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61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FC-4D2E-AC7F-99C363A624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FC-4D2E-AC7F-99C363A624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FC-4D2E-AC7F-99C363A624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FC-4D2E-AC7F-99C363A624C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FC-4D2E-AC7F-99C363A62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94444444444448E-2"/>
          <c:y val="4.2823401747574902E-2"/>
          <c:w val="0.92013888888888884"/>
          <c:h val="0.914353196504850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50-44EB-9B8D-9B84AE875BDF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50-44EB-9B8D-9B84AE875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50-44EB-9B8D-9B84AE875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overlap val="-90"/>
        <c:axId val="383374447"/>
        <c:axId val="383369199"/>
      </c:barChart>
      <c:catAx>
        <c:axId val="383374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3369199"/>
        <c:crosses val="autoZero"/>
        <c:auto val="1"/>
        <c:lblAlgn val="ctr"/>
        <c:lblOffset val="100"/>
        <c:noMultiLvlLbl val="0"/>
      </c:catAx>
      <c:valAx>
        <c:axId val="3833691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337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D-4849-9EEB-C545C2202D5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D-4849-9EEB-C545C2202D5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D-4849-9EEB-C545C2202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7-4991-A164-926EB7BF7151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7-4991-A164-926EB7BF7151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87-4991-A164-926EB7BF7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1-4F22-BDA7-4D25FF438794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1-4F22-BDA7-4D25FF43879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41-4F22-BDA7-4D25FF438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2-413F-B880-07D718A15EB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E2-413F-B880-07D718A15EB2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2-413F-B880-07D718A15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852C942-F949-4FC0-9103-0BAFC3D6F8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D406E2A9-D46C-4F1A-8FF0-1D94D55352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42E803BE-C99A-4CC3-B926-7E29AF9ADD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5A2162C-1ADC-4FEE-9FB1-1833CC814242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B82CE56F-D6AA-4687-B110-3A7D4E9E19F7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D4C2B842-1BB2-41C6-A537-442F11F3CBC9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902E969C-2DD8-4BDA-8D20-4C1BF1D04967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DD4589DF-75B9-49BF-90DD-42F0761AAE42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4CE88D87-8DEA-4041-B622-25BD968DCE11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BD2806C1-B29A-4450-9C73-A4A6E95FF920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3243C1BC-C3C5-4631-B911-67CB9607084A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B10DDD42-52E7-4BCD-B96F-D4BF5A37FE1E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20452FD5-9456-4BE9-B615-F191BA5D3600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BEC366EC-65C9-4E4B-873C-9ABC27A62F1D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2921AC86-EF5B-45E9-A2BA-565BB97A1D9C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1BCD819D-1657-4AFA-B54D-5C7636143076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Oval 216">
                <a:extLst>
                  <a:ext uri="{FF2B5EF4-FFF2-40B4-BE49-F238E27FC236}">
                    <a16:creationId xmlns:a16="http://schemas.microsoft.com/office/drawing/2014/main" id="{8251BD7F-248B-4238-9B1A-4C532CED9E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17">
                <a:extLst>
                  <a:ext uri="{FF2B5EF4-FFF2-40B4-BE49-F238E27FC236}">
                    <a16:creationId xmlns:a16="http://schemas.microsoft.com/office/drawing/2014/main" id="{B196D832-9FFD-4D48-BE25-9014D8855A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8">
                <a:extLst>
                  <a:ext uri="{FF2B5EF4-FFF2-40B4-BE49-F238E27FC236}">
                    <a16:creationId xmlns:a16="http://schemas.microsoft.com/office/drawing/2014/main" id="{70AB7372-6BBD-41F9-AA2B-40EA3A984821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19">
                <a:extLst>
                  <a:ext uri="{FF2B5EF4-FFF2-40B4-BE49-F238E27FC236}">
                    <a16:creationId xmlns:a16="http://schemas.microsoft.com/office/drawing/2014/main" id="{634B50D4-8957-4C46-8FAF-FF41CEF59B03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Graphic 2">
                <a:extLst>
                  <a:ext uri="{FF2B5EF4-FFF2-40B4-BE49-F238E27FC236}">
                    <a16:creationId xmlns:a16="http://schemas.microsoft.com/office/drawing/2014/main" id="{E3D71ED5-C355-41B8-A74C-07E3C5557273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사다리꼴 5">
              <a:extLst>
                <a:ext uri="{FF2B5EF4-FFF2-40B4-BE49-F238E27FC236}">
                  <a16:creationId xmlns:a16="http://schemas.microsoft.com/office/drawing/2014/main" id="{A37744E2-1E1D-4F56-9F66-50BF1FA6D168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그림 개체 틀 2">
            <a:extLst>
              <a:ext uri="{FF2B5EF4-FFF2-40B4-BE49-F238E27FC236}">
                <a16:creationId xmlns:a16="http://schemas.microsoft.com/office/drawing/2014/main" id="{B0A3A542-0E7F-4A2A-9C35-96DF49509D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그림 개체 틀 28">
            <a:extLst>
              <a:ext uri="{FF2B5EF4-FFF2-40B4-BE49-F238E27FC236}">
                <a16:creationId xmlns:a16="http://schemas.microsoft.com/office/drawing/2014/main" id="{9B2CA7CE-ACA5-42B3-BB46-4F90D62C7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73099CB-75BC-49FC-A1A7-0D92C441516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DD2831B5-8CE2-4543-8FFD-6B5E97995C0C}"/>
              </a:ext>
            </a:extLst>
          </p:cNvPr>
          <p:cNvGrpSpPr/>
          <p:nvPr userDrawn="1"/>
        </p:nvGrpSpPr>
        <p:grpSpPr>
          <a:xfrm>
            <a:off x="545860" y="1517109"/>
            <a:ext cx="2693520" cy="4749463"/>
            <a:chOff x="527775" y="1450096"/>
            <a:chExt cx="2693520" cy="4749463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87879364-9E59-4486-A27F-5110A3ABF818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4" name="Graphic 207">
                <a:extLst>
                  <a:ext uri="{FF2B5EF4-FFF2-40B4-BE49-F238E27FC236}">
                    <a16:creationId xmlns:a16="http://schemas.microsoft.com/office/drawing/2014/main" id="{1F889FC2-4B3E-46B2-AA72-E73731CD0312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28BF934D-31E5-4D6B-971D-5465080ACBF3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CD9F755-C945-4258-9FE8-96872AC686BD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DA60807-A343-40E1-8B8C-1ED20E93F865}"/>
              </a:ext>
            </a:extLst>
          </p:cNvPr>
          <p:cNvSpPr>
            <a:spLocks noGrp="1"/>
          </p:cNvSpPr>
          <p:nvPr userDrawn="1">
            <p:ph type="pic" idx="15" hasCustomPrompt="1"/>
          </p:nvPr>
        </p:nvSpPr>
        <p:spPr>
          <a:xfrm rot="21065279">
            <a:off x="858467" y="2550133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5899942-0F54-4191-BF57-CB44E2D518BF}"/>
              </a:ext>
            </a:extLst>
          </p:cNvPr>
          <p:cNvGrpSpPr/>
          <p:nvPr userDrawn="1"/>
        </p:nvGrpSpPr>
        <p:grpSpPr>
          <a:xfrm rot="592773">
            <a:off x="3319696" y="1314199"/>
            <a:ext cx="2693520" cy="4749463"/>
            <a:chOff x="527775" y="1450096"/>
            <a:chExt cx="2693520" cy="4749463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98D332F8-DA44-4828-BAB4-48369E39D47B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50" name="Graphic 207">
                <a:extLst>
                  <a:ext uri="{FF2B5EF4-FFF2-40B4-BE49-F238E27FC236}">
                    <a16:creationId xmlns:a16="http://schemas.microsoft.com/office/drawing/2014/main" id="{E6D72FC9-165E-42A4-80D4-CD5604B8425E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51" name="Rectangle 1">
                <a:extLst>
                  <a:ext uri="{FF2B5EF4-FFF2-40B4-BE49-F238E27FC236}">
                    <a16:creationId xmlns:a16="http://schemas.microsoft.com/office/drawing/2014/main" id="{673A8C56-62C9-42DE-971D-D159DE5498B7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D7A6D9CF-B84F-41AC-9721-BE5DF6E037D9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BBD380DA-DDA4-471B-BADB-677EC712A27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58052">
            <a:off x="3682833" y="2357410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F3BCE4A0-9FF6-43BE-88B3-0C5EBB1FC3A8}"/>
              </a:ext>
            </a:extLst>
          </p:cNvPr>
          <p:cNvGrpSpPr/>
          <p:nvPr userDrawn="1"/>
        </p:nvGrpSpPr>
        <p:grpSpPr>
          <a:xfrm rot="1314581">
            <a:off x="6186050" y="1553752"/>
            <a:ext cx="2693520" cy="4749463"/>
            <a:chOff x="527775" y="1450096"/>
            <a:chExt cx="2693520" cy="4749463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A1BBE1E1-5D06-41E2-B28B-314C4D1A145C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67" name="Graphic 207">
                <a:extLst>
                  <a:ext uri="{FF2B5EF4-FFF2-40B4-BE49-F238E27FC236}">
                    <a16:creationId xmlns:a16="http://schemas.microsoft.com/office/drawing/2014/main" id="{0612D045-1ACE-4199-A66F-4AB1EA6C2121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68" name="Rectangle 1">
                <a:extLst>
                  <a:ext uri="{FF2B5EF4-FFF2-40B4-BE49-F238E27FC236}">
                    <a16:creationId xmlns:a16="http://schemas.microsoft.com/office/drawing/2014/main" id="{727B1AFB-A715-4CD6-85C3-648D680E1E01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A108BE06-919B-4454-9181-CAEB2162A47F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3"/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83A2979A-6CDF-4688-A1F1-1B7BB91C808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779860">
            <a:off x="6626787" y="2618812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00B3FCEB-B18C-4BEF-8F2C-B079B2707237}"/>
              </a:ext>
            </a:extLst>
          </p:cNvPr>
          <p:cNvGrpSpPr/>
          <p:nvPr userDrawn="1"/>
        </p:nvGrpSpPr>
        <p:grpSpPr>
          <a:xfrm rot="447283">
            <a:off x="8968760" y="1511612"/>
            <a:ext cx="2693520" cy="4749463"/>
            <a:chOff x="527775" y="1450096"/>
            <a:chExt cx="2693520" cy="4749463"/>
          </a:xfrm>
        </p:grpSpPr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F660CACF-61B0-4B5E-AAA6-5387412E97EC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84" name="Graphic 207">
                <a:extLst>
                  <a:ext uri="{FF2B5EF4-FFF2-40B4-BE49-F238E27FC236}">
                    <a16:creationId xmlns:a16="http://schemas.microsoft.com/office/drawing/2014/main" id="{634A228E-F959-4302-A07E-136234172635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85" name="Rectangle 1">
                <a:extLst>
                  <a:ext uri="{FF2B5EF4-FFF2-40B4-BE49-F238E27FC236}">
                    <a16:creationId xmlns:a16="http://schemas.microsoft.com/office/drawing/2014/main" id="{001B4F97-E7C2-4C31-A136-31F1884DDD94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05F3BCCB-97DD-4B37-8EFA-5E33EF10C313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4"/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A992571A-7628-488B-8EBF-A2DA80F48E48}"/>
              </a:ext>
            </a:extLst>
          </p:cNvPr>
          <p:cNvSpPr>
            <a:spLocks noGrp="1"/>
          </p:cNvSpPr>
          <p:nvPr userDrawn="1">
            <p:ph type="pic" idx="18" hasCustomPrompt="1"/>
          </p:nvPr>
        </p:nvSpPr>
        <p:spPr>
          <a:xfrm rot="21512562">
            <a:off x="9328657" y="2562267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6E2176C4-45E9-46C3-A752-2CF51C0B18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276A5A6-EF43-4CBF-A2F5-DA2363ACCD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02145"/>
            <a:ext cx="12191999" cy="6655854"/>
          </a:xfrm>
          <a:custGeom>
            <a:avLst/>
            <a:gdLst>
              <a:gd name="connsiteX0" fmla="*/ 12191999 w 12191999"/>
              <a:gd name="connsiteY0" fmla="*/ 0 h 6655854"/>
              <a:gd name="connsiteX1" fmla="*/ 12191999 w 12191999"/>
              <a:gd name="connsiteY1" fmla="*/ 9758 h 6655854"/>
              <a:gd name="connsiteX2" fmla="*/ 11727032 w 12191999"/>
              <a:gd name="connsiteY2" fmla="*/ 507301 h 6655854"/>
              <a:gd name="connsiteX3" fmla="*/ 4134256 w 12191999"/>
              <a:gd name="connsiteY3" fmla="*/ 6655854 h 6655854"/>
              <a:gd name="connsiteX4" fmla="*/ 0 w 12191999"/>
              <a:gd name="connsiteY4" fmla="*/ 6655854 h 6655854"/>
              <a:gd name="connsiteX5" fmla="*/ 0 w 12191999"/>
              <a:gd name="connsiteY5" fmla="*/ 3732661 h 6655854"/>
              <a:gd name="connsiteX6" fmla="*/ 629105 w 12191999"/>
              <a:gd name="connsiteY6" fmla="*/ 3627134 h 6655854"/>
              <a:gd name="connsiteX7" fmla="*/ 11377224 w 12191999"/>
              <a:gd name="connsiteY7" fmla="*/ 381549 h 66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655854">
                <a:moveTo>
                  <a:pt x="12191999" y="0"/>
                </a:moveTo>
                <a:lnTo>
                  <a:pt x="12191999" y="9758"/>
                </a:lnTo>
                <a:lnTo>
                  <a:pt x="11727032" y="507301"/>
                </a:lnTo>
                <a:cubicBezTo>
                  <a:pt x="9347864" y="3036672"/>
                  <a:pt x="7335264" y="4901835"/>
                  <a:pt x="4134256" y="6655854"/>
                </a:cubicBezTo>
                <a:lnTo>
                  <a:pt x="0" y="6655854"/>
                </a:lnTo>
                <a:lnTo>
                  <a:pt x="0" y="3732661"/>
                </a:lnTo>
                <a:lnTo>
                  <a:pt x="629105" y="3627134"/>
                </a:lnTo>
                <a:cubicBezTo>
                  <a:pt x="3747724" y="3083837"/>
                  <a:pt x="7506383" y="2138827"/>
                  <a:pt x="11377224" y="3815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C777C1-B45F-4BBD-B034-466A6905D0DC}"/>
              </a:ext>
            </a:extLst>
          </p:cNvPr>
          <p:cNvGrpSpPr/>
          <p:nvPr/>
        </p:nvGrpSpPr>
        <p:grpSpPr>
          <a:xfrm>
            <a:off x="5752219" y="437718"/>
            <a:ext cx="1572881" cy="4086215"/>
            <a:chOff x="4576730" y="542913"/>
            <a:chExt cx="3035397" cy="788571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A735AB8-641D-4688-B9D0-1080AA63D255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13E8464-FBC4-47EE-B27E-1D47EC39B9DD}"/>
                </a:ext>
              </a:extLst>
            </p:cNvPr>
            <p:cNvSpPr/>
            <p:nvPr/>
          </p:nvSpPr>
          <p:spPr>
            <a:xfrm>
              <a:off x="4576730" y="542913"/>
              <a:ext cx="3035397" cy="3312214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CD70A4-37F0-4D77-A200-97D8EA82C278}"/>
              </a:ext>
            </a:extLst>
          </p:cNvPr>
          <p:cNvGrpSpPr/>
          <p:nvPr/>
        </p:nvGrpSpPr>
        <p:grpSpPr>
          <a:xfrm>
            <a:off x="3584002" y="1317254"/>
            <a:ext cx="1383914" cy="3285411"/>
            <a:chOff x="3837306" y="565429"/>
            <a:chExt cx="3312211" cy="7863195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A794813-8B64-43C4-A0DB-A25B3E94D548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B41F0A0-2F05-4D3D-951A-9212D6666FC8}"/>
                </a:ext>
              </a:extLst>
            </p:cNvPr>
            <p:cNvSpPr/>
            <p:nvPr/>
          </p:nvSpPr>
          <p:spPr>
            <a:xfrm rot="15179002">
              <a:off x="3975713" y="427022"/>
              <a:ext cx="3035398" cy="3312211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8707F9D-F08E-4309-915B-B27F9249CAE2}"/>
              </a:ext>
            </a:extLst>
          </p:cNvPr>
          <p:cNvGrpSpPr/>
          <p:nvPr/>
        </p:nvGrpSpPr>
        <p:grpSpPr>
          <a:xfrm>
            <a:off x="1699444" y="1604564"/>
            <a:ext cx="1273489" cy="3035068"/>
            <a:chOff x="4051974" y="599611"/>
            <a:chExt cx="3312213" cy="7893899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0D9BAA9-0423-4857-93F9-5DCB87B806BB}"/>
                </a:ext>
              </a:extLst>
            </p:cNvPr>
            <p:cNvSpPr/>
            <p:nvPr/>
          </p:nvSpPr>
          <p:spPr>
            <a:xfrm>
              <a:off x="5723024" y="2608345"/>
              <a:ext cx="233603" cy="5885165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D731F32-5509-472F-BB71-2230DDA2A116}"/>
                </a:ext>
              </a:extLst>
            </p:cNvPr>
            <p:cNvSpPr/>
            <p:nvPr/>
          </p:nvSpPr>
          <p:spPr>
            <a:xfrm rot="17350877">
              <a:off x="4190381" y="461204"/>
              <a:ext cx="3035399" cy="3312213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FC080B7-DD06-4B6E-B7ED-A6DAE0BD29B9}"/>
              </a:ext>
            </a:extLst>
          </p:cNvPr>
          <p:cNvGrpSpPr/>
          <p:nvPr/>
        </p:nvGrpSpPr>
        <p:grpSpPr>
          <a:xfrm>
            <a:off x="7595989" y="1848160"/>
            <a:ext cx="891940" cy="2308684"/>
            <a:chOff x="4568876" y="571845"/>
            <a:chExt cx="3035397" cy="785677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3B7A2AC-667B-44FB-94BA-C5CA47A0B6BC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3500451-F052-4630-9C09-DF47F65E9807}"/>
                </a:ext>
              </a:extLst>
            </p:cNvPr>
            <p:cNvSpPr/>
            <p:nvPr/>
          </p:nvSpPr>
          <p:spPr>
            <a:xfrm>
              <a:off x="4568876" y="571845"/>
              <a:ext cx="3035397" cy="3312215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A0363CF-1F9E-4AD7-B147-443E2A49FE29}"/>
              </a:ext>
            </a:extLst>
          </p:cNvPr>
          <p:cNvGrpSpPr/>
          <p:nvPr/>
        </p:nvGrpSpPr>
        <p:grpSpPr>
          <a:xfrm>
            <a:off x="9681240" y="1990347"/>
            <a:ext cx="1052726" cy="2455848"/>
            <a:chOff x="3876122" y="701735"/>
            <a:chExt cx="3312213" cy="7726889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193E2B9B-A655-4DBF-8D12-D0FDFDBB5977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82E2D9D-F884-4FCC-B303-8D4CD9CE8222}"/>
                </a:ext>
              </a:extLst>
            </p:cNvPr>
            <p:cNvSpPr/>
            <p:nvPr/>
          </p:nvSpPr>
          <p:spPr>
            <a:xfrm rot="15501468">
              <a:off x="4014530" y="563327"/>
              <a:ext cx="3035398" cy="3312213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EB603CE-0F75-430C-B1BE-41C75879A413}"/>
              </a:ext>
            </a:extLst>
          </p:cNvPr>
          <p:cNvGrpSpPr/>
          <p:nvPr/>
        </p:nvGrpSpPr>
        <p:grpSpPr>
          <a:xfrm>
            <a:off x="1390148" y="2801259"/>
            <a:ext cx="9597500" cy="1965542"/>
            <a:chOff x="1412260" y="3245067"/>
            <a:chExt cx="9597500" cy="1965542"/>
          </a:xfrm>
          <a:solidFill>
            <a:schemeClr val="bg1">
              <a:alpha val="40000"/>
            </a:schemeClr>
          </a:solidFill>
          <a:effectLst/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182A68C-55C8-4F83-B3FC-B8478D882779}"/>
                </a:ext>
              </a:extLst>
            </p:cNvPr>
            <p:cNvSpPr/>
            <p:nvPr userDrawn="1"/>
          </p:nvSpPr>
          <p:spPr>
            <a:xfrm>
              <a:off x="1412260" y="3902109"/>
              <a:ext cx="592606" cy="1284898"/>
            </a:xfrm>
            <a:custGeom>
              <a:avLst/>
              <a:gdLst>
                <a:gd name="connsiteX0" fmla="*/ 592606 w 592606"/>
                <a:gd name="connsiteY0" fmla="*/ 0 h 1284898"/>
                <a:gd name="connsiteX1" fmla="*/ 592606 w 592606"/>
                <a:gd name="connsiteY1" fmla="*/ 489945 h 1284898"/>
                <a:gd name="connsiteX2" fmla="*/ 592606 w 592606"/>
                <a:gd name="connsiteY2" fmla="*/ 489945 h 1284898"/>
                <a:gd name="connsiteX3" fmla="*/ 592606 w 592606"/>
                <a:gd name="connsiteY3" fmla="*/ 1284898 h 1284898"/>
                <a:gd name="connsiteX4" fmla="*/ 0 w 592606"/>
                <a:gd name="connsiteY4" fmla="*/ 1284898 h 1284898"/>
                <a:gd name="connsiteX5" fmla="*/ 0 w 592606"/>
                <a:gd name="connsiteY5" fmla="*/ 489945 h 1284898"/>
                <a:gd name="connsiteX6" fmla="*/ 210460 w 592606"/>
                <a:gd name="connsiteY6" fmla="*/ 489945 h 1284898"/>
                <a:gd name="connsiteX7" fmla="*/ 210460 w 592606"/>
                <a:gd name="connsiteY7" fmla="*/ 168366 h 128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606" h="1284898">
                  <a:moveTo>
                    <a:pt x="592606" y="0"/>
                  </a:moveTo>
                  <a:lnTo>
                    <a:pt x="592606" y="489945"/>
                  </a:lnTo>
                  <a:lnTo>
                    <a:pt x="592606" y="489945"/>
                  </a:lnTo>
                  <a:lnTo>
                    <a:pt x="592606" y="1284898"/>
                  </a:lnTo>
                  <a:lnTo>
                    <a:pt x="0" y="1284898"/>
                  </a:lnTo>
                  <a:lnTo>
                    <a:pt x="0" y="489945"/>
                  </a:lnTo>
                  <a:lnTo>
                    <a:pt x="210460" y="489945"/>
                  </a:lnTo>
                  <a:lnTo>
                    <a:pt x="210460" y="1683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7CC6DEB-FB7F-4715-932B-2DBEC7BA574E}"/>
                </a:ext>
              </a:extLst>
            </p:cNvPr>
            <p:cNvSpPr/>
            <p:nvPr userDrawn="1"/>
          </p:nvSpPr>
          <p:spPr>
            <a:xfrm>
              <a:off x="2128585" y="4097005"/>
              <a:ext cx="382146" cy="1027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6D6B712-9CE5-4891-AA57-C399F7B7896E}"/>
                </a:ext>
              </a:extLst>
            </p:cNvPr>
            <p:cNvSpPr/>
            <p:nvPr userDrawn="1"/>
          </p:nvSpPr>
          <p:spPr>
            <a:xfrm>
              <a:off x="2751881" y="3493553"/>
              <a:ext cx="382146" cy="1562934"/>
            </a:xfrm>
            <a:custGeom>
              <a:avLst/>
              <a:gdLst>
                <a:gd name="connsiteX0" fmla="*/ 75297 w 382146"/>
                <a:gd name="connsiteY0" fmla="*/ 0 h 1562934"/>
                <a:gd name="connsiteX1" fmla="*/ 306850 w 382146"/>
                <a:gd name="connsiteY1" fmla="*/ 0 h 1562934"/>
                <a:gd name="connsiteX2" fmla="*/ 306850 w 382146"/>
                <a:gd name="connsiteY2" fmla="*/ 191637 h 1562934"/>
                <a:gd name="connsiteX3" fmla="*/ 382146 w 382146"/>
                <a:gd name="connsiteY3" fmla="*/ 191637 h 1562934"/>
                <a:gd name="connsiteX4" fmla="*/ 382146 w 382146"/>
                <a:gd name="connsiteY4" fmla="*/ 1562934 h 1562934"/>
                <a:gd name="connsiteX5" fmla="*/ 0 w 382146"/>
                <a:gd name="connsiteY5" fmla="*/ 1562934 h 1562934"/>
                <a:gd name="connsiteX6" fmla="*/ 0 w 382146"/>
                <a:gd name="connsiteY6" fmla="*/ 191637 h 1562934"/>
                <a:gd name="connsiteX7" fmla="*/ 75297 w 382146"/>
                <a:gd name="connsiteY7" fmla="*/ 191637 h 156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146" h="1562934">
                  <a:moveTo>
                    <a:pt x="75297" y="0"/>
                  </a:moveTo>
                  <a:lnTo>
                    <a:pt x="306850" y="0"/>
                  </a:lnTo>
                  <a:lnTo>
                    <a:pt x="306850" y="191637"/>
                  </a:lnTo>
                  <a:lnTo>
                    <a:pt x="382146" y="191637"/>
                  </a:lnTo>
                  <a:lnTo>
                    <a:pt x="382146" y="1562934"/>
                  </a:lnTo>
                  <a:lnTo>
                    <a:pt x="0" y="1562934"/>
                  </a:lnTo>
                  <a:lnTo>
                    <a:pt x="0" y="191637"/>
                  </a:lnTo>
                  <a:lnTo>
                    <a:pt x="75297" y="1916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0122FB5-4579-4296-A97C-225C8E1773CD}"/>
                </a:ext>
              </a:extLst>
            </p:cNvPr>
            <p:cNvSpPr/>
            <p:nvPr userDrawn="1"/>
          </p:nvSpPr>
          <p:spPr>
            <a:xfrm>
              <a:off x="5565444" y="3604516"/>
              <a:ext cx="254597" cy="1606093"/>
            </a:xfrm>
            <a:custGeom>
              <a:avLst/>
              <a:gdLst>
                <a:gd name="connsiteX0" fmla="*/ 94228 w 254597"/>
                <a:gd name="connsiteY0" fmla="*/ 0 h 1606093"/>
                <a:gd name="connsiteX1" fmla="*/ 160369 w 254597"/>
                <a:gd name="connsiteY1" fmla="*/ 0 h 1606093"/>
                <a:gd name="connsiteX2" fmla="*/ 160369 w 254597"/>
                <a:gd name="connsiteY2" fmla="*/ 130767 h 1606093"/>
                <a:gd name="connsiteX3" fmla="*/ 204432 w 254597"/>
                <a:gd name="connsiteY3" fmla="*/ 130767 h 1606093"/>
                <a:gd name="connsiteX4" fmla="*/ 204432 w 254597"/>
                <a:gd name="connsiteY4" fmla="*/ 234796 h 1606093"/>
                <a:gd name="connsiteX5" fmla="*/ 254597 w 254597"/>
                <a:gd name="connsiteY5" fmla="*/ 234796 h 1606093"/>
                <a:gd name="connsiteX6" fmla="*/ 254597 w 254597"/>
                <a:gd name="connsiteY6" fmla="*/ 1606093 h 1606093"/>
                <a:gd name="connsiteX7" fmla="*/ 0 w 254597"/>
                <a:gd name="connsiteY7" fmla="*/ 1606093 h 1606093"/>
                <a:gd name="connsiteX8" fmla="*/ 0 w 254597"/>
                <a:gd name="connsiteY8" fmla="*/ 234796 h 1606093"/>
                <a:gd name="connsiteX9" fmla="*/ 50165 w 254597"/>
                <a:gd name="connsiteY9" fmla="*/ 234796 h 1606093"/>
                <a:gd name="connsiteX10" fmla="*/ 50165 w 254597"/>
                <a:gd name="connsiteY10" fmla="*/ 130767 h 1606093"/>
                <a:gd name="connsiteX11" fmla="*/ 94228 w 254597"/>
                <a:gd name="connsiteY11" fmla="*/ 130767 h 160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597" h="1606093">
                  <a:moveTo>
                    <a:pt x="94228" y="0"/>
                  </a:moveTo>
                  <a:lnTo>
                    <a:pt x="160369" y="0"/>
                  </a:lnTo>
                  <a:lnTo>
                    <a:pt x="160369" y="130767"/>
                  </a:lnTo>
                  <a:lnTo>
                    <a:pt x="204432" y="130767"/>
                  </a:lnTo>
                  <a:lnTo>
                    <a:pt x="204432" y="234796"/>
                  </a:lnTo>
                  <a:lnTo>
                    <a:pt x="254597" y="234796"/>
                  </a:lnTo>
                  <a:lnTo>
                    <a:pt x="254597" y="1606093"/>
                  </a:lnTo>
                  <a:lnTo>
                    <a:pt x="0" y="1606093"/>
                  </a:lnTo>
                  <a:lnTo>
                    <a:pt x="0" y="234796"/>
                  </a:lnTo>
                  <a:lnTo>
                    <a:pt x="50165" y="234796"/>
                  </a:lnTo>
                  <a:lnTo>
                    <a:pt x="50165" y="130767"/>
                  </a:lnTo>
                  <a:lnTo>
                    <a:pt x="94228" y="1307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AEE4217-CE55-492A-9389-6876A6D39F21}"/>
                </a:ext>
              </a:extLst>
            </p:cNvPr>
            <p:cNvSpPr/>
            <p:nvPr userDrawn="1"/>
          </p:nvSpPr>
          <p:spPr>
            <a:xfrm>
              <a:off x="3598681" y="3471964"/>
              <a:ext cx="434269" cy="1493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95DEDEE-63AA-40DF-977D-5F0C3CA64619}"/>
                </a:ext>
              </a:extLst>
            </p:cNvPr>
            <p:cNvSpPr/>
            <p:nvPr userDrawn="1"/>
          </p:nvSpPr>
          <p:spPr>
            <a:xfrm>
              <a:off x="6480603" y="3443789"/>
              <a:ext cx="556359" cy="1663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743CFA7-2BCC-4DBC-BCB9-49FF89FE2F21}"/>
                </a:ext>
              </a:extLst>
            </p:cNvPr>
            <p:cNvSpPr/>
            <p:nvPr userDrawn="1"/>
          </p:nvSpPr>
          <p:spPr>
            <a:xfrm>
              <a:off x="7219584" y="3245067"/>
              <a:ext cx="490713" cy="1965541"/>
            </a:xfrm>
            <a:custGeom>
              <a:avLst/>
              <a:gdLst>
                <a:gd name="connsiteX0" fmla="*/ 75297 w 382146"/>
                <a:gd name="connsiteY0" fmla="*/ 0 h 1562934"/>
                <a:gd name="connsiteX1" fmla="*/ 306850 w 382146"/>
                <a:gd name="connsiteY1" fmla="*/ 0 h 1562934"/>
                <a:gd name="connsiteX2" fmla="*/ 306850 w 382146"/>
                <a:gd name="connsiteY2" fmla="*/ 191637 h 1562934"/>
                <a:gd name="connsiteX3" fmla="*/ 382146 w 382146"/>
                <a:gd name="connsiteY3" fmla="*/ 191637 h 1562934"/>
                <a:gd name="connsiteX4" fmla="*/ 382146 w 382146"/>
                <a:gd name="connsiteY4" fmla="*/ 1562934 h 1562934"/>
                <a:gd name="connsiteX5" fmla="*/ 0 w 382146"/>
                <a:gd name="connsiteY5" fmla="*/ 1562934 h 1562934"/>
                <a:gd name="connsiteX6" fmla="*/ 0 w 382146"/>
                <a:gd name="connsiteY6" fmla="*/ 191637 h 1562934"/>
                <a:gd name="connsiteX7" fmla="*/ 75297 w 382146"/>
                <a:gd name="connsiteY7" fmla="*/ 191637 h 156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146" h="1562934">
                  <a:moveTo>
                    <a:pt x="75297" y="0"/>
                  </a:moveTo>
                  <a:lnTo>
                    <a:pt x="306850" y="0"/>
                  </a:lnTo>
                  <a:lnTo>
                    <a:pt x="306850" y="191637"/>
                  </a:lnTo>
                  <a:lnTo>
                    <a:pt x="382146" y="191637"/>
                  </a:lnTo>
                  <a:lnTo>
                    <a:pt x="382146" y="1562934"/>
                  </a:lnTo>
                  <a:lnTo>
                    <a:pt x="0" y="1562934"/>
                  </a:lnTo>
                  <a:lnTo>
                    <a:pt x="0" y="191637"/>
                  </a:lnTo>
                  <a:lnTo>
                    <a:pt x="75297" y="1916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1FD7E55-2BCD-42AE-B67D-4FE214E01E72}"/>
                </a:ext>
              </a:extLst>
            </p:cNvPr>
            <p:cNvSpPr/>
            <p:nvPr userDrawn="1"/>
          </p:nvSpPr>
          <p:spPr>
            <a:xfrm rot="5400000" flipH="1">
              <a:off x="9124430" y="3807462"/>
              <a:ext cx="1658496" cy="592607"/>
            </a:xfrm>
            <a:custGeom>
              <a:avLst/>
              <a:gdLst>
                <a:gd name="connsiteX0" fmla="*/ 1658496 w 1658496"/>
                <a:gd name="connsiteY0" fmla="*/ 382147 h 592607"/>
                <a:gd name="connsiteX1" fmla="*/ 1490130 w 1658496"/>
                <a:gd name="connsiteY1" fmla="*/ 1 h 592607"/>
                <a:gd name="connsiteX2" fmla="*/ 1371298 w 1658496"/>
                <a:gd name="connsiteY2" fmla="*/ 1 h 592607"/>
                <a:gd name="connsiteX3" fmla="*/ 1371298 w 1658496"/>
                <a:gd name="connsiteY3" fmla="*/ 0 h 592607"/>
                <a:gd name="connsiteX4" fmla="*/ 0 w 1658496"/>
                <a:gd name="connsiteY4" fmla="*/ 0 h 592607"/>
                <a:gd name="connsiteX5" fmla="*/ 0 w 1658496"/>
                <a:gd name="connsiteY5" fmla="*/ 592607 h 592607"/>
                <a:gd name="connsiteX6" fmla="*/ 1371298 w 1658496"/>
                <a:gd name="connsiteY6" fmla="*/ 592607 h 592607"/>
                <a:gd name="connsiteX7" fmla="*/ 1371298 w 1658496"/>
                <a:gd name="connsiteY7" fmla="*/ 382147 h 5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8496" h="592607">
                  <a:moveTo>
                    <a:pt x="1658496" y="382147"/>
                  </a:moveTo>
                  <a:lnTo>
                    <a:pt x="1490130" y="1"/>
                  </a:lnTo>
                  <a:lnTo>
                    <a:pt x="1371298" y="1"/>
                  </a:lnTo>
                  <a:lnTo>
                    <a:pt x="1371298" y="0"/>
                  </a:lnTo>
                  <a:lnTo>
                    <a:pt x="0" y="0"/>
                  </a:lnTo>
                  <a:lnTo>
                    <a:pt x="0" y="592607"/>
                  </a:lnTo>
                  <a:lnTo>
                    <a:pt x="1371298" y="592607"/>
                  </a:lnTo>
                  <a:lnTo>
                    <a:pt x="1371298" y="3821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5992E1A-106B-4556-9BA5-3486756A09D5}"/>
                </a:ext>
              </a:extLst>
            </p:cNvPr>
            <p:cNvSpPr/>
            <p:nvPr userDrawn="1"/>
          </p:nvSpPr>
          <p:spPr>
            <a:xfrm>
              <a:off x="10439330" y="3431872"/>
              <a:ext cx="570430" cy="1453740"/>
            </a:xfrm>
            <a:custGeom>
              <a:avLst/>
              <a:gdLst>
                <a:gd name="connsiteX0" fmla="*/ 161045 w 483906"/>
                <a:gd name="connsiteY0" fmla="*/ 0 h 1235964"/>
                <a:gd name="connsiteX1" fmla="*/ 322861 w 483906"/>
                <a:gd name="connsiteY1" fmla="*/ 0 h 1235964"/>
                <a:gd name="connsiteX2" fmla="*/ 322861 w 483906"/>
                <a:gd name="connsiteY2" fmla="*/ 101512 h 1235964"/>
                <a:gd name="connsiteX3" fmla="*/ 388559 w 483906"/>
                <a:gd name="connsiteY3" fmla="*/ 101512 h 1235964"/>
                <a:gd name="connsiteX4" fmla="*/ 388559 w 483906"/>
                <a:gd name="connsiteY4" fmla="*/ 171452 h 1235964"/>
                <a:gd name="connsiteX5" fmla="*/ 483906 w 483906"/>
                <a:gd name="connsiteY5" fmla="*/ 171452 h 1235964"/>
                <a:gd name="connsiteX6" fmla="*/ 483906 w 483906"/>
                <a:gd name="connsiteY6" fmla="*/ 1235964 h 1235964"/>
                <a:gd name="connsiteX7" fmla="*/ 0 w 483906"/>
                <a:gd name="connsiteY7" fmla="*/ 1235964 h 1235964"/>
                <a:gd name="connsiteX8" fmla="*/ 0 w 483906"/>
                <a:gd name="connsiteY8" fmla="*/ 171452 h 1235964"/>
                <a:gd name="connsiteX9" fmla="*/ 95348 w 483906"/>
                <a:gd name="connsiteY9" fmla="*/ 171452 h 1235964"/>
                <a:gd name="connsiteX10" fmla="*/ 95348 w 483906"/>
                <a:gd name="connsiteY10" fmla="*/ 101512 h 1235964"/>
                <a:gd name="connsiteX11" fmla="*/ 161045 w 483906"/>
                <a:gd name="connsiteY11" fmla="*/ 101512 h 123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906" h="1235964">
                  <a:moveTo>
                    <a:pt x="161045" y="0"/>
                  </a:moveTo>
                  <a:lnTo>
                    <a:pt x="322861" y="0"/>
                  </a:lnTo>
                  <a:lnTo>
                    <a:pt x="322861" y="101512"/>
                  </a:lnTo>
                  <a:lnTo>
                    <a:pt x="388559" y="101512"/>
                  </a:lnTo>
                  <a:lnTo>
                    <a:pt x="388559" y="171452"/>
                  </a:lnTo>
                  <a:lnTo>
                    <a:pt x="483906" y="171452"/>
                  </a:lnTo>
                  <a:lnTo>
                    <a:pt x="483906" y="1235964"/>
                  </a:lnTo>
                  <a:lnTo>
                    <a:pt x="0" y="1235964"/>
                  </a:lnTo>
                  <a:lnTo>
                    <a:pt x="0" y="171452"/>
                  </a:lnTo>
                  <a:lnTo>
                    <a:pt x="95348" y="171452"/>
                  </a:lnTo>
                  <a:lnTo>
                    <a:pt x="95348" y="101512"/>
                  </a:lnTo>
                  <a:lnTo>
                    <a:pt x="161045" y="101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24B38B0D-40E8-4C04-82AB-2C5B785C2149}"/>
                </a:ext>
              </a:extLst>
            </p:cNvPr>
            <p:cNvSpPr/>
            <p:nvPr userDrawn="1"/>
          </p:nvSpPr>
          <p:spPr>
            <a:xfrm>
              <a:off x="8881215" y="3391423"/>
              <a:ext cx="428376" cy="1254386"/>
            </a:xfrm>
            <a:custGeom>
              <a:avLst/>
              <a:gdLst>
                <a:gd name="connsiteX0" fmla="*/ 84406 w 428376"/>
                <a:gd name="connsiteY0" fmla="*/ 0 h 1051396"/>
                <a:gd name="connsiteX1" fmla="*/ 343971 w 428376"/>
                <a:gd name="connsiteY1" fmla="*/ 0 h 1051396"/>
                <a:gd name="connsiteX2" fmla="*/ 343971 w 428376"/>
                <a:gd name="connsiteY2" fmla="*/ 78649 h 1051396"/>
                <a:gd name="connsiteX3" fmla="*/ 428376 w 428376"/>
                <a:gd name="connsiteY3" fmla="*/ 78649 h 1051396"/>
                <a:gd name="connsiteX4" fmla="*/ 428376 w 428376"/>
                <a:gd name="connsiteY4" fmla="*/ 1051396 h 1051396"/>
                <a:gd name="connsiteX5" fmla="*/ 0 w 428376"/>
                <a:gd name="connsiteY5" fmla="*/ 1051396 h 1051396"/>
                <a:gd name="connsiteX6" fmla="*/ 0 w 428376"/>
                <a:gd name="connsiteY6" fmla="*/ 78649 h 1051396"/>
                <a:gd name="connsiteX7" fmla="*/ 84406 w 428376"/>
                <a:gd name="connsiteY7" fmla="*/ 78649 h 105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376" h="1051396">
                  <a:moveTo>
                    <a:pt x="84406" y="0"/>
                  </a:moveTo>
                  <a:lnTo>
                    <a:pt x="343971" y="0"/>
                  </a:lnTo>
                  <a:lnTo>
                    <a:pt x="343971" y="78649"/>
                  </a:lnTo>
                  <a:lnTo>
                    <a:pt x="428376" y="78649"/>
                  </a:lnTo>
                  <a:lnTo>
                    <a:pt x="428376" y="1051396"/>
                  </a:lnTo>
                  <a:lnTo>
                    <a:pt x="0" y="1051396"/>
                  </a:lnTo>
                  <a:lnTo>
                    <a:pt x="0" y="78649"/>
                  </a:lnTo>
                  <a:lnTo>
                    <a:pt x="84406" y="786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F47C29A-2023-40AD-85EF-3D137079E936}"/>
                </a:ext>
              </a:extLst>
            </p:cNvPr>
            <p:cNvSpPr/>
            <p:nvPr userDrawn="1"/>
          </p:nvSpPr>
          <p:spPr>
            <a:xfrm>
              <a:off x="5797103" y="3279352"/>
              <a:ext cx="382146" cy="1844839"/>
            </a:xfrm>
            <a:custGeom>
              <a:avLst/>
              <a:gdLst>
                <a:gd name="connsiteX0" fmla="*/ 75297 w 382146"/>
                <a:gd name="connsiteY0" fmla="*/ 0 h 1562934"/>
                <a:gd name="connsiteX1" fmla="*/ 306850 w 382146"/>
                <a:gd name="connsiteY1" fmla="*/ 0 h 1562934"/>
                <a:gd name="connsiteX2" fmla="*/ 306850 w 382146"/>
                <a:gd name="connsiteY2" fmla="*/ 191637 h 1562934"/>
                <a:gd name="connsiteX3" fmla="*/ 382146 w 382146"/>
                <a:gd name="connsiteY3" fmla="*/ 191637 h 1562934"/>
                <a:gd name="connsiteX4" fmla="*/ 382146 w 382146"/>
                <a:gd name="connsiteY4" fmla="*/ 1562934 h 1562934"/>
                <a:gd name="connsiteX5" fmla="*/ 0 w 382146"/>
                <a:gd name="connsiteY5" fmla="*/ 1562934 h 1562934"/>
                <a:gd name="connsiteX6" fmla="*/ 0 w 382146"/>
                <a:gd name="connsiteY6" fmla="*/ 191637 h 1562934"/>
                <a:gd name="connsiteX7" fmla="*/ 75297 w 382146"/>
                <a:gd name="connsiteY7" fmla="*/ 191637 h 156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146" h="1562934">
                  <a:moveTo>
                    <a:pt x="75297" y="0"/>
                  </a:moveTo>
                  <a:lnTo>
                    <a:pt x="306850" y="0"/>
                  </a:lnTo>
                  <a:lnTo>
                    <a:pt x="306850" y="191637"/>
                  </a:lnTo>
                  <a:lnTo>
                    <a:pt x="382146" y="191637"/>
                  </a:lnTo>
                  <a:lnTo>
                    <a:pt x="382146" y="1562934"/>
                  </a:lnTo>
                  <a:lnTo>
                    <a:pt x="0" y="1562934"/>
                  </a:lnTo>
                  <a:lnTo>
                    <a:pt x="0" y="191637"/>
                  </a:lnTo>
                  <a:lnTo>
                    <a:pt x="75297" y="1916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927D4AD-08E6-4B85-A311-ED26DA07E705}"/>
                </a:ext>
              </a:extLst>
            </p:cNvPr>
            <p:cNvSpPr/>
            <p:nvPr userDrawn="1"/>
          </p:nvSpPr>
          <p:spPr>
            <a:xfrm>
              <a:off x="4946936" y="3651049"/>
              <a:ext cx="382146" cy="1446737"/>
            </a:xfrm>
            <a:custGeom>
              <a:avLst/>
              <a:gdLst>
                <a:gd name="connsiteX0" fmla="*/ 75297 w 382146"/>
                <a:gd name="connsiteY0" fmla="*/ 0 h 1562934"/>
                <a:gd name="connsiteX1" fmla="*/ 306850 w 382146"/>
                <a:gd name="connsiteY1" fmla="*/ 0 h 1562934"/>
                <a:gd name="connsiteX2" fmla="*/ 306850 w 382146"/>
                <a:gd name="connsiteY2" fmla="*/ 191637 h 1562934"/>
                <a:gd name="connsiteX3" fmla="*/ 382146 w 382146"/>
                <a:gd name="connsiteY3" fmla="*/ 191637 h 1562934"/>
                <a:gd name="connsiteX4" fmla="*/ 382146 w 382146"/>
                <a:gd name="connsiteY4" fmla="*/ 1562934 h 1562934"/>
                <a:gd name="connsiteX5" fmla="*/ 0 w 382146"/>
                <a:gd name="connsiteY5" fmla="*/ 1562934 h 1562934"/>
                <a:gd name="connsiteX6" fmla="*/ 0 w 382146"/>
                <a:gd name="connsiteY6" fmla="*/ 191637 h 1562934"/>
                <a:gd name="connsiteX7" fmla="*/ 75297 w 382146"/>
                <a:gd name="connsiteY7" fmla="*/ 191637 h 156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146" h="1562934">
                  <a:moveTo>
                    <a:pt x="75297" y="0"/>
                  </a:moveTo>
                  <a:lnTo>
                    <a:pt x="306850" y="0"/>
                  </a:lnTo>
                  <a:lnTo>
                    <a:pt x="306850" y="191637"/>
                  </a:lnTo>
                  <a:lnTo>
                    <a:pt x="382146" y="191637"/>
                  </a:lnTo>
                  <a:lnTo>
                    <a:pt x="382146" y="1562934"/>
                  </a:lnTo>
                  <a:lnTo>
                    <a:pt x="0" y="1562934"/>
                  </a:lnTo>
                  <a:lnTo>
                    <a:pt x="0" y="191637"/>
                  </a:lnTo>
                  <a:lnTo>
                    <a:pt x="75297" y="1916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2643CBB-AA8C-4D9E-A5B6-D78CF814DA35}"/>
              </a:ext>
            </a:extLst>
          </p:cNvPr>
          <p:cNvGrpSpPr/>
          <p:nvPr/>
        </p:nvGrpSpPr>
        <p:grpSpPr>
          <a:xfrm>
            <a:off x="2477020" y="3091828"/>
            <a:ext cx="393371" cy="1503706"/>
            <a:chOff x="2477020" y="3091828"/>
            <a:chExt cx="393371" cy="1503706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FF70E63-5B95-49E7-8D39-372D510E5A6F}"/>
                </a:ext>
              </a:extLst>
            </p:cNvPr>
            <p:cNvSpPr/>
            <p:nvPr userDrawn="1"/>
          </p:nvSpPr>
          <p:spPr>
            <a:xfrm>
              <a:off x="2477020" y="3091828"/>
              <a:ext cx="393371" cy="1503706"/>
            </a:xfrm>
            <a:custGeom>
              <a:avLst/>
              <a:gdLst>
                <a:gd name="connsiteX0" fmla="*/ 179267 w 393371"/>
                <a:gd name="connsiteY0" fmla="*/ 0 h 1503706"/>
                <a:gd name="connsiteX1" fmla="*/ 214105 w 393371"/>
                <a:gd name="connsiteY1" fmla="*/ 0 h 1503706"/>
                <a:gd name="connsiteX2" fmla="*/ 214105 w 393371"/>
                <a:gd name="connsiteY2" fmla="*/ 143794 h 1503706"/>
                <a:gd name="connsiteX3" fmla="*/ 309290 w 393371"/>
                <a:gd name="connsiteY3" fmla="*/ 143794 h 1503706"/>
                <a:gd name="connsiteX4" fmla="*/ 309290 w 393371"/>
                <a:gd name="connsiteY4" fmla="*/ 292502 h 1503706"/>
                <a:gd name="connsiteX5" fmla="*/ 356109 w 393371"/>
                <a:gd name="connsiteY5" fmla="*/ 292502 h 1503706"/>
                <a:gd name="connsiteX6" fmla="*/ 356109 w 393371"/>
                <a:gd name="connsiteY6" fmla="*/ 926619 h 1503706"/>
                <a:gd name="connsiteX7" fmla="*/ 393371 w 393371"/>
                <a:gd name="connsiteY7" fmla="*/ 926619 h 1503706"/>
                <a:gd name="connsiteX8" fmla="*/ 393371 w 393371"/>
                <a:gd name="connsiteY8" fmla="*/ 1503706 h 1503706"/>
                <a:gd name="connsiteX9" fmla="*/ 0 w 393371"/>
                <a:gd name="connsiteY9" fmla="*/ 1503706 h 1503706"/>
                <a:gd name="connsiteX10" fmla="*/ 0 w 393371"/>
                <a:gd name="connsiteY10" fmla="*/ 926619 h 1503706"/>
                <a:gd name="connsiteX11" fmla="*/ 37262 w 393371"/>
                <a:gd name="connsiteY11" fmla="*/ 926619 h 1503706"/>
                <a:gd name="connsiteX12" fmla="*/ 37262 w 393371"/>
                <a:gd name="connsiteY12" fmla="*/ 292502 h 1503706"/>
                <a:gd name="connsiteX13" fmla="*/ 84082 w 393371"/>
                <a:gd name="connsiteY13" fmla="*/ 292502 h 1503706"/>
                <a:gd name="connsiteX14" fmla="*/ 84082 w 393371"/>
                <a:gd name="connsiteY14" fmla="*/ 143794 h 1503706"/>
                <a:gd name="connsiteX15" fmla="*/ 179267 w 393371"/>
                <a:gd name="connsiteY15" fmla="*/ 143794 h 15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371" h="1503706">
                  <a:moveTo>
                    <a:pt x="179267" y="0"/>
                  </a:moveTo>
                  <a:lnTo>
                    <a:pt x="214105" y="0"/>
                  </a:lnTo>
                  <a:lnTo>
                    <a:pt x="214105" y="143794"/>
                  </a:lnTo>
                  <a:lnTo>
                    <a:pt x="309290" y="143794"/>
                  </a:lnTo>
                  <a:lnTo>
                    <a:pt x="309290" y="292502"/>
                  </a:lnTo>
                  <a:lnTo>
                    <a:pt x="356109" y="292502"/>
                  </a:lnTo>
                  <a:lnTo>
                    <a:pt x="356109" y="926619"/>
                  </a:lnTo>
                  <a:lnTo>
                    <a:pt x="393371" y="926619"/>
                  </a:lnTo>
                  <a:lnTo>
                    <a:pt x="393371" y="1503706"/>
                  </a:lnTo>
                  <a:lnTo>
                    <a:pt x="0" y="1503706"/>
                  </a:lnTo>
                  <a:lnTo>
                    <a:pt x="0" y="926619"/>
                  </a:lnTo>
                  <a:lnTo>
                    <a:pt x="37262" y="926619"/>
                  </a:lnTo>
                  <a:lnTo>
                    <a:pt x="37262" y="292502"/>
                  </a:lnTo>
                  <a:lnTo>
                    <a:pt x="84082" y="292502"/>
                  </a:lnTo>
                  <a:lnTo>
                    <a:pt x="84082" y="143794"/>
                  </a:lnTo>
                  <a:lnTo>
                    <a:pt x="179267" y="1437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F02DFB6D-8519-4AED-992D-134076C1B640}"/>
                </a:ext>
              </a:extLst>
            </p:cNvPr>
            <p:cNvSpPr/>
            <p:nvPr/>
          </p:nvSpPr>
          <p:spPr>
            <a:xfrm>
              <a:off x="2477020" y="3091828"/>
              <a:ext cx="393371" cy="1503706"/>
            </a:xfrm>
            <a:custGeom>
              <a:avLst/>
              <a:gdLst>
                <a:gd name="connsiteX0" fmla="*/ 526371 w 670809"/>
                <a:gd name="connsiteY0" fmla="*/ 1682922 h 2564248"/>
                <a:gd name="connsiteX1" fmla="*/ 526371 w 670809"/>
                <a:gd name="connsiteY1" fmla="*/ 2081807 h 2564248"/>
                <a:gd name="connsiteX2" fmla="*/ 599909 w 670809"/>
                <a:gd name="connsiteY2" fmla="*/ 2081807 h 2564248"/>
                <a:gd name="connsiteX3" fmla="*/ 599909 w 670809"/>
                <a:gd name="connsiteY3" fmla="*/ 1682922 h 2564248"/>
                <a:gd name="connsiteX4" fmla="*/ 412504 w 670809"/>
                <a:gd name="connsiteY4" fmla="*/ 1682922 h 2564248"/>
                <a:gd name="connsiteX5" fmla="*/ 412504 w 670809"/>
                <a:gd name="connsiteY5" fmla="*/ 2081807 h 2564248"/>
                <a:gd name="connsiteX6" fmla="*/ 486042 w 670809"/>
                <a:gd name="connsiteY6" fmla="*/ 2081807 h 2564248"/>
                <a:gd name="connsiteX7" fmla="*/ 486042 w 670809"/>
                <a:gd name="connsiteY7" fmla="*/ 1682922 h 2564248"/>
                <a:gd name="connsiteX8" fmla="*/ 298637 w 670809"/>
                <a:gd name="connsiteY8" fmla="*/ 1682922 h 2564248"/>
                <a:gd name="connsiteX9" fmla="*/ 298637 w 670809"/>
                <a:gd name="connsiteY9" fmla="*/ 2081807 h 2564248"/>
                <a:gd name="connsiteX10" fmla="*/ 372175 w 670809"/>
                <a:gd name="connsiteY10" fmla="*/ 2081807 h 2564248"/>
                <a:gd name="connsiteX11" fmla="*/ 372175 w 670809"/>
                <a:gd name="connsiteY11" fmla="*/ 1682922 h 2564248"/>
                <a:gd name="connsiteX12" fmla="*/ 184770 w 670809"/>
                <a:gd name="connsiteY12" fmla="*/ 1682922 h 2564248"/>
                <a:gd name="connsiteX13" fmla="*/ 184770 w 670809"/>
                <a:gd name="connsiteY13" fmla="*/ 2081807 h 2564248"/>
                <a:gd name="connsiteX14" fmla="*/ 258309 w 670809"/>
                <a:gd name="connsiteY14" fmla="*/ 2081807 h 2564248"/>
                <a:gd name="connsiteX15" fmla="*/ 258309 w 670809"/>
                <a:gd name="connsiteY15" fmla="*/ 1682922 h 2564248"/>
                <a:gd name="connsiteX16" fmla="*/ 70903 w 670809"/>
                <a:gd name="connsiteY16" fmla="*/ 1682922 h 2564248"/>
                <a:gd name="connsiteX17" fmla="*/ 70903 w 670809"/>
                <a:gd name="connsiteY17" fmla="*/ 2081807 h 2564248"/>
                <a:gd name="connsiteX18" fmla="*/ 144442 w 670809"/>
                <a:gd name="connsiteY18" fmla="*/ 2081807 h 2564248"/>
                <a:gd name="connsiteX19" fmla="*/ 144442 w 670809"/>
                <a:gd name="connsiteY19" fmla="*/ 1682922 h 2564248"/>
                <a:gd name="connsiteX20" fmla="*/ 412504 w 670809"/>
                <a:gd name="connsiteY20" fmla="*/ 1158898 h 2564248"/>
                <a:gd name="connsiteX21" fmla="*/ 412504 w 670809"/>
                <a:gd name="connsiteY21" fmla="*/ 1557783 h 2564248"/>
                <a:gd name="connsiteX22" fmla="*/ 486042 w 670809"/>
                <a:gd name="connsiteY22" fmla="*/ 1557783 h 2564248"/>
                <a:gd name="connsiteX23" fmla="*/ 486042 w 670809"/>
                <a:gd name="connsiteY23" fmla="*/ 1158898 h 2564248"/>
                <a:gd name="connsiteX24" fmla="*/ 298637 w 670809"/>
                <a:gd name="connsiteY24" fmla="*/ 1158898 h 2564248"/>
                <a:gd name="connsiteX25" fmla="*/ 298637 w 670809"/>
                <a:gd name="connsiteY25" fmla="*/ 1557783 h 2564248"/>
                <a:gd name="connsiteX26" fmla="*/ 372175 w 670809"/>
                <a:gd name="connsiteY26" fmla="*/ 1557783 h 2564248"/>
                <a:gd name="connsiteX27" fmla="*/ 372175 w 670809"/>
                <a:gd name="connsiteY27" fmla="*/ 1158898 h 2564248"/>
                <a:gd name="connsiteX28" fmla="*/ 184770 w 670809"/>
                <a:gd name="connsiteY28" fmla="*/ 1158898 h 2564248"/>
                <a:gd name="connsiteX29" fmla="*/ 184770 w 670809"/>
                <a:gd name="connsiteY29" fmla="*/ 1557783 h 2564248"/>
                <a:gd name="connsiteX30" fmla="*/ 258309 w 670809"/>
                <a:gd name="connsiteY30" fmla="*/ 1557783 h 2564248"/>
                <a:gd name="connsiteX31" fmla="*/ 258309 w 670809"/>
                <a:gd name="connsiteY31" fmla="*/ 1158898 h 2564248"/>
                <a:gd name="connsiteX32" fmla="*/ 412504 w 670809"/>
                <a:gd name="connsiteY32" fmla="*/ 637413 h 2564248"/>
                <a:gd name="connsiteX33" fmla="*/ 412504 w 670809"/>
                <a:gd name="connsiteY33" fmla="*/ 1036298 h 2564248"/>
                <a:gd name="connsiteX34" fmla="*/ 486042 w 670809"/>
                <a:gd name="connsiteY34" fmla="*/ 1036298 h 2564248"/>
                <a:gd name="connsiteX35" fmla="*/ 486042 w 670809"/>
                <a:gd name="connsiteY35" fmla="*/ 637413 h 2564248"/>
                <a:gd name="connsiteX36" fmla="*/ 298637 w 670809"/>
                <a:gd name="connsiteY36" fmla="*/ 637413 h 2564248"/>
                <a:gd name="connsiteX37" fmla="*/ 298637 w 670809"/>
                <a:gd name="connsiteY37" fmla="*/ 1036298 h 2564248"/>
                <a:gd name="connsiteX38" fmla="*/ 372175 w 670809"/>
                <a:gd name="connsiteY38" fmla="*/ 1036298 h 2564248"/>
                <a:gd name="connsiteX39" fmla="*/ 372175 w 670809"/>
                <a:gd name="connsiteY39" fmla="*/ 637413 h 2564248"/>
                <a:gd name="connsiteX40" fmla="*/ 184770 w 670809"/>
                <a:gd name="connsiteY40" fmla="*/ 637413 h 2564248"/>
                <a:gd name="connsiteX41" fmla="*/ 184770 w 670809"/>
                <a:gd name="connsiteY41" fmla="*/ 1036298 h 2564248"/>
                <a:gd name="connsiteX42" fmla="*/ 258309 w 670809"/>
                <a:gd name="connsiteY42" fmla="*/ 1036298 h 2564248"/>
                <a:gd name="connsiteX43" fmla="*/ 258309 w 670809"/>
                <a:gd name="connsiteY43" fmla="*/ 637413 h 2564248"/>
                <a:gd name="connsiteX44" fmla="*/ 305701 w 670809"/>
                <a:gd name="connsiteY44" fmla="*/ 0 h 2564248"/>
                <a:gd name="connsiteX45" fmla="*/ 365109 w 670809"/>
                <a:gd name="connsiteY45" fmla="*/ 0 h 2564248"/>
                <a:gd name="connsiteX46" fmla="*/ 365109 w 670809"/>
                <a:gd name="connsiteY46" fmla="*/ 245210 h 2564248"/>
                <a:gd name="connsiteX47" fmla="*/ 527426 w 670809"/>
                <a:gd name="connsiteY47" fmla="*/ 245210 h 2564248"/>
                <a:gd name="connsiteX48" fmla="*/ 527426 w 670809"/>
                <a:gd name="connsiteY48" fmla="*/ 498800 h 2564248"/>
                <a:gd name="connsiteX49" fmla="*/ 607267 w 670809"/>
                <a:gd name="connsiteY49" fmla="*/ 498800 h 2564248"/>
                <a:gd name="connsiteX50" fmla="*/ 607267 w 670809"/>
                <a:gd name="connsiteY50" fmla="*/ 1580149 h 2564248"/>
                <a:gd name="connsiteX51" fmla="*/ 670809 w 670809"/>
                <a:gd name="connsiteY51" fmla="*/ 1580149 h 2564248"/>
                <a:gd name="connsiteX52" fmla="*/ 670809 w 670809"/>
                <a:gd name="connsiteY52" fmla="*/ 2564248 h 2564248"/>
                <a:gd name="connsiteX53" fmla="*/ 0 w 670809"/>
                <a:gd name="connsiteY53" fmla="*/ 2564248 h 2564248"/>
                <a:gd name="connsiteX54" fmla="*/ 0 w 670809"/>
                <a:gd name="connsiteY54" fmla="*/ 1580149 h 2564248"/>
                <a:gd name="connsiteX55" fmla="*/ 63542 w 670809"/>
                <a:gd name="connsiteY55" fmla="*/ 1580149 h 2564248"/>
                <a:gd name="connsiteX56" fmla="*/ 63542 w 670809"/>
                <a:gd name="connsiteY56" fmla="*/ 498800 h 2564248"/>
                <a:gd name="connsiteX57" fmla="*/ 143383 w 670809"/>
                <a:gd name="connsiteY57" fmla="*/ 498800 h 2564248"/>
                <a:gd name="connsiteX58" fmla="*/ 143383 w 670809"/>
                <a:gd name="connsiteY58" fmla="*/ 245210 h 2564248"/>
                <a:gd name="connsiteX59" fmla="*/ 305701 w 670809"/>
                <a:gd name="connsiteY59" fmla="*/ 245210 h 25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0809" h="2564248">
                  <a:moveTo>
                    <a:pt x="526371" y="1682922"/>
                  </a:moveTo>
                  <a:lnTo>
                    <a:pt x="526371" y="2081807"/>
                  </a:lnTo>
                  <a:lnTo>
                    <a:pt x="599909" y="2081807"/>
                  </a:lnTo>
                  <a:lnTo>
                    <a:pt x="599909" y="1682922"/>
                  </a:lnTo>
                  <a:close/>
                  <a:moveTo>
                    <a:pt x="412504" y="1682922"/>
                  </a:moveTo>
                  <a:lnTo>
                    <a:pt x="412504" y="2081807"/>
                  </a:lnTo>
                  <a:lnTo>
                    <a:pt x="486042" y="2081807"/>
                  </a:lnTo>
                  <a:lnTo>
                    <a:pt x="486042" y="1682922"/>
                  </a:lnTo>
                  <a:close/>
                  <a:moveTo>
                    <a:pt x="298637" y="1682922"/>
                  </a:moveTo>
                  <a:lnTo>
                    <a:pt x="298637" y="2081807"/>
                  </a:lnTo>
                  <a:lnTo>
                    <a:pt x="372175" y="2081807"/>
                  </a:lnTo>
                  <a:lnTo>
                    <a:pt x="372175" y="1682922"/>
                  </a:lnTo>
                  <a:close/>
                  <a:moveTo>
                    <a:pt x="184770" y="1682922"/>
                  </a:moveTo>
                  <a:lnTo>
                    <a:pt x="184770" y="2081807"/>
                  </a:lnTo>
                  <a:lnTo>
                    <a:pt x="258309" y="2081807"/>
                  </a:lnTo>
                  <a:lnTo>
                    <a:pt x="258309" y="1682922"/>
                  </a:lnTo>
                  <a:close/>
                  <a:moveTo>
                    <a:pt x="70903" y="1682922"/>
                  </a:moveTo>
                  <a:lnTo>
                    <a:pt x="70903" y="2081807"/>
                  </a:lnTo>
                  <a:lnTo>
                    <a:pt x="144442" y="2081807"/>
                  </a:lnTo>
                  <a:lnTo>
                    <a:pt x="144442" y="1682922"/>
                  </a:lnTo>
                  <a:close/>
                  <a:moveTo>
                    <a:pt x="412504" y="1158898"/>
                  </a:moveTo>
                  <a:lnTo>
                    <a:pt x="412504" y="1557783"/>
                  </a:lnTo>
                  <a:lnTo>
                    <a:pt x="486042" y="1557783"/>
                  </a:lnTo>
                  <a:lnTo>
                    <a:pt x="486042" y="1158898"/>
                  </a:lnTo>
                  <a:close/>
                  <a:moveTo>
                    <a:pt x="298637" y="1158898"/>
                  </a:moveTo>
                  <a:lnTo>
                    <a:pt x="298637" y="1557783"/>
                  </a:lnTo>
                  <a:lnTo>
                    <a:pt x="372175" y="1557783"/>
                  </a:lnTo>
                  <a:lnTo>
                    <a:pt x="372175" y="1158898"/>
                  </a:lnTo>
                  <a:close/>
                  <a:moveTo>
                    <a:pt x="184770" y="1158898"/>
                  </a:moveTo>
                  <a:lnTo>
                    <a:pt x="184770" y="1557783"/>
                  </a:lnTo>
                  <a:lnTo>
                    <a:pt x="258309" y="1557783"/>
                  </a:lnTo>
                  <a:lnTo>
                    <a:pt x="258309" y="1158898"/>
                  </a:lnTo>
                  <a:close/>
                  <a:moveTo>
                    <a:pt x="412504" y="637413"/>
                  </a:moveTo>
                  <a:lnTo>
                    <a:pt x="412504" y="1036298"/>
                  </a:lnTo>
                  <a:lnTo>
                    <a:pt x="486042" y="1036298"/>
                  </a:lnTo>
                  <a:lnTo>
                    <a:pt x="486042" y="637413"/>
                  </a:lnTo>
                  <a:close/>
                  <a:moveTo>
                    <a:pt x="298637" y="637413"/>
                  </a:moveTo>
                  <a:lnTo>
                    <a:pt x="298637" y="1036298"/>
                  </a:lnTo>
                  <a:lnTo>
                    <a:pt x="372175" y="1036298"/>
                  </a:lnTo>
                  <a:lnTo>
                    <a:pt x="372175" y="637413"/>
                  </a:lnTo>
                  <a:close/>
                  <a:moveTo>
                    <a:pt x="184770" y="637413"/>
                  </a:moveTo>
                  <a:lnTo>
                    <a:pt x="184770" y="1036298"/>
                  </a:lnTo>
                  <a:lnTo>
                    <a:pt x="258309" y="1036298"/>
                  </a:lnTo>
                  <a:lnTo>
                    <a:pt x="258309" y="637413"/>
                  </a:lnTo>
                  <a:close/>
                  <a:moveTo>
                    <a:pt x="305701" y="0"/>
                  </a:moveTo>
                  <a:lnTo>
                    <a:pt x="365109" y="0"/>
                  </a:lnTo>
                  <a:lnTo>
                    <a:pt x="365109" y="245210"/>
                  </a:lnTo>
                  <a:lnTo>
                    <a:pt x="527426" y="245210"/>
                  </a:lnTo>
                  <a:lnTo>
                    <a:pt x="527426" y="498800"/>
                  </a:lnTo>
                  <a:lnTo>
                    <a:pt x="607267" y="498800"/>
                  </a:lnTo>
                  <a:lnTo>
                    <a:pt x="607267" y="1580149"/>
                  </a:lnTo>
                  <a:lnTo>
                    <a:pt x="670809" y="1580149"/>
                  </a:lnTo>
                  <a:lnTo>
                    <a:pt x="670809" y="2564248"/>
                  </a:lnTo>
                  <a:lnTo>
                    <a:pt x="0" y="2564248"/>
                  </a:lnTo>
                  <a:lnTo>
                    <a:pt x="0" y="1580149"/>
                  </a:lnTo>
                  <a:lnTo>
                    <a:pt x="63542" y="1580149"/>
                  </a:lnTo>
                  <a:lnTo>
                    <a:pt x="63542" y="498800"/>
                  </a:lnTo>
                  <a:lnTo>
                    <a:pt x="143383" y="498800"/>
                  </a:lnTo>
                  <a:lnTo>
                    <a:pt x="143383" y="245210"/>
                  </a:lnTo>
                  <a:lnTo>
                    <a:pt x="305701" y="245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C36D0C1-ED3A-4FA1-A223-B9F5467BA2EA}"/>
              </a:ext>
            </a:extLst>
          </p:cNvPr>
          <p:cNvGrpSpPr/>
          <p:nvPr/>
        </p:nvGrpSpPr>
        <p:grpSpPr>
          <a:xfrm>
            <a:off x="2891368" y="3659958"/>
            <a:ext cx="180074" cy="906749"/>
            <a:chOff x="2891162" y="3735774"/>
            <a:chExt cx="180074" cy="802757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D6856C0C-F4C8-4DA4-9ADF-BC0098DD2C76}"/>
                </a:ext>
              </a:extLst>
            </p:cNvPr>
            <p:cNvSpPr/>
            <p:nvPr userDrawn="1"/>
          </p:nvSpPr>
          <p:spPr>
            <a:xfrm>
              <a:off x="2891162" y="3735774"/>
              <a:ext cx="180074" cy="802757"/>
            </a:xfrm>
            <a:custGeom>
              <a:avLst/>
              <a:gdLst>
                <a:gd name="connsiteX0" fmla="*/ 0 w 180074"/>
                <a:gd name="connsiteY0" fmla="*/ 0 h 802757"/>
                <a:gd name="connsiteX1" fmla="*/ 180074 w 180074"/>
                <a:gd name="connsiteY1" fmla="*/ 0 h 802757"/>
                <a:gd name="connsiteX2" fmla="*/ 180074 w 180074"/>
                <a:gd name="connsiteY2" fmla="*/ 802757 h 802757"/>
                <a:gd name="connsiteX3" fmla="*/ 0 w 180074"/>
                <a:gd name="connsiteY3" fmla="*/ 802757 h 80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4" h="802757">
                  <a:moveTo>
                    <a:pt x="0" y="0"/>
                  </a:moveTo>
                  <a:lnTo>
                    <a:pt x="180074" y="0"/>
                  </a:lnTo>
                  <a:lnTo>
                    <a:pt x="180074" y="802757"/>
                  </a:lnTo>
                  <a:lnTo>
                    <a:pt x="0" y="8027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: Shape 1191">
              <a:extLst>
                <a:ext uri="{FF2B5EF4-FFF2-40B4-BE49-F238E27FC236}">
                  <a16:creationId xmlns:a16="http://schemas.microsoft.com/office/drawing/2014/main" id="{4877D69B-F9A6-4C6F-97E4-53A3E79B0A8B}"/>
                </a:ext>
              </a:extLst>
            </p:cNvPr>
            <p:cNvSpPr/>
            <p:nvPr userDrawn="1"/>
          </p:nvSpPr>
          <p:spPr>
            <a:xfrm>
              <a:off x="2891162" y="3735774"/>
              <a:ext cx="180074" cy="802757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06850" h="1339211">
                  <a:moveTo>
                    <a:pt x="99275" y="1096373"/>
                  </a:moveTo>
                  <a:lnTo>
                    <a:pt x="99275" y="1150665"/>
                  </a:lnTo>
                  <a:lnTo>
                    <a:pt x="207575" y="1150665"/>
                  </a:lnTo>
                  <a:lnTo>
                    <a:pt x="207575" y="1096373"/>
                  </a:lnTo>
                  <a:close/>
                  <a:moveTo>
                    <a:pt x="99275" y="974391"/>
                  </a:moveTo>
                  <a:lnTo>
                    <a:pt x="99275" y="1028684"/>
                  </a:lnTo>
                  <a:lnTo>
                    <a:pt x="207575" y="1028684"/>
                  </a:lnTo>
                  <a:lnTo>
                    <a:pt x="207575" y="974391"/>
                  </a:lnTo>
                  <a:close/>
                  <a:moveTo>
                    <a:pt x="99275" y="852409"/>
                  </a:moveTo>
                  <a:lnTo>
                    <a:pt x="99275" y="906702"/>
                  </a:lnTo>
                  <a:lnTo>
                    <a:pt x="207575" y="906702"/>
                  </a:lnTo>
                  <a:lnTo>
                    <a:pt x="207575" y="852409"/>
                  </a:lnTo>
                  <a:close/>
                  <a:moveTo>
                    <a:pt x="99275" y="730427"/>
                  </a:moveTo>
                  <a:lnTo>
                    <a:pt x="99275" y="784720"/>
                  </a:lnTo>
                  <a:lnTo>
                    <a:pt x="207575" y="784720"/>
                  </a:lnTo>
                  <a:lnTo>
                    <a:pt x="207575" y="730427"/>
                  </a:lnTo>
                  <a:close/>
                  <a:moveTo>
                    <a:pt x="99275" y="608446"/>
                  </a:moveTo>
                  <a:lnTo>
                    <a:pt x="99275" y="662738"/>
                  </a:lnTo>
                  <a:lnTo>
                    <a:pt x="207575" y="662738"/>
                  </a:lnTo>
                  <a:lnTo>
                    <a:pt x="207575" y="608446"/>
                  </a:lnTo>
                  <a:close/>
                  <a:moveTo>
                    <a:pt x="99275" y="486464"/>
                  </a:moveTo>
                  <a:lnTo>
                    <a:pt x="99275" y="540756"/>
                  </a:lnTo>
                  <a:lnTo>
                    <a:pt x="207575" y="540756"/>
                  </a:lnTo>
                  <a:lnTo>
                    <a:pt x="207575" y="486464"/>
                  </a:lnTo>
                  <a:close/>
                  <a:moveTo>
                    <a:pt x="99275" y="364482"/>
                  </a:moveTo>
                  <a:lnTo>
                    <a:pt x="99275" y="418774"/>
                  </a:lnTo>
                  <a:lnTo>
                    <a:pt x="207575" y="418774"/>
                  </a:lnTo>
                  <a:lnTo>
                    <a:pt x="207575" y="364482"/>
                  </a:lnTo>
                  <a:close/>
                  <a:moveTo>
                    <a:pt x="99275" y="242500"/>
                  </a:moveTo>
                  <a:lnTo>
                    <a:pt x="99275" y="296792"/>
                  </a:lnTo>
                  <a:lnTo>
                    <a:pt x="207575" y="296792"/>
                  </a:lnTo>
                  <a:lnTo>
                    <a:pt x="207575" y="242500"/>
                  </a:lnTo>
                  <a:close/>
                  <a:moveTo>
                    <a:pt x="99275" y="120518"/>
                  </a:moveTo>
                  <a:lnTo>
                    <a:pt x="99275" y="174811"/>
                  </a:lnTo>
                  <a:lnTo>
                    <a:pt x="207575" y="174811"/>
                  </a:lnTo>
                  <a:lnTo>
                    <a:pt x="207575" y="120518"/>
                  </a:lnTo>
                  <a:close/>
                  <a:moveTo>
                    <a:pt x="0" y="0"/>
                  </a:moveTo>
                  <a:lnTo>
                    <a:pt x="306850" y="0"/>
                  </a:lnTo>
                  <a:lnTo>
                    <a:pt x="306850" y="1339211"/>
                  </a:lnTo>
                  <a:lnTo>
                    <a:pt x="0" y="1339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5BE8822-FF0E-4D0F-A508-12C1EFBF461B}"/>
              </a:ext>
            </a:extLst>
          </p:cNvPr>
          <p:cNvGrpSpPr/>
          <p:nvPr/>
        </p:nvGrpSpPr>
        <p:grpSpPr>
          <a:xfrm>
            <a:off x="3116446" y="3117486"/>
            <a:ext cx="294276" cy="1437586"/>
            <a:chOff x="3116889" y="3083930"/>
            <a:chExt cx="294276" cy="1437586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796EDF3C-8FB8-408A-A82F-FFC4F3666635}"/>
                </a:ext>
              </a:extLst>
            </p:cNvPr>
            <p:cNvSpPr/>
            <p:nvPr userDrawn="1"/>
          </p:nvSpPr>
          <p:spPr>
            <a:xfrm>
              <a:off x="3116889" y="3083930"/>
              <a:ext cx="294276" cy="1437586"/>
            </a:xfrm>
            <a:custGeom>
              <a:avLst/>
              <a:gdLst>
                <a:gd name="connsiteX0" fmla="*/ 16000 w 294276"/>
                <a:gd name="connsiteY0" fmla="*/ 0 h 1437586"/>
                <a:gd name="connsiteX1" fmla="*/ 132741 w 294276"/>
                <a:gd name="connsiteY1" fmla="*/ 0 h 1437586"/>
                <a:gd name="connsiteX2" fmla="*/ 132741 w 294276"/>
                <a:gd name="connsiteY2" fmla="*/ 69005 h 1437586"/>
                <a:gd name="connsiteX3" fmla="*/ 132741 w 294276"/>
                <a:gd name="connsiteY3" fmla="*/ 208223 h 1437586"/>
                <a:gd name="connsiteX4" fmla="*/ 158815 w 294276"/>
                <a:gd name="connsiteY4" fmla="*/ 225777 h 1437586"/>
                <a:gd name="connsiteX5" fmla="*/ 158815 w 294276"/>
                <a:gd name="connsiteY5" fmla="*/ 1816 h 1437586"/>
                <a:gd name="connsiteX6" fmla="*/ 278520 w 294276"/>
                <a:gd name="connsiteY6" fmla="*/ 1816 h 1437586"/>
                <a:gd name="connsiteX7" fmla="*/ 279705 w 294276"/>
                <a:gd name="connsiteY7" fmla="*/ 203987 h 1437586"/>
                <a:gd name="connsiteX8" fmla="*/ 290964 w 294276"/>
                <a:gd name="connsiteY8" fmla="*/ 800206 h 1437586"/>
                <a:gd name="connsiteX9" fmla="*/ 292149 w 294276"/>
                <a:gd name="connsiteY9" fmla="*/ 1399452 h 1437586"/>
                <a:gd name="connsiteX10" fmla="*/ 292149 w 294276"/>
                <a:gd name="connsiteY10" fmla="*/ 1437586 h 1437586"/>
                <a:gd name="connsiteX11" fmla="*/ 0 w 294276"/>
                <a:gd name="connsiteY11" fmla="*/ 1437586 h 1437586"/>
                <a:gd name="connsiteX12" fmla="*/ 0 w 294276"/>
                <a:gd name="connsiteY12" fmla="*/ 1409137 h 1437586"/>
                <a:gd name="connsiteX13" fmla="*/ 0 w 294276"/>
                <a:gd name="connsiteY13" fmla="*/ 259674 h 1437586"/>
                <a:gd name="connsiteX14" fmla="*/ 16000 w 294276"/>
                <a:gd name="connsiteY14" fmla="*/ 0 h 143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276" h="1437586">
                  <a:moveTo>
                    <a:pt x="16000" y="0"/>
                  </a:moveTo>
                  <a:cubicBezTo>
                    <a:pt x="55111" y="0"/>
                    <a:pt x="91260" y="0"/>
                    <a:pt x="132741" y="0"/>
                  </a:cubicBezTo>
                  <a:cubicBezTo>
                    <a:pt x="132741" y="23607"/>
                    <a:pt x="132741" y="46003"/>
                    <a:pt x="132741" y="69005"/>
                  </a:cubicBezTo>
                  <a:cubicBezTo>
                    <a:pt x="132741" y="115613"/>
                    <a:pt x="133334" y="161616"/>
                    <a:pt x="132741" y="208223"/>
                  </a:cubicBezTo>
                  <a:cubicBezTo>
                    <a:pt x="132148" y="226987"/>
                    <a:pt x="139852" y="231830"/>
                    <a:pt x="158815" y="225777"/>
                  </a:cubicBezTo>
                  <a:cubicBezTo>
                    <a:pt x="158815" y="152535"/>
                    <a:pt x="158815" y="78084"/>
                    <a:pt x="158815" y="1816"/>
                  </a:cubicBezTo>
                  <a:cubicBezTo>
                    <a:pt x="199112" y="1816"/>
                    <a:pt x="237038" y="1816"/>
                    <a:pt x="278520" y="1816"/>
                  </a:cubicBezTo>
                  <a:cubicBezTo>
                    <a:pt x="278520" y="69610"/>
                    <a:pt x="270815" y="138008"/>
                    <a:pt x="279705" y="203987"/>
                  </a:cubicBezTo>
                  <a:cubicBezTo>
                    <a:pt x="306964" y="402524"/>
                    <a:pt x="286816" y="601668"/>
                    <a:pt x="290964" y="800206"/>
                  </a:cubicBezTo>
                  <a:cubicBezTo>
                    <a:pt x="295112" y="999955"/>
                    <a:pt x="292149" y="1199703"/>
                    <a:pt x="292149" y="1399452"/>
                  </a:cubicBezTo>
                  <a:cubicBezTo>
                    <a:pt x="292149" y="1411558"/>
                    <a:pt x="292149" y="1423664"/>
                    <a:pt x="292149" y="1437586"/>
                  </a:cubicBezTo>
                  <a:cubicBezTo>
                    <a:pt x="194963" y="1437586"/>
                    <a:pt x="99556" y="1437586"/>
                    <a:pt x="0" y="1437586"/>
                  </a:cubicBezTo>
                  <a:cubicBezTo>
                    <a:pt x="0" y="1427901"/>
                    <a:pt x="0" y="1418217"/>
                    <a:pt x="0" y="1409137"/>
                  </a:cubicBezTo>
                  <a:cubicBezTo>
                    <a:pt x="0" y="1025983"/>
                    <a:pt x="0" y="642828"/>
                    <a:pt x="0" y="259674"/>
                  </a:cubicBezTo>
                  <a:cubicBezTo>
                    <a:pt x="27260" y="174326"/>
                    <a:pt x="7704" y="87769"/>
                    <a:pt x="160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8" name="Freeform: Shape 1180">
              <a:extLst>
                <a:ext uri="{FF2B5EF4-FFF2-40B4-BE49-F238E27FC236}">
                  <a16:creationId xmlns:a16="http://schemas.microsoft.com/office/drawing/2014/main" id="{3EB7422F-2FB7-44B7-ABD4-4E4F291CB075}"/>
                </a:ext>
              </a:extLst>
            </p:cNvPr>
            <p:cNvSpPr/>
            <p:nvPr userDrawn="1"/>
          </p:nvSpPr>
          <p:spPr>
            <a:xfrm>
              <a:off x="3116889" y="3083930"/>
              <a:ext cx="294276" cy="1437586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DD34F90-4C5E-497B-A7C8-F34482149E61}"/>
              </a:ext>
            </a:extLst>
          </p:cNvPr>
          <p:cNvGrpSpPr/>
          <p:nvPr/>
        </p:nvGrpSpPr>
        <p:grpSpPr>
          <a:xfrm>
            <a:off x="3451415" y="3286135"/>
            <a:ext cx="361548" cy="1258392"/>
            <a:chOff x="3441286" y="3270845"/>
            <a:chExt cx="361548" cy="1258392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8F45483-7845-4B72-AAF2-B1F45902BF1B}"/>
                </a:ext>
              </a:extLst>
            </p:cNvPr>
            <p:cNvSpPr/>
            <p:nvPr userDrawn="1"/>
          </p:nvSpPr>
          <p:spPr>
            <a:xfrm>
              <a:off x="3441286" y="3270845"/>
              <a:ext cx="361548" cy="1258392"/>
            </a:xfrm>
            <a:custGeom>
              <a:avLst/>
              <a:gdLst>
                <a:gd name="connsiteX0" fmla="*/ 274785 w 361548"/>
                <a:gd name="connsiteY0" fmla="*/ 275678 h 1258392"/>
                <a:gd name="connsiteX1" fmla="*/ 274785 w 361548"/>
                <a:gd name="connsiteY1" fmla="*/ 276293 h 1258392"/>
                <a:gd name="connsiteX2" fmla="*/ 338128 w 361548"/>
                <a:gd name="connsiteY2" fmla="*/ 276293 h 1258392"/>
                <a:gd name="connsiteX3" fmla="*/ 338128 w 361548"/>
                <a:gd name="connsiteY3" fmla="*/ 275678 h 1258392"/>
                <a:gd name="connsiteX4" fmla="*/ 274785 w 361548"/>
                <a:gd name="connsiteY4" fmla="*/ 275678 h 1258392"/>
                <a:gd name="connsiteX5" fmla="*/ 107059 w 361548"/>
                <a:gd name="connsiteY5" fmla="*/ 275678 h 1258392"/>
                <a:gd name="connsiteX6" fmla="*/ 107059 w 361548"/>
                <a:gd name="connsiteY6" fmla="*/ 276293 h 1258392"/>
                <a:gd name="connsiteX7" fmla="*/ 169956 w 361548"/>
                <a:gd name="connsiteY7" fmla="*/ 276293 h 1258392"/>
                <a:gd name="connsiteX8" fmla="*/ 169956 w 361548"/>
                <a:gd name="connsiteY8" fmla="*/ 275678 h 1258392"/>
                <a:gd name="connsiteX9" fmla="*/ 107059 w 361548"/>
                <a:gd name="connsiteY9" fmla="*/ 275678 h 1258392"/>
                <a:gd name="connsiteX10" fmla="*/ 24088 w 361548"/>
                <a:gd name="connsiteY10" fmla="*/ 275678 h 1258392"/>
                <a:gd name="connsiteX11" fmla="*/ 24088 w 361548"/>
                <a:gd name="connsiteY11" fmla="*/ 276293 h 1258392"/>
                <a:gd name="connsiteX12" fmla="*/ 87431 w 361548"/>
                <a:gd name="connsiteY12" fmla="*/ 276293 h 1258392"/>
                <a:gd name="connsiteX13" fmla="*/ 87431 w 361548"/>
                <a:gd name="connsiteY13" fmla="*/ 275678 h 1258392"/>
                <a:gd name="connsiteX14" fmla="*/ 24088 w 361548"/>
                <a:gd name="connsiteY14" fmla="*/ 275678 h 1258392"/>
                <a:gd name="connsiteX15" fmla="*/ 2230 w 361548"/>
                <a:gd name="connsiteY15" fmla="*/ 243560 h 1258392"/>
                <a:gd name="connsiteX16" fmla="*/ 360878 w 361548"/>
                <a:gd name="connsiteY16" fmla="*/ 243560 h 1258392"/>
                <a:gd name="connsiteX17" fmla="*/ 360878 w 361548"/>
                <a:gd name="connsiteY17" fmla="*/ 1258392 h 1258392"/>
                <a:gd name="connsiteX18" fmla="*/ 2230 w 361548"/>
                <a:gd name="connsiteY18" fmla="*/ 1258392 h 1258392"/>
                <a:gd name="connsiteX19" fmla="*/ 2230 w 361548"/>
                <a:gd name="connsiteY19" fmla="*/ 243560 h 1258392"/>
                <a:gd name="connsiteX20" fmla="*/ 349660 w 361548"/>
                <a:gd name="connsiteY20" fmla="*/ 101052 h 1258392"/>
                <a:gd name="connsiteX21" fmla="*/ 349660 w 361548"/>
                <a:gd name="connsiteY21" fmla="*/ 111866 h 1258392"/>
                <a:gd name="connsiteX22" fmla="*/ 352069 w 361548"/>
                <a:gd name="connsiteY22" fmla="*/ 112412 h 1258392"/>
                <a:gd name="connsiteX23" fmla="*/ 180328 w 361548"/>
                <a:gd name="connsiteY23" fmla="*/ 0 h 1258392"/>
                <a:gd name="connsiteX24" fmla="*/ 347162 w 361548"/>
                <a:gd name="connsiteY24" fmla="*/ 28103 h 1258392"/>
                <a:gd name="connsiteX25" fmla="*/ 360991 w 361548"/>
                <a:gd name="connsiteY25" fmla="*/ 45500 h 1258392"/>
                <a:gd name="connsiteX26" fmla="*/ 361437 w 361548"/>
                <a:gd name="connsiteY26" fmla="*/ 231962 h 1258392"/>
                <a:gd name="connsiteX27" fmla="*/ 349660 w 361548"/>
                <a:gd name="connsiteY27" fmla="*/ 231977 h 1258392"/>
                <a:gd name="connsiteX28" fmla="*/ 349660 w 361548"/>
                <a:gd name="connsiteY28" fmla="*/ 233399 h 1258392"/>
                <a:gd name="connsiteX29" fmla="*/ 9062 w 361548"/>
                <a:gd name="connsiteY29" fmla="*/ 233399 h 1258392"/>
                <a:gd name="connsiteX30" fmla="*/ 9062 w 361548"/>
                <a:gd name="connsiteY30" fmla="*/ 232397 h 1258392"/>
                <a:gd name="connsiteX31" fmla="*/ 111 w 361548"/>
                <a:gd name="connsiteY31" fmla="*/ 232408 h 1258392"/>
                <a:gd name="connsiteX32" fmla="*/ 558 w 361548"/>
                <a:gd name="connsiteY32" fmla="*/ 44162 h 1258392"/>
                <a:gd name="connsiteX33" fmla="*/ 13494 w 361548"/>
                <a:gd name="connsiteY33" fmla="*/ 28103 h 1258392"/>
                <a:gd name="connsiteX34" fmla="*/ 180328 w 361548"/>
                <a:gd name="connsiteY34" fmla="*/ 0 h 125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1548" h="1258392">
                  <a:moveTo>
                    <a:pt x="274785" y="275678"/>
                  </a:moveTo>
                  <a:lnTo>
                    <a:pt x="274785" y="276293"/>
                  </a:lnTo>
                  <a:lnTo>
                    <a:pt x="338128" y="276293"/>
                  </a:lnTo>
                  <a:lnTo>
                    <a:pt x="338128" y="275678"/>
                  </a:lnTo>
                  <a:cubicBezTo>
                    <a:pt x="315378" y="275678"/>
                    <a:pt x="294859" y="275678"/>
                    <a:pt x="274785" y="275678"/>
                  </a:cubicBezTo>
                  <a:close/>
                  <a:moveTo>
                    <a:pt x="107059" y="275678"/>
                  </a:moveTo>
                  <a:lnTo>
                    <a:pt x="107059" y="276293"/>
                  </a:lnTo>
                  <a:lnTo>
                    <a:pt x="169956" y="276293"/>
                  </a:lnTo>
                  <a:lnTo>
                    <a:pt x="169956" y="275678"/>
                  </a:lnTo>
                  <a:cubicBezTo>
                    <a:pt x="148099" y="275678"/>
                    <a:pt x="127578" y="275678"/>
                    <a:pt x="107059" y="275678"/>
                  </a:cubicBezTo>
                  <a:close/>
                  <a:moveTo>
                    <a:pt x="24088" y="275678"/>
                  </a:moveTo>
                  <a:lnTo>
                    <a:pt x="24088" y="276293"/>
                  </a:lnTo>
                  <a:lnTo>
                    <a:pt x="87431" y="276293"/>
                  </a:lnTo>
                  <a:lnTo>
                    <a:pt x="87431" y="275678"/>
                  </a:lnTo>
                  <a:cubicBezTo>
                    <a:pt x="65573" y="275678"/>
                    <a:pt x="45054" y="275678"/>
                    <a:pt x="24088" y="275678"/>
                  </a:cubicBezTo>
                  <a:close/>
                  <a:moveTo>
                    <a:pt x="2230" y="243560"/>
                  </a:moveTo>
                  <a:cubicBezTo>
                    <a:pt x="120887" y="243560"/>
                    <a:pt x="240437" y="243560"/>
                    <a:pt x="360878" y="243560"/>
                  </a:cubicBezTo>
                  <a:cubicBezTo>
                    <a:pt x="360878" y="582581"/>
                    <a:pt x="360878" y="919817"/>
                    <a:pt x="360878" y="1258392"/>
                  </a:cubicBezTo>
                  <a:cubicBezTo>
                    <a:pt x="241329" y="1258392"/>
                    <a:pt x="122672" y="1258392"/>
                    <a:pt x="2230" y="1258392"/>
                  </a:cubicBezTo>
                  <a:cubicBezTo>
                    <a:pt x="2230" y="920709"/>
                    <a:pt x="2230" y="583027"/>
                    <a:pt x="2230" y="243560"/>
                  </a:cubicBezTo>
                  <a:close/>
                  <a:moveTo>
                    <a:pt x="349660" y="101052"/>
                  </a:moveTo>
                  <a:lnTo>
                    <a:pt x="349660" y="111866"/>
                  </a:lnTo>
                  <a:lnTo>
                    <a:pt x="352069" y="112412"/>
                  </a:lnTo>
                  <a:close/>
                  <a:moveTo>
                    <a:pt x="180328" y="0"/>
                  </a:moveTo>
                  <a:cubicBezTo>
                    <a:pt x="235977" y="0"/>
                    <a:pt x="291625" y="9368"/>
                    <a:pt x="347162" y="28103"/>
                  </a:cubicBezTo>
                  <a:cubicBezTo>
                    <a:pt x="353407" y="30333"/>
                    <a:pt x="360544" y="39701"/>
                    <a:pt x="360991" y="45500"/>
                  </a:cubicBezTo>
                  <a:cubicBezTo>
                    <a:pt x="361883" y="107059"/>
                    <a:pt x="361437" y="168618"/>
                    <a:pt x="361437" y="231962"/>
                  </a:cubicBezTo>
                  <a:lnTo>
                    <a:pt x="349660" y="231977"/>
                  </a:lnTo>
                  <a:lnTo>
                    <a:pt x="349660" y="233399"/>
                  </a:lnTo>
                  <a:lnTo>
                    <a:pt x="9062" y="233399"/>
                  </a:lnTo>
                  <a:lnTo>
                    <a:pt x="9062" y="232397"/>
                  </a:lnTo>
                  <a:lnTo>
                    <a:pt x="111" y="232408"/>
                  </a:lnTo>
                  <a:cubicBezTo>
                    <a:pt x="111" y="168618"/>
                    <a:pt x="-335" y="106613"/>
                    <a:pt x="558" y="44162"/>
                  </a:cubicBezTo>
                  <a:cubicBezTo>
                    <a:pt x="558" y="38809"/>
                    <a:pt x="7695" y="30333"/>
                    <a:pt x="13494" y="28103"/>
                  </a:cubicBezTo>
                  <a:cubicBezTo>
                    <a:pt x="69031" y="9368"/>
                    <a:pt x="124680" y="0"/>
                    <a:pt x="1803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7CCC9283-31C4-4AEE-B728-A8D312F5F148}"/>
                </a:ext>
              </a:extLst>
            </p:cNvPr>
            <p:cNvSpPr/>
            <p:nvPr/>
          </p:nvSpPr>
          <p:spPr>
            <a:xfrm>
              <a:off x="3441286" y="3270845"/>
              <a:ext cx="361548" cy="1258392"/>
            </a:xfrm>
            <a:custGeom>
              <a:avLst/>
              <a:gdLst>
                <a:gd name="connsiteX0" fmla="*/ 23642 w 361548"/>
                <a:gd name="connsiteY0" fmla="*/ 944352 h 1258392"/>
                <a:gd name="connsiteX1" fmla="*/ 23642 w 361548"/>
                <a:gd name="connsiteY1" fmla="*/ 1025538 h 1258392"/>
                <a:gd name="connsiteX2" fmla="*/ 87877 w 361548"/>
                <a:gd name="connsiteY2" fmla="*/ 1025538 h 1258392"/>
                <a:gd name="connsiteX3" fmla="*/ 87877 w 361548"/>
                <a:gd name="connsiteY3" fmla="*/ 944352 h 1258392"/>
                <a:gd name="connsiteX4" fmla="*/ 23642 w 361548"/>
                <a:gd name="connsiteY4" fmla="*/ 944352 h 1258392"/>
                <a:gd name="connsiteX5" fmla="*/ 190476 w 361548"/>
                <a:gd name="connsiteY5" fmla="*/ 943460 h 1258392"/>
                <a:gd name="connsiteX6" fmla="*/ 190476 w 361548"/>
                <a:gd name="connsiteY6" fmla="*/ 1026430 h 1258392"/>
                <a:gd name="connsiteX7" fmla="*/ 253819 w 361548"/>
                <a:gd name="connsiteY7" fmla="*/ 1026430 h 1258392"/>
                <a:gd name="connsiteX8" fmla="*/ 253819 w 361548"/>
                <a:gd name="connsiteY8" fmla="*/ 943460 h 1258392"/>
                <a:gd name="connsiteX9" fmla="*/ 190476 w 361548"/>
                <a:gd name="connsiteY9" fmla="*/ 943460 h 1258392"/>
                <a:gd name="connsiteX10" fmla="*/ 107059 w 361548"/>
                <a:gd name="connsiteY10" fmla="*/ 943460 h 1258392"/>
                <a:gd name="connsiteX11" fmla="*/ 107059 w 361548"/>
                <a:gd name="connsiteY11" fmla="*/ 1025538 h 1258392"/>
                <a:gd name="connsiteX12" fmla="*/ 170403 w 361548"/>
                <a:gd name="connsiteY12" fmla="*/ 1025538 h 1258392"/>
                <a:gd name="connsiteX13" fmla="*/ 170403 w 361548"/>
                <a:gd name="connsiteY13" fmla="*/ 943460 h 1258392"/>
                <a:gd name="connsiteX14" fmla="*/ 107059 w 361548"/>
                <a:gd name="connsiteY14" fmla="*/ 943460 h 1258392"/>
                <a:gd name="connsiteX15" fmla="*/ 189584 w 361548"/>
                <a:gd name="connsiteY15" fmla="*/ 847552 h 1258392"/>
                <a:gd name="connsiteX16" fmla="*/ 189584 w 361548"/>
                <a:gd name="connsiteY16" fmla="*/ 931415 h 1258392"/>
                <a:gd name="connsiteX17" fmla="*/ 253373 w 361548"/>
                <a:gd name="connsiteY17" fmla="*/ 931415 h 1258392"/>
                <a:gd name="connsiteX18" fmla="*/ 253373 w 361548"/>
                <a:gd name="connsiteY18" fmla="*/ 847552 h 1258392"/>
                <a:gd name="connsiteX19" fmla="*/ 189584 w 361548"/>
                <a:gd name="connsiteY19" fmla="*/ 847552 h 1258392"/>
                <a:gd name="connsiteX20" fmla="*/ 24534 w 361548"/>
                <a:gd name="connsiteY20" fmla="*/ 847552 h 1258392"/>
                <a:gd name="connsiteX21" fmla="*/ 24534 w 361548"/>
                <a:gd name="connsiteY21" fmla="*/ 931415 h 1258392"/>
                <a:gd name="connsiteX22" fmla="*/ 87431 w 361548"/>
                <a:gd name="connsiteY22" fmla="*/ 931415 h 1258392"/>
                <a:gd name="connsiteX23" fmla="*/ 87431 w 361548"/>
                <a:gd name="connsiteY23" fmla="*/ 847552 h 1258392"/>
                <a:gd name="connsiteX24" fmla="*/ 24534 w 361548"/>
                <a:gd name="connsiteY24" fmla="*/ 847552 h 1258392"/>
                <a:gd name="connsiteX25" fmla="*/ 274339 w 361548"/>
                <a:gd name="connsiteY25" fmla="*/ 847106 h 1258392"/>
                <a:gd name="connsiteX26" fmla="*/ 274339 w 361548"/>
                <a:gd name="connsiteY26" fmla="*/ 931861 h 1258392"/>
                <a:gd name="connsiteX27" fmla="*/ 337682 w 361548"/>
                <a:gd name="connsiteY27" fmla="*/ 931861 h 1258392"/>
                <a:gd name="connsiteX28" fmla="*/ 337682 w 361548"/>
                <a:gd name="connsiteY28" fmla="*/ 847106 h 1258392"/>
                <a:gd name="connsiteX29" fmla="*/ 274339 w 361548"/>
                <a:gd name="connsiteY29" fmla="*/ 847106 h 1258392"/>
                <a:gd name="connsiteX30" fmla="*/ 107951 w 361548"/>
                <a:gd name="connsiteY30" fmla="*/ 846660 h 1258392"/>
                <a:gd name="connsiteX31" fmla="*/ 107951 w 361548"/>
                <a:gd name="connsiteY31" fmla="*/ 931415 h 1258392"/>
                <a:gd name="connsiteX32" fmla="*/ 170403 w 361548"/>
                <a:gd name="connsiteY32" fmla="*/ 931415 h 1258392"/>
                <a:gd name="connsiteX33" fmla="*/ 170403 w 361548"/>
                <a:gd name="connsiteY33" fmla="*/ 846660 h 1258392"/>
                <a:gd name="connsiteX34" fmla="*/ 107951 w 361548"/>
                <a:gd name="connsiteY34" fmla="*/ 846660 h 1258392"/>
                <a:gd name="connsiteX35" fmla="*/ 274785 w 361548"/>
                <a:gd name="connsiteY35" fmla="*/ 752537 h 1258392"/>
                <a:gd name="connsiteX36" fmla="*/ 274785 w 361548"/>
                <a:gd name="connsiteY36" fmla="*/ 834616 h 1258392"/>
                <a:gd name="connsiteX37" fmla="*/ 338128 w 361548"/>
                <a:gd name="connsiteY37" fmla="*/ 834616 h 1258392"/>
                <a:gd name="connsiteX38" fmla="*/ 338128 w 361548"/>
                <a:gd name="connsiteY38" fmla="*/ 752537 h 1258392"/>
                <a:gd name="connsiteX39" fmla="*/ 274785 w 361548"/>
                <a:gd name="connsiteY39" fmla="*/ 752537 h 1258392"/>
                <a:gd name="connsiteX40" fmla="*/ 24088 w 361548"/>
                <a:gd name="connsiteY40" fmla="*/ 752537 h 1258392"/>
                <a:gd name="connsiteX41" fmla="*/ 24088 w 361548"/>
                <a:gd name="connsiteY41" fmla="*/ 835508 h 1258392"/>
                <a:gd name="connsiteX42" fmla="*/ 87431 w 361548"/>
                <a:gd name="connsiteY42" fmla="*/ 835508 h 1258392"/>
                <a:gd name="connsiteX43" fmla="*/ 87431 w 361548"/>
                <a:gd name="connsiteY43" fmla="*/ 752537 h 1258392"/>
                <a:gd name="connsiteX44" fmla="*/ 24088 w 361548"/>
                <a:gd name="connsiteY44" fmla="*/ 752537 h 1258392"/>
                <a:gd name="connsiteX45" fmla="*/ 107505 w 361548"/>
                <a:gd name="connsiteY45" fmla="*/ 752091 h 1258392"/>
                <a:gd name="connsiteX46" fmla="*/ 107505 w 361548"/>
                <a:gd name="connsiteY46" fmla="*/ 834616 h 1258392"/>
                <a:gd name="connsiteX47" fmla="*/ 169956 w 361548"/>
                <a:gd name="connsiteY47" fmla="*/ 834616 h 1258392"/>
                <a:gd name="connsiteX48" fmla="*/ 169956 w 361548"/>
                <a:gd name="connsiteY48" fmla="*/ 752091 h 1258392"/>
                <a:gd name="connsiteX49" fmla="*/ 107505 w 361548"/>
                <a:gd name="connsiteY49" fmla="*/ 752091 h 1258392"/>
                <a:gd name="connsiteX50" fmla="*/ 274339 w 361548"/>
                <a:gd name="connsiteY50" fmla="*/ 657522 h 1258392"/>
                <a:gd name="connsiteX51" fmla="*/ 274339 w 361548"/>
                <a:gd name="connsiteY51" fmla="*/ 740493 h 1258392"/>
                <a:gd name="connsiteX52" fmla="*/ 338128 w 361548"/>
                <a:gd name="connsiteY52" fmla="*/ 740493 h 1258392"/>
                <a:gd name="connsiteX53" fmla="*/ 338128 w 361548"/>
                <a:gd name="connsiteY53" fmla="*/ 657522 h 1258392"/>
                <a:gd name="connsiteX54" fmla="*/ 274339 w 361548"/>
                <a:gd name="connsiteY54" fmla="*/ 657522 h 1258392"/>
                <a:gd name="connsiteX55" fmla="*/ 24534 w 361548"/>
                <a:gd name="connsiteY55" fmla="*/ 657522 h 1258392"/>
                <a:gd name="connsiteX56" fmla="*/ 24534 w 361548"/>
                <a:gd name="connsiteY56" fmla="*/ 740493 h 1258392"/>
                <a:gd name="connsiteX57" fmla="*/ 87877 w 361548"/>
                <a:gd name="connsiteY57" fmla="*/ 740493 h 1258392"/>
                <a:gd name="connsiteX58" fmla="*/ 87877 w 361548"/>
                <a:gd name="connsiteY58" fmla="*/ 657522 h 1258392"/>
                <a:gd name="connsiteX59" fmla="*/ 24534 w 361548"/>
                <a:gd name="connsiteY59" fmla="*/ 657522 h 1258392"/>
                <a:gd name="connsiteX60" fmla="*/ 190476 w 361548"/>
                <a:gd name="connsiteY60" fmla="*/ 656630 h 1258392"/>
                <a:gd name="connsiteX61" fmla="*/ 190476 w 361548"/>
                <a:gd name="connsiteY61" fmla="*/ 740493 h 1258392"/>
                <a:gd name="connsiteX62" fmla="*/ 253373 w 361548"/>
                <a:gd name="connsiteY62" fmla="*/ 740493 h 1258392"/>
                <a:gd name="connsiteX63" fmla="*/ 253373 w 361548"/>
                <a:gd name="connsiteY63" fmla="*/ 656630 h 1258392"/>
                <a:gd name="connsiteX64" fmla="*/ 190476 w 361548"/>
                <a:gd name="connsiteY64" fmla="*/ 656630 h 1258392"/>
                <a:gd name="connsiteX65" fmla="*/ 107951 w 361548"/>
                <a:gd name="connsiteY65" fmla="*/ 656630 h 1258392"/>
                <a:gd name="connsiteX66" fmla="*/ 107951 w 361548"/>
                <a:gd name="connsiteY66" fmla="*/ 740939 h 1258392"/>
                <a:gd name="connsiteX67" fmla="*/ 170403 w 361548"/>
                <a:gd name="connsiteY67" fmla="*/ 740939 h 1258392"/>
                <a:gd name="connsiteX68" fmla="*/ 170403 w 361548"/>
                <a:gd name="connsiteY68" fmla="*/ 656630 h 1258392"/>
                <a:gd name="connsiteX69" fmla="*/ 107951 w 361548"/>
                <a:gd name="connsiteY69" fmla="*/ 656630 h 1258392"/>
                <a:gd name="connsiteX70" fmla="*/ 273893 w 361548"/>
                <a:gd name="connsiteY70" fmla="*/ 561615 h 1258392"/>
                <a:gd name="connsiteX71" fmla="*/ 273893 w 361548"/>
                <a:gd name="connsiteY71" fmla="*/ 644586 h 1258392"/>
                <a:gd name="connsiteX72" fmla="*/ 337682 w 361548"/>
                <a:gd name="connsiteY72" fmla="*/ 644586 h 1258392"/>
                <a:gd name="connsiteX73" fmla="*/ 337682 w 361548"/>
                <a:gd name="connsiteY73" fmla="*/ 561615 h 1258392"/>
                <a:gd name="connsiteX74" fmla="*/ 273893 w 361548"/>
                <a:gd name="connsiteY74" fmla="*/ 561615 h 1258392"/>
                <a:gd name="connsiteX75" fmla="*/ 24088 w 361548"/>
                <a:gd name="connsiteY75" fmla="*/ 561615 h 1258392"/>
                <a:gd name="connsiteX76" fmla="*/ 24088 w 361548"/>
                <a:gd name="connsiteY76" fmla="*/ 645032 h 1258392"/>
                <a:gd name="connsiteX77" fmla="*/ 87431 w 361548"/>
                <a:gd name="connsiteY77" fmla="*/ 645032 h 1258392"/>
                <a:gd name="connsiteX78" fmla="*/ 87431 w 361548"/>
                <a:gd name="connsiteY78" fmla="*/ 561615 h 1258392"/>
                <a:gd name="connsiteX79" fmla="*/ 24088 w 361548"/>
                <a:gd name="connsiteY79" fmla="*/ 561615 h 1258392"/>
                <a:gd name="connsiteX80" fmla="*/ 107505 w 361548"/>
                <a:gd name="connsiteY80" fmla="*/ 561169 h 1258392"/>
                <a:gd name="connsiteX81" fmla="*/ 107505 w 361548"/>
                <a:gd name="connsiteY81" fmla="*/ 644586 h 1258392"/>
                <a:gd name="connsiteX82" fmla="*/ 170848 w 361548"/>
                <a:gd name="connsiteY82" fmla="*/ 644586 h 1258392"/>
                <a:gd name="connsiteX83" fmla="*/ 170848 w 361548"/>
                <a:gd name="connsiteY83" fmla="*/ 561169 h 1258392"/>
                <a:gd name="connsiteX84" fmla="*/ 107505 w 361548"/>
                <a:gd name="connsiteY84" fmla="*/ 561169 h 1258392"/>
                <a:gd name="connsiteX85" fmla="*/ 190030 w 361548"/>
                <a:gd name="connsiteY85" fmla="*/ 466600 h 1258392"/>
                <a:gd name="connsiteX86" fmla="*/ 190030 w 361548"/>
                <a:gd name="connsiteY86" fmla="*/ 549125 h 1258392"/>
                <a:gd name="connsiteX87" fmla="*/ 253819 w 361548"/>
                <a:gd name="connsiteY87" fmla="*/ 549125 h 1258392"/>
                <a:gd name="connsiteX88" fmla="*/ 253819 w 361548"/>
                <a:gd name="connsiteY88" fmla="*/ 466600 h 1258392"/>
                <a:gd name="connsiteX89" fmla="*/ 190030 w 361548"/>
                <a:gd name="connsiteY89" fmla="*/ 466600 h 1258392"/>
                <a:gd name="connsiteX90" fmla="*/ 274339 w 361548"/>
                <a:gd name="connsiteY90" fmla="*/ 466154 h 1258392"/>
                <a:gd name="connsiteX91" fmla="*/ 274339 w 361548"/>
                <a:gd name="connsiteY91" fmla="*/ 548233 h 1258392"/>
                <a:gd name="connsiteX92" fmla="*/ 338128 w 361548"/>
                <a:gd name="connsiteY92" fmla="*/ 548233 h 1258392"/>
                <a:gd name="connsiteX93" fmla="*/ 338128 w 361548"/>
                <a:gd name="connsiteY93" fmla="*/ 466154 h 1258392"/>
                <a:gd name="connsiteX94" fmla="*/ 274339 w 361548"/>
                <a:gd name="connsiteY94" fmla="*/ 466154 h 1258392"/>
                <a:gd name="connsiteX95" fmla="*/ 107059 w 361548"/>
                <a:gd name="connsiteY95" fmla="*/ 466154 h 1258392"/>
                <a:gd name="connsiteX96" fmla="*/ 107059 w 361548"/>
                <a:gd name="connsiteY96" fmla="*/ 548679 h 1258392"/>
                <a:gd name="connsiteX97" fmla="*/ 170403 w 361548"/>
                <a:gd name="connsiteY97" fmla="*/ 548679 h 1258392"/>
                <a:gd name="connsiteX98" fmla="*/ 170403 w 361548"/>
                <a:gd name="connsiteY98" fmla="*/ 466154 h 1258392"/>
                <a:gd name="connsiteX99" fmla="*/ 107059 w 361548"/>
                <a:gd name="connsiteY99" fmla="*/ 466154 h 1258392"/>
                <a:gd name="connsiteX100" fmla="*/ 190030 w 361548"/>
                <a:gd name="connsiteY100" fmla="*/ 370693 h 1258392"/>
                <a:gd name="connsiteX101" fmla="*/ 190030 w 361548"/>
                <a:gd name="connsiteY101" fmla="*/ 454110 h 1258392"/>
                <a:gd name="connsiteX102" fmla="*/ 253819 w 361548"/>
                <a:gd name="connsiteY102" fmla="*/ 454110 h 1258392"/>
                <a:gd name="connsiteX103" fmla="*/ 253819 w 361548"/>
                <a:gd name="connsiteY103" fmla="*/ 370693 h 1258392"/>
                <a:gd name="connsiteX104" fmla="*/ 190030 w 361548"/>
                <a:gd name="connsiteY104" fmla="*/ 370693 h 1258392"/>
                <a:gd name="connsiteX105" fmla="*/ 24534 w 361548"/>
                <a:gd name="connsiteY105" fmla="*/ 370693 h 1258392"/>
                <a:gd name="connsiteX106" fmla="*/ 24534 w 361548"/>
                <a:gd name="connsiteY106" fmla="*/ 453664 h 1258392"/>
                <a:gd name="connsiteX107" fmla="*/ 87877 w 361548"/>
                <a:gd name="connsiteY107" fmla="*/ 453664 h 1258392"/>
                <a:gd name="connsiteX108" fmla="*/ 87877 w 361548"/>
                <a:gd name="connsiteY108" fmla="*/ 370693 h 1258392"/>
                <a:gd name="connsiteX109" fmla="*/ 24534 w 361548"/>
                <a:gd name="connsiteY109" fmla="*/ 370693 h 1258392"/>
                <a:gd name="connsiteX110" fmla="*/ 107505 w 361548"/>
                <a:gd name="connsiteY110" fmla="*/ 370247 h 1258392"/>
                <a:gd name="connsiteX111" fmla="*/ 107505 w 361548"/>
                <a:gd name="connsiteY111" fmla="*/ 454110 h 1258392"/>
                <a:gd name="connsiteX112" fmla="*/ 170403 w 361548"/>
                <a:gd name="connsiteY112" fmla="*/ 454110 h 1258392"/>
                <a:gd name="connsiteX113" fmla="*/ 170403 w 361548"/>
                <a:gd name="connsiteY113" fmla="*/ 370247 h 1258392"/>
                <a:gd name="connsiteX114" fmla="*/ 107505 w 361548"/>
                <a:gd name="connsiteY114" fmla="*/ 370247 h 1258392"/>
                <a:gd name="connsiteX115" fmla="*/ 274785 w 361548"/>
                <a:gd name="connsiteY115" fmla="*/ 275678 h 1258392"/>
                <a:gd name="connsiteX116" fmla="*/ 274785 w 361548"/>
                <a:gd name="connsiteY116" fmla="*/ 357311 h 1258392"/>
                <a:gd name="connsiteX117" fmla="*/ 338128 w 361548"/>
                <a:gd name="connsiteY117" fmla="*/ 357311 h 1258392"/>
                <a:gd name="connsiteX118" fmla="*/ 338128 w 361548"/>
                <a:gd name="connsiteY118" fmla="*/ 275678 h 1258392"/>
                <a:gd name="connsiteX119" fmla="*/ 274785 w 361548"/>
                <a:gd name="connsiteY119" fmla="*/ 275678 h 1258392"/>
                <a:gd name="connsiteX120" fmla="*/ 107059 w 361548"/>
                <a:gd name="connsiteY120" fmla="*/ 275678 h 1258392"/>
                <a:gd name="connsiteX121" fmla="*/ 107059 w 361548"/>
                <a:gd name="connsiteY121" fmla="*/ 357757 h 1258392"/>
                <a:gd name="connsiteX122" fmla="*/ 169956 w 361548"/>
                <a:gd name="connsiteY122" fmla="*/ 357757 h 1258392"/>
                <a:gd name="connsiteX123" fmla="*/ 169956 w 361548"/>
                <a:gd name="connsiteY123" fmla="*/ 275678 h 1258392"/>
                <a:gd name="connsiteX124" fmla="*/ 107059 w 361548"/>
                <a:gd name="connsiteY124" fmla="*/ 275678 h 1258392"/>
                <a:gd name="connsiteX125" fmla="*/ 24088 w 361548"/>
                <a:gd name="connsiteY125" fmla="*/ 275678 h 1258392"/>
                <a:gd name="connsiteX126" fmla="*/ 24088 w 361548"/>
                <a:gd name="connsiteY126" fmla="*/ 357757 h 1258392"/>
                <a:gd name="connsiteX127" fmla="*/ 87431 w 361548"/>
                <a:gd name="connsiteY127" fmla="*/ 357757 h 1258392"/>
                <a:gd name="connsiteX128" fmla="*/ 87431 w 361548"/>
                <a:gd name="connsiteY128" fmla="*/ 275678 h 1258392"/>
                <a:gd name="connsiteX129" fmla="*/ 24088 w 361548"/>
                <a:gd name="connsiteY129" fmla="*/ 275678 h 1258392"/>
                <a:gd name="connsiteX130" fmla="*/ 2230 w 361548"/>
                <a:gd name="connsiteY130" fmla="*/ 243560 h 1258392"/>
                <a:gd name="connsiteX131" fmla="*/ 360878 w 361548"/>
                <a:gd name="connsiteY131" fmla="*/ 243560 h 1258392"/>
                <a:gd name="connsiteX132" fmla="*/ 360878 w 361548"/>
                <a:gd name="connsiteY132" fmla="*/ 1258392 h 1258392"/>
                <a:gd name="connsiteX133" fmla="*/ 2230 w 361548"/>
                <a:gd name="connsiteY133" fmla="*/ 1258392 h 1258392"/>
                <a:gd name="connsiteX134" fmla="*/ 2230 w 361548"/>
                <a:gd name="connsiteY134" fmla="*/ 243560 h 1258392"/>
                <a:gd name="connsiteX135" fmla="*/ 265530 w 361548"/>
                <a:gd name="connsiteY135" fmla="*/ 102153 h 1258392"/>
                <a:gd name="connsiteX136" fmla="*/ 265530 w 361548"/>
                <a:gd name="connsiteY136" fmla="*/ 225717 h 1258392"/>
                <a:gd name="connsiteX137" fmla="*/ 346716 w 361548"/>
                <a:gd name="connsiteY137" fmla="*/ 225717 h 1258392"/>
                <a:gd name="connsiteX138" fmla="*/ 346716 w 361548"/>
                <a:gd name="connsiteY138" fmla="*/ 120442 h 1258392"/>
                <a:gd name="connsiteX139" fmla="*/ 265530 w 361548"/>
                <a:gd name="connsiteY139" fmla="*/ 102153 h 1258392"/>
                <a:gd name="connsiteX140" fmla="*/ 95127 w 361548"/>
                <a:gd name="connsiteY140" fmla="*/ 102153 h 1258392"/>
                <a:gd name="connsiteX141" fmla="*/ 21078 w 361548"/>
                <a:gd name="connsiteY141" fmla="*/ 119550 h 1258392"/>
                <a:gd name="connsiteX142" fmla="*/ 13940 w 361548"/>
                <a:gd name="connsiteY142" fmla="*/ 132932 h 1258392"/>
                <a:gd name="connsiteX143" fmla="*/ 13494 w 361548"/>
                <a:gd name="connsiteY143" fmla="*/ 225270 h 1258392"/>
                <a:gd name="connsiteX144" fmla="*/ 95127 w 361548"/>
                <a:gd name="connsiteY144" fmla="*/ 225270 h 1258392"/>
                <a:gd name="connsiteX145" fmla="*/ 95127 w 361548"/>
                <a:gd name="connsiteY145" fmla="*/ 102153 h 1258392"/>
                <a:gd name="connsiteX146" fmla="*/ 108509 w 361548"/>
                <a:gd name="connsiteY146" fmla="*/ 100368 h 1258392"/>
                <a:gd name="connsiteX147" fmla="*/ 108509 w 361548"/>
                <a:gd name="connsiteY147" fmla="*/ 225717 h 1258392"/>
                <a:gd name="connsiteX148" fmla="*/ 252147 w 361548"/>
                <a:gd name="connsiteY148" fmla="*/ 225717 h 1258392"/>
                <a:gd name="connsiteX149" fmla="*/ 252147 w 361548"/>
                <a:gd name="connsiteY149" fmla="*/ 100368 h 1258392"/>
                <a:gd name="connsiteX150" fmla="*/ 108509 w 361548"/>
                <a:gd name="connsiteY150" fmla="*/ 100368 h 1258392"/>
                <a:gd name="connsiteX151" fmla="*/ 94681 w 361548"/>
                <a:gd name="connsiteY151" fmla="*/ 51745 h 1258392"/>
                <a:gd name="connsiteX152" fmla="*/ 46058 w 361548"/>
                <a:gd name="connsiteY152" fmla="*/ 62451 h 1258392"/>
                <a:gd name="connsiteX153" fmla="*/ 15724 w 361548"/>
                <a:gd name="connsiteY153" fmla="*/ 111074 h 1258392"/>
                <a:gd name="connsiteX154" fmla="*/ 94681 w 361548"/>
                <a:gd name="connsiteY154" fmla="*/ 93677 h 1258392"/>
                <a:gd name="connsiteX155" fmla="*/ 94681 w 361548"/>
                <a:gd name="connsiteY155" fmla="*/ 51745 h 1258392"/>
                <a:gd name="connsiteX156" fmla="*/ 265530 w 361548"/>
                <a:gd name="connsiteY156" fmla="*/ 50853 h 1258392"/>
                <a:gd name="connsiteX157" fmla="*/ 265530 w 361548"/>
                <a:gd name="connsiteY157" fmla="*/ 93231 h 1258392"/>
                <a:gd name="connsiteX158" fmla="*/ 352069 w 361548"/>
                <a:gd name="connsiteY158" fmla="*/ 112412 h 1258392"/>
                <a:gd name="connsiteX159" fmla="*/ 339133 w 361548"/>
                <a:gd name="connsiteY159" fmla="*/ 71819 h 1258392"/>
                <a:gd name="connsiteX160" fmla="*/ 265530 w 361548"/>
                <a:gd name="connsiteY160" fmla="*/ 50853 h 1258392"/>
                <a:gd name="connsiteX161" fmla="*/ 108509 w 361548"/>
                <a:gd name="connsiteY161" fmla="*/ 47730 h 1258392"/>
                <a:gd name="connsiteX162" fmla="*/ 108509 w 361548"/>
                <a:gd name="connsiteY162" fmla="*/ 89216 h 1258392"/>
                <a:gd name="connsiteX163" fmla="*/ 252147 w 361548"/>
                <a:gd name="connsiteY163" fmla="*/ 89216 h 1258392"/>
                <a:gd name="connsiteX164" fmla="*/ 252147 w 361548"/>
                <a:gd name="connsiteY164" fmla="*/ 47730 h 1258392"/>
                <a:gd name="connsiteX165" fmla="*/ 108509 w 361548"/>
                <a:gd name="connsiteY165" fmla="*/ 47730 h 1258392"/>
                <a:gd name="connsiteX166" fmla="*/ 180328 w 361548"/>
                <a:gd name="connsiteY166" fmla="*/ 0 h 1258392"/>
                <a:gd name="connsiteX167" fmla="*/ 347162 w 361548"/>
                <a:gd name="connsiteY167" fmla="*/ 28103 h 1258392"/>
                <a:gd name="connsiteX168" fmla="*/ 360991 w 361548"/>
                <a:gd name="connsiteY168" fmla="*/ 45500 h 1258392"/>
                <a:gd name="connsiteX169" fmla="*/ 361437 w 361548"/>
                <a:gd name="connsiteY169" fmla="*/ 231962 h 1258392"/>
                <a:gd name="connsiteX170" fmla="*/ 111 w 361548"/>
                <a:gd name="connsiteY170" fmla="*/ 232408 h 1258392"/>
                <a:gd name="connsiteX171" fmla="*/ 558 w 361548"/>
                <a:gd name="connsiteY171" fmla="*/ 44162 h 1258392"/>
                <a:gd name="connsiteX172" fmla="*/ 13494 w 361548"/>
                <a:gd name="connsiteY172" fmla="*/ 28103 h 1258392"/>
                <a:gd name="connsiteX173" fmla="*/ 180328 w 361548"/>
                <a:gd name="connsiteY173" fmla="*/ 0 h 125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61548" h="1258392">
                  <a:moveTo>
                    <a:pt x="23642" y="944352"/>
                  </a:moveTo>
                  <a:cubicBezTo>
                    <a:pt x="23642" y="972008"/>
                    <a:pt x="23642" y="997881"/>
                    <a:pt x="23642" y="1025538"/>
                  </a:cubicBezTo>
                  <a:cubicBezTo>
                    <a:pt x="45500" y="1025538"/>
                    <a:pt x="66912" y="1025538"/>
                    <a:pt x="87877" y="1025538"/>
                  </a:cubicBezTo>
                  <a:cubicBezTo>
                    <a:pt x="87877" y="997435"/>
                    <a:pt x="87877" y="971117"/>
                    <a:pt x="87877" y="944352"/>
                  </a:cubicBezTo>
                  <a:cubicBezTo>
                    <a:pt x="65573" y="944352"/>
                    <a:pt x="45054" y="944352"/>
                    <a:pt x="23642" y="944352"/>
                  </a:cubicBezTo>
                  <a:close/>
                  <a:moveTo>
                    <a:pt x="190476" y="943460"/>
                  </a:moveTo>
                  <a:cubicBezTo>
                    <a:pt x="190476" y="972008"/>
                    <a:pt x="190476" y="999219"/>
                    <a:pt x="190476" y="1026430"/>
                  </a:cubicBezTo>
                  <a:cubicBezTo>
                    <a:pt x="212334" y="1026430"/>
                    <a:pt x="232854" y="1026430"/>
                    <a:pt x="253819" y="1026430"/>
                  </a:cubicBezTo>
                  <a:cubicBezTo>
                    <a:pt x="253819" y="998327"/>
                    <a:pt x="253819" y="971117"/>
                    <a:pt x="253819" y="943460"/>
                  </a:cubicBezTo>
                  <a:cubicBezTo>
                    <a:pt x="232407" y="943460"/>
                    <a:pt x="212334" y="943460"/>
                    <a:pt x="190476" y="943460"/>
                  </a:cubicBezTo>
                  <a:close/>
                  <a:moveTo>
                    <a:pt x="107059" y="943460"/>
                  </a:moveTo>
                  <a:cubicBezTo>
                    <a:pt x="107059" y="971562"/>
                    <a:pt x="107059" y="997881"/>
                    <a:pt x="107059" y="1025538"/>
                  </a:cubicBezTo>
                  <a:cubicBezTo>
                    <a:pt x="128471" y="1025538"/>
                    <a:pt x="149437" y="1025538"/>
                    <a:pt x="170403" y="1025538"/>
                  </a:cubicBezTo>
                  <a:cubicBezTo>
                    <a:pt x="170403" y="997435"/>
                    <a:pt x="170403" y="970224"/>
                    <a:pt x="170403" y="943460"/>
                  </a:cubicBezTo>
                  <a:cubicBezTo>
                    <a:pt x="148544" y="943460"/>
                    <a:pt x="128025" y="943460"/>
                    <a:pt x="107059" y="943460"/>
                  </a:cubicBezTo>
                  <a:close/>
                  <a:moveTo>
                    <a:pt x="189584" y="847552"/>
                  </a:moveTo>
                  <a:cubicBezTo>
                    <a:pt x="189584" y="875655"/>
                    <a:pt x="189584" y="902420"/>
                    <a:pt x="189584" y="931415"/>
                  </a:cubicBezTo>
                  <a:cubicBezTo>
                    <a:pt x="211888" y="931415"/>
                    <a:pt x="232407" y="931415"/>
                    <a:pt x="253373" y="931415"/>
                  </a:cubicBezTo>
                  <a:cubicBezTo>
                    <a:pt x="253373" y="902420"/>
                    <a:pt x="253373" y="874763"/>
                    <a:pt x="253373" y="847552"/>
                  </a:cubicBezTo>
                  <a:cubicBezTo>
                    <a:pt x="231069" y="847552"/>
                    <a:pt x="210996" y="847552"/>
                    <a:pt x="189584" y="847552"/>
                  </a:cubicBezTo>
                  <a:close/>
                  <a:moveTo>
                    <a:pt x="24534" y="847552"/>
                  </a:moveTo>
                  <a:cubicBezTo>
                    <a:pt x="24534" y="876101"/>
                    <a:pt x="24534" y="903312"/>
                    <a:pt x="24534" y="931415"/>
                  </a:cubicBezTo>
                  <a:cubicBezTo>
                    <a:pt x="45500" y="931415"/>
                    <a:pt x="65573" y="931415"/>
                    <a:pt x="87431" y="931415"/>
                  </a:cubicBezTo>
                  <a:cubicBezTo>
                    <a:pt x="87431" y="901974"/>
                    <a:pt x="87431" y="874317"/>
                    <a:pt x="87431" y="847552"/>
                  </a:cubicBezTo>
                  <a:cubicBezTo>
                    <a:pt x="65127" y="847552"/>
                    <a:pt x="44608" y="847552"/>
                    <a:pt x="24534" y="847552"/>
                  </a:cubicBezTo>
                  <a:close/>
                  <a:moveTo>
                    <a:pt x="274339" y="847106"/>
                  </a:moveTo>
                  <a:cubicBezTo>
                    <a:pt x="274339" y="875655"/>
                    <a:pt x="274339" y="903312"/>
                    <a:pt x="274339" y="931861"/>
                  </a:cubicBezTo>
                  <a:cubicBezTo>
                    <a:pt x="296197" y="931861"/>
                    <a:pt x="315824" y="931861"/>
                    <a:pt x="337682" y="931861"/>
                  </a:cubicBezTo>
                  <a:cubicBezTo>
                    <a:pt x="337682" y="902420"/>
                    <a:pt x="337682" y="875209"/>
                    <a:pt x="337682" y="847106"/>
                  </a:cubicBezTo>
                  <a:cubicBezTo>
                    <a:pt x="316270" y="847106"/>
                    <a:pt x="295751" y="847106"/>
                    <a:pt x="274339" y="847106"/>
                  </a:cubicBezTo>
                  <a:close/>
                  <a:moveTo>
                    <a:pt x="107951" y="846660"/>
                  </a:moveTo>
                  <a:cubicBezTo>
                    <a:pt x="107951" y="876101"/>
                    <a:pt x="107951" y="903758"/>
                    <a:pt x="107951" y="931415"/>
                  </a:cubicBezTo>
                  <a:cubicBezTo>
                    <a:pt x="129363" y="931415"/>
                    <a:pt x="148991" y="931415"/>
                    <a:pt x="170403" y="931415"/>
                  </a:cubicBezTo>
                  <a:cubicBezTo>
                    <a:pt x="170403" y="902866"/>
                    <a:pt x="170403" y="875209"/>
                    <a:pt x="170403" y="846660"/>
                  </a:cubicBezTo>
                  <a:cubicBezTo>
                    <a:pt x="148991" y="846660"/>
                    <a:pt x="129363" y="846660"/>
                    <a:pt x="107951" y="846660"/>
                  </a:cubicBezTo>
                  <a:close/>
                  <a:moveTo>
                    <a:pt x="274785" y="752537"/>
                  </a:moveTo>
                  <a:cubicBezTo>
                    <a:pt x="274785" y="781532"/>
                    <a:pt x="274785" y="808297"/>
                    <a:pt x="274785" y="834616"/>
                  </a:cubicBezTo>
                  <a:cubicBezTo>
                    <a:pt x="297089" y="834616"/>
                    <a:pt x="317609" y="834616"/>
                    <a:pt x="338128" y="834616"/>
                  </a:cubicBezTo>
                  <a:cubicBezTo>
                    <a:pt x="338128" y="806513"/>
                    <a:pt x="338128" y="780194"/>
                    <a:pt x="338128" y="752537"/>
                  </a:cubicBezTo>
                  <a:cubicBezTo>
                    <a:pt x="316717" y="752537"/>
                    <a:pt x="296197" y="752537"/>
                    <a:pt x="274785" y="752537"/>
                  </a:cubicBezTo>
                  <a:close/>
                  <a:moveTo>
                    <a:pt x="24088" y="752537"/>
                  </a:moveTo>
                  <a:cubicBezTo>
                    <a:pt x="24088" y="781532"/>
                    <a:pt x="24088" y="807851"/>
                    <a:pt x="24088" y="835508"/>
                  </a:cubicBezTo>
                  <a:cubicBezTo>
                    <a:pt x="45500" y="835508"/>
                    <a:pt x="66019" y="835508"/>
                    <a:pt x="87431" y="835508"/>
                  </a:cubicBezTo>
                  <a:cubicBezTo>
                    <a:pt x="87431" y="807405"/>
                    <a:pt x="87431" y="780640"/>
                    <a:pt x="87431" y="752537"/>
                  </a:cubicBezTo>
                  <a:cubicBezTo>
                    <a:pt x="66019" y="752537"/>
                    <a:pt x="45946" y="752537"/>
                    <a:pt x="24088" y="752537"/>
                  </a:cubicBezTo>
                  <a:close/>
                  <a:moveTo>
                    <a:pt x="107505" y="752091"/>
                  </a:moveTo>
                  <a:cubicBezTo>
                    <a:pt x="107505" y="781086"/>
                    <a:pt x="107505" y="807851"/>
                    <a:pt x="107505" y="834616"/>
                  </a:cubicBezTo>
                  <a:cubicBezTo>
                    <a:pt x="129363" y="834616"/>
                    <a:pt x="149882" y="834616"/>
                    <a:pt x="169956" y="834616"/>
                  </a:cubicBezTo>
                  <a:cubicBezTo>
                    <a:pt x="169956" y="806513"/>
                    <a:pt x="169956" y="779302"/>
                    <a:pt x="169956" y="752091"/>
                  </a:cubicBezTo>
                  <a:cubicBezTo>
                    <a:pt x="148544" y="752091"/>
                    <a:pt x="128917" y="752091"/>
                    <a:pt x="107505" y="752091"/>
                  </a:cubicBezTo>
                  <a:close/>
                  <a:moveTo>
                    <a:pt x="274339" y="657522"/>
                  </a:moveTo>
                  <a:cubicBezTo>
                    <a:pt x="274339" y="686071"/>
                    <a:pt x="274339" y="713282"/>
                    <a:pt x="274339" y="740493"/>
                  </a:cubicBezTo>
                  <a:cubicBezTo>
                    <a:pt x="296197" y="740493"/>
                    <a:pt x="316717" y="740493"/>
                    <a:pt x="338128" y="740493"/>
                  </a:cubicBezTo>
                  <a:cubicBezTo>
                    <a:pt x="338128" y="712390"/>
                    <a:pt x="338128" y="685625"/>
                    <a:pt x="338128" y="657522"/>
                  </a:cubicBezTo>
                  <a:cubicBezTo>
                    <a:pt x="316270" y="657522"/>
                    <a:pt x="295305" y="657522"/>
                    <a:pt x="274339" y="657522"/>
                  </a:cubicBezTo>
                  <a:close/>
                  <a:moveTo>
                    <a:pt x="24534" y="657522"/>
                  </a:moveTo>
                  <a:cubicBezTo>
                    <a:pt x="24534" y="686071"/>
                    <a:pt x="24534" y="712836"/>
                    <a:pt x="24534" y="740493"/>
                  </a:cubicBezTo>
                  <a:cubicBezTo>
                    <a:pt x="46392" y="740493"/>
                    <a:pt x="66466" y="740493"/>
                    <a:pt x="87877" y="740493"/>
                  </a:cubicBezTo>
                  <a:cubicBezTo>
                    <a:pt x="87877" y="712836"/>
                    <a:pt x="87877" y="685625"/>
                    <a:pt x="87877" y="657522"/>
                  </a:cubicBezTo>
                  <a:cubicBezTo>
                    <a:pt x="65127" y="657522"/>
                    <a:pt x="45054" y="657522"/>
                    <a:pt x="24534" y="657522"/>
                  </a:cubicBezTo>
                  <a:close/>
                  <a:moveTo>
                    <a:pt x="190476" y="656630"/>
                  </a:moveTo>
                  <a:cubicBezTo>
                    <a:pt x="190476" y="685179"/>
                    <a:pt x="190476" y="712836"/>
                    <a:pt x="190476" y="740493"/>
                  </a:cubicBezTo>
                  <a:cubicBezTo>
                    <a:pt x="212334" y="740493"/>
                    <a:pt x="232854" y="740493"/>
                    <a:pt x="253373" y="740493"/>
                  </a:cubicBezTo>
                  <a:cubicBezTo>
                    <a:pt x="253373" y="711944"/>
                    <a:pt x="253373" y="684287"/>
                    <a:pt x="253373" y="656630"/>
                  </a:cubicBezTo>
                  <a:cubicBezTo>
                    <a:pt x="232407" y="656630"/>
                    <a:pt x="213226" y="656630"/>
                    <a:pt x="190476" y="656630"/>
                  </a:cubicBezTo>
                  <a:close/>
                  <a:moveTo>
                    <a:pt x="107951" y="656630"/>
                  </a:moveTo>
                  <a:cubicBezTo>
                    <a:pt x="107951" y="685625"/>
                    <a:pt x="107951" y="713282"/>
                    <a:pt x="107951" y="740939"/>
                  </a:cubicBezTo>
                  <a:cubicBezTo>
                    <a:pt x="129809" y="740939"/>
                    <a:pt x="149437" y="740939"/>
                    <a:pt x="170403" y="740939"/>
                  </a:cubicBezTo>
                  <a:cubicBezTo>
                    <a:pt x="170403" y="712390"/>
                    <a:pt x="170403" y="684733"/>
                    <a:pt x="170403" y="656630"/>
                  </a:cubicBezTo>
                  <a:cubicBezTo>
                    <a:pt x="149437" y="656630"/>
                    <a:pt x="129363" y="656630"/>
                    <a:pt x="107951" y="656630"/>
                  </a:cubicBezTo>
                  <a:close/>
                  <a:moveTo>
                    <a:pt x="273893" y="561615"/>
                  </a:moveTo>
                  <a:cubicBezTo>
                    <a:pt x="273893" y="589272"/>
                    <a:pt x="273893" y="615591"/>
                    <a:pt x="273893" y="644586"/>
                  </a:cubicBezTo>
                  <a:cubicBezTo>
                    <a:pt x="296197" y="644586"/>
                    <a:pt x="317163" y="644586"/>
                    <a:pt x="337682" y="644586"/>
                  </a:cubicBezTo>
                  <a:cubicBezTo>
                    <a:pt x="337682" y="615591"/>
                    <a:pt x="337682" y="588826"/>
                    <a:pt x="337682" y="561615"/>
                  </a:cubicBezTo>
                  <a:cubicBezTo>
                    <a:pt x="315824" y="561615"/>
                    <a:pt x="295305" y="561615"/>
                    <a:pt x="273893" y="561615"/>
                  </a:cubicBezTo>
                  <a:close/>
                  <a:moveTo>
                    <a:pt x="24088" y="561615"/>
                  </a:moveTo>
                  <a:cubicBezTo>
                    <a:pt x="24088" y="590164"/>
                    <a:pt x="24088" y="617375"/>
                    <a:pt x="24088" y="645032"/>
                  </a:cubicBezTo>
                  <a:cubicBezTo>
                    <a:pt x="45946" y="645032"/>
                    <a:pt x="66466" y="645032"/>
                    <a:pt x="87431" y="645032"/>
                  </a:cubicBezTo>
                  <a:cubicBezTo>
                    <a:pt x="87431" y="615145"/>
                    <a:pt x="87431" y="587934"/>
                    <a:pt x="87431" y="561615"/>
                  </a:cubicBezTo>
                  <a:cubicBezTo>
                    <a:pt x="65127" y="561615"/>
                    <a:pt x="44608" y="561615"/>
                    <a:pt x="24088" y="561615"/>
                  </a:cubicBezTo>
                  <a:close/>
                  <a:moveTo>
                    <a:pt x="107505" y="561169"/>
                  </a:moveTo>
                  <a:cubicBezTo>
                    <a:pt x="107505" y="589272"/>
                    <a:pt x="107505" y="616037"/>
                    <a:pt x="107505" y="644586"/>
                  </a:cubicBezTo>
                  <a:cubicBezTo>
                    <a:pt x="129363" y="644586"/>
                    <a:pt x="149882" y="644586"/>
                    <a:pt x="170848" y="644586"/>
                  </a:cubicBezTo>
                  <a:cubicBezTo>
                    <a:pt x="170848" y="616037"/>
                    <a:pt x="170848" y="589272"/>
                    <a:pt x="170848" y="561169"/>
                  </a:cubicBezTo>
                  <a:cubicBezTo>
                    <a:pt x="149437" y="561169"/>
                    <a:pt x="129363" y="561169"/>
                    <a:pt x="107505" y="561169"/>
                  </a:cubicBezTo>
                  <a:close/>
                  <a:moveTo>
                    <a:pt x="190030" y="466600"/>
                  </a:moveTo>
                  <a:cubicBezTo>
                    <a:pt x="190030" y="494257"/>
                    <a:pt x="190030" y="520576"/>
                    <a:pt x="190030" y="549125"/>
                  </a:cubicBezTo>
                  <a:cubicBezTo>
                    <a:pt x="212334" y="549125"/>
                    <a:pt x="232854" y="549125"/>
                    <a:pt x="253819" y="549125"/>
                  </a:cubicBezTo>
                  <a:cubicBezTo>
                    <a:pt x="253819" y="521022"/>
                    <a:pt x="253819" y="493811"/>
                    <a:pt x="253819" y="466600"/>
                  </a:cubicBezTo>
                  <a:cubicBezTo>
                    <a:pt x="231962" y="466600"/>
                    <a:pt x="211442" y="466600"/>
                    <a:pt x="190030" y="466600"/>
                  </a:cubicBezTo>
                  <a:close/>
                  <a:moveTo>
                    <a:pt x="274339" y="466154"/>
                  </a:moveTo>
                  <a:cubicBezTo>
                    <a:pt x="274339" y="494257"/>
                    <a:pt x="274339" y="521022"/>
                    <a:pt x="274339" y="548233"/>
                  </a:cubicBezTo>
                  <a:cubicBezTo>
                    <a:pt x="296643" y="548233"/>
                    <a:pt x="317609" y="548233"/>
                    <a:pt x="338128" y="548233"/>
                  </a:cubicBezTo>
                  <a:cubicBezTo>
                    <a:pt x="338128" y="520130"/>
                    <a:pt x="338128" y="493365"/>
                    <a:pt x="338128" y="466154"/>
                  </a:cubicBezTo>
                  <a:cubicBezTo>
                    <a:pt x="316270" y="466154"/>
                    <a:pt x="295751" y="466154"/>
                    <a:pt x="274339" y="466154"/>
                  </a:cubicBezTo>
                  <a:close/>
                  <a:moveTo>
                    <a:pt x="107059" y="466154"/>
                  </a:moveTo>
                  <a:cubicBezTo>
                    <a:pt x="107059" y="494257"/>
                    <a:pt x="107059" y="520576"/>
                    <a:pt x="107059" y="548679"/>
                  </a:cubicBezTo>
                  <a:cubicBezTo>
                    <a:pt x="129363" y="548679"/>
                    <a:pt x="149882" y="548679"/>
                    <a:pt x="170403" y="548679"/>
                  </a:cubicBezTo>
                  <a:cubicBezTo>
                    <a:pt x="170403" y="520576"/>
                    <a:pt x="170403" y="493811"/>
                    <a:pt x="170403" y="466154"/>
                  </a:cubicBezTo>
                  <a:cubicBezTo>
                    <a:pt x="148544" y="466154"/>
                    <a:pt x="128025" y="466154"/>
                    <a:pt x="107059" y="466154"/>
                  </a:cubicBezTo>
                  <a:close/>
                  <a:moveTo>
                    <a:pt x="190030" y="370693"/>
                  </a:moveTo>
                  <a:cubicBezTo>
                    <a:pt x="190030" y="399242"/>
                    <a:pt x="190030" y="426453"/>
                    <a:pt x="190030" y="454110"/>
                  </a:cubicBezTo>
                  <a:cubicBezTo>
                    <a:pt x="212334" y="454110"/>
                    <a:pt x="232854" y="454110"/>
                    <a:pt x="253819" y="454110"/>
                  </a:cubicBezTo>
                  <a:cubicBezTo>
                    <a:pt x="253819" y="425561"/>
                    <a:pt x="253819" y="398796"/>
                    <a:pt x="253819" y="370693"/>
                  </a:cubicBezTo>
                  <a:cubicBezTo>
                    <a:pt x="231962" y="370693"/>
                    <a:pt x="210996" y="370693"/>
                    <a:pt x="190030" y="370693"/>
                  </a:cubicBezTo>
                  <a:close/>
                  <a:moveTo>
                    <a:pt x="24534" y="370693"/>
                  </a:moveTo>
                  <a:cubicBezTo>
                    <a:pt x="24534" y="399688"/>
                    <a:pt x="24534" y="426453"/>
                    <a:pt x="24534" y="453664"/>
                  </a:cubicBezTo>
                  <a:cubicBezTo>
                    <a:pt x="46392" y="453664"/>
                    <a:pt x="66912" y="453664"/>
                    <a:pt x="87877" y="453664"/>
                  </a:cubicBezTo>
                  <a:cubicBezTo>
                    <a:pt x="87877" y="425561"/>
                    <a:pt x="87877" y="398350"/>
                    <a:pt x="87877" y="370693"/>
                  </a:cubicBezTo>
                  <a:cubicBezTo>
                    <a:pt x="66019" y="370693"/>
                    <a:pt x="45054" y="370693"/>
                    <a:pt x="24534" y="370693"/>
                  </a:cubicBezTo>
                  <a:close/>
                  <a:moveTo>
                    <a:pt x="107505" y="370247"/>
                  </a:moveTo>
                  <a:cubicBezTo>
                    <a:pt x="107505" y="398796"/>
                    <a:pt x="107505" y="426007"/>
                    <a:pt x="107505" y="454110"/>
                  </a:cubicBezTo>
                  <a:cubicBezTo>
                    <a:pt x="128471" y="454110"/>
                    <a:pt x="148099" y="454110"/>
                    <a:pt x="170403" y="454110"/>
                  </a:cubicBezTo>
                  <a:cubicBezTo>
                    <a:pt x="170403" y="425561"/>
                    <a:pt x="170403" y="398350"/>
                    <a:pt x="170403" y="370247"/>
                  </a:cubicBezTo>
                  <a:cubicBezTo>
                    <a:pt x="148544" y="370247"/>
                    <a:pt x="128471" y="370247"/>
                    <a:pt x="107505" y="370247"/>
                  </a:cubicBezTo>
                  <a:close/>
                  <a:moveTo>
                    <a:pt x="274785" y="275678"/>
                  </a:moveTo>
                  <a:cubicBezTo>
                    <a:pt x="274785" y="304227"/>
                    <a:pt x="274785" y="330992"/>
                    <a:pt x="274785" y="357311"/>
                  </a:cubicBezTo>
                  <a:cubicBezTo>
                    <a:pt x="296643" y="357311"/>
                    <a:pt x="317163" y="357311"/>
                    <a:pt x="338128" y="357311"/>
                  </a:cubicBezTo>
                  <a:cubicBezTo>
                    <a:pt x="338128" y="329654"/>
                    <a:pt x="338128" y="303335"/>
                    <a:pt x="338128" y="275678"/>
                  </a:cubicBezTo>
                  <a:cubicBezTo>
                    <a:pt x="315378" y="275678"/>
                    <a:pt x="294859" y="275678"/>
                    <a:pt x="274785" y="275678"/>
                  </a:cubicBezTo>
                  <a:close/>
                  <a:moveTo>
                    <a:pt x="107059" y="275678"/>
                  </a:moveTo>
                  <a:cubicBezTo>
                    <a:pt x="107059" y="303781"/>
                    <a:pt x="107059" y="330546"/>
                    <a:pt x="107059" y="357757"/>
                  </a:cubicBezTo>
                  <a:cubicBezTo>
                    <a:pt x="129363" y="357757"/>
                    <a:pt x="149437" y="357757"/>
                    <a:pt x="169956" y="357757"/>
                  </a:cubicBezTo>
                  <a:cubicBezTo>
                    <a:pt x="169956" y="329654"/>
                    <a:pt x="169956" y="302889"/>
                    <a:pt x="169956" y="275678"/>
                  </a:cubicBezTo>
                  <a:cubicBezTo>
                    <a:pt x="148099" y="275678"/>
                    <a:pt x="127578" y="275678"/>
                    <a:pt x="107059" y="275678"/>
                  </a:cubicBezTo>
                  <a:close/>
                  <a:moveTo>
                    <a:pt x="24088" y="275678"/>
                  </a:moveTo>
                  <a:cubicBezTo>
                    <a:pt x="24088" y="302889"/>
                    <a:pt x="24088" y="329654"/>
                    <a:pt x="24088" y="357757"/>
                  </a:cubicBezTo>
                  <a:cubicBezTo>
                    <a:pt x="46392" y="357757"/>
                    <a:pt x="66466" y="357757"/>
                    <a:pt x="87431" y="357757"/>
                  </a:cubicBezTo>
                  <a:cubicBezTo>
                    <a:pt x="87431" y="329654"/>
                    <a:pt x="87431" y="302443"/>
                    <a:pt x="87431" y="275678"/>
                  </a:cubicBezTo>
                  <a:cubicBezTo>
                    <a:pt x="65573" y="275678"/>
                    <a:pt x="45054" y="275678"/>
                    <a:pt x="24088" y="275678"/>
                  </a:cubicBezTo>
                  <a:close/>
                  <a:moveTo>
                    <a:pt x="2230" y="243560"/>
                  </a:moveTo>
                  <a:cubicBezTo>
                    <a:pt x="120887" y="243560"/>
                    <a:pt x="240437" y="243560"/>
                    <a:pt x="360878" y="243560"/>
                  </a:cubicBezTo>
                  <a:cubicBezTo>
                    <a:pt x="360878" y="582581"/>
                    <a:pt x="360878" y="919817"/>
                    <a:pt x="360878" y="1258392"/>
                  </a:cubicBezTo>
                  <a:cubicBezTo>
                    <a:pt x="241329" y="1258392"/>
                    <a:pt x="122672" y="1258392"/>
                    <a:pt x="2230" y="1258392"/>
                  </a:cubicBezTo>
                  <a:cubicBezTo>
                    <a:pt x="2230" y="920709"/>
                    <a:pt x="2230" y="583027"/>
                    <a:pt x="2230" y="243560"/>
                  </a:cubicBezTo>
                  <a:close/>
                  <a:moveTo>
                    <a:pt x="265530" y="102153"/>
                  </a:moveTo>
                  <a:cubicBezTo>
                    <a:pt x="265530" y="144976"/>
                    <a:pt x="265530" y="184677"/>
                    <a:pt x="265530" y="225717"/>
                  </a:cubicBezTo>
                  <a:cubicBezTo>
                    <a:pt x="292740" y="225717"/>
                    <a:pt x="319059" y="225717"/>
                    <a:pt x="346716" y="225717"/>
                  </a:cubicBezTo>
                  <a:cubicBezTo>
                    <a:pt x="346716" y="189584"/>
                    <a:pt x="346716" y="155682"/>
                    <a:pt x="346716" y="120442"/>
                  </a:cubicBezTo>
                  <a:cubicBezTo>
                    <a:pt x="319505" y="114197"/>
                    <a:pt x="293187" y="108397"/>
                    <a:pt x="265530" y="102153"/>
                  </a:cubicBezTo>
                  <a:close/>
                  <a:moveTo>
                    <a:pt x="95127" y="102153"/>
                  </a:moveTo>
                  <a:cubicBezTo>
                    <a:pt x="69254" y="107951"/>
                    <a:pt x="45166" y="112858"/>
                    <a:pt x="21078" y="119550"/>
                  </a:cubicBezTo>
                  <a:cubicBezTo>
                    <a:pt x="17509" y="120442"/>
                    <a:pt x="13940" y="128471"/>
                    <a:pt x="13940" y="132932"/>
                  </a:cubicBezTo>
                  <a:cubicBezTo>
                    <a:pt x="13494" y="163265"/>
                    <a:pt x="13494" y="193599"/>
                    <a:pt x="13494" y="225270"/>
                  </a:cubicBezTo>
                  <a:cubicBezTo>
                    <a:pt x="41597" y="225270"/>
                    <a:pt x="67916" y="225270"/>
                    <a:pt x="95127" y="225270"/>
                  </a:cubicBezTo>
                  <a:cubicBezTo>
                    <a:pt x="95127" y="185123"/>
                    <a:pt x="95127" y="145422"/>
                    <a:pt x="95127" y="102153"/>
                  </a:cubicBezTo>
                  <a:close/>
                  <a:moveTo>
                    <a:pt x="108509" y="100368"/>
                  </a:moveTo>
                  <a:cubicBezTo>
                    <a:pt x="108509" y="144084"/>
                    <a:pt x="108509" y="183785"/>
                    <a:pt x="108509" y="225717"/>
                  </a:cubicBezTo>
                  <a:cubicBezTo>
                    <a:pt x="157578" y="225717"/>
                    <a:pt x="204863" y="225717"/>
                    <a:pt x="252147" y="225717"/>
                  </a:cubicBezTo>
                  <a:cubicBezTo>
                    <a:pt x="252147" y="183785"/>
                    <a:pt x="252147" y="143192"/>
                    <a:pt x="252147" y="100368"/>
                  </a:cubicBezTo>
                  <a:cubicBezTo>
                    <a:pt x="203524" y="100368"/>
                    <a:pt x="156240" y="100368"/>
                    <a:pt x="108509" y="100368"/>
                  </a:cubicBezTo>
                  <a:close/>
                  <a:moveTo>
                    <a:pt x="94681" y="51745"/>
                  </a:moveTo>
                  <a:cubicBezTo>
                    <a:pt x="77284" y="55314"/>
                    <a:pt x="61225" y="58436"/>
                    <a:pt x="46058" y="62451"/>
                  </a:cubicBezTo>
                  <a:cubicBezTo>
                    <a:pt x="10372" y="71819"/>
                    <a:pt x="9925" y="73603"/>
                    <a:pt x="15724" y="111074"/>
                  </a:cubicBezTo>
                  <a:cubicBezTo>
                    <a:pt x="42043" y="105275"/>
                    <a:pt x="68362" y="99476"/>
                    <a:pt x="94681" y="93677"/>
                  </a:cubicBezTo>
                  <a:cubicBezTo>
                    <a:pt x="94681" y="78956"/>
                    <a:pt x="94681" y="66020"/>
                    <a:pt x="94681" y="51745"/>
                  </a:cubicBezTo>
                  <a:close/>
                  <a:moveTo>
                    <a:pt x="265530" y="50853"/>
                  </a:moveTo>
                  <a:cubicBezTo>
                    <a:pt x="265530" y="67804"/>
                    <a:pt x="265530" y="80740"/>
                    <a:pt x="265530" y="93231"/>
                  </a:cubicBezTo>
                  <a:cubicBezTo>
                    <a:pt x="293187" y="99030"/>
                    <a:pt x="319059" y="104829"/>
                    <a:pt x="352069" y="112412"/>
                  </a:cubicBezTo>
                  <a:cubicBezTo>
                    <a:pt x="347162" y="96353"/>
                    <a:pt x="347162" y="75388"/>
                    <a:pt x="339133" y="71819"/>
                  </a:cubicBezTo>
                  <a:cubicBezTo>
                    <a:pt x="316829" y="61113"/>
                    <a:pt x="290956" y="57545"/>
                    <a:pt x="265530" y="50853"/>
                  </a:cubicBezTo>
                  <a:close/>
                  <a:moveTo>
                    <a:pt x="108509" y="47730"/>
                  </a:moveTo>
                  <a:cubicBezTo>
                    <a:pt x="108509" y="63789"/>
                    <a:pt x="108509" y="76279"/>
                    <a:pt x="108509" y="89216"/>
                  </a:cubicBezTo>
                  <a:cubicBezTo>
                    <a:pt x="157578" y="89216"/>
                    <a:pt x="204416" y="89216"/>
                    <a:pt x="252147" y="89216"/>
                  </a:cubicBezTo>
                  <a:cubicBezTo>
                    <a:pt x="252147" y="76279"/>
                    <a:pt x="252147" y="63789"/>
                    <a:pt x="252147" y="47730"/>
                  </a:cubicBezTo>
                  <a:cubicBezTo>
                    <a:pt x="203971" y="47730"/>
                    <a:pt x="156240" y="47730"/>
                    <a:pt x="108509" y="47730"/>
                  </a:cubicBezTo>
                  <a:close/>
                  <a:moveTo>
                    <a:pt x="180328" y="0"/>
                  </a:moveTo>
                  <a:cubicBezTo>
                    <a:pt x="235977" y="0"/>
                    <a:pt x="291625" y="9368"/>
                    <a:pt x="347162" y="28103"/>
                  </a:cubicBezTo>
                  <a:cubicBezTo>
                    <a:pt x="353407" y="30333"/>
                    <a:pt x="360544" y="39701"/>
                    <a:pt x="360991" y="45500"/>
                  </a:cubicBezTo>
                  <a:cubicBezTo>
                    <a:pt x="361883" y="107059"/>
                    <a:pt x="361437" y="168618"/>
                    <a:pt x="361437" y="231962"/>
                  </a:cubicBezTo>
                  <a:cubicBezTo>
                    <a:pt x="241441" y="232408"/>
                    <a:pt x="122338" y="232408"/>
                    <a:pt x="111" y="232408"/>
                  </a:cubicBezTo>
                  <a:cubicBezTo>
                    <a:pt x="111" y="168618"/>
                    <a:pt x="-335" y="106613"/>
                    <a:pt x="558" y="44162"/>
                  </a:cubicBezTo>
                  <a:cubicBezTo>
                    <a:pt x="558" y="38809"/>
                    <a:pt x="7695" y="30333"/>
                    <a:pt x="13494" y="28103"/>
                  </a:cubicBezTo>
                  <a:cubicBezTo>
                    <a:pt x="69031" y="9368"/>
                    <a:pt x="124680" y="0"/>
                    <a:pt x="18032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2E203DF-82D4-4FC7-A2CC-FE74CA3A02FF}"/>
              </a:ext>
            </a:extLst>
          </p:cNvPr>
          <p:cNvGrpSpPr/>
          <p:nvPr/>
        </p:nvGrpSpPr>
        <p:grpSpPr>
          <a:xfrm>
            <a:off x="3982298" y="2487637"/>
            <a:ext cx="365858" cy="2040975"/>
            <a:chOff x="3976735" y="2506352"/>
            <a:chExt cx="365858" cy="2040975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85D6682-511F-41B5-A404-0BA851FA3D18}"/>
                </a:ext>
              </a:extLst>
            </p:cNvPr>
            <p:cNvSpPr/>
            <p:nvPr userDrawn="1"/>
          </p:nvSpPr>
          <p:spPr>
            <a:xfrm>
              <a:off x="3976735" y="2506352"/>
              <a:ext cx="365858" cy="2040975"/>
            </a:xfrm>
            <a:custGeom>
              <a:avLst/>
              <a:gdLst>
                <a:gd name="connsiteX0" fmla="*/ 145063 w 365858"/>
                <a:gd name="connsiteY0" fmla="*/ 0 h 2040975"/>
                <a:gd name="connsiteX1" fmla="*/ 163296 w 365858"/>
                <a:gd name="connsiteY1" fmla="*/ 0 h 2040975"/>
                <a:gd name="connsiteX2" fmla="*/ 163296 w 365858"/>
                <a:gd name="connsiteY2" fmla="*/ 225655 h 2040975"/>
                <a:gd name="connsiteX3" fmla="*/ 202562 w 365858"/>
                <a:gd name="connsiteY3" fmla="*/ 225655 h 2040975"/>
                <a:gd name="connsiteX4" fmla="*/ 202562 w 365858"/>
                <a:gd name="connsiteY4" fmla="*/ 122498 h 2040975"/>
                <a:gd name="connsiteX5" fmla="*/ 220795 w 365858"/>
                <a:gd name="connsiteY5" fmla="*/ 122498 h 2040975"/>
                <a:gd name="connsiteX6" fmla="*/ 220795 w 365858"/>
                <a:gd name="connsiteY6" fmla="*/ 225655 h 2040975"/>
                <a:gd name="connsiteX7" fmla="*/ 312494 w 365858"/>
                <a:gd name="connsiteY7" fmla="*/ 225655 h 2040975"/>
                <a:gd name="connsiteX8" fmla="*/ 312494 w 365858"/>
                <a:gd name="connsiteY8" fmla="*/ 376421 h 2040975"/>
                <a:gd name="connsiteX9" fmla="*/ 365858 w 365858"/>
                <a:gd name="connsiteY9" fmla="*/ 376421 h 2040975"/>
                <a:gd name="connsiteX10" fmla="*/ 365858 w 365858"/>
                <a:gd name="connsiteY10" fmla="*/ 2040975 h 2040975"/>
                <a:gd name="connsiteX11" fmla="*/ 0 w 365858"/>
                <a:gd name="connsiteY11" fmla="*/ 2040975 h 2040975"/>
                <a:gd name="connsiteX12" fmla="*/ 0 w 365858"/>
                <a:gd name="connsiteY12" fmla="*/ 376421 h 2040975"/>
                <a:gd name="connsiteX13" fmla="*/ 53365 w 365858"/>
                <a:gd name="connsiteY13" fmla="*/ 376421 h 2040975"/>
                <a:gd name="connsiteX14" fmla="*/ 53365 w 365858"/>
                <a:gd name="connsiteY14" fmla="*/ 225655 h 2040975"/>
                <a:gd name="connsiteX15" fmla="*/ 145063 w 365858"/>
                <a:gd name="connsiteY15" fmla="*/ 225655 h 204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858" h="2040975">
                  <a:moveTo>
                    <a:pt x="145063" y="0"/>
                  </a:moveTo>
                  <a:lnTo>
                    <a:pt x="163296" y="0"/>
                  </a:lnTo>
                  <a:lnTo>
                    <a:pt x="163296" y="225655"/>
                  </a:lnTo>
                  <a:lnTo>
                    <a:pt x="202562" y="225655"/>
                  </a:lnTo>
                  <a:lnTo>
                    <a:pt x="202562" y="122498"/>
                  </a:lnTo>
                  <a:lnTo>
                    <a:pt x="220795" y="122498"/>
                  </a:lnTo>
                  <a:lnTo>
                    <a:pt x="220795" y="225655"/>
                  </a:lnTo>
                  <a:lnTo>
                    <a:pt x="312494" y="225655"/>
                  </a:lnTo>
                  <a:lnTo>
                    <a:pt x="312494" y="376421"/>
                  </a:lnTo>
                  <a:lnTo>
                    <a:pt x="365858" y="376421"/>
                  </a:lnTo>
                  <a:lnTo>
                    <a:pt x="365858" y="2040975"/>
                  </a:lnTo>
                  <a:lnTo>
                    <a:pt x="0" y="2040975"/>
                  </a:lnTo>
                  <a:lnTo>
                    <a:pt x="0" y="376421"/>
                  </a:lnTo>
                  <a:lnTo>
                    <a:pt x="53365" y="376421"/>
                  </a:lnTo>
                  <a:lnTo>
                    <a:pt x="53365" y="225655"/>
                  </a:lnTo>
                  <a:lnTo>
                    <a:pt x="145063" y="225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EB939DFD-0A0A-42CE-A10C-CE870B03654A}"/>
                </a:ext>
              </a:extLst>
            </p:cNvPr>
            <p:cNvSpPr/>
            <p:nvPr userDrawn="1"/>
          </p:nvSpPr>
          <p:spPr>
            <a:xfrm>
              <a:off x="3976735" y="2506352"/>
              <a:ext cx="365858" cy="2040975"/>
            </a:xfrm>
            <a:custGeom>
              <a:avLst/>
              <a:gdLst>
                <a:gd name="connsiteX0" fmla="*/ 447775 w 577885"/>
                <a:gd name="connsiteY0" fmla="*/ 733033 h 2617622"/>
                <a:gd name="connsiteX1" fmla="*/ 447775 w 577885"/>
                <a:gd name="connsiteY1" fmla="*/ 2478381 h 2617622"/>
                <a:gd name="connsiteX2" fmla="*/ 493594 w 577885"/>
                <a:gd name="connsiteY2" fmla="*/ 2478381 h 2617622"/>
                <a:gd name="connsiteX3" fmla="*/ 493594 w 577885"/>
                <a:gd name="connsiteY3" fmla="*/ 733033 h 2617622"/>
                <a:gd name="connsiteX4" fmla="*/ 375078 w 577885"/>
                <a:gd name="connsiteY4" fmla="*/ 733033 h 2617622"/>
                <a:gd name="connsiteX5" fmla="*/ 375078 w 577885"/>
                <a:gd name="connsiteY5" fmla="*/ 2478381 h 2617622"/>
                <a:gd name="connsiteX6" fmla="*/ 420897 w 577885"/>
                <a:gd name="connsiteY6" fmla="*/ 2478381 h 2617622"/>
                <a:gd name="connsiteX7" fmla="*/ 420897 w 577885"/>
                <a:gd name="connsiteY7" fmla="*/ 733033 h 2617622"/>
                <a:gd name="connsiteX8" fmla="*/ 302381 w 577885"/>
                <a:gd name="connsiteY8" fmla="*/ 733033 h 2617622"/>
                <a:gd name="connsiteX9" fmla="*/ 302381 w 577885"/>
                <a:gd name="connsiteY9" fmla="*/ 2478381 h 2617622"/>
                <a:gd name="connsiteX10" fmla="*/ 348199 w 577885"/>
                <a:gd name="connsiteY10" fmla="*/ 2478381 h 2617622"/>
                <a:gd name="connsiteX11" fmla="*/ 348199 w 577885"/>
                <a:gd name="connsiteY11" fmla="*/ 733033 h 2617622"/>
                <a:gd name="connsiteX12" fmla="*/ 229684 w 577885"/>
                <a:gd name="connsiteY12" fmla="*/ 733033 h 2617622"/>
                <a:gd name="connsiteX13" fmla="*/ 229684 w 577885"/>
                <a:gd name="connsiteY13" fmla="*/ 2478381 h 2617622"/>
                <a:gd name="connsiteX14" fmla="*/ 275502 w 577885"/>
                <a:gd name="connsiteY14" fmla="*/ 2478381 h 2617622"/>
                <a:gd name="connsiteX15" fmla="*/ 275502 w 577885"/>
                <a:gd name="connsiteY15" fmla="*/ 733033 h 2617622"/>
                <a:gd name="connsiteX16" fmla="*/ 156987 w 577885"/>
                <a:gd name="connsiteY16" fmla="*/ 733033 h 2617622"/>
                <a:gd name="connsiteX17" fmla="*/ 156987 w 577885"/>
                <a:gd name="connsiteY17" fmla="*/ 2478381 h 2617622"/>
                <a:gd name="connsiteX18" fmla="*/ 202806 w 577885"/>
                <a:gd name="connsiteY18" fmla="*/ 2478381 h 2617622"/>
                <a:gd name="connsiteX19" fmla="*/ 202806 w 577885"/>
                <a:gd name="connsiteY19" fmla="*/ 733033 h 2617622"/>
                <a:gd name="connsiteX20" fmla="*/ 84290 w 577885"/>
                <a:gd name="connsiteY20" fmla="*/ 733033 h 2617622"/>
                <a:gd name="connsiteX21" fmla="*/ 84290 w 577885"/>
                <a:gd name="connsiteY21" fmla="*/ 2478381 h 2617622"/>
                <a:gd name="connsiteX22" fmla="*/ 130109 w 577885"/>
                <a:gd name="connsiteY22" fmla="*/ 2478381 h 2617622"/>
                <a:gd name="connsiteX23" fmla="*/ 130109 w 577885"/>
                <a:gd name="connsiteY23" fmla="*/ 733033 h 2617622"/>
                <a:gd name="connsiteX24" fmla="*/ 229131 w 577885"/>
                <a:gd name="connsiteY24" fmla="*/ 0 h 2617622"/>
                <a:gd name="connsiteX25" fmla="*/ 257931 w 577885"/>
                <a:gd name="connsiteY25" fmla="*/ 0 h 2617622"/>
                <a:gd name="connsiteX26" fmla="*/ 257931 w 577885"/>
                <a:gd name="connsiteY26" fmla="*/ 289410 h 2617622"/>
                <a:gd name="connsiteX27" fmla="*/ 319953 w 577885"/>
                <a:gd name="connsiteY27" fmla="*/ 289410 h 2617622"/>
                <a:gd name="connsiteX28" fmla="*/ 319953 w 577885"/>
                <a:gd name="connsiteY28" fmla="*/ 157108 h 2617622"/>
                <a:gd name="connsiteX29" fmla="*/ 348753 w 577885"/>
                <a:gd name="connsiteY29" fmla="*/ 157108 h 2617622"/>
                <a:gd name="connsiteX30" fmla="*/ 348753 w 577885"/>
                <a:gd name="connsiteY30" fmla="*/ 289410 h 2617622"/>
                <a:gd name="connsiteX31" fmla="*/ 493594 w 577885"/>
                <a:gd name="connsiteY31" fmla="*/ 289410 h 2617622"/>
                <a:gd name="connsiteX32" fmla="*/ 493594 w 577885"/>
                <a:gd name="connsiteY32" fmla="*/ 482773 h 2617622"/>
                <a:gd name="connsiteX33" fmla="*/ 577885 w 577885"/>
                <a:gd name="connsiteY33" fmla="*/ 482773 h 2617622"/>
                <a:gd name="connsiteX34" fmla="*/ 577885 w 577885"/>
                <a:gd name="connsiteY34" fmla="*/ 2617622 h 2617622"/>
                <a:gd name="connsiteX35" fmla="*/ 0 w 577885"/>
                <a:gd name="connsiteY35" fmla="*/ 2617622 h 2617622"/>
                <a:gd name="connsiteX36" fmla="*/ 0 w 577885"/>
                <a:gd name="connsiteY36" fmla="*/ 482773 h 2617622"/>
                <a:gd name="connsiteX37" fmla="*/ 84291 w 577885"/>
                <a:gd name="connsiteY37" fmla="*/ 482773 h 2617622"/>
                <a:gd name="connsiteX38" fmla="*/ 84291 w 577885"/>
                <a:gd name="connsiteY38" fmla="*/ 289410 h 2617622"/>
                <a:gd name="connsiteX39" fmla="*/ 229131 w 577885"/>
                <a:gd name="connsiteY39" fmla="*/ 289410 h 26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7885" h="2617622">
                  <a:moveTo>
                    <a:pt x="447775" y="733033"/>
                  </a:moveTo>
                  <a:lnTo>
                    <a:pt x="447775" y="2478381"/>
                  </a:lnTo>
                  <a:lnTo>
                    <a:pt x="493594" y="2478381"/>
                  </a:lnTo>
                  <a:lnTo>
                    <a:pt x="493594" y="733033"/>
                  </a:lnTo>
                  <a:close/>
                  <a:moveTo>
                    <a:pt x="375078" y="733033"/>
                  </a:moveTo>
                  <a:lnTo>
                    <a:pt x="375078" y="2478381"/>
                  </a:lnTo>
                  <a:lnTo>
                    <a:pt x="420897" y="2478381"/>
                  </a:lnTo>
                  <a:lnTo>
                    <a:pt x="420897" y="733033"/>
                  </a:lnTo>
                  <a:close/>
                  <a:moveTo>
                    <a:pt x="302381" y="733033"/>
                  </a:moveTo>
                  <a:lnTo>
                    <a:pt x="302381" y="2478381"/>
                  </a:lnTo>
                  <a:lnTo>
                    <a:pt x="348199" y="2478381"/>
                  </a:lnTo>
                  <a:lnTo>
                    <a:pt x="348199" y="733033"/>
                  </a:lnTo>
                  <a:close/>
                  <a:moveTo>
                    <a:pt x="229684" y="733033"/>
                  </a:moveTo>
                  <a:lnTo>
                    <a:pt x="229684" y="2478381"/>
                  </a:lnTo>
                  <a:lnTo>
                    <a:pt x="275502" y="2478381"/>
                  </a:lnTo>
                  <a:lnTo>
                    <a:pt x="275502" y="733033"/>
                  </a:lnTo>
                  <a:close/>
                  <a:moveTo>
                    <a:pt x="156987" y="733033"/>
                  </a:moveTo>
                  <a:lnTo>
                    <a:pt x="156987" y="2478381"/>
                  </a:lnTo>
                  <a:lnTo>
                    <a:pt x="202806" y="2478381"/>
                  </a:lnTo>
                  <a:lnTo>
                    <a:pt x="202806" y="733033"/>
                  </a:lnTo>
                  <a:close/>
                  <a:moveTo>
                    <a:pt x="84290" y="733033"/>
                  </a:moveTo>
                  <a:lnTo>
                    <a:pt x="84290" y="2478381"/>
                  </a:lnTo>
                  <a:lnTo>
                    <a:pt x="130109" y="2478381"/>
                  </a:lnTo>
                  <a:lnTo>
                    <a:pt x="130109" y="733033"/>
                  </a:lnTo>
                  <a:close/>
                  <a:moveTo>
                    <a:pt x="229131" y="0"/>
                  </a:moveTo>
                  <a:lnTo>
                    <a:pt x="257931" y="0"/>
                  </a:lnTo>
                  <a:lnTo>
                    <a:pt x="257931" y="289410"/>
                  </a:lnTo>
                  <a:lnTo>
                    <a:pt x="319953" y="289410"/>
                  </a:lnTo>
                  <a:lnTo>
                    <a:pt x="319953" y="157108"/>
                  </a:lnTo>
                  <a:lnTo>
                    <a:pt x="348753" y="157108"/>
                  </a:lnTo>
                  <a:lnTo>
                    <a:pt x="348753" y="289410"/>
                  </a:lnTo>
                  <a:lnTo>
                    <a:pt x="493594" y="289410"/>
                  </a:lnTo>
                  <a:lnTo>
                    <a:pt x="493594" y="482773"/>
                  </a:lnTo>
                  <a:lnTo>
                    <a:pt x="577885" y="482773"/>
                  </a:lnTo>
                  <a:lnTo>
                    <a:pt x="577885" y="2617622"/>
                  </a:lnTo>
                  <a:lnTo>
                    <a:pt x="0" y="2617622"/>
                  </a:lnTo>
                  <a:lnTo>
                    <a:pt x="0" y="482773"/>
                  </a:lnTo>
                  <a:lnTo>
                    <a:pt x="84291" y="482773"/>
                  </a:lnTo>
                  <a:lnTo>
                    <a:pt x="84291" y="289410"/>
                  </a:lnTo>
                  <a:lnTo>
                    <a:pt x="229131" y="289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BA7E314B-2773-4867-8ACE-0F9A75ADA68B}"/>
              </a:ext>
            </a:extLst>
          </p:cNvPr>
          <p:cNvGrpSpPr/>
          <p:nvPr/>
        </p:nvGrpSpPr>
        <p:grpSpPr>
          <a:xfrm>
            <a:off x="4300126" y="2756067"/>
            <a:ext cx="393371" cy="1777321"/>
            <a:chOff x="4326715" y="2780709"/>
            <a:chExt cx="393371" cy="1777321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C3FD3A0-AE6B-41E9-86AC-8E53EC27FA04}"/>
                </a:ext>
              </a:extLst>
            </p:cNvPr>
            <p:cNvSpPr/>
            <p:nvPr userDrawn="1"/>
          </p:nvSpPr>
          <p:spPr>
            <a:xfrm>
              <a:off x="4326715" y="2780709"/>
              <a:ext cx="393371" cy="1777321"/>
            </a:xfrm>
            <a:custGeom>
              <a:avLst/>
              <a:gdLst>
                <a:gd name="connsiteX0" fmla="*/ 168966 w 393371"/>
                <a:gd name="connsiteY0" fmla="*/ 0 h 1777321"/>
                <a:gd name="connsiteX1" fmla="*/ 179168 w 393371"/>
                <a:gd name="connsiteY1" fmla="*/ 0 h 1777321"/>
                <a:gd name="connsiteX2" fmla="*/ 179168 w 393371"/>
                <a:gd name="connsiteY2" fmla="*/ 183079 h 1777321"/>
                <a:gd name="connsiteX3" fmla="*/ 196686 w 393371"/>
                <a:gd name="connsiteY3" fmla="*/ 179051 h 1777321"/>
                <a:gd name="connsiteX4" fmla="*/ 201140 w 393371"/>
                <a:gd name="connsiteY4" fmla="*/ 180076 h 1777321"/>
                <a:gd name="connsiteX5" fmla="*/ 201140 w 393371"/>
                <a:gd name="connsiteY5" fmla="*/ 110734 h 1777321"/>
                <a:gd name="connsiteX6" fmla="*/ 211342 w 393371"/>
                <a:gd name="connsiteY6" fmla="*/ 110734 h 1777321"/>
                <a:gd name="connsiteX7" fmla="*/ 211342 w 393371"/>
                <a:gd name="connsiteY7" fmla="*/ 182421 h 1777321"/>
                <a:gd name="connsiteX8" fmla="*/ 228233 w 393371"/>
                <a:gd name="connsiteY8" fmla="*/ 186305 h 1777321"/>
                <a:gd name="connsiteX9" fmla="*/ 294437 w 393371"/>
                <a:gd name="connsiteY9" fmla="*/ 277591 h 1777321"/>
                <a:gd name="connsiteX10" fmla="*/ 295898 w 393371"/>
                <a:gd name="connsiteY10" fmla="*/ 284746 h 1777321"/>
                <a:gd name="connsiteX11" fmla="*/ 327813 w 393371"/>
                <a:gd name="connsiteY11" fmla="*/ 284746 h 1777321"/>
                <a:gd name="connsiteX12" fmla="*/ 327813 w 393371"/>
                <a:gd name="connsiteY12" fmla="*/ 437292 h 1777321"/>
                <a:gd name="connsiteX13" fmla="*/ 360592 w 393371"/>
                <a:gd name="connsiteY13" fmla="*/ 437292 h 1777321"/>
                <a:gd name="connsiteX14" fmla="*/ 360592 w 393371"/>
                <a:gd name="connsiteY14" fmla="*/ 589838 h 1777321"/>
                <a:gd name="connsiteX15" fmla="*/ 393371 w 393371"/>
                <a:gd name="connsiteY15" fmla="*/ 589838 h 1777321"/>
                <a:gd name="connsiteX16" fmla="*/ 393371 w 393371"/>
                <a:gd name="connsiteY16" fmla="*/ 1777321 h 1777321"/>
                <a:gd name="connsiteX17" fmla="*/ 0 w 393371"/>
                <a:gd name="connsiteY17" fmla="*/ 1777321 h 1777321"/>
                <a:gd name="connsiteX18" fmla="*/ 0 w 393371"/>
                <a:gd name="connsiteY18" fmla="*/ 589838 h 1777321"/>
                <a:gd name="connsiteX19" fmla="*/ 32779 w 393371"/>
                <a:gd name="connsiteY19" fmla="*/ 589838 h 1777321"/>
                <a:gd name="connsiteX20" fmla="*/ 32779 w 393371"/>
                <a:gd name="connsiteY20" fmla="*/ 437292 h 1777321"/>
                <a:gd name="connsiteX21" fmla="*/ 65558 w 393371"/>
                <a:gd name="connsiteY21" fmla="*/ 437292 h 1777321"/>
                <a:gd name="connsiteX22" fmla="*/ 65558 w 393371"/>
                <a:gd name="connsiteY22" fmla="*/ 284746 h 1777321"/>
                <a:gd name="connsiteX23" fmla="*/ 97473 w 393371"/>
                <a:gd name="connsiteY23" fmla="*/ 284746 h 1777321"/>
                <a:gd name="connsiteX24" fmla="*/ 98934 w 393371"/>
                <a:gd name="connsiteY24" fmla="*/ 277591 h 1777321"/>
                <a:gd name="connsiteX25" fmla="*/ 165138 w 393371"/>
                <a:gd name="connsiteY25" fmla="*/ 186305 h 1777321"/>
                <a:gd name="connsiteX26" fmla="*/ 168966 w 393371"/>
                <a:gd name="connsiteY26" fmla="*/ 185425 h 17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3371" h="1777321">
                  <a:moveTo>
                    <a:pt x="168966" y="0"/>
                  </a:moveTo>
                  <a:lnTo>
                    <a:pt x="179168" y="0"/>
                  </a:lnTo>
                  <a:lnTo>
                    <a:pt x="179168" y="183079"/>
                  </a:lnTo>
                  <a:lnTo>
                    <a:pt x="196686" y="179051"/>
                  </a:lnTo>
                  <a:lnTo>
                    <a:pt x="201140" y="180076"/>
                  </a:lnTo>
                  <a:lnTo>
                    <a:pt x="201140" y="110734"/>
                  </a:lnTo>
                  <a:lnTo>
                    <a:pt x="211342" y="110734"/>
                  </a:lnTo>
                  <a:lnTo>
                    <a:pt x="211342" y="182421"/>
                  </a:lnTo>
                  <a:lnTo>
                    <a:pt x="228233" y="186305"/>
                  </a:lnTo>
                  <a:cubicBezTo>
                    <a:pt x="258131" y="200447"/>
                    <a:pt x="282358" y="234160"/>
                    <a:pt x="294437" y="277591"/>
                  </a:cubicBezTo>
                  <a:lnTo>
                    <a:pt x="295898" y="284746"/>
                  </a:lnTo>
                  <a:lnTo>
                    <a:pt x="327813" y="284746"/>
                  </a:lnTo>
                  <a:lnTo>
                    <a:pt x="327813" y="437292"/>
                  </a:lnTo>
                  <a:lnTo>
                    <a:pt x="360592" y="437292"/>
                  </a:lnTo>
                  <a:lnTo>
                    <a:pt x="360592" y="589838"/>
                  </a:lnTo>
                  <a:lnTo>
                    <a:pt x="393371" y="589838"/>
                  </a:lnTo>
                  <a:lnTo>
                    <a:pt x="393371" y="1777321"/>
                  </a:lnTo>
                  <a:lnTo>
                    <a:pt x="0" y="1777321"/>
                  </a:lnTo>
                  <a:lnTo>
                    <a:pt x="0" y="589838"/>
                  </a:lnTo>
                  <a:lnTo>
                    <a:pt x="32779" y="589838"/>
                  </a:lnTo>
                  <a:lnTo>
                    <a:pt x="32779" y="437292"/>
                  </a:lnTo>
                  <a:lnTo>
                    <a:pt x="65558" y="437292"/>
                  </a:lnTo>
                  <a:lnTo>
                    <a:pt x="65558" y="284746"/>
                  </a:lnTo>
                  <a:lnTo>
                    <a:pt x="97473" y="284746"/>
                  </a:lnTo>
                  <a:lnTo>
                    <a:pt x="98934" y="277591"/>
                  </a:lnTo>
                  <a:cubicBezTo>
                    <a:pt x="111013" y="234160"/>
                    <a:pt x="135240" y="200447"/>
                    <a:pt x="165138" y="186305"/>
                  </a:cubicBezTo>
                  <a:lnTo>
                    <a:pt x="168966" y="18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7EEEFC9D-129C-486B-9405-0D36C0A54E22}"/>
                </a:ext>
              </a:extLst>
            </p:cNvPr>
            <p:cNvSpPr/>
            <p:nvPr userDrawn="1"/>
          </p:nvSpPr>
          <p:spPr>
            <a:xfrm>
              <a:off x="4326715" y="2780709"/>
              <a:ext cx="393371" cy="1777321"/>
            </a:xfrm>
            <a:custGeom>
              <a:avLst/>
              <a:gdLst>
                <a:gd name="connsiteX0" fmla="*/ 88062 w 848775"/>
                <a:gd name="connsiteY0" fmla="*/ 2298927 h 2521640"/>
                <a:gd name="connsiteX1" fmla="*/ 88062 w 848775"/>
                <a:gd name="connsiteY1" fmla="*/ 2404224 h 2521640"/>
                <a:gd name="connsiteX2" fmla="*/ 760711 w 848775"/>
                <a:gd name="connsiteY2" fmla="*/ 2404224 h 2521640"/>
                <a:gd name="connsiteX3" fmla="*/ 760711 w 848775"/>
                <a:gd name="connsiteY3" fmla="*/ 2298927 h 2521640"/>
                <a:gd name="connsiteX4" fmla="*/ 88062 w 848775"/>
                <a:gd name="connsiteY4" fmla="*/ 2131856 h 2521640"/>
                <a:gd name="connsiteX5" fmla="*/ 88062 w 848775"/>
                <a:gd name="connsiteY5" fmla="*/ 2237153 h 2521640"/>
                <a:gd name="connsiteX6" fmla="*/ 760711 w 848775"/>
                <a:gd name="connsiteY6" fmla="*/ 2237153 h 2521640"/>
                <a:gd name="connsiteX7" fmla="*/ 760711 w 848775"/>
                <a:gd name="connsiteY7" fmla="*/ 2131856 h 2521640"/>
                <a:gd name="connsiteX8" fmla="*/ 88062 w 848775"/>
                <a:gd name="connsiteY8" fmla="*/ 1970245 h 2521640"/>
                <a:gd name="connsiteX9" fmla="*/ 88062 w 848775"/>
                <a:gd name="connsiteY9" fmla="*/ 2075543 h 2521640"/>
                <a:gd name="connsiteX10" fmla="*/ 760711 w 848775"/>
                <a:gd name="connsiteY10" fmla="*/ 2075543 h 2521640"/>
                <a:gd name="connsiteX11" fmla="*/ 760711 w 848775"/>
                <a:gd name="connsiteY11" fmla="*/ 1970245 h 2521640"/>
                <a:gd name="connsiteX12" fmla="*/ 88062 w 848775"/>
                <a:gd name="connsiteY12" fmla="*/ 1803176 h 2521640"/>
                <a:gd name="connsiteX13" fmla="*/ 88062 w 848775"/>
                <a:gd name="connsiteY13" fmla="*/ 1908473 h 2521640"/>
                <a:gd name="connsiteX14" fmla="*/ 760711 w 848775"/>
                <a:gd name="connsiteY14" fmla="*/ 1908473 h 2521640"/>
                <a:gd name="connsiteX15" fmla="*/ 760711 w 848775"/>
                <a:gd name="connsiteY15" fmla="*/ 1803176 h 2521640"/>
                <a:gd name="connsiteX16" fmla="*/ 88062 w 848775"/>
                <a:gd name="connsiteY16" fmla="*/ 1636106 h 2521640"/>
                <a:gd name="connsiteX17" fmla="*/ 88062 w 848775"/>
                <a:gd name="connsiteY17" fmla="*/ 1741404 h 2521640"/>
                <a:gd name="connsiteX18" fmla="*/ 760711 w 848775"/>
                <a:gd name="connsiteY18" fmla="*/ 1741404 h 2521640"/>
                <a:gd name="connsiteX19" fmla="*/ 760711 w 848775"/>
                <a:gd name="connsiteY19" fmla="*/ 1636106 h 2521640"/>
                <a:gd name="connsiteX20" fmla="*/ 88062 w 848775"/>
                <a:gd name="connsiteY20" fmla="*/ 1469036 h 2521640"/>
                <a:gd name="connsiteX21" fmla="*/ 88062 w 848775"/>
                <a:gd name="connsiteY21" fmla="*/ 1574334 h 2521640"/>
                <a:gd name="connsiteX22" fmla="*/ 760711 w 848775"/>
                <a:gd name="connsiteY22" fmla="*/ 1574334 h 2521640"/>
                <a:gd name="connsiteX23" fmla="*/ 760711 w 848775"/>
                <a:gd name="connsiteY23" fmla="*/ 1469036 h 2521640"/>
                <a:gd name="connsiteX24" fmla="*/ 88062 w 848775"/>
                <a:gd name="connsiteY24" fmla="*/ 1301967 h 2521640"/>
                <a:gd name="connsiteX25" fmla="*/ 88062 w 848775"/>
                <a:gd name="connsiteY25" fmla="*/ 1407264 h 2521640"/>
                <a:gd name="connsiteX26" fmla="*/ 760711 w 848775"/>
                <a:gd name="connsiteY26" fmla="*/ 1407264 h 2521640"/>
                <a:gd name="connsiteX27" fmla="*/ 760711 w 848775"/>
                <a:gd name="connsiteY27" fmla="*/ 1301967 h 2521640"/>
                <a:gd name="connsiteX28" fmla="*/ 88062 w 848775"/>
                <a:gd name="connsiteY28" fmla="*/ 1134897 h 2521640"/>
                <a:gd name="connsiteX29" fmla="*/ 88062 w 848775"/>
                <a:gd name="connsiteY29" fmla="*/ 1240194 h 2521640"/>
                <a:gd name="connsiteX30" fmla="*/ 760711 w 848775"/>
                <a:gd name="connsiteY30" fmla="*/ 1240194 h 2521640"/>
                <a:gd name="connsiteX31" fmla="*/ 760711 w 848775"/>
                <a:gd name="connsiteY31" fmla="*/ 1134897 h 2521640"/>
                <a:gd name="connsiteX32" fmla="*/ 88062 w 848775"/>
                <a:gd name="connsiteY32" fmla="*/ 967827 h 2521640"/>
                <a:gd name="connsiteX33" fmla="*/ 88062 w 848775"/>
                <a:gd name="connsiteY33" fmla="*/ 1073125 h 2521640"/>
                <a:gd name="connsiteX34" fmla="*/ 760711 w 848775"/>
                <a:gd name="connsiteY34" fmla="*/ 1073125 h 2521640"/>
                <a:gd name="connsiteX35" fmla="*/ 760711 w 848775"/>
                <a:gd name="connsiteY35" fmla="*/ 967827 h 2521640"/>
                <a:gd name="connsiteX36" fmla="*/ 364576 w 848775"/>
                <a:gd name="connsiteY36" fmla="*/ 0 h 2521640"/>
                <a:gd name="connsiteX37" fmla="*/ 386590 w 848775"/>
                <a:gd name="connsiteY37" fmla="*/ 0 h 2521640"/>
                <a:gd name="connsiteX38" fmla="*/ 386590 w 848775"/>
                <a:gd name="connsiteY38" fmla="*/ 259751 h 2521640"/>
                <a:gd name="connsiteX39" fmla="*/ 424387 w 848775"/>
                <a:gd name="connsiteY39" fmla="*/ 254036 h 2521640"/>
                <a:gd name="connsiteX40" fmla="*/ 433998 w 848775"/>
                <a:gd name="connsiteY40" fmla="*/ 255489 h 2521640"/>
                <a:gd name="connsiteX41" fmla="*/ 433998 w 848775"/>
                <a:gd name="connsiteY41" fmla="*/ 157108 h 2521640"/>
                <a:gd name="connsiteX42" fmla="*/ 456012 w 848775"/>
                <a:gd name="connsiteY42" fmla="*/ 157108 h 2521640"/>
                <a:gd name="connsiteX43" fmla="*/ 456012 w 848775"/>
                <a:gd name="connsiteY43" fmla="*/ 258817 h 2521640"/>
                <a:gd name="connsiteX44" fmla="*/ 492457 w 848775"/>
                <a:gd name="connsiteY44" fmla="*/ 264327 h 2521640"/>
                <a:gd name="connsiteX45" fmla="*/ 635306 w 848775"/>
                <a:gd name="connsiteY45" fmla="*/ 393843 h 2521640"/>
                <a:gd name="connsiteX46" fmla="*/ 638457 w 848775"/>
                <a:gd name="connsiteY46" fmla="*/ 403994 h 2521640"/>
                <a:gd name="connsiteX47" fmla="*/ 707321 w 848775"/>
                <a:gd name="connsiteY47" fmla="*/ 403994 h 2521640"/>
                <a:gd name="connsiteX48" fmla="*/ 707321 w 848775"/>
                <a:gd name="connsiteY48" fmla="*/ 620425 h 2521640"/>
                <a:gd name="connsiteX49" fmla="*/ 778048 w 848775"/>
                <a:gd name="connsiteY49" fmla="*/ 620425 h 2521640"/>
                <a:gd name="connsiteX50" fmla="*/ 778048 w 848775"/>
                <a:gd name="connsiteY50" fmla="*/ 836855 h 2521640"/>
                <a:gd name="connsiteX51" fmla="*/ 848775 w 848775"/>
                <a:gd name="connsiteY51" fmla="*/ 836855 h 2521640"/>
                <a:gd name="connsiteX52" fmla="*/ 848775 w 848775"/>
                <a:gd name="connsiteY52" fmla="*/ 2521640 h 2521640"/>
                <a:gd name="connsiteX53" fmla="*/ 0 w 848775"/>
                <a:gd name="connsiteY53" fmla="*/ 2521640 h 2521640"/>
                <a:gd name="connsiteX54" fmla="*/ 0 w 848775"/>
                <a:gd name="connsiteY54" fmla="*/ 836855 h 2521640"/>
                <a:gd name="connsiteX55" fmla="*/ 70726 w 848775"/>
                <a:gd name="connsiteY55" fmla="*/ 836855 h 2521640"/>
                <a:gd name="connsiteX56" fmla="*/ 70726 w 848775"/>
                <a:gd name="connsiteY56" fmla="*/ 620425 h 2521640"/>
                <a:gd name="connsiteX57" fmla="*/ 141454 w 848775"/>
                <a:gd name="connsiteY57" fmla="*/ 620425 h 2521640"/>
                <a:gd name="connsiteX58" fmla="*/ 141454 w 848775"/>
                <a:gd name="connsiteY58" fmla="*/ 403994 h 2521640"/>
                <a:gd name="connsiteX59" fmla="*/ 210317 w 848775"/>
                <a:gd name="connsiteY59" fmla="*/ 403994 h 2521640"/>
                <a:gd name="connsiteX60" fmla="*/ 213468 w 848775"/>
                <a:gd name="connsiteY60" fmla="*/ 393843 h 2521640"/>
                <a:gd name="connsiteX61" fmla="*/ 356317 w 848775"/>
                <a:gd name="connsiteY61" fmla="*/ 264327 h 2521640"/>
                <a:gd name="connsiteX62" fmla="*/ 364576 w 848775"/>
                <a:gd name="connsiteY62" fmla="*/ 263079 h 252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48775" h="2521640">
                  <a:moveTo>
                    <a:pt x="88062" y="2298927"/>
                  </a:moveTo>
                  <a:lnTo>
                    <a:pt x="88062" y="2404224"/>
                  </a:lnTo>
                  <a:lnTo>
                    <a:pt x="760711" y="2404224"/>
                  </a:lnTo>
                  <a:lnTo>
                    <a:pt x="760711" y="2298927"/>
                  </a:lnTo>
                  <a:close/>
                  <a:moveTo>
                    <a:pt x="88062" y="2131856"/>
                  </a:moveTo>
                  <a:lnTo>
                    <a:pt x="88062" y="2237153"/>
                  </a:lnTo>
                  <a:lnTo>
                    <a:pt x="760711" y="2237153"/>
                  </a:lnTo>
                  <a:lnTo>
                    <a:pt x="760711" y="2131856"/>
                  </a:lnTo>
                  <a:close/>
                  <a:moveTo>
                    <a:pt x="88062" y="1970245"/>
                  </a:moveTo>
                  <a:lnTo>
                    <a:pt x="88062" y="2075543"/>
                  </a:lnTo>
                  <a:lnTo>
                    <a:pt x="760711" y="2075543"/>
                  </a:lnTo>
                  <a:lnTo>
                    <a:pt x="760711" y="1970245"/>
                  </a:lnTo>
                  <a:close/>
                  <a:moveTo>
                    <a:pt x="88062" y="1803176"/>
                  </a:moveTo>
                  <a:lnTo>
                    <a:pt x="88062" y="1908473"/>
                  </a:lnTo>
                  <a:lnTo>
                    <a:pt x="760711" y="1908473"/>
                  </a:lnTo>
                  <a:lnTo>
                    <a:pt x="760711" y="1803176"/>
                  </a:lnTo>
                  <a:close/>
                  <a:moveTo>
                    <a:pt x="88062" y="1636106"/>
                  </a:moveTo>
                  <a:lnTo>
                    <a:pt x="88062" y="1741404"/>
                  </a:lnTo>
                  <a:lnTo>
                    <a:pt x="760711" y="1741404"/>
                  </a:lnTo>
                  <a:lnTo>
                    <a:pt x="760711" y="1636106"/>
                  </a:lnTo>
                  <a:close/>
                  <a:moveTo>
                    <a:pt x="88062" y="1469036"/>
                  </a:moveTo>
                  <a:lnTo>
                    <a:pt x="88062" y="1574334"/>
                  </a:lnTo>
                  <a:lnTo>
                    <a:pt x="760711" y="1574334"/>
                  </a:lnTo>
                  <a:lnTo>
                    <a:pt x="760711" y="1469036"/>
                  </a:lnTo>
                  <a:close/>
                  <a:moveTo>
                    <a:pt x="88062" y="1301967"/>
                  </a:moveTo>
                  <a:lnTo>
                    <a:pt x="88062" y="1407264"/>
                  </a:lnTo>
                  <a:lnTo>
                    <a:pt x="760711" y="1407264"/>
                  </a:lnTo>
                  <a:lnTo>
                    <a:pt x="760711" y="1301967"/>
                  </a:lnTo>
                  <a:close/>
                  <a:moveTo>
                    <a:pt x="88062" y="1134897"/>
                  </a:moveTo>
                  <a:lnTo>
                    <a:pt x="88062" y="1240194"/>
                  </a:lnTo>
                  <a:lnTo>
                    <a:pt x="760711" y="1240194"/>
                  </a:lnTo>
                  <a:lnTo>
                    <a:pt x="760711" y="1134897"/>
                  </a:lnTo>
                  <a:close/>
                  <a:moveTo>
                    <a:pt x="88062" y="967827"/>
                  </a:moveTo>
                  <a:lnTo>
                    <a:pt x="88062" y="1073125"/>
                  </a:lnTo>
                  <a:lnTo>
                    <a:pt x="760711" y="1073125"/>
                  </a:lnTo>
                  <a:lnTo>
                    <a:pt x="760711" y="967827"/>
                  </a:lnTo>
                  <a:close/>
                  <a:moveTo>
                    <a:pt x="364576" y="0"/>
                  </a:moveTo>
                  <a:lnTo>
                    <a:pt x="386590" y="0"/>
                  </a:lnTo>
                  <a:lnTo>
                    <a:pt x="386590" y="259751"/>
                  </a:lnTo>
                  <a:lnTo>
                    <a:pt x="424387" y="254036"/>
                  </a:lnTo>
                  <a:lnTo>
                    <a:pt x="433998" y="255489"/>
                  </a:lnTo>
                  <a:lnTo>
                    <a:pt x="433998" y="157108"/>
                  </a:lnTo>
                  <a:lnTo>
                    <a:pt x="456012" y="157108"/>
                  </a:lnTo>
                  <a:lnTo>
                    <a:pt x="456012" y="258817"/>
                  </a:lnTo>
                  <a:lnTo>
                    <a:pt x="492457" y="264327"/>
                  </a:lnTo>
                  <a:cubicBezTo>
                    <a:pt x="556967" y="284392"/>
                    <a:pt x="609243" y="332224"/>
                    <a:pt x="635306" y="393843"/>
                  </a:cubicBezTo>
                  <a:lnTo>
                    <a:pt x="638457" y="403994"/>
                  </a:lnTo>
                  <a:lnTo>
                    <a:pt x="707321" y="403994"/>
                  </a:lnTo>
                  <a:lnTo>
                    <a:pt x="707321" y="620425"/>
                  </a:lnTo>
                  <a:lnTo>
                    <a:pt x="778048" y="620425"/>
                  </a:lnTo>
                  <a:lnTo>
                    <a:pt x="778048" y="836855"/>
                  </a:lnTo>
                  <a:lnTo>
                    <a:pt x="848775" y="836855"/>
                  </a:lnTo>
                  <a:lnTo>
                    <a:pt x="848775" y="2521640"/>
                  </a:lnTo>
                  <a:lnTo>
                    <a:pt x="0" y="2521640"/>
                  </a:lnTo>
                  <a:lnTo>
                    <a:pt x="0" y="836855"/>
                  </a:lnTo>
                  <a:lnTo>
                    <a:pt x="70726" y="836855"/>
                  </a:lnTo>
                  <a:lnTo>
                    <a:pt x="70726" y="620425"/>
                  </a:lnTo>
                  <a:lnTo>
                    <a:pt x="141454" y="620425"/>
                  </a:lnTo>
                  <a:lnTo>
                    <a:pt x="141454" y="403994"/>
                  </a:lnTo>
                  <a:lnTo>
                    <a:pt x="210317" y="403994"/>
                  </a:lnTo>
                  <a:lnTo>
                    <a:pt x="213468" y="393843"/>
                  </a:lnTo>
                  <a:cubicBezTo>
                    <a:pt x="239531" y="332224"/>
                    <a:pt x="291807" y="284392"/>
                    <a:pt x="356317" y="264327"/>
                  </a:cubicBezTo>
                  <a:lnTo>
                    <a:pt x="364576" y="263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9078AD54-F4E0-4855-92D8-E4A337BCD797}"/>
              </a:ext>
            </a:extLst>
          </p:cNvPr>
          <p:cNvGrpSpPr/>
          <p:nvPr/>
        </p:nvGrpSpPr>
        <p:grpSpPr>
          <a:xfrm>
            <a:off x="4729023" y="3261444"/>
            <a:ext cx="262637" cy="1297969"/>
            <a:chOff x="4753878" y="3218995"/>
            <a:chExt cx="262637" cy="1297969"/>
          </a:xfrm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6432A41-7729-49E4-AB57-A382E7AB27A0}"/>
                </a:ext>
              </a:extLst>
            </p:cNvPr>
            <p:cNvSpPr/>
            <p:nvPr userDrawn="1"/>
          </p:nvSpPr>
          <p:spPr>
            <a:xfrm>
              <a:off x="4753878" y="3218995"/>
              <a:ext cx="262637" cy="1297969"/>
            </a:xfrm>
            <a:custGeom>
              <a:avLst/>
              <a:gdLst>
                <a:gd name="connsiteX0" fmla="*/ 0 w 262637"/>
                <a:gd name="connsiteY0" fmla="*/ 0 h 1297969"/>
                <a:gd name="connsiteX1" fmla="*/ 262637 w 262637"/>
                <a:gd name="connsiteY1" fmla="*/ 0 h 1297969"/>
                <a:gd name="connsiteX2" fmla="*/ 262637 w 262637"/>
                <a:gd name="connsiteY2" fmla="*/ 1297969 h 1297969"/>
                <a:gd name="connsiteX3" fmla="*/ 0 w 262637"/>
                <a:gd name="connsiteY3" fmla="*/ 1297969 h 1297969"/>
                <a:gd name="connsiteX4" fmla="*/ 0 w 262637"/>
                <a:gd name="connsiteY4" fmla="*/ 0 h 129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37" h="1297969">
                  <a:moveTo>
                    <a:pt x="0" y="0"/>
                  </a:moveTo>
                  <a:cubicBezTo>
                    <a:pt x="86498" y="0"/>
                    <a:pt x="173519" y="0"/>
                    <a:pt x="262637" y="0"/>
                  </a:cubicBezTo>
                  <a:cubicBezTo>
                    <a:pt x="262637" y="431585"/>
                    <a:pt x="262637" y="863706"/>
                    <a:pt x="262637" y="1297969"/>
                  </a:cubicBezTo>
                  <a:cubicBezTo>
                    <a:pt x="174043" y="1297969"/>
                    <a:pt x="88070" y="1297969"/>
                    <a:pt x="0" y="1297969"/>
                  </a:cubicBezTo>
                  <a:cubicBezTo>
                    <a:pt x="0" y="865313"/>
                    <a:pt x="0" y="4337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1177">
              <a:extLst>
                <a:ext uri="{FF2B5EF4-FFF2-40B4-BE49-F238E27FC236}">
                  <a16:creationId xmlns:a16="http://schemas.microsoft.com/office/drawing/2014/main" id="{59281B45-EF86-4B67-9718-DF4D79E7C642}"/>
                </a:ext>
              </a:extLst>
            </p:cNvPr>
            <p:cNvSpPr/>
            <p:nvPr userDrawn="1"/>
          </p:nvSpPr>
          <p:spPr>
            <a:xfrm>
              <a:off x="4753878" y="3218995"/>
              <a:ext cx="262113" cy="1295827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5D4FA74-91D1-4839-A20B-294B584F7C52}"/>
              </a:ext>
            </a:extLst>
          </p:cNvPr>
          <p:cNvGrpSpPr/>
          <p:nvPr/>
        </p:nvGrpSpPr>
        <p:grpSpPr>
          <a:xfrm>
            <a:off x="8900122" y="3293236"/>
            <a:ext cx="294349" cy="1348809"/>
            <a:chOff x="5043038" y="3179803"/>
            <a:chExt cx="294349" cy="1348809"/>
          </a:xfrm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7873C1EB-24E1-4B4A-B136-5B516E95062D}"/>
                </a:ext>
              </a:extLst>
            </p:cNvPr>
            <p:cNvSpPr/>
            <p:nvPr userDrawn="1"/>
          </p:nvSpPr>
          <p:spPr>
            <a:xfrm>
              <a:off x="5043038" y="3179803"/>
              <a:ext cx="294349" cy="1348809"/>
            </a:xfrm>
            <a:custGeom>
              <a:avLst/>
              <a:gdLst>
                <a:gd name="connsiteX0" fmla="*/ 449 w 294349"/>
                <a:gd name="connsiteY0" fmla="*/ 211340 h 1348809"/>
                <a:gd name="connsiteX1" fmla="*/ 293901 w 294349"/>
                <a:gd name="connsiteY1" fmla="*/ 211340 h 1348809"/>
                <a:gd name="connsiteX2" fmla="*/ 293901 w 294349"/>
                <a:gd name="connsiteY2" fmla="*/ 1348809 h 1348809"/>
                <a:gd name="connsiteX3" fmla="*/ 449 w 294349"/>
                <a:gd name="connsiteY3" fmla="*/ 1348809 h 1348809"/>
                <a:gd name="connsiteX4" fmla="*/ 449 w 294349"/>
                <a:gd name="connsiteY4" fmla="*/ 211340 h 1348809"/>
                <a:gd name="connsiteX5" fmla="*/ 147175 w 294349"/>
                <a:gd name="connsiteY5" fmla="*/ 0 h 1348809"/>
                <a:gd name="connsiteX6" fmla="*/ 294349 w 294349"/>
                <a:gd name="connsiteY6" fmla="*/ 27371 h 1348809"/>
                <a:gd name="connsiteX7" fmla="*/ 294349 w 294349"/>
                <a:gd name="connsiteY7" fmla="*/ 200571 h 1348809"/>
                <a:gd name="connsiteX8" fmla="*/ 0 w 294349"/>
                <a:gd name="connsiteY8" fmla="*/ 200571 h 1348809"/>
                <a:gd name="connsiteX9" fmla="*/ 0 w 294349"/>
                <a:gd name="connsiteY9" fmla="*/ 27820 h 1348809"/>
                <a:gd name="connsiteX10" fmla="*/ 147175 w 294349"/>
                <a:gd name="connsiteY10" fmla="*/ 0 h 13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9" h="1348809">
                  <a:moveTo>
                    <a:pt x="449" y="211340"/>
                  </a:moveTo>
                  <a:cubicBezTo>
                    <a:pt x="97818" y="211340"/>
                    <a:pt x="195186" y="211340"/>
                    <a:pt x="293901" y="211340"/>
                  </a:cubicBezTo>
                  <a:cubicBezTo>
                    <a:pt x="293901" y="590048"/>
                    <a:pt x="293901" y="968755"/>
                    <a:pt x="293901" y="1348809"/>
                  </a:cubicBezTo>
                  <a:cubicBezTo>
                    <a:pt x="195186" y="1348809"/>
                    <a:pt x="98267" y="1348809"/>
                    <a:pt x="449" y="1348809"/>
                  </a:cubicBezTo>
                  <a:cubicBezTo>
                    <a:pt x="449" y="969653"/>
                    <a:pt x="449" y="591394"/>
                    <a:pt x="449" y="211340"/>
                  </a:cubicBezTo>
                  <a:close/>
                  <a:moveTo>
                    <a:pt x="147175" y="0"/>
                  </a:moveTo>
                  <a:cubicBezTo>
                    <a:pt x="196196" y="0"/>
                    <a:pt x="245216" y="9199"/>
                    <a:pt x="294349" y="27371"/>
                  </a:cubicBezTo>
                  <a:cubicBezTo>
                    <a:pt x="294349" y="85703"/>
                    <a:pt x="294349" y="142239"/>
                    <a:pt x="294349" y="200571"/>
                  </a:cubicBezTo>
                  <a:cubicBezTo>
                    <a:pt x="196981" y="200571"/>
                    <a:pt x="99612" y="200571"/>
                    <a:pt x="0" y="200571"/>
                  </a:cubicBezTo>
                  <a:cubicBezTo>
                    <a:pt x="0" y="142239"/>
                    <a:pt x="0" y="85703"/>
                    <a:pt x="0" y="27820"/>
                  </a:cubicBezTo>
                  <a:cubicBezTo>
                    <a:pt x="49133" y="9198"/>
                    <a:pt x="98154" y="0"/>
                    <a:pt x="14717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3" name="Group 1252">
              <a:extLst>
                <a:ext uri="{FF2B5EF4-FFF2-40B4-BE49-F238E27FC236}">
                  <a16:creationId xmlns:a16="http://schemas.microsoft.com/office/drawing/2014/main" id="{4903516F-3752-4135-9845-EF3F6EE9747B}"/>
                </a:ext>
              </a:extLst>
            </p:cNvPr>
            <p:cNvGrpSpPr/>
            <p:nvPr userDrawn="1"/>
          </p:nvGrpSpPr>
          <p:grpSpPr>
            <a:xfrm>
              <a:off x="5043038" y="3182047"/>
              <a:ext cx="292106" cy="1346565"/>
              <a:chOff x="9685020" y="2426970"/>
              <a:chExt cx="620078" cy="2858452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: Shape 1253">
                <a:extLst>
                  <a:ext uri="{FF2B5EF4-FFF2-40B4-BE49-F238E27FC236}">
                    <a16:creationId xmlns:a16="http://schemas.microsoft.com/office/drawing/2014/main" id="{67E99C9F-4C09-431B-9815-08976A7658CC}"/>
                  </a:ext>
                </a:extLst>
              </p:cNvPr>
              <p:cNvSpPr/>
              <p:nvPr/>
            </p:nvSpPr>
            <p:spPr>
              <a:xfrm>
                <a:off x="9685973" y="2875597"/>
                <a:ext cx="619125" cy="2409825"/>
              </a:xfrm>
              <a:custGeom>
                <a:avLst/>
                <a:gdLst>
                  <a:gd name="connsiteX0" fmla="*/ 622935 w 619125"/>
                  <a:gd name="connsiteY0" fmla="*/ 2414588 h 2409825"/>
                  <a:gd name="connsiteX1" fmla="*/ 0 w 619125"/>
                  <a:gd name="connsiteY1" fmla="*/ 2414588 h 2409825"/>
                  <a:gd name="connsiteX2" fmla="*/ 0 w 619125"/>
                  <a:gd name="connsiteY2" fmla="*/ 0 h 2409825"/>
                  <a:gd name="connsiteX3" fmla="*/ 622935 w 619125"/>
                  <a:gd name="connsiteY3" fmla="*/ 0 h 2409825"/>
                  <a:gd name="connsiteX4" fmla="*/ 622935 w 619125"/>
                  <a:gd name="connsiteY4" fmla="*/ 2414588 h 2409825"/>
                  <a:gd name="connsiteX5" fmla="*/ 292417 w 619125"/>
                  <a:gd name="connsiteY5" fmla="*/ 915353 h 2409825"/>
                  <a:gd name="connsiteX6" fmla="*/ 292417 w 619125"/>
                  <a:gd name="connsiteY6" fmla="*/ 762000 h 2409825"/>
                  <a:gd name="connsiteX7" fmla="*/ 184785 w 619125"/>
                  <a:gd name="connsiteY7" fmla="*/ 762000 h 2409825"/>
                  <a:gd name="connsiteX8" fmla="*/ 184785 w 619125"/>
                  <a:gd name="connsiteY8" fmla="*/ 915353 h 2409825"/>
                  <a:gd name="connsiteX9" fmla="*/ 292417 w 619125"/>
                  <a:gd name="connsiteY9" fmla="*/ 915353 h 2409825"/>
                  <a:gd name="connsiteX10" fmla="*/ 184785 w 619125"/>
                  <a:gd name="connsiteY10" fmla="*/ 584835 h 2409825"/>
                  <a:gd name="connsiteX11" fmla="*/ 184785 w 619125"/>
                  <a:gd name="connsiteY11" fmla="*/ 738188 h 2409825"/>
                  <a:gd name="connsiteX12" fmla="*/ 293370 w 619125"/>
                  <a:gd name="connsiteY12" fmla="*/ 738188 h 2409825"/>
                  <a:gd name="connsiteX13" fmla="*/ 293370 w 619125"/>
                  <a:gd name="connsiteY13" fmla="*/ 584835 h 2409825"/>
                  <a:gd name="connsiteX14" fmla="*/ 184785 w 619125"/>
                  <a:gd name="connsiteY14" fmla="*/ 584835 h 2409825"/>
                  <a:gd name="connsiteX15" fmla="*/ 294322 w 619125"/>
                  <a:gd name="connsiteY15" fmla="*/ 233363 h 2409825"/>
                  <a:gd name="connsiteX16" fmla="*/ 184785 w 619125"/>
                  <a:gd name="connsiteY16" fmla="*/ 233363 h 2409825"/>
                  <a:gd name="connsiteX17" fmla="*/ 184785 w 619125"/>
                  <a:gd name="connsiteY17" fmla="*/ 384810 h 2409825"/>
                  <a:gd name="connsiteX18" fmla="*/ 294322 w 619125"/>
                  <a:gd name="connsiteY18" fmla="*/ 384810 h 2409825"/>
                  <a:gd name="connsiteX19" fmla="*/ 294322 w 619125"/>
                  <a:gd name="connsiteY19" fmla="*/ 233363 h 2409825"/>
                  <a:gd name="connsiteX20" fmla="*/ 292417 w 619125"/>
                  <a:gd name="connsiteY20" fmla="*/ 212408 h 2409825"/>
                  <a:gd name="connsiteX21" fmla="*/ 292417 w 619125"/>
                  <a:gd name="connsiteY21" fmla="*/ 59055 h 2409825"/>
                  <a:gd name="connsiteX22" fmla="*/ 185738 w 619125"/>
                  <a:gd name="connsiteY22" fmla="*/ 59055 h 2409825"/>
                  <a:gd name="connsiteX23" fmla="*/ 185738 w 619125"/>
                  <a:gd name="connsiteY23" fmla="*/ 212408 h 2409825"/>
                  <a:gd name="connsiteX24" fmla="*/ 292417 w 619125"/>
                  <a:gd name="connsiteY24" fmla="*/ 212408 h 2409825"/>
                  <a:gd name="connsiteX25" fmla="*/ 293370 w 619125"/>
                  <a:gd name="connsiteY25" fmla="*/ 562928 h 2409825"/>
                  <a:gd name="connsiteX26" fmla="*/ 293370 w 619125"/>
                  <a:gd name="connsiteY26" fmla="*/ 410528 h 2409825"/>
                  <a:gd name="connsiteX27" fmla="*/ 184785 w 619125"/>
                  <a:gd name="connsiteY27" fmla="*/ 410528 h 2409825"/>
                  <a:gd name="connsiteX28" fmla="*/ 184785 w 619125"/>
                  <a:gd name="connsiteY28" fmla="*/ 562928 h 2409825"/>
                  <a:gd name="connsiteX29" fmla="*/ 293370 w 619125"/>
                  <a:gd name="connsiteY29" fmla="*/ 562928 h 2409825"/>
                  <a:gd name="connsiteX30" fmla="*/ 40957 w 619125"/>
                  <a:gd name="connsiteY30" fmla="*/ 1287780 h 2409825"/>
                  <a:gd name="connsiteX31" fmla="*/ 40957 w 619125"/>
                  <a:gd name="connsiteY31" fmla="*/ 1441133 h 2409825"/>
                  <a:gd name="connsiteX32" fmla="*/ 147638 w 619125"/>
                  <a:gd name="connsiteY32" fmla="*/ 1441133 h 2409825"/>
                  <a:gd name="connsiteX33" fmla="*/ 147638 w 619125"/>
                  <a:gd name="connsiteY33" fmla="*/ 1287780 h 2409825"/>
                  <a:gd name="connsiteX34" fmla="*/ 40957 w 619125"/>
                  <a:gd name="connsiteY34" fmla="*/ 1287780 h 2409825"/>
                  <a:gd name="connsiteX35" fmla="*/ 475297 w 619125"/>
                  <a:gd name="connsiteY35" fmla="*/ 1088708 h 2409825"/>
                  <a:gd name="connsiteX36" fmla="*/ 584835 w 619125"/>
                  <a:gd name="connsiteY36" fmla="*/ 1088708 h 2409825"/>
                  <a:gd name="connsiteX37" fmla="*/ 584835 w 619125"/>
                  <a:gd name="connsiteY37" fmla="*/ 937260 h 2409825"/>
                  <a:gd name="connsiteX38" fmla="*/ 475297 w 619125"/>
                  <a:gd name="connsiteY38" fmla="*/ 937260 h 2409825"/>
                  <a:gd name="connsiteX39" fmla="*/ 475297 w 619125"/>
                  <a:gd name="connsiteY39" fmla="*/ 1088708 h 2409825"/>
                  <a:gd name="connsiteX40" fmla="*/ 294322 w 619125"/>
                  <a:gd name="connsiteY40" fmla="*/ 937260 h 2409825"/>
                  <a:gd name="connsiteX41" fmla="*/ 184785 w 619125"/>
                  <a:gd name="connsiteY41" fmla="*/ 937260 h 2409825"/>
                  <a:gd name="connsiteX42" fmla="*/ 184785 w 619125"/>
                  <a:gd name="connsiteY42" fmla="*/ 1088708 h 2409825"/>
                  <a:gd name="connsiteX43" fmla="*/ 294322 w 619125"/>
                  <a:gd name="connsiteY43" fmla="*/ 1088708 h 2409825"/>
                  <a:gd name="connsiteX44" fmla="*/ 294322 w 619125"/>
                  <a:gd name="connsiteY44" fmla="*/ 937260 h 2409825"/>
                  <a:gd name="connsiteX45" fmla="*/ 40957 w 619125"/>
                  <a:gd name="connsiteY45" fmla="*/ 935355 h 2409825"/>
                  <a:gd name="connsiteX46" fmla="*/ 40957 w 619125"/>
                  <a:gd name="connsiteY46" fmla="*/ 1088708 h 2409825"/>
                  <a:gd name="connsiteX47" fmla="*/ 148590 w 619125"/>
                  <a:gd name="connsiteY47" fmla="*/ 1088708 h 2409825"/>
                  <a:gd name="connsiteX48" fmla="*/ 148590 w 619125"/>
                  <a:gd name="connsiteY48" fmla="*/ 935355 h 2409825"/>
                  <a:gd name="connsiteX49" fmla="*/ 40957 w 619125"/>
                  <a:gd name="connsiteY49" fmla="*/ 935355 h 2409825"/>
                  <a:gd name="connsiteX50" fmla="*/ 40957 w 619125"/>
                  <a:gd name="connsiteY50" fmla="*/ 58103 h 2409825"/>
                  <a:gd name="connsiteX51" fmla="*/ 40957 w 619125"/>
                  <a:gd name="connsiteY51" fmla="*/ 211455 h 2409825"/>
                  <a:gd name="connsiteX52" fmla="*/ 147638 w 619125"/>
                  <a:gd name="connsiteY52" fmla="*/ 211455 h 2409825"/>
                  <a:gd name="connsiteX53" fmla="*/ 147638 w 619125"/>
                  <a:gd name="connsiteY53" fmla="*/ 58103 h 2409825"/>
                  <a:gd name="connsiteX54" fmla="*/ 40957 w 619125"/>
                  <a:gd name="connsiteY54" fmla="*/ 58103 h 2409825"/>
                  <a:gd name="connsiteX55" fmla="*/ 476250 w 619125"/>
                  <a:gd name="connsiteY55" fmla="*/ 584835 h 2409825"/>
                  <a:gd name="connsiteX56" fmla="*/ 476250 w 619125"/>
                  <a:gd name="connsiteY56" fmla="*/ 737235 h 2409825"/>
                  <a:gd name="connsiteX57" fmla="*/ 583882 w 619125"/>
                  <a:gd name="connsiteY57" fmla="*/ 737235 h 2409825"/>
                  <a:gd name="connsiteX58" fmla="*/ 583882 w 619125"/>
                  <a:gd name="connsiteY58" fmla="*/ 584835 h 2409825"/>
                  <a:gd name="connsiteX59" fmla="*/ 476250 w 619125"/>
                  <a:gd name="connsiteY59" fmla="*/ 584835 h 2409825"/>
                  <a:gd name="connsiteX60" fmla="*/ 475297 w 619125"/>
                  <a:gd name="connsiteY60" fmla="*/ 210503 h 2409825"/>
                  <a:gd name="connsiteX61" fmla="*/ 582930 w 619125"/>
                  <a:gd name="connsiteY61" fmla="*/ 210503 h 2409825"/>
                  <a:gd name="connsiteX62" fmla="*/ 582930 w 619125"/>
                  <a:gd name="connsiteY62" fmla="*/ 59055 h 2409825"/>
                  <a:gd name="connsiteX63" fmla="*/ 475297 w 619125"/>
                  <a:gd name="connsiteY63" fmla="*/ 59055 h 2409825"/>
                  <a:gd name="connsiteX64" fmla="*/ 475297 w 619125"/>
                  <a:gd name="connsiteY64" fmla="*/ 210503 h 2409825"/>
                  <a:gd name="connsiteX65" fmla="*/ 584835 w 619125"/>
                  <a:gd name="connsiteY65" fmla="*/ 410528 h 2409825"/>
                  <a:gd name="connsiteX66" fmla="*/ 477202 w 619125"/>
                  <a:gd name="connsiteY66" fmla="*/ 410528 h 2409825"/>
                  <a:gd name="connsiteX67" fmla="*/ 477202 w 619125"/>
                  <a:gd name="connsiteY67" fmla="*/ 561975 h 2409825"/>
                  <a:gd name="connsiteX68" fmla="*/ 584835 w 619125"/>
                  <a:gd name="connsiteY68" fmla="*/ 561975 h 2409825"/>
                  <a:gd name="connsiteX69" fmla="*/ 584835 w 619125"/>
                  <a:gd name="connsiteY69" fmla="*/ 410528 h 2409825"/>
                  <a:gd name="connsiteX70" fmla="*/ 475297 w 619125"/>
                  <a:gd name="connsiteY70" fmla="*/ 914400 h 2409825"/>
                  <a:gd name="connsiteX71" fmla="*/ 582930 w 619125"/>
                  <a:gd name="connsiteY71" fmla="*/ 914400 h 2409825"/>
                  <a:gd name="connsiteX72" fmla="*/ 582930 w 619125"/>
                  <a:gd name="connsiteY72" fmla="*/ 762953 h 2409825"/>
                  <a:gd name="connsiteX73" fmla="*/ 475297 w 619125"/>
                  <a:gd name="connsiteY73" fmla="*/ 762953 h 2409825"/>
                  <a:gd name="connsiteX74" fmla="*/ 475297 w 619125"/>
                  <a:gd name="connsiteY74" fmla="*/ 914400 h 2409825"/>
                  <a:gd name="connsiteX75" fmla="*/ 333375 w 619125"/>
                  <a:gd name="connsiteY75" fmla="*/ 1288733 h 2409825"/>
                  <a:gd name="connsiteX76" fmla="*/ 333375 w 619125"/>
                  <a:gd name="connsiteY76" fmla="*/ 1442085 h 2409825"/>
                  <a:gd name="connsiteX77" fmla="*/ 440055 w 619125"/>
                  <a:gd name="connsiteY77" fmla="*/ 1442085 h 2409825"/>
                  <a:gd name="connsiteX78" fmla="*/ 440055 w 619125"/>
                  <a:gd name="connsiteY78" fmla="*/ 1288733 h 2409825"/>
                  <a:gd name="connsiteX79" fmla="*/ 333375 w 619125"/>
                  <a:gd name="connsiteY79" fmla="*/ 1288733 h 2409825"/>
                  <a:gd name="connsiteX80" fmla="*/ 185738 w 619125"/>
                  <a:gd name="connsiteY80" fmla="*/ 1287780 h 2409825"/>
                  <a:gd name="connsiteX81" fmla="*/ 185738 w 619125"/>
                  <a:gd name="connsiteY81" fmla="*/ 1442085 h 2409825"/>
                  <a:gd name="connsiteX82" fmla="*/ 291465 w 619125"/>
                  <a:gd name="connsiteY82" fmla="*/ 1442085 h 2409825"/>
                  <a:gd name="connsiteX83" fmla="*/ 291465 w 619125"/>
                  <a:gd name="connsiteY83" fmla="*/ 1287780 h 2409825"/>
                  <a:gd name="connsiteX84" fmla="*/ 185738 w 619125"/>
                  <a:gd name="connsiteY84" fmla="*/ 1287780 h 2409825"/>
                  <a:gd name="connsiteX85" fmla="*/ 148590 w 619125"/>
                  <a:gd name="connsiteY85" fmla="*/ 385763 h 2409825"/>
                  <a:gd name="connsiteX86" fmla="*/ 148590 w 619125"/>
                  <a:gd name="connsiteY86" fmla="*/ 234315 h 2409825"/>
                  <a:gd name="connsiteX87" fmla="*/ 40005 w 619125"/>
                  <a:gd name="connsiteY87" fmla="*/ 234315 h 2409825"/>
                  <a:gd name="connsiteX88" fmla="*/ 40005 w 619125"/>
                  <a:gd name="connsiteY88" fmla="*/ 385763 h 2409825"/>
                  <a:gd name="connsiteX89" fmla="*/ 148590 w 619125"/>
                  <a:gd name="connsiteY89" fmla="*/ 385763 h 2409825"/>
                  <a:gd name="connsiteX90" fmla="*/ 40957 w 619125"/>
                  <a:gd name="connsiteY90" fmla="*/ 762953 h 2409825"/>
                  <a:gd name="connsiteX91" fmla="*/ 40957 w 619125"/>
                  <a:gd name="connsiteY91" fmla="*/ 915353 h 2409825"/>
                  <a:gd name="connsiteX92" fmla="*/ 148590 w 619125"/>
                  <a:gd name="connsiteY92" fmla="*/ 915353 h 2409825"/>
                  <a:gd name="connsiteX93" fmla="*/ 148590 w 619125"/>
                  <a:gd name="connsiteY93" fmla="*/ 762953 h 2409825"/>
                  <a:gd name="connsiteX94" fmla="*/ 40957 w 619125"/>
                  <a:gd name="connsiteY94" fmla="*/ 762953 h 2409825"/>
                  <a:gd name="connsiteX95" fmla="*/ 332422 w 619125"/>
                  <a:gd name="connsiteY95" fmla="*/ 761048 h 2409825"/>
                  <a:gd name="connsiteX96" fmla="*/ 332422 w 619125"/>
                  <a:gd name="connsiteY96" fmla="*/ 914400 h 2409825"/>
                  <a:gd name="connsiteX97" fmla="*/ 439102 w 619125"/>
                  <a:gd name="connsiteY97" fmla="*/ 914400 h 2409825"/>
                  <a:gd name="connsiteX98" fmla="*/ 439102 w 619125"/>
                  <a:gd name="connsiteY98" fmla="*/ 761048 h 2409825"/>
                  <a:gd name="connsiteX99" fmla="*/ 332422 w 619125"/>
                  <a:gd name="connsiteY99" fmla="*/ 761048 h 2409825"/>
                  <a:gd name="connsiteX100" fmla="*/ 149542 w 619125"/>
                  <a:gd name="connsiteY100" fmla="*/ 584835 h 2409825"/>
                  <a:gd name="connsiteX101" fmla="*/ 40005 w 619125"/>
                  <a:gd name="connsiteY101" fmla="*/ 584835 h 2409825"/>
                  <a:gd name="connsiteX102" fmla="*/ 40005 w 619125"/>
                  <a:gd name="connsiteY102" fmla="*/ 737235 h 2409825"/>
                  <a:gd name="connsiteX103" fmla="*/ 149542 w 619125"/>
                  <a:gd name="connsiteY103" fmla="*/ 737235 h 2409825"/>
                  <a:gd name="connsiteX104" fmla="*/ 149542 w 619125"/>
                  <a:gd name="connsiteY104" fmla="*/ 584835 h 2409825"/>
                  <a:gd name="connsiteX105" fmla="*/ 440055 w 619125"/>
                  <a:gd name="connsiteY105" fmla="*/ 410528 h 2409825"/>
                  <a:gd name="connsiteX106" fmla="*/ 332422 w 619125"/>
                  <a:gd name="connsiteY106" fmla="*/ 410528 h 2409825"/>
                  <a:gd name="connsiteX107" fmla="*/ 332422 w 619125"/>
                  <a:gd name="connsiteY107" fmla="*/ 562928 h 2409825"/>
                  <a:gd name="connsiteX108" fmla="*/ 440055 w 619125"/>
                  <a:gd name="connsiteY108" fmla="*/ 562928 h 2409825"/>
                  <a:gd name="connsiteX109" fmla="*/ 440055 w 619125"/>
                  <a:gd name="connsiteY109" fmla="*/ 410528 h 2409825"/>
                  <a:gd name="connsiteX110" fmla="*/ 331470 w 619125"/>
                  <a:gd name="connsiteY110" fmla="*/ 384810 h 2409825"/>
                  <a:gd name="connsiteX111" fmla="*/ 439102 w 619125"/>
                  <a:gd name="connsiteY111" fmla="*/ 384810 h 2409825"/>
                  <a:gd name="connsiteX112" fmla="*/ 439102 w 619125"/>
                  <a:gd name="connsiteY112" fmla="*/ 233363 h 2409825"/>
                  <a:gd name="connsiteX113" fmla="*/ 331470 w 619125"/>
                  <a:gd name="connsiteY113" fmla="*/ 233363 h 2409825"/>
                  <a:gd name="connsiteX114" fmla="*/ 331470 w 619125"/>
                  <a:gd name="connsiteY114" fmla="*/ 384810 h 2409825"/>
                  <a:gd name="connsiteX115" fmla="*/ 294322 w 619125"/>
                  <a:gd name="connsiteY115" fmla="*/ 1115378 h 2409825"/>
                  <a:gd name="connsiteX116" fmla="*/ 184785 w 619125"/>
                  <a:gd name="connsiteY116" fmla="*/ 1115378 h 2409825"/>
                  <a:gd name="connsiteX117" fmla="*/ 184785 w 619125"/>
                  <a:gd name="connsiteY117" fmla="*/ 1264920 h 2409825"/>
                  <a:gd name="connsiteX118" fmla="*/ 294322 w 619125"/>
                  <a:gd name="connsiteY118" fmla="*/ 1264920 h 2409825"/>
                  <a:gd name="connsiteX119" fmla="*/ 294322 w 619125"/>
                  <a:gd name="connsiteY119" fmla="*/ 1115378 h 2409825"/>
                  <a:gd name="connsiteX120" fmla="*/ 331470 w 619125"/>
                  <a:gd name="connsiteY120" fmla="*/ 1114425 h 2409825"/>
                  <a:gd name="connsiteX121" fmla="*/ 331470 w 619125"/>
                  <a:gd name="connsiteY121" fmla="*/ 1264920 h 2409825"/>
                  <a:gd name="connsiteX122" fmla="*/ 439102 w 619125"/>
                  <a:gd name="connsiteY122" fmla="*/ 1264920 h 2409825"/>
                  <a:gd name="connsiteX123" fmla="*/ 439102 w 619125"/>
                  <a:gd name="connsiteY123" fmla="*/ 1114425 h 2409825"/>
                  <a:gd name="connsiteX124" fmla="*/ 331470 w 619125"/>
                  <a:gd name="connsiteY124" fmla="*/ 1114425 h 2409825"/>
                  <a:gd name="connsiteX125" fmla="*/ 41910 w 619125"/>
                  <a:gd name="connsiteY125" fmla="*/ 1113473 h 2409825"/>
                  <a:gd name="connsiteX126" fmla="*/ 41910 w 619125"/>
                  <a:gd name="connsiteY126" fmla="*/ 1264920 h 2409825"/>
                  <a:gd name="connsiteX127" fmla="*/ 148590 w 619125"/>
                  <a:gd name="connsiteY127" fmla="*/ 1264920 h 2409825"/>
                  <a:gd name="connsiteX128" fmla="*/ 148590 w 619125"/>
                  <a:gd name="connsiteY128" fmla="*/ 1113473 h 2409825"/>
                  <a:gd name="connsiteX129" fmla="*/ 41910 w 619125"/>
                  <a:gd name="connsiteY129" fmla="*/ 1113473 h 2409825"/>
                  <a:gd name="connsiteX130" fmla="*/ 477202 w 619125"/>
                  <a:gd name="connsiteY130" fmla="*/ 1114425 h 2409825"/>
                  <a:gd name="connsiteX131" fmla="*/ 477202 w 619125"/>
                  <a:gd name="connsiteY131" fmla="*/ 1263968 h 2409825"/>
                  <a:gd name="connsiteX132" fmla="*/ 583882 w 619125"/>
                  <a:gd name="connsiteY132" fmla="*/ 1263968 h 2409825"/>
                  <a:gd name="connsiteX133" fmla="*/ 583882 w 619125"/>
                  <a:gd name="connsiteY133" fmla="*/ 1114425 h 2409825"/>
                  <a:gd name="connsiteX134" fmla="*/ 477202 w 619125"/>
                  <a:gd name="connsiteY134" fmla="*/ 1114425 h 240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619125" h="2409825">
                    <a:moveTo>
                      <a:pt x="622935" y="2414588"/>
                    </a:moveTo>
                    <a:cubicBezTo>
                      <a:pt x="413385" y="2414588"/>
                      <a:pt x="207645" y="2414588"/>
                      <a:pt x="0" y="2414588"/>
                    </a:cubicBezTo>
                    <a:cubicBezTo>
                      <a:pt x="0" y="1609725"/>
                      <a:pt x="0" y="806768"/>
                      <a:pt x="0" y="0"/>
                    </a:cubicBezTo>
                    <a:cubicBezTo>
                      <a:pt x="206692" y="0"/>
                      <a:pt x="413385" y="0"/>
                      <a:pt x="622935" y="0"/>
                    </a:cubicBezTo>
                    <a:cubicBezTo>
                      <a:pt x="622935" y="803910"/>
                      <a:pt x="622935" y="1607820"/>
                      <a:pt x="622935" y="2414588"/>
                    </a:cubicBezTo>
                    <a:close/>
                    <a:moveTo>
                      <a:pt x="292417" y="915353"/>
                    </a:moveTo>
                    <a:cubicBezTo>
                      <a:pt x="292417" y="862965"/>
                      <a:pt x="292417" y="812483"/>
                      <a:pt x="292417" y="762000"/>
                    </a:cubicBezTo>
                    <a:cubicBezTo>
                      <a:pt x="254317" y="762000"/>
                      <a:pt x="220980" y="762000"/>
                      <a:pt x="184785" y="762000"/>
                    </a:cubicBezTo>
                    <a:cubicBezTo>
                      <a:pt x="184785" y="813435"/>
                      <a:pt x="184785" y="862965"/>
                      <a:pt x="184785" y="915353"/>
                    </a:cubicBezTo>
                    <a:cubicBezTo>
                      <a:pt x="221932" y="915353"/>
                      <a:pt x="256222" y="915353"/>
                      <a:pt x="292417" y="915353"/>
                    </a:cubicBezTo>
                    <a:close/>
                    <a:moveTo>
                      <a:pt x="184785" y="584835"/>
                    </a:moveTo>
                    <a:cubicBezTo>
                      <a:pt x="184785" y="639128"/>
                      <a:pt x="184785" y="687705"/>
                      <a:pt x="184785" y="738188"/>
                    </a:cubicBezTo>
                    <a:cubicBezTo>
                      <a:pt x="222885" y="738188"/>
                      <a:pt x="258127" y="738188"/>
                      <a:pt x="293370" y="738188"/>
                    </a:cubicBezTo>
                    <a:cubicBezTo>
                      <a:pt x="293370" y="685800"/>
                      <a:pt x="293370" y="636270"/>
                      <a:pt x="293370" y="584835"/>
                    </a:cubicBezTo>
                    <a:cubicBezTo>
                      <a:pt x="256222" y="584835"/>
                      <a:pt x="221932" y="584835"/>
                      <a:pt x="184785" y="584835"/>
                    </a:cubicBezTo>
                    <a:close/>
                    <a:moveTo>
                      <a:pt x="294322" y="233363"/>
                    </a:moveTo>
                    <a:cubicBezTo>
                      <a:pt x="255270" y="233363"/>
                      <a:pt x="220980" y="233363"/>
                      <a:pt x="184785" y="233363"/>
                    </a:cubicBezTo>
                    <a:cubicBezTo>
                      <a:pt x="184785" y="285750"/>
                      <a:pt x="184785" y="335280"/>
                      <a:pt x="184785" y="384810"/>
                    </a:cubicBezTo>
                    <a:cubicBezTo>
                      <a:pt x="222885" y="384810"/>
                      <a:pt x="258127" y="384810"/>
                      <a:pt x="294322" y="384810"/>
                    </a:cubicBezTo>
                    <a:cubicBezTo>
                      <a:pt x="294322" y="333375"/>
                      <a:pt x="294322" y="284798"/>
                      <a:pt x="294322" y="233363"/>
                    </a:cubicBezTo>
                    <a:close/>
                    <a:moveTo>
                      <a:pt x="292417" y="212408"/>
                    </a:moveTo>
                    <a:cubicBezTo>
                      <a:pt x="292417" y="159068"/>
                      <a:pt x="292417" y="108585"/>
                      <a:pt x="292417" y="59055"/>
                    </a:cubicBezTo>
                    <a:cubicBezTo>
                      <a:pt x="255270" y="59055"/>
                      <a:pt x="220980" y="59055"/>
                      <a:pt x="185738" y="59055"/>
                    </a:cubicBezTo>
                    <a:cubicBezTo>
                      <a:pt x="185738" y="111443"/>
                      <a:pt x="185738" y="160973"/>
                      <a:pt x="185738" y="212408"/>
                    </a:cubicBezTo>
                    <a:cubicBezTo>
                      <a:pt x="221932" y="212408"/>
                      <a:pt x="254317" y="212408"/>
                      <a:pt x="292417" y="212408"/>
                    </a:cubicBezTo>
                    <a:close/>
                    <a:moveTo>
                      <a:pt x="293370" y="562928"/>
                    </a:moveTo>
                    <a:cubicBezTo>
                      <a:pt x="293370" y="511493"/>
                      <a:pt x="293370" y="461963"/>
                      <a:pt x="293370" y="410528"/>
                    </a:cubicBezTo>
                    <a:cubicBezTo>
                      <a:pt x="256222" y="410528"/>
                      <a:pt x="221932" y="410528"/>
                      <a:pt x="184785" y="410528"/>
                    </a:cubicBezTo>
                    <a:cubicBezTo>
                      <a:pt x="184785" y="461963"/>
                      <a:pt x="184785" y="511493"/>
                      <a:pt x="184785" y="562928"/>
                    </a:cubicBezTo>
                    <a:cubicBezTo>
                      <a:pt x="221932" y="562928"/>
                      <a:pt x="256222" y="562928"/>
                      <a:pt x="293370" y="562928"/>
                    </a:cubicBezTo>
                    <a:close/>
                    <a:moveTo>
                      <a:pt x="40957" y="1287780"/>
                    </a:moveTo>
                    <a:cubicBezTo>
                      <a:pt x="40957" y="1341120"/>
                      <a:pt x="40957" y="1390650"/>
                      <a:pt x="40957" y="1441133"/>
                    </a:cubicBezTo>
                    <a:cubicBezTo>
                      <a:pt x="79057" y="1441133"/>
                      <a:pt x="114300" y="1441133"/>
                      <a:pt x="147638" y="1441133"/>
                    </a:cubicBezTo>
                    <a:cubicBezTo>
                      <a:pt x="147638" y="1388745"/>
                      <a:pt x="147638" y="1339215"/>
                      <a:pt x="147638" y="1287780"/>
                    </a:cubicBezTo>
                    <a:cubicBezTo>
                      <a:pt x="111442" y="1287780"/>
                      <a:pt x="78105" y="1287780"/>
                      <a:pt x="40957" y="1287780"/>
                    </a:cubicBezTo>
                    <a:close/>
                    <a:moveTo>
                      <a:pt x="475297" y="1088708"/>
                    </a:moveTo>
                    <a:cubicBezTo>
                      <a:pt x="515302" y="1088708"/>
                      <a:pt x="550545" y="1088708"/>
                      <a:pt x="584835" y="1088708"/>
                    </a:cubicBezTo>
                    <a:cubicBezTo>
                      <a:pt x="584835" y="1036320"/>
                      <a:pt x="584835" y="987743"/>
                      <a:pt x="584835" y="937260"/>
                    </a:cubicBezTo>
                    <a:cubicBezTo>
                      <a:pt x="547688" y="937260"/>
                      <a:pt x="512445" y="937260"/>
                      <a:pt x="475297" y="937260"/>
                    </a:cubicBezTo>
                    <a:cubicBezTo>
                      <a:pt x="475297" y="988695"/>
                      <a:pt x="475297" y="1037273"/>
                      <a:pt x="475297" y="1088708"/>
                    </a:cubicBezTo>
                    <a:close/>
                    <a:moveTo>
                      <a:pt x="294322" y="937260"/>
                    </a:moveTo>
                    <a:cubicBezTo>
                      <a:pt x="255270" y="937260"/>
                      <a:pt x="220980" y="937260"/>
                      <a:pt x="184785" y="937260"/>
                    </a:cubicBezTo>
                    <a:cubicBezTo>
                      <a:pt x="184785" y="989648"/>
                      <a:pt x="184785" y="1039178"/>
                      <a:pt x="184785" y="1088708"/>
                    </a:cubicBezTo>
                    <a:cubicBezTo>
                      <a:pt x="222885" y="1088708"/>
                      <a:pt x="258127" y="1088708"/>
                      <a:pt x="294322" y="1088708"/>
                    </a:cubicBezTo>
                    <a:cubicBezTo>
                      <a:pt x="294322" y="1036320"/>
                      <a:pt x="294322" y="987743"/>
                      <a:pt x="294322" y="937260"/>
                    </a:cubicBezTo>
                    <a:close/>
                    <a:moveTo>
                      <a:pt x="40957" y="935355"/>
                    </a:moveTo>
                    <a:cubicBezTo>
                      <a:pt x="40957" y="988695"/>
                      <a:pt x="40957" y="1038225"/>
                      <a:pt x="40957" y="1088708"/>
                    </a:cubicBezTo>
                    <a:cubicBezTo>
                      <a:pt x="79057" y="1088708"/>
                      <a:pt x="114300" y="1088708"/>
                      <a:pt x="148590" y="1088708"/>
                    </a:cubicBezTo>
                    <a:cubicBezTo>
                      <a:pt x="148590" y="1036320"/>
                      <a:pt x="148590" y="986790"/>
                      <a:pt x="148590" y="935355"/>
                    </a:cubicBezTo>
                    <a:cubicBezTo>
                      <a:pt x="111442" y="935355"/>
                      <a:pt x="79057" y="935355"/>
                      <a:pt x="40957" y="935355"/>
                    </a:cubicBezTo>
                    <a:close/>
                    <a:moveTo>
                      <a:pt x="40957" y="58103"/>
                    </a:moveTo>
                    <a:cubicBezTo>
                      <a:pt x="40957" y="111443"/>
                      <a:pt x="40957" y="160973"/>
                      <a:pt x="40957" y="211455"/>
                    </a:cubicBezTo>
                    <a:cubicBezTo>
                      <a:pt x="78105" y="211455"/>
                      <a:pt x="112395" y="211455"/>
                      <a:pt x="147638" y="211455"/>
                    </a:cubicBezTo>
                    <a:cubicBezTo>
                      <a:pt x="147638" y="159068"/>
                      <a:pt x="147638" y="109538"/>
                      <a:pt x="147638" y="58103"/>
                    </a:cubicBezTo>
                    <a:cubicBezTo>
                      <a:pt x="111442" y="58103"/>
                      <a:pt x="78105" y="58103"/>
                      <a:pt x="40957" y="58103"/>
                    </a:cubicBezTo>
                    <a:close/>
                    <a:moveTo>
                      <a:pt x="476250" y="584835"/>
                    </a:moveTo>
                    <a:cubicBezTo>
                      <a:pt x="476250" y="637223"/>
                      <a:pt x="476250" y="686753"/>
                      <a:pt x="476250" y="737235"/>
                    </a:cubicBezTo>
                    <a:cubicBezTo>
                      <a:pt x="514350" y="737235"/>
                      <a:pt x="549592" y="737235"/>
                      <a:pt x="583882" y="737235"/>
                    </a:cubicBezTo>
                    <a:cubicBezTo>
                      <a:pt x="583882" y="684848"/>
                      <a:pt x="583882" y="635318"/>
                      <a:pt x="583882" y="584835"/>
                    </a:cubicBezTo>
                    <a:cubicBezTo>
                      <a:pt x="545782" y="584835"/>
                      <a:pt x="511492" y="584835"/>
                      <a:pt x="476250" y="584835"/>
                    </a:cubicBezTo>
                    <a:close/>
                    <a:moveTo>
                      <a:pt x="475297" y="210503"/>
                    </a:moveTo>
                    <a:cubicBezTo>
                      <a:pt x="514350" y="210503"/>
                      <a:pt x="548640" y="210503"/>
                      <a:pt x="582930" y="210503"/>
                    </a:cubicBezTo>
                    <a:cubicBezTo>
                      <a:pt x="582930" y="158115"/>
                      <a:pt x="582930" y="107633"/>
                      <a:pt x="582930" y="59055"/>
                    </a:cubicBezTo>
                    <a:cubicBezTo>
                      <a:pt x="545782" y="59055"/>
                      <a:pt x="511492" y="59055"/>
                      <a:pt x="475297" y="59055"/>
                    </a:cubicBezTo>
                    <a:cubicBezTo>
                      <a:pt x="475297" y="110490"/>
                      <a:pt x="475297" y="159068"/>
                      <a:pt x="475297" y="210503"/>
                    </a:cubicBezTo>
                    <a:close/>
                    <a:moveTo>
                      <a:pt x="584835" y="410528"/>
                    </a:moveTo>
                    <a:cubicBezTo>
                      <a:pt x="544830" y="410528"/>
                      <a:pt x="511492" y="410528"/>
                      <a:pt x="477202" y="410528"/>
                    </a:cubicBezTo>
                    <a:cubicBezTo>
                      <a:pt x="477202" y="462915"/>
                      <a:pt x="477202" y="512445"/>
                      <a:pt x="477202" y="561975"/>
                    </a:cubicBezTo>
                    <a:cubicBezTo>
                      <a:pt x="515302" y="561975"/>
                      <a:pt x="550545" y="561975"/>
                      <a:pt x="584835" y="561975"/>
                    </a:cubicBezTo>
                    <a:cubicBezTo>
                      <a:pt x="584835" y="509588"/>
                      <a:pt x="584835" y="461010"/>
                      <a:pt x="584835" y="410528"/>
                    </a:cubicBezTo>
                    <a:close/>
                    <a:moveTo>
                      <a:pt x="475297" y="914400"/>
                    </a:moveTo>
                    <a:cubicBezTo>
                      <a:pt x="514350" y="914400"/>
                      <a:pt x="549592" y="914400"/>
                      <a:pt x="582930" y="914400"/>
                    </a:cubicBezTo>
                    <a:cubicBezTo>
                      <a:pt x="582930" y="861060"/>
                      <a:pt x="582930" y="811530"/>
                      <a:pt x="582930" y="762953"/>
                    </a:cubicBezTo>
                    <a:cubicBezTo>
                      <a:pt x="544830" y="762953"/>
                      <a:pt x="511492" y="762953"/>
                      <a:pt x="475297" y="762953"/>
                    </a:cubicBezTo>
                    <a:cubicBezTo>
                      <a:pt x="475297" y="814388"/>
                      <a:pt x="475297" y="862013"/>
                      <a:pt x="475297" y="914400"/>
                    </a:cubicBezTo>
                    <a:close/>
                    <a:moveTo>
                      <a:pt x="333375" y="1288733"/>
                    </a:moveTo>
                    <a:cubicBezTo>
                      <a:pt x="333375" y="1341120"/>
                      <a:pt x="333375" y="1391603"/>
                      <a:pt x="333375" y="1442085"/>
                    </a:cubicBezTo>
                    <a:cubicBezTo>
                      <a:pt x="371475" y="1442085"/>
                      <a:pt x="404813" y="1442085"/>
                      <a:pt x="440055" y="1442085"/>
                    </a:cubicBezTo>
                    <a:cubicBezTo>
                      <a:pt x="440055" y="1389698"/>
                      <a:pt x="440055" y="1340168"/>
                      <a:pt x="440055" y="1288733"/>
                    </a:cubicBezTo>
                    <a:cubicBezTo>
                      <a:pt x="402907" y="1288733"/>
                      <a:pt x="368617" y="1288733"/>
                      <a:pt x="333375" y="1288733"/>
                    </a:cubicBezTo>
                    <a:close/>
                    <a:moveTo>
                      <a:pt x="185738" y="1287780"/>
                    </a:moveTo>
                    <a:cubicBezTo>
                      <a:pt x="185738" y="1343025"/>
                      <a:pt x="185738" y="1392555"/>
                      <a:pt x="185738" y="1442085"/>
                    </a:cubicBezTo>
                    <a:cubicBezTo>
                      <a:pt x="223838" y="1442085"/>
                      <a:pt x="257175" y="1442085"/>
                      <a:pt x="291465" y="1442085"/>
                    </a:cubicBezTo>
                    <a:cubicBezTo>
                      <a:pt x="291465" y="1388745"/>
                      <a:pt x="291465" y="1338263"/>
                      <a:pt x="291465" y="1287780"/>
                    </a:cubicBezTo>
                    <a:cubicBezTo>
                      <a:pt x="254317" y="1287780"/>
                      <a:pt x="220980" y="1287780"/>
                      <a:pt x="185738" y="1287780"/>
                    </a:cubicBezTo>
                    <a:close/>
                    <a:moveTo>
                      <a:pt x="148590" y="385763"/>
                    </a:moveTo>
                    <a:cubicBezTo>
                      <a:pt x="148590" y="332423"/>
                      <a:pt x="148590" y="284798"/>
                      <a:pt x="148590" y="234315"/>
                    </a:cubicBezTo>
                    <a:cubicBezTo>
                      <a:pt x="110490" y="234315"/>
                      <a:pt x="75247" y="234315"/>
                      <a:pt x="40005" y="234315"/>
                    </a:cubicBezTo>
                    <a:cubicBezTo>
                      <a:pt x="40005" y="286703"/>
                      <a:pt x="40005" y="335280"/>
                      <a:pt x="40005" y="385763"/>
                    </a:cubicBezTo>
                    <a:cubicBezTo>
                      <a:pt x="77152" y="385763"/>
                      <a:pt x="111442" y="385763"/>
                      <a:pt x="148590" y="385763"/>
                    </a:cubicBezTo>
                    <a:close/>
                    <a:moveTo>
                      <a:pt x="40957" y="762953"/>
                    </a:moveTo>
                    <a:cubicBezTo>
                      <a:pt x="40957" y="814388"/>
                      <a:pt x="40957" y="863918"/>
                      <a:pt x="40957" y="915353"/>
                    </a:cubicBezTo>
                    <a:cubicBezTo>
                      <a:pt x="78105" y="915353"/>
                      <a:pt x="112395" y="915353"/>
                      <a:pt x="148590" y="915353"/>
                    </a:cubicBezTo>
                    <a:cubicBezTo>
                      <a:pt x="148590" y="862965"/>
                      <a:pt x="148590" y="813435"/>
                      <a:pt x="148590" y="762953"/>
                    </a:cubicBezTo>
                    <a:cubicBezTo>
                      <a:pt x="111442" y="762953"/>
                      <a:pt x="77152" y="762953"/>
                      <a:pt x="40957" y="762953"/>
                    </a:cubicBezTo>
                    <a:close/>
                    <a:moveTo>
                      <a:pt x="332422" y="761048"/>
                    </a:moveTo>
                    <a:cubicBezTo>
                      <a:pt x="332422" y="814388"/>
                      <a:pt x="332422" y="864870"/>
                      <a:pt x="332422" y="914400"/>
                    </a:cubicBezTo>
                    <a:cubicBezTo>
                      <a:pt x="370522" y="914400"/>
                      <a:pt x="403860" y="914400"/>
                      <a:pt x="439102" y="914400"/>
                    </a:cubicBezTo>
                    <a:cubicBezTo>
                      <a:pt x="439102" y="862013"/>
                      <a:pt x="439102" y="811530"/>
                      <a:pt x="439102" y="761048"/>
                    </a:cubicBezTo>
                    <a:cubicBezTo>
                      <a:pt x="402907" y="761048"/>
                      <a:pt x="369570" y="761048"/>
                      <a:pt x="332422" y="761048"/>
                    </a:cubicBezTo>
                    <a:close/>
                    <a:moveTo>
                      <a:pt x="149542" y="584835"/>
                    </a:moveTo>
                    <a:cubicBezTo>
                      <a:pt x="109538" y="584835"/>
                      <a:pt x="76200" y="584835"/>
                      <a:pt x="40005" y="584835"/>
                    </a:cubicBezTo>
                    <a:cubicBezTo>
                      <a:pt x="40005" y="637223"/>
                      <a:pt x="40005" y="686753"/>
                      <a:pt x="40005" y="737235"/>
                    </a:cubicBezTo>
                    <a:cubicBezTo>
                      <a:pt x="78105" y="737235"/>
                      <a:pt x="113347" y="737235"/>
                      <a:pt x="149542" y="737235"/>
                    </a:cubicBezTo>
                    <a:cubicBezTo>
                      <a:pt x="149542" y="685800"/>
                      <a:pt x="149542" y="637223"/>
                      <a:pt x="149542" y="584835"/>
                    </a:cubicBezTo>
                    <a:close/>
                    <a:moveTo>
                      <a:pt x="440055" y="410528"/>
                    </a:moveTo>
                    <a:cubicBezTo>
                      <a:pt x="401955" y="410528"/>
                      <a:pt x="367665" y="410528"/>
                      <a:pt x="332422" y="410528"/>
                    </a:cubicBezTo>
                    <a:cubicBezTo>
                      <a:pt x="332422" y="461963"/>
                      <a:pt x="332422" y="511493"/>
                      <a:pt x="332422" y="562928"/>
                    </a:cubicBezTo>
                    <a:cubicBezTo>
                      <a:pt x="369570" y="562928"/>
                      <a:pt x="403860" y="562928"/>
                      <a:pt x="440055" y="562928"/>
                    </a:cubicBezTo>
                    <a:cubicBezTo>
                      <a:pt x="440055" y="511493"/>
                      <a:pt x="440055" y="462915"/>
                      <a:pt x="440055" y="410528"/>
                    </a:cubicBezTo>
                    <a:close/>
                    <a:moveTo>
                      <a:pt x="331470" y="384810"/>
                    </a:moveTo>
                    <a:cubicBezTo>
                      <a:pt x="366713" y="384810"/>
                      <a:pt x="401955" y="384810"/>
                      <a:pt x="439102" y="384810"/>
                    </a:cubicBezTo>
                    <a:cubicBezTo>
                      <a:pt x="439102" y="335280"/>
                      <a:pt x="439102" y="284798"/>
                      <a:pt x="439102" y="233363"/>
                    </a:cubicBezTo>
                    <a:cubicBezTo>
                      <a:pt x="401955" y="233363"/>
                      <a:pt x="367665" y="233363"/>
                      <a:pt x="331470" y="233363"/>
                    </a:cubicBezTo>
                    <a:cubicBezTo>
                      <a:pt x="331470" y="283845"/>
                      <a:pt x="331470" y="332423"/>
                      <a:pt x="331470" y="384810"/>
                    </a:cubicBezTo>
                    <a:close/>
                    <a:moveTo>
                      <a:pt x="294322" y="1115378"/>
                    </a:moveTo>
                    <a:cubicBezTo>
                      <a:pt x="255270" y="1115378"/>
                      <a:pt x="220980" y="1115378"/>
                      <a:pt x="184785" y="1115378"/>
                    </a:cubicBezTo>
                    <a:cubicBezTo>
                      <a:pt x="184785" y="1165860"/>
                      <a:pt x="184785" y="1213485"/>
                      <a:pt x="184785" y="1264920"/>
                    </a:cubicBezTo>
                    <a:cubicBezTo>
                      <a:pt x="221932" y="1264920"/>
                      <a:pt x="257175" y="1264920"/>
                      <a:pt x="294322" y="1264920"/>
                    </a:cubicBezTo>
                    <a:cubicBezTo>
                      <a:pt x="294322" y="1213485"/>
                      <a:pt x="294322" y="1165860"/>
                      <a:pt x="294322" y="1115378"/>
                    </a:cubicBezTo>
                    <a:close/>
                    <a:moveTo>
                      <a:pt x="331470" y="1114425"/>
                    </a:moveTo>
                    <a:cubicBezTo>
                      <a:pt x="331470" y="1166813"/>
                      <a:pt x="331470" y="1215390"/>
                      <a:pt x="331470" y="1264920"/>
                    </a:cubicBezTo>
                    <a:cubicBezTo>
                      <a:pt x="368617" y="1264920"/>
                      <a:pt x="402907" y="1264920"/>
                      <a:pt x="439102" y="1264920"/>
                    </a:cubicBezTo>
                    <a:cubicBezTo>
                      <a:pt x="439102" y="1214438"/>
                      <a:pt x="439102" y="1165860"/>
                      <a:pt x="439102" y="1114425"/>
                    </a:cubicBezTo>
                    <a:cubicBezTo>
                      <a:pt x="403860" y="1114425"/>
                      <a:pt x="369570" y="1114425"/>
                      <a:pt x="331470" y="1114425"/>
                    </a:cubicBezTo>
                    <a:close/>
                    <a:moveTo>
                      <a:pt x="41910" y="1113473"/>
                    </a:moveTo>
                    <a:cubicBezTo>
                      <a:pt x="41910" y="1163955"/>
                      <a:pt x="41910" y="1213485"/>
                      <a:pt x="41910" y="1264920"/>
                    </a:cubicBezTo>
                    <a:cubicBezTo>
                      <a:pt x="78105" y="1264920"/>
                      <a:pt x="112395" y="1264920"/>
                      <a:pt x="148590" y="1264920"/>
                    </a:cubicBezTo>
                    <a:cubicBezTo>
                      <a:pt x="148590" y="1213485"/>
                      <a:pt x="148590" y="1163955"/>
                      <a:pt x="148590" y="1113473"/>
                    </a:cubicBezTo>
                    <a:cubicBezTo>
                      <a:pt x="110490" y="1113473"/>
                      <a:pt x="78105" y="1113473"/>
                      <a:pt x="41910" y="1113473"/>
                    </a:cubicBezTo>
                    <a:close/>
                    <a:moveTo>
                      <a:pt x="477202" y="1114425"/>
                    </a:moveTo>
                    <a:cubicBezTo>
                      <a:pt x="477202" y="1168718"/>
                      <a:pt x="477202" y="1216343"/>
                      <a:pt x="477202" y="1263968"/>
                    </a:cubicBezTo>
                    <a:cubicBezTo>
                      <a:pt x="515302" y="1263968"/>
                      <a:pt x="549592" y="1263968"/>
                      <a:pt x="583882" y="1263968"/>
                    </a:cubicBezTo>
                    <a:cubicBezTo>
                      <a:pt x="583882" y="1212533"/>
                      <a:pt x="583882" y="1163955"/>
                      <a:pt x="583882" y="1114425"/>
                    </a:cubicBezTo>
                    <a:cubicBezTo>
                      <a:pt x="546735" y="1114425"/>
                      <a:pt x="512445" y="1114425"/>
                      <a:pt x="477202" y="11144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254">
                <a:extLst>
                  <a:ext uri="{FF2B5EF4-FFF2-40B4-BE49-F238E27FC236}">
                    <a16:creationId xmlns:a16="http://schemas.microsoft.com/office/drawing/2014/main" id="{8CC7C911-B390-4FD6-BB65-73F70B5A9EAD}"/>
                  </a:ext>
                </a:extLst>
              </p:cNvPr>
              <p:cNvSpPr/>
              <p:nvPr/>
            </p:nvSpPr>
            <p:spPr>
              <a:xfrm>
                <a:off x="9685020" y="2426970"/>
                <a:ext cx="619125" cy="419100"/>
              </a:xfrm>
              <a:custGeom>
                <a:avLst/>
                <a:gdLst>
                  <a:gd name="connsiteX0" fmla="*/ 0 w 619125"/>
                  <a:gd name="connsiteY0" fmla="*/ 425768 h 419100"/>
                  <a:gd name="connsiteX1" fmla="*/ 0 w 619125"/>
                  <a:gd name="connsiteY1" fmla="*/ 59055 h 419100"/>
                  <a:gd name="connsiteX2" fmla="*/ 624840 w 619125"/>
                  <a:gd name="connsiteY2" fmla="*/ 58103 h 419100"/>
                  <a:gd name="connsiteX3" fmla="*/ 624840 w 619125"/>
                  <a:gd name="connsiteY3" fmla="*/ 425768 h 419100"/>
                  <a:gd name="connsiteX4" fmla="*/ 0 w 619125"/>
                  <a:gd name="connsiteY4" fmla="*/ 425768 h 419100"/>
                  <a:gd name="connsiteX5" fmla="*/ 436245 w 619125"/>
                  <a:gd name="connsiteY5" fmla="*/ 183832 h 419100"/>
                  <a:gd name="connsiteX6" fmla="*/ 191453 w 619125"/>
                  <a:gd name="connsiteY6" fmla="*/ 183832 h 419100"/>
                  <a:gd name="connsiteX7" fmla="*/ 191453 w 619125"/>
                  <a:gd name="connsiteY7" fmla="*/ 413385 h 419100"/>
                  <a:gd name="connsiteX8" fmla="*/ 436245 w 619125"/>
                  <a:gd name="connsiteY8" fmla="*/ 413385 h 419100"/>
                  <a:gd name="connsiteX9" fmla="*/ 436245 w 619125"/>
                  <a:gd name="connsiteY9" fmla="*/ 183832 h 419100"/>
                  <a:gd name="connsiteX10" fmla="*/ 602932 w 619125"/>
                  <a:gd name="connsiteY10" fmla="*/ 414338 h 419100"/>
                  <a:gd name="connsiteX11" fmla="*/ 601980 w 619125"/>
                  <a:gd name="connsiteY11" fmla="*/ 244793 h 419100"/>
                  <a:gd name="connsiteX12" fmla="*/ 583882 w 619125"/>
                  <a:gd name="connsiteY12" fmla="*/ 219075 h 419100"/>
                  <a:gd name="connsiteX13" fmla="*/ 462915 w 619125"/>
                  <a:gd name="connsiteY13" fmla="*/ 188595 h 419100"/>
                  <a:gd name="connsiteX14" fmla="*/ 462915 w 619125"/>
                  <a:gd name="connsiteY14" fmla="*/ 415290 h 419100"/>
                  <a:gd name="connsiteX15" fmla="*/ 602932 w 619125"/>
                  <a:gd name="connsiteY15" fmla="*/ 414338 h 419100"/>
                  <a:gd name="connsiteX16" fmla="*/ 164782 w 619125"/>
                  <a:gd name="connsiteY16" fmla="*/ 414338 h 419100"/>
                  <a:gd name="connsiteX17" fmla="*/ 164782 w 619125"/>
                  <a:gd name="connsiteY17" fmla="*/ 187643 h 419100"/>
                  <a:gd name="connsiteX18" fmla="*/ 46673 w 619125"/>
                  <a:gd name="connsiteY18" fmla="*/ 217170 h 419100"/>
                  <a:gd name="connsiteX19" fmla="*/ 24765 w 619125"/>
                  <a:gd name="connsiteY19" fmla="*/ 240030 h 419100"/>
                  <a:gd name="connsiteX20" fmla="*/ 23813 w 619125"/>
                  <a:gd name="connsiteY20" fmla="*/ 414338 h 419100"/>
                  <a:gd name="connsiteX21" fmla="*/ 164782 w 619125"/>
                  <a:gd name="connsiteY21" fmla="*/ 414338 h 419100"/>
                  <a:gd name="connsiteX22" fmla="*/ 435293 w 619125"/>
                  <a:gd name="connsiteY22" fmla="*/ 86678 h 419100"/>
                  <a:gd name="connsiteX23" fmla="*/ 191453 w 619125"/>
                  <a:gd name="connsiteY23" fmla="*/ 86678 h 419100"/>
                  <a:gd name="connsiteX24" fmla="*/ 191453 w 619125"/>
                  <a:gd name="connsiteY24" fmla="*/ 163830 h 419100"/>
                  <a:gd name="connsiteX25" fmla="*/ 435293 w 619125"/>
                  <a:gd name="connsiteY25" fmla="*/ 163830 h 419100"/>
                  <a:gd name="connsiteX26" fmla="*/ 435293 w 619125"/>
                  <a:gd name="connsiteY26" fmla="*/ 86678 h 419100"/>
                  <a:gd name="connsiteX27" fmla="*/ 457200 w 619125"/>
                  <a:gd name="connsiteY27" fmla="*/ 94297 h 419100"/>
                  <a:gd name="connsiteX28" fmla="*/ 481965 w 619125"/>
                  <a:gd name="connsiteY28" fmla="*/ 173355 h 419100"/>
                  <a:gd name="connsiteX29" fmla="*/ 599123 w 619125"/>
                  <a:gd name="connsiteY29" fmla="*/ 200978 h 419100"/>
                  <a:gd name="connsiteX30" fmla="*/ 457200 w 619125"/>
                  <a:gd name="connsiteY30" fmla="*/ 94297 h 419100"/>
                  <a:gd name="connsiteX31" fmla="*/ 29528 w 619125"/>
                  <a:gd name="connsiteY31" fmla="*/ 202882 h 419100"/>
                  <a:gd name="connsiteX32" fmla="*/ 72390 w 619125"/>
                  <a:gd name="connsiteY32" fmla="*/ 191453 h 419100"/>
                  <a:gd name="connsiteX33" fmla="*/ 114300 w 619125"/>
                  <a:gd name="connsiteY33" fmla="*/ 181928 h 419100"/>
                  <a:gd name="connsiteX34" fmla="*/ 160973 w 619125"/>
                  <a:gd name="connsiteY34" fmla="*/ 95250 h 419100"/>
                  <a:gd name="connsiteX35" fmla="*/ 82868 w 619125"/>
                  <a:gd name="connsiteY35" fmla="*/ 113347 h 419100"/>
                  <a:gd name="connsiteX36" fmla="*/ 29528 w 619125"/>
                  <a:gd name="connsiteY36" fmla="*/ 202882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19125" h="419100">
                    <a:moveTo>
                      <a:pt x="0" y="425768"/>
                    </a:moveTo>
                    <a:cubicBezTo>
                      <a:pt x="0" y="301943"/>
                      <a:pt x="0" y="181928"/>
                      <a:pt x="0" y="59055"/>
                    </a:cubicBezTo>
                    <a:cubicBezTo>
                      <a:pt x="208598" y="-20003"/>
                      <a:pt x="416243" y="-19050"/>
                      <a:pt x="624840" y="58103"/>
                    </a:cubicBezTo>
                    <a:cubicBezTo>
                      <a:pt x="624840" y="181928"/>
                      <a:pt x="624840" y="301943"/>
                      <a:pt x="624840" y="425768"/>
                    </a:cubicBezTo>
                    <a:cubicBezTo>
                      <a:pt x="418148" y="425768"/>
                      <a:pt x="211455" y="425768"/>
                      <a:pt x="0" y="425768"/>
                    </a:cubicBezTo>
                    <a:close/>
                    <a:moveTo>
                      <a:pt x="436245" y="183832"/>
                    </a:moveTo>
                    <a:cubicBezTo>
                      <a:pt x="353378" y="183832"/>
                      <a:pt x="272415" y="183832"/>
                      <a:pt x="191453" y="183832"/>
                    </a:cubicBezTo>
                    <a:cubicBezTo>
                      <a:pt x="191453" y="264795"/>
                      <a:pt x="191453" y="338138"/>
                      <a:pt x="191453" y="413385"/>
                    </a:cubicBezTo>
                    <a:cubicBezTo>
                      <a:pt x="274320" y="413385"/>
                      <a:pt x="354330" y="413385"/>
                      <a:pt x="436245" y="413385"/>
                    </a:cubicBezTo>
                    <a:cubicBezTo>
                      <a:pt x="436245" y="337185"/>
                      <a:pt x="436245" y="262890"/>
                      <a:pt x="436245" y="183832"/>
                    </a:cubicBezTo>
                    <a:close/>
                    <a:moveTo>
                      <a:pt x="602932" y="414338"/>
                    </a:moveTo>
                    <a:cubicBezTo>
                      <a:pt x="602932" y="355283"/>
                      <a:pt x="603885" y="300038"/>
                      <a:pt x="601980" y="244793"/>
                    </a:cubicBezTo>
                    <a:cubicBezTo>
                      <a:pt x="601980" y="235268"/>
                      <a:pt x="592455" y="220980"/>
                      <a:pt x="583882" y="219075"/>
                    </a:cubicBezTo>
                    <a:cubicBezTo>
                      <a:pt x="543878" y="206693"/>
                      <a:pt x="502920" y="198120"/>
                      <a:pt x="462915" y="188595"/>
                    </a:cubicBezTo>
                    <a:cubicBezTo>
                      <a:pt x="462915" y="268605"/>
                      <a:pt x="462915" y="341947"/>
                      <a:pt x="462915" y="415290"/>
                    </a:cubicBezTo>
                    <a:cubicBezTo>
                      <a:pt x="509588" y="414338"/>
                      <a:pt x="551498" y="414338"/>
                      <a:pt x="602932" y="414338"/>
                    </a:cubicBezTo>
                    <a:close/>
                    <a:moveTo>
                      <a:pt x="164782" y="414338"/>
                    </a:moveTo>
                    <a:cubicBezTo>
                      <a:pt x="164782" y="339090"/>
                      <a:pt x="164782" y="265747"/>
                      <a:pt x="164782" y="187643"/>
                    </a:cubicBezTo>
                    <a:cubicBezTo>
                      <a:pt x="122873" y="198120"/>
                      <a:pt x="84773" y="206693"/>
                      <a:pt x="46673" y="217170"/>
                    </a:cubicBezTo>
                    <a:cubicBezTo>
                      <a:pt x="37148" y="220028"/>
                      <a:pt x="24765" y="232410"/>
                      <a:pt x="24765" y="240030"/>
                    </a:cubicBezTo>
                    <a:cubicBezTo>
                      <a:pt x="22860" y="298132"/>
                      <a:pt x="23813" y="355283"/>
                      <a:pt x="23813" y="414338"/>
                    </a:cubicBezTo>
                    <a:cubicBezTo>
                      <a:pt x="76200" y="414338"/>
                      <a:pt x="119063" y="414338"/>
                      <a:pt x="164782" y="414338"/>
                    </a:cubicBezTo>
                    <a:close/>
                    <a:moveTo>
                      <a:pt x="435293" y="86678"/>
                    </a:moveTo>
                    <a:cubicBezTo>
                      <a:pt x="351473" y="86678"/>
                      <a:pt x="272415" y="86678"/>
                      <a:pt x="191453" y="86678"/>
                    </a:cubicBezTo>
                    <a:cubicBezTo>
                      <a:pt x="191453" y="118110"/>
                      <a:pt x="191453" y="141922"/>
                      <a:pt x="191453" y="163830"/>
                    </a:cubicBezTo>
                    <a:cubicBezTo>
                      <a:pt x="274320" y="163830"/>
                      <a:pt x="353378" y="163830"/>
                      <a:pt x="435293" y="163830"/>
                    </a:cubicBezTo>
                    <a:cubicBezTo>
                      <a:pt x="435293" y="140970"/>
                      <a:pt x="435293" y="118110"/>
                      <a:pt x="435293" y="86678"/>
                    </a:cubicBezTo>
                    <a:close/>
                    <a:moveTo>
                      <a:pt x="457200" y="94297"/>
                    </a:moveTo>
                    <a:cubicBezTo>
                      <a:pt x="461963" y="139065"/>
                      <a:pt x="457200" y="163830"/>
                      <a:pt x="481965" y="173355"/>
                    </a:cubicBezTo>
                    <a:cubicBezTo>
                      <a:pt x="518160" y="186690"/>
                      <a:pt x="559118" y="192405"/>
                      <a:pt x="599123" y="200978"/>
                    </a:cubicBezTo>
                    <a:cubicBezTo>
                      <a:pt x="607695" y="121920"/>
                      <a:pt x="614363" y="119063"/>
                      <a:pt x="457200" y="94297"/>
                    </a:cubicBezTo>
                    <a:close/>
                    <a:moveTo>
                      <a:pt x="29528" y="202882"/>
                    </a:moveTo>
                    <a:cubicBezTo>
                      <a:pt x="44768" y="198120"/>
                      <a:pt x="58103" y="194310"/>
                      <a:pt x="72390" y="191453"/>
                    </a:cubicBezTo>
                    <a:cubicBezTo>
                      <a:pt x="85725" y="187643"/>
                      <a:pt x="100013" y="184785"/>
                      <a:pt x="114300" y="181928"/>
                    </a:cubicBezTo>
                    <a:cubicBezTo>
                      <a:pt x="178118" y="168593"/>
                      <a:pt x="165735" y="162878"/>
                      <a:pt x="160973" y="95250"/>
                    </a:cubicBezTo>
                    <a:cubicBezTo>
                      <a:pt x="135255" y="100965"/>
                      <a:pt x="109538" y="108585"/>
                      <a:pt x="82868" y="113347"/>
                    </a:cubicBezTo>
                    <a:cubicBezTo>
                      <a:pt x="30480" y="120968"/>
                      <a:pt x="12382" y="147638"/>
                      <a:pt x="29528" y="2028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C4AA719-3AE1-4F7F-B643-CB7769D877A4}"/>
              </a:ext>
            </a:extLst>
          </p:cNvPr>
          <p:cNvGrpSpPr/>
          <p:nvPr/>
        </p:nvGrpSpPr>
        <p:grpSpPr>
          <a:xfrm>
            <a:off x="5881641" y="3221560"/>
            <a:ext cx="294276" cy="1386137"/>
            <a:chOff x="5761847" y="3221075"/>
            <a:chExt cx="294276" cy="1386137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CCAE2DA1-7A17-4551-BA1E-F305E3420363}"/>
                </a:ext>
              </a:extLst>
            </p:cNvPr>
            <p:cNvSpPr/>
            <p:nvPr userDrawn="1"/>
          </p:nvSpPr>
          <p:spPr>
            <a:xfrm>
              <a:off x="5761847" y="3221075"/>
              <a:ext cx="294276" cy="1386137"/>
            </a:xfrm>
            <a:custGeom>
              <a:avLst/>
              <a:gdLst>
                <a:gd name="connsiteX0" fmla="*/ 132520 w 294276"/>
                <a:gd name="connsiteY0" fmla="*/ 0 h 1386137"/>
                <a:gd name="connsiteX1" fmla="*/ 161757 w 294276"/>
                <a:gd name="connsiteY1" fmla="*/ 0 h 1386137"/>
                <a:gd name="connsiteX2" fmla="*/ 161757 w 294276"/>
                <a:gd name="connsiteY2" fmla="*/ 98069 h 1386137"/>
                <a:gd name="connsiteX3" fmla="*/ 258790 w 294276"/>
                <a:gd name="connsiteY3" fmla="*/ 98069 h 1386137"/>
                <a:gd name="connsiteX4" fmla="*/ 258790 w 294276"/>
                <a:gd name="connsiteY4" fmla="*/ 231836 h 1386137"/>
                <a:gd name="connsiteX5" fmla="*/ 294276 w 294276"/>
                <a:gd name="connsiteY5" fmla="*/ 231836 h 1386137"/>
                <a:gd name="connsiteX6" fmla="*/ 294276 w 294276"/>
                <a:gd name="connsiteY6" fmla="*/ 1386137 h 1386137"/>
                <a:gd name="connsiteX7" fmla="*/ 0 w 294276"/>
                <a:gd name="connsiteY7" fmla="*/ 1386137 h 1386137"/>
                <a:gd name="connsiteX8" fmla="*/ 0 w 294276"/>
                <a:gd name="connsiteY8" fmla="*/ 231836 h 1386137"/>
                <a:gd name="connsiteX9" fmla="*/ 35486 w 294276"/>
                <a:gd name="connsiteY9" fmla="*/ 231836 h 1386137"/>
                <a:gd name="connsiteX10" fmla="*/ 35486 w 294276"/>
                <a:gd name="connsiteY10" fmla="*/ 98069 h 1386137"/>
                <a:gd name="connsiteX11" fmla="*/ 132520 w 294276"/>
                <a:gd name="connsiteY11" fmla="*/ 98069 h 13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276" h="1386137">
                  <a:moveTo>
                    <a:pt x="132520" y="0"/>
                  </a:moveTo>
                  <a:lnTo>
                    <a:pt x="161757" y="0"/>
                  </a:lnTo>
                  <a:lnTo>
                    <a:pt x="161757" y="98069"/>
                  </a:lnTo>
                  <a:lnTo>
                    <a:pt x="258790" y="98069"/>
                  </a:lnTo>
                  <a:lnTo>
                    <a:pt x="258790" y="231836"/>
                  </a:lnTo>
                  <a:lnTo>
                    <a:pt x="294276" y="231836"/>
                  </a:lnTo>
                  <a:lnTo>
                    <a:pt x="294276" y="1386137"/>
                  </a:lnTo>
                  <a:lnTo>
                    <a:pt x="0" y="1386137"/>
                  </a:lnTo>
                  <a:lnTo>
                    <a:pt x="0" y="231836"/>
                  </a:lnTo>
                  <a:lnTo>
                    <a:pt x="35486" y="231836"/>
                  </a:lnTo>
                  <a:lnTo>
                    <a:pt x="35486" y="98069"/>
                  </a:lnTo>
                  <a:lnTo>
                    <a:pt x="132520" y="980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7AEBB5A-D593-4237-AA61-3B20FFAE48B6}"/>
                </a:ext>
              </a:extLst>
            </p:cNvPr>
            <p:cNvSpPr/>
            <p:nvPr userDrawn="1"/>
          </p:nvSpPr>
          <p:spPr>
            <a:xfrm>
              <a:off x="5761847" y="3221075"/>
              <a:ext cx="294276" cy="1386137"/>
            </a:xfrm>
            <a:custGeom>
              <a:avLst/>
              <a:gdLst>
                <a:gd name="connsiteX0" fmla="*/ 352443 w 544388"/>
                <a:gd name="connsiteY0" fmla="*/ 2250543 h 2564248"/>
                <a:gd name="connsiteX1" fmla="*/ 352443 w 544388"/>
                <a:gd name="connsiteY1" fmla="*/ 2386703 h 2564248"/>
                <a:gd name="connsiteX2" fmla="*/ 428988 w 544388"/>
                <a:gd name="connsiteY2" fmla="*/ 2386703 h 2564248"/>
                <a:gd name="connsiteX3" fmla="*/ 428988 w 544388"/>
                <a:gd name="connsiteY3" fmla="*/ 2250543 h 2564248"/>
                <a:gd name="connsiteX4" fmla="*/ 233920 w 544388"/>
                <a:gd name="connsiteY4" fmla="*/ 2250543 h 2564248"/>
                <a:gd name="connsiteX5" fmla="*/ 233920 w 544388"/>
                <a:gd name="connsiteY5" fmla="*/ 2386703 h 2564248"/>
                <a:gd name="connsiteX6" fmla="*/ 310465 w 544388"/>
                <a:gd name="connsiteY6" fmla="*/ 2386703 h 2564248"/>
                <a:gd name="connsiteX7" fmla="*/ 310465 w 544388"/>
                <a:gd name="connsiteY7" fmla="*/ 2250543 h 2564248"/>
                <a:gd name="connsiteX8" fmla="*/ 115398 w 544388"/>
                <a:gd name="connsiteY8" fmla="*/ 2250543 h 2564248"/>
                <a:gd name="connsiteX9" fmla="*/ 115398 w 544388"/>
                <a:gd name="connsiteY9" fmla="*/ 2386703 h 2564248"/>
                <a:gd name="connsiteX10" fmla="*/ 191943 w 544388"/>
                <a:gd name="connsiteY10" fmla="*/ 2386703 h 2564248"/>
                <a:gd name="connsiteX11" fmla="*/ 191943 w 544388"/>
                <a:gd name="connsiteY11" fmla="*/ 2250543 h 2564248"/>
                <a:gd name="connsiteX12" fmla="*/ 352443 w 544388"/>
                <a:gd name="connsiteY12" fmla="*/ 2034504 h 2564248"/>
                <a:gd name="connsiteX13" fmla="*/ 352443 w 544388"/>
                <a:gd name="connsiteY13" fmla="*/ 2170665 h 2564248"/>
                <a:gd name="connsiteX14" fmla="*/ 428988 w 544388"/>
                <a:gd name="connsiteY14" fmla="*/ 2170665 h 2564248"/>
                <a:gd name="connsiteX15" fmla="*/ 428988 w 544388"/>
                <a:gd name="connsiteY15" fmla="*/ 2034504 h 2564248"/>
                <a:gd name="connsiteX16" fmla="*/ 233920 w 544388"/>
                <a:gd name="connsiteY16" fmla="*/ 2034504 h 2564248"/>
                <a:gd name="connsiteX17" fmla="*/ 233920 w 544388"/>
                <a:gd name="connsiteY17" fmla="*/ 2170665 h 2564248"/>
                <a:gd name="connsiteX18" fmla="*/ 310465 w 544388"/>
                <a:gd name="connsiteY18" fmla="*/ 2170665 h 2564248"/>
                <a:gd name="connsiteX19" fmla="*/ 310465 w 544388"/>
                <a:gd name="connsiteY19" fmla="*/ 2034504 h 2564248"/>
                <a:gd name="connsiteX20" fmla="*/ 115398 w 544388"/>
                <a:gd name="connsiteY20" fmla="*/ 2034504 h 2564248"/>
                <a:gd name="connsiteX21" fmla="*/ 115398 w 544388"/>
                <a:gd name="connsiteY21" fmla="*/ 2170665 h 2564248"/>
                <a:gd name="connsiteX22" fmla="*/ 191943 w 544388"/>
                <a:gd name="connsiteY22" fmla="*/ 2170665 h 2564248"/>
                <a:gd name="connsiteX23" fmla="*/ 191943 w 544388"/>
                <a:gd name="connsiteY23" fmla="*/ 2034504 h 2564248"/>
                <a:gd name="connsiteX24" fmla="*/ 352443 w 544388"/>
                <a:gd name="connsiteY24" fmla="*/ 1818466 h 2564248"/>
                <a:gd name="connsiteX25" fmla="*/ 352443 w 544388"/>
                <a:gd name="connsiteY25" fmla="*/ 1954626 h 2564248"/>
                <a:gd name="connsiteX26" fmla="*/ 428988 w 544388"/>
                <a:gd name="connsiteY26" fmla="*/ 1954626 h 2564248"/>
                <a:gd name="connsiteX27" fmla="*/ 428988 w 544388"/>
                <a:gd name="connsiteY27" fmla="*/ 1818466 h 2564248"/>
                <a:gd name="connsiteX28" fmla="*/ 233920 w 544388"/>
                <a:gd name="connsiteY28" fmla="*/ 1818466 h 2564248"/>
                <a:gd name="connsiteX29" fmla="*/ 233920 w 544388"/>
                <a:gd name="connsiteY29" fmla="*/ 1954626 h 2564248"/>
                <a:gd name="connsiteX30" fmla="*/ 310465 w 544388"/>
                <a:gd name="connsiteY30" fmla="*/ 1954626 h 2564248"/>
                <a:gd name="connsiteX31" fmla="*/ 310465 w 544388"/>
                <a:gd name="connsiteY31" fmla="*/ 1818466 h 2564248"/>
                <a:gd name="connsiteX32" fmla="*/ 115398 w 544388"/>
                <a:gd name="connsiteY32" fmla="*/ 1818466 h 2564248"/>
                <a:gd name="connsiteX33" fmla="*/ 115398 w 544388"/>
                <a:gd name="connsiteY33" fmla="*/ 1954626 h 2564248"/>
                <a:gd name="connsiteX34" fmla="*/ 191943 w 544388"/>
                <a:gd name="connsiteY34" fmla="*/ 1954626 h 2564248"/>
                <a:gd name="connsiteX35" fmla="*/ 191943 w 544388"/>
                <a:gd name="connsiteY35" fmla="*/ 1818466 h 2564248"/>
                <a:gd name="connsiteX36" fmla="*/ 352443 w 544388"/>
                <a:gd name="connsiteY36" fmla="*/ 1602427 h 2564248"/>
                <a:gd name="connsiteX37" fmla="*/ 352443 w 544388"/>
                <a:gd name="connsiteY37" fmla="*/ 1738587 h 2564248"/>
                <a:gd name="connsiteX38" fmla="*/ 428988 w 544388"/>
                <a:gd name="connsiteY38" fmla="*/ 1738587 h 2564248"/>
                <a:gd name="connsiteX39" fmla="*/ 428988 w 544388"/>
                <a:gd name="connsiteY39" fmla="*/ 1602427 h 2564248"/>
                <a:gd name="connsiteX40" fmla="*/ 233920 w 544388"/>
                <a:gd name="connsiteY40" fmla="*/ 1602427 h 2564248"/>
                <a:gd name="connsiteX41" fmla="*/ 233920 w 544388"/>
                <a:gd name="connsiteY41" fmla="*/ 1738587 h 2564248"/>
                <a:gd name="connsiteX42" fmla="*/ 310465 w 544388"/>
                <a:gd name="connsiteY42" fmla="*/ 1738587 h 2564248"/>
                <a:gd name="connsiteX43" fmla="*/ 310465 w 544388"/>
                <a:gd name="connsiteY43" fmla="*/ 1602427 h 2564248"/>
                <a:gd name="connsiteX44" fmla="*/ 115398 w 544388"/>
                <a:gd name="connsiteY44" fmla="*/ 1602427 h 2564248"/>
                <a:gd name="connsiteX45" fmla="*/ 115398 w 544388"/>
                <a:gd name="connsiteY45" fmla="*/ 1738587 h 2564248"/>
                <a:gd name="connsiteX46" fmla="*/ 191943 w 544388"/>
                <a:gd name="connsiteY46" fmla="*/ 1738587 h 2564248"/>
                <a:gd name="connsiteX47" fmla="*/ 191943 w 544388"/>
                <a:gd name="connsiteY47" fmla="*/ 1602427 h 2564248"/>
                <a:gd name="connsiteX48" fmla="*/ 352443 w 544388"/>
                <a:gd name="connsiteY48" fmla="*/ 1386388 h 2564248"/>
                <a:gd name="connsiteX49" fmla="*/ 352443 w 544388"/>
                <a:gd name="connsiteY49" fmla="*/ 1522548 h 2564248"/>
                <a:gd name="connsiteX50" fmla="*/ 428988 w 544388"/>
                <a:gd name="connsiteY50" fmla="*/ 1522548 h 2564248"/>
                <a:gd name="connsiteX51" fmla="*/ 428988 w 544388"/>
                <a:gd name="connsiteY51" fmla="*/ 1386388 h 2564248"/>
                <a:gd name="connsiteX52" fmla="*/ 233920 w 544388"/>
                <a:gd name="connsiteY52" fmla="*/ 1386388 h 2564248"/>
                <a:gd name="connsiteX53" fmla="*/ 233920 w 544388"/>
                <a:gd name="connsiteY53" fmla="*/ 1522548 h 2564248"/>
                <a:gd name="connsiteX54" fmla="*/ 310465 w 544388"/>
                <a:gd name="connsiteY54" fmla="*/ 1522548 h 2564248"/>
                <a:gd name="connsiteX55" fmla="*/ 310465 w 544388"/>
                <a:gd name="connsiteY55" fmla="*/ 1386388 h 2564248"/>
                <a:gd name="connsiteX56" fmla="*/ 115398 w 544388"/>
                <a:gd name="connsiteY56" fmla="*/ 1386388 h 2564248"/>
                <a:gd name="connsiteX57" fmla="*/ 115398 w 544388"/>
                <a:gd name="connsiteY57" fmla="*/ 1522548 h 2564248"/>
                <a:gd name="connsiteX58" fmla="*/ 191943 w 544388"/>
                <a:gd name="connsiteY58" fmla="*/ 1522548 h 2564248"/>
                <a:gd name="connsiteX59" fmla="*/ 191943 w 544388"/>
                <a:gd name="connsiteY59" fmla="*/ 1386388 h 2564248"/>
                <a:gd name="connsiteX60" fmla="*/ 352443 w 544388"/>
                <a:gd name="connsiteY60" fmla="*/ 1170349 h 2564248"/>
                <a:gd name="connsiteX61" fmla="*/ 352443 w 544388"/>
                <a:gd name="connsiteY61" fmla="*/ 1306510 h 2564248"/>
                <a:gd name="connsiteX62" fmla="*/ 428988 w 544388"/>
                <a:gd name="connsiteY62" fmla="*/ 1306510 h 2564248"/>
                <a:gd name="connsiteX63" fmla="*/ 428988 w 544388"/>
                <a:gd name="connsiteY63" fmla="*/ 1170349 h 2564248"/>
                <a:gd name="connsiteX64" fmla="*/ 233920 w 544388"/>
                <a:gd name="connsiteY64" fmla="*/ 1170349 h 2564248"/>
                <a:gd name="connsiteX65" fmla="*/ 233920 w 544388"/>
                <a:gd name="connsiteY65" fmla="*/ 1306510 h 2564248"/>
                <a:gd name="connsiteX66" fmla="*/ 310465 w 544388"/>
                <a:gd name="connsiteY66" fmla="*/ 1306510 h 2564248"/>
                <a:gd name="connsiteX67" fmla="*/ 310465 w 544388"/>
                <a:gd name="connsiteY67" fmla="*/ 1170349 h 2564248"/>
                <a:gd name="connsiteX68" fmla="*/ 115398 w 544388"/>
                <a:gd name="connsiteY68" fmla="*/ 1170349 h 2564248"/>
                <a:gd name="connsiteX69" fmla="*/ 115398 w 544388"/>
                <a:gd name="connsiteY69" fmla="*/ 1306510 h 2564248"/>
                <a:gd name="connsiteX70" fmla="*/ 191943 w 544388"/>
                <a:gd name="connsiteY70" fmla="*/ 1306510 h 2564248"/>
                <a:gd name="connsiteX71" fmla="*/ 191943 w 544388"/>
                <a:gd name="connsiteY71" fmla="*/ 1170349 h 2564248"/>
                <a:gd name="connsiteX72" fmla="*/ 352443 w 544388"/>
                <a:gd name="connsiteY72" fmla="*/ 954311 h 2564248"/>
                <a:gd name="connsiteX73" fmla="*/ 352443 w 544388"/>
                <a:gd name="connsiteY73" fmla="*/ 1090471 h 2564248"/>
                <a:gd name="connsiteX74" fmla="*/ 428988 w 544388"/>
                <a:gd name="connsiteY74" fmla="*/ 1090471 h 2564248"/>
                <a:gd name="connsiteX75" fmla="*/ 428988 w 544388"/>
                <a:gd name="connsiteY75" fmla="*/ 954311 h 2564248"/>
                <a:gd name="connsiteX76" fmla="*/ 233920 w 544388"/>
                <a:gd name="connsiteY76" fmla="*/ 954311 h 2564248"/>
                <a:gd name="connsiteX77" fmla="*/ 233920 w 544388"/>
                <a:gd name="connsiteY77" fmla="*/ 1090471 h 2564248"/>
                <a:gd name="connsiteX78" fmla="*/ 310465 w 544388"/>
                <a:gd name="connsiteY78" fmla="*/ 1090471 h 2564248"/>
                <a:gd name="connsiteX79" fmla="*/ 310465 w 544388"/>
                <a:gd name="connsiteY79" fmla="*/ 954311 h 2564248"/>
                <a:gd name="connsiteX80" fmla="*/ 115398 w 544388"/>
                <a:gd name="connsiteY80" fmla="*/ 954311 h 2564248"/>
                <a:gd name="connsiteX81" fmla="*/ 115398 w 544388"/>
                <a:gd name="connsiteY81" fmla="*/ 1090471 h 2564248"/>
                <a:gd name="connsiteX82" fmla="*/ 191943 w 544388"/>
                <a:gd name="connsiteY82" fmla="*/ 1090471 h 2564248"/>
                <a:gd name="connsiteX83" fmla="*/ 191943 w 544388"/>
                <a:gd name="connsiteY83" fmla="*/ 954311 h 2564248"/>
                <a:gd name="connsiteX84" fmla="*/ 352443 w 544388"/>
                <a:gd name="connsiteY84" fmla="*/ 738272 h 2564248"/>
                <a:gd name="connsiteX85" fmla="*/ 352443 w 544388"/>
                <a:gd name="connsiteY85" fmla="*/ 874433 h 2564248"/>
                <a:gd name="connsiteX86" fmla="*/ 428988 w 544388"/>
                <a:gd name="connsiteY86" fmla="*/ 874433 h 2564248"/>
                <a:gd name="connsiteX87" fmla="*/ 428988 w 544388"/>
                <a:gd name="connsiteY87" fmla="*/ 738272 h 2564248"/>
                <a:gd name="connsiteX88" fmla="*/ 233920 w 544388"/>
                <a:gd name="connsiteY88" fmla="*/ 738272 h 2564248"/>
                <a:gd name="connsiteX89" fmla="*/ 233920 w 544388"/>
                <a:gd name="connsiteY89" fmla="*/ 874433 h 2564248"/>
                <a:gd name="connsiteX90" fmla="*/ 310465 w 544388"/>
                <a:gd name="connsiteY90" fmla="*/ 874433 h 2564248"/>
                <a:gd name="connsiteX91" fmla="*/ 310465 w 544388"/>
                <a:gd name="connsiteY91" fmla="*/ 738272 h 2564248"/>
                <a:gd name="connsiteX92" fmla="*/ 115398 w 544388"/>
                <a:gd name="connsiteY92" fmla="*/ 738272 h 2564248"/>
                <a:gd name="connsiteX93" fmla="*/ 115398 w 544388"/>
                <a:gd name="connsiteY93" fmla="*/ 874433 h 2564248"/>
                <a:gd name="connsiteX94" fmla="*/ 191943 w 544388"/>
                <a:gd name="connsiteY94" fmla="*/ 874433 h 2564248"/>
                <a:gd name="connsiteX95" fmla="*/ 191943 w 544388"/>
                <a:gd name="connsiteY95" fmla="*/ 738272 h 2564248"/>
                <a:gd name="connsiteX96" fmla="*/ 352443 w 544388"/>
                <a:gd name="connsiteY96" fmla="*/ 522234 h 2564248"/>
                <a:gd name="connsiteX97" fmla="*/ 352443 w 544388"/>
                <a:gd name="connsiteY97" fmla="*/ 658394 h 2564248"/>
                <a:gd name="connsiteX98" fmla="*/ 428988 w 544388"/>
                <a:gd name="connsiteY98" fmla="*/ 658394 h 2564248"/>
                <a:gd name="connsiteX99" fmla="*/ 428988 w 544388"/>
                <a:gd name="connsiteY99" fmla="*/ 522234 h 2564248"/>
                <a:gd name="connsiteX100" fmla="*/ 233920 w 544388"/>
                <a:gd name="connsiteY100" fmla="*/ 522234 h 2564248"/>
                <a:gd name="connsiteX101" fmla="*/ 233920 w 544388"/>
                <a:gd name="connsiteY101" fmla="*/ 658394 h 2564248"/>
                <a:gd name="connsiteX102" fmla="*/ 310465 w 544388"/>
                <a:gd name="connsiteY102" fmla="*/ 658394 h 2564248"/>
                <a:gd name="connsiteX103" fmla="*/ 310465 w 544388"/>
                <a:gd name="connsiteY103" fmla="*/ 522234 h 2564248"/>
                <a:gd name="connsiteX104" fmla="*/ 115398 w 544388"/>
                <a:gd name="connsiteY104" fmla="*/ 522234 h 2564248"/>
                <a:gd name="connsiteX105" fmla="*/ 115398 w 544388"/>
                <a:gd name="connsiteY105" fmla="*/ 658394 h 2564248"/>
                <a:gd name="connsiteX106" fmla="*/ 191943 w 544388"/>
                <a:gd name="connsiteY106" fmla="*/ 658394 h 2564248"/>
                <a:gd name="connsiteX107" fmla="*/ 191943 w 544388"/>
                <a:gd name="connsiteY107" fmla="*/ 522234 h 2564248"/>
                <a:gd name="connsiteX108" fmla="*/ 354374 w 544388"/>
                <a:gd name="connsiteY108" fmla="*/ 247651 h 2564248"/>
                <a:gd name="connsiteX109" fmla="*/ 354374 w 544388"/>
                <a:gd name="connsiteY109" fmla="*/ 383811 h 2564248"/>
                <a:gd name="connsiteX110" fmla="*/ 430919 w 544388"/>
                <a:gd name="connsiteY110" fmla="*/ 383811 h 2564248"/>
                <a:gd name="connsiteX111" fmla="*/ 430919 w 544388"/>
                <a:gd name="connsiteY111" fmla="*/ 247651 h 2564248"/>
                <a:gd name="connsiteX112" fmla="*/ 235851 w 544388"/>
                <a:gd name="connsiteY112" fmla="*/ 247651 h 2564248"/>
                <a:gd name="connsiteX113" fmla="*/ 235851 w 544388"/>
                <a:gd name="connsiteY113" fmla="*/ 383811 h 2564248"/>
                <a:gd name="connsiteX114" fmla="*/ 312396 w 544388"/>
                <a:gd name="connsiteY114" fmla="*/ 383811 h 2564248"/>
                <a:gd name="connsiteX115" fmla="*/ 312396 w 544388"/>
                <a:gd name="connsiteY115" fmla="*/ 247651 h 2564248"/>
                <a:gd name="connsiteX116" fmla="*/ 117329 w 544388"/>
                <a:gd name="connsiteY116" fmla="*/ 247651 h 2564248"/>
                <a:gd name="connsiteX117" fmla="*/ 117329 w 544388"/>
                <a:gd name="connsiteY117" fmla="*/ 383811 h 2564248"/>
                <a:gd name="connsiteX118" fmla="*/ 193874 w 544388"/>
                <a:gd name="connsiteY118" fmla="*/ 383811 h 2564248"/>
                <a:gd name="connsiteX119" fmla="*/ 193874 w 544388"/>
                <a:gd name="connsiteY119" fmla="*/ 247651 h 2564248"/>
                <a:gd name="connsiteX120" fmla="*/ 245151 w 544388"/>
                <a:gd name="connsiteY120" fmla="*/ 0 h 2564248"/>
                <a:gd name="connsiteX121" fmla="*/ 299238 w 544388"/>
                <a:gd name="connsiteY121" fmla="*/ 0 h 2564248"/>
                <a:gd name="connsiteX122" fmla="*/ 299238 w 544388"/>
                <a:gd name="connsiteY122" fmla="*/ 181421 h 2564248"/>
                <a:gd name="connsiteX123" fmla="*/ 478742 w 544388"/>
                <a:gd name="connsiteY123" fmla="*/ 181421 h 2564248"/>
                <a:gd name="connsiteX124" fmla="*/ 478742 w 544388"/>
                <a:gd name="connsiteY124" fmla="*/ 428879 h 2564248"/>
                <a:gd name="connsiteX125" fmla="*/ 544388 w 544388"/>
                <a:gd name="connsiteY125" fmla="*/ 428879 h 2564248"/>
                <a:gd name="connsiteX126" fmla="*/ 544388 w 544388"/>
                <a:gd name="connsiteY126" fmla="*/ 2564248 h 2564248"/>
                <a:gd name="connsiteX127" fmla="*/ 0 w 544388"/>
                <a:gd name="connsiteY127" fmla="*/ 2564248 h 2564248"/>
                <a:gd name="connsiteX128" fmla="*/ 0 w 544388"/>
                <a:gd name="connsiteY128" fmla="*/ 428879 h 2564248"/>
                <a:gd name="connsiteX129" fmla="*/ 65646 w 544388"/>
                <a:gd name="connsiteY129" fmla="*/ 428879 h 2564248"/>
                <a:gd name="connsiteX130" fmla="*/ 65646 w 544388"/>
                <a:gd name="connsiteY130" fmla="*/ 181421 h 2564248"/>
                <a:gd name="connsiteX131" fmla="*/ 245151 w 544388"/>
                <a:gd name="connsiteY131" fmla="*/ 181421 h 25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44388" h="2564248">
                  <a:moveTo>
                    <a:pt x="352443" y="2250543"/>
                  </a:moveTo>
                  <a:lnTo>
                    <a:pt x="352443" y="2386703"/>
                  </a:lnTo>
                  <a:lnTo>
                    <a:pt x="428988" y="2386703"/>
                  </a:lnTo>
                  <a:lnTo>
                    <a:pt x="428988" y="2250543"/>
                  </a:lnTo>
                  <a:close/>
                  <a:moveTo>
                    <a:pt x="233920" y="2250543"/>
                  </a:moveTo>
                  <a:lnTo>
                    <a:pt x="233920" y="2386703"/>
                  </a:lnTo>
                  <a:lnTo>
                    <a:pt x="310465" y="2386703"/>
                  </a:lnTo>
                  <a:lnTo>
                    <a:pt x="310465" y="2250543"/>
                  </a:lnTo>
                  <a:close/>
                  <a:moveTo>
                    <a:pt x="115398" y="2250543"/>
                  </a:moveTo>
                  <a:lnTo>
                    <a:pt x="115398" y="2386703"/>
                  </a:lnTo>
                  <a:lnTo>
                    <a:pt x="191943" y="2386703"/>
                  </a:lnTo>
                  <a:lnTo>
                    <a:pt x="191943" y="2250543"/>
                  </a:lnTo>
                  <a:close/>
                  <a:moveTo>
                    <a:pt x="352443" y="2034504"/>
                  </a:moveTo>
                  <a:lnTo>
                    <a:pt x="352443" y="2170665"/>
                  </a:lnTo>
                  <a:lnTo>
                    <a:pt x="428988" y="2170665"/>
                  </a:lnTo>
                  <a:lnTo>
                    <a:pt x="428988" y="2034504"/>
                  </a:lnTo>
                  <a:close/>
                  <a:moveTo>
                    <a:pt x="233920" y="2034504"/>
                  </a:moveTo>
                  <a:lnTo>
                    <a:pt x="233920" y="2170665"/>
                  </a:lnTo>
                  <a:lnTo>
                    <a:pt x="310465" y="2170665"/>
                  </a:lnTo>
                  <a:lnTo>
                    <a:pt x="310465" y="2034504"/>
                  </a:lnTo>
                  <a:close/>
                  <a:moveTo>
                    <a:pt x="115398" y="2034504"/>
                  </a:moveTo>
                  <a:lnTo>
                    <a:pt x="115398" y="2170665"/>
                  </a:lnTo>
                  <a:lnTo>
                    <a:pt x="191943" y="2170665"/>
                  </a:lnTo>
                  <a:lnTo>
                    <a:pt x="191943" y="2034504"/>
                  </a:lnTo>
                  <a:close/>
                  <a:moveTo>
                    <a:pt x="352443" y="1818466"/>
                  </a:moveTo>
                  <a:lnTo>
                    <a:pt x="352443" y="1954626"/>
                  </a:lnTo>
                  <a:lnTo>
                    <a:pt x="428988" y="1954626"/>
                  </a:lnTo>
                  <a:lnTo>
                    <a:pt x="428988" y="1818466"/>
                  </a:lnTo>
                  <a:close/>
                  <a:moveTo>
                    <a:pt x="233920" y="1818466"/>
                  </a:moveTo>
                  <a:lnTo>
                    <a:pt x="233920" y="1954626"/>
                  </a:lnTo>
                  <a:lnTo>
                    <a:pt x="310465" y="1954626"/>
                  </a:lnTo>
                  <a:lnTo>
                    <a:pt x="310465" y="1818466"/>
                  </a:lnTo>
                  <a:close/>
                  <a:moveTo>
                    <a:pt x="115398" y="1818466"/>
                  </a:moveTo>
                  <a:lnTo>
                    <a:pt x="115398" y="1954626"/>
                  </a:lnTo>
                  <a:lnTo>
                    <a:pt x="191943" y="1954626"/>
                  </a:lnTo>
                  <a:lnTo>
                    <a:pt x="191943" y="1818466"/>
                  </a:lnTo>
                  <a:close/>
                  <a:moveTo>
                    <a:pt x="352443" y="1602427"/>
                  </a:moveTo>
                  <a:lnTo>
                    <a:pt x="352443" y="1738587"/>
                  </a:lnTo>
                  <a:lnTo>
                    <a:pt x="428988" y="1738587"/>
                  </a:lnTo>
                  <a:lnTo>
                    <a:pt x="428988" y="1602427"/>
                  </a:lnTo>
                  <a:close/>
                  <a:moveTo>
                    <a:pt x="233920" y="1602427"/>
                  </a:moveTo>
                  <a:lnTo>
                    <a:pt x="233920" y="1738587"/>
                  </a:lnTo>
                  <a:lnTo>
                    <a:pt x="310465" y="1738587"/>
                  </a:lnTo>
                  <a:lnTo>
                    <a:pt x="310465" y="1602427"/>
                  </a:lnTo>
                  <a:close/>
                  <a:moveTo>
                    <a:pt x="115398" y="1602427"/>
                  </a:moveTo>
                  <a:lnTo>
                    <a:pt x="115398" y="1738587"/>
                  </a:lnTo>
                  <a:lnTo>
                    <a:pt x="191943" y="1738587"/>
                  </a:lnTo>
                  <a:lnTo>
                    <a:pt x="191943" y="1602427"/>
                  </a:lnTo>
                  <a:close/>
                  <a:moveTo>
                    <a:pt x="352443" y="1386388"/>
                  </a:moveTo>
                  <a:lnTo>
                    <a:pt x="352443" y="1522548"/>
                  </a:lnTo>
                  <a:lnTo>
                    <a:pt x="428988" y="1522548"/>
                  </a:lnTo>
                  <a:lnTo>
                    <a:pt x="428988" y="1386388"/>
                  </a:lnTo>
                  <a:close/>
                  <a:moveTo>
                    <a:pt x="233920" y="1386388"/>
                  </a:moveTo>
                  <a:lnTo>
                    <a:pt x="233920" y="1522548"/>
                  </a:lnTo>
                  <a:lnTo>
                    <a:pt x="310465" y="1522548"/>
                  </a:lnTo>
                  <a:lnTo>
                    <a:pt x="310465" y="1386388"/>
                  </a:lnTo>
                  <a:close/>
                  <a:moveTo>
                    <a:pt x="115398" y="1386388"/>
                  </a:moveTo>
                  <a:lnTo>
                    <a:pt x="115398" y="1522548"/>
                  </a:lnTo>
                  <a:lnTo>
                    <a:pt x="191943" y="1522548"/>
                  </a:lnTo>
                  <a:lnTo>
                    <a:pt x="191943" y="1386388"/>
                  </a:lnTo>
                  <a:close/>
                  <a:moveTo>
                    <a:pt x="352443" y="1170349"/>
                  </a:moveTo>
                  <a:lnTo>
                    <a:pt x="352443" y="1306510"/>
                  </a:lnTo>
                  <a:lnTo>
                    <a:pt x="428988" y="1306510"/>
                  </a:lnTo>
                  <a:lnTo>
                    <a:pt x="428988" y="1170349"/>
                  </a:lnTo>
                  <a:close/>
                  <a:moveTo>
                    <a:pt x="233920" y="1170349"/>
                  </a:moveTo>
                  <a:lnTo>
                    <a:pt x="233920" y="1306510"/>
                  </a:lnTo>
                  <a:lnTo>
                    <a:pt x="310465" y="1306510"/>
                  </a:lnTo>
                  <a:lnTo>
                    <a:pt x="310465" y="1170349"/>
                  </a:lnTo>
                  <a:close/>
                  <a:moveTo>
                    <a:pt x="115398" y="1170349"/>
                  </a:moveTo>
                  <a:lnTo>
                    <a:pt x="115398" y="1306510"/>
                  </a:lnTo>
                  <a:lnTo>
                    <a:pt x="191943" y="1306510"/>
                  </a:lnTo>
                  <a:lnTo>
                    <a:pt x="191943" y="1170349"/>
                  </a:lnTo>
                  <a:close/>
                  <a:moveTo>
                    <a:pt x="352443" y="954311"/>
                  </a:moveTo>
                  <a:lnTo>
                    <a:pt x="352443" y="1090471"/>
                  </a:lnTo>
                  <a:lnTo>
                    <a:pt x="428988" y="1090471"/>
                  </a:lnTo>
                  <a:lnTo>
                    <a:pt x="428988" y="954311"/>
                  </a:lnTo>
                  <a:close/>
                  <a:moveTo>
                    <a:pt x="233920" y="954311"/>
                  </a:moveTo>
                  <a:lnTo>
                    <a:pt x="233920" y="1090471"/>
                  </a:lnTo>
                  <a:lnTo>
                    <a:pt x="310465" y="1090471"/>
                  </a:lnTo>
                  <a:lnTo>
                    <a:pt x="310465" y="954311"/>
                  </a:lnTo>
                  <a:close/>
                  <a:moveTo>
                    <a:pt x="115398" y="954311"/>
                  </a:moveTo>
                  <a:lnTo>
                    <a:pt x="115398" y="1090471"/>
                  </a:lnTo>
                  <a:lnTo>
                    <a:pt x="191943" y="1090471"/>
                  </a:lnTo>
                  <a:lnTo>
                    <a:pt x="191943" y="954311"/>
                  </a:lnTo>
                  <a:close/>
                  <a:moveTo>
                    <a:pt x="352443" y="738272"/>
                  </a:moveTo>
                  <a:lnTo>
                    <a:pt x="352443" y="874433"/>
                  </a:lnTo>
                  <a:lnTo>
                    <a:pt x="428988" y="874433"/>
                  </a:lnTo>
                  <a:lnTo>
                    <a:pt x="428988" y="738272"/>
                  </a:lnTo>
                  <a:close/>
                  <a:moveTo>
                    <a:pt x="233920" y="738272"/>
                  </a:moveTo>
                  <a:lnTo>
                    <a:pt x="233920" y="874433"/>
                  </a:lnTo>
                  <a:lnTo>
                    <a:pt x="310465" y="874433"/>
                  </a:lnTo>
                  <a:lnTo>
                    <a:pt x="310465" y="738272"/>
                  </a:lnTo>
                  <a:close/>
                  <a:moveTo>
                    <a:pt x="115398" y="738272"/>
                  </a:moveTo>
                  <a:lnTo>
                    <a:pt x="115398" y="874433"/>
                  </a:lnTo>
                  <a:lnTo>
                    <a:pt x="191943" y="874433"/>
                  </a:lnTo>
                  <a:lnTo>
                    <a:pt x="191943" y="738272"/>
                  </a:lnTo>
                  <a:close/>
                  <a:moveTo>
                    <a:pt x="352443" y="522234"/>
                  </a:moveTo>
                  <a:lnTo>
                    <a:pt x="352443" y="658394"/>
                  </a:lnTo>
                  <a:lnTo>
                    <a:pt x="428988" y="658394"/>
                  </a:lnTo>
                  <a:lnTo>
                    <a:pt x="428988" y="522234"/>
                  </a:lnTo>
                  <a:close/>
                  <a:moveTo>
                    <a:pt x="233920" y="522234"/>
                  </a:moveTo>
                  <a:lnTo>
                    <a:pt x="233920" y="658394"/>
                  </a:lnTo>
                  <a:lnTo>
                    <a:pt x="310465" y="658394"/>
                  </a:lnTo>
                  <a:lnTo>
                    <a:pt x="310465" y="522234"/>
                  </a:lnTo>
                  <a:close/>
                  <a:moveTo>
                    <a:pt x="115398" y="522234"/>
                  </a:moveTo>
                  <a:lnTo>
                    <a:pt x="115398" y="658394"/>
                  </a:lnTo>
                  <a:lnTo>
                    <a:pt x="191943" y="658394"/>
                  </a:lnTo>
                  <a:lnTo>
                    <a:pt x="191943" y="522234"/>
                  </a:lnTo>
                  <a:close/>
                  <a:moveTo>
                    <a:pt x="354374" y="247651"/>
                  </a:moveTo>
                  <a:lnTo>
                    <a:pt x="354374" y="383811"/>
                  </a:lnTo>
                  <a:lnTo>
                    <a:pt x="430919" y="383811"/>
                  </a:lnTo>
                  <a:lnTo>
                    <a:pt x="430919" y="247651"/>
                  </a:lnTo>
                  <a:close/>
                  <a:moveTo>
                    <a:pt x="235851" y="247651"/>
                  </a:moveTo>
                  <a:lnTo>
                    <a:pt x="235851" y="383811"/>
                  </a:lnTo>
                  <a:lnTo>
                    <a:pt x="312396" y="383811"/>
                  </a:lnTo>
                  <a:lnTo>
                    <a:pt x="312396" y="247651"/>
                  </a:lnTo>
                  <a:close/>
                  <a:moveTo>
                    <a:pt x="117329" y="247651"/>
                  </a:moveTo>
                  <a:lnTo>
                    <a:pt x="117329" y="383811"/>
                  </a:lnTo>
                  <a:lnTo>
                    <a:pt x="193874" y="383811"/>
                  </a:lnTo>
                  <a:lnTo>
                    <a:pt x="193874" y="247651"/>
                  </a:lnTo>
                  <a:close/>
                  <a:moveTo>
                    <a:pt x="245151" y="0"/>
                  </a:moveTo>
                  <a:lnTo>
                    <a:pt x="299238" y="0"/>
                  </a:lnTo>
                  <a:lnTo>
                    <a:pt x="299238" y="181421"/>
                  </a:lnTo>
                  <a:lnTo>
                    <a:pt x="478742" y="181421"/>
                  </a:lnTo>
                  <a:lnTo>
                    <a:pt x="478742" y="428879"/>
                  </a:lnTo>
                  <a:lnTo>
                    <a:pt x="544388" y="428879"/>
                  </a:lnTo>
                  <a:lnTo>
                    <a:pt x="544388" y="2564248"/>
                  </a:lnTo>
                  <a:lnTo>
                    <a:pt x="0" y="2564248"/>
                  </a:lnTo>
                  <a:lnTo>
                    <a:pt x="0" y="428879"/>
                  </a:lnTo>
                  <a:lnTo>
                    <a:pt x="65646" y="428879"/>
                  </a:lnTo>
                  <a:lnTo>
                    <a:pt x="65646" y="181421"/>
                  </a:lnTo>
                  <a:lnTo>
                    <a:pt x="245151" y="1814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223AAA78-59F9-4DE0-810A-9B3D0614869E}"/>
              </a:ext>
            </a:extLst>
          </p:cNvPr>
          <p:cNvGrpSpPr/>
          <p:nvPr/>
        </p:nvGrpSpPr>
        <p:grpSpPr>
          <a:xfrm>
            <a:off x="6165446" y="3177929"/>
            <a:ext cx="627043" cy="1445441"/>
            <a:chOff x="6165135" y="3270846"/>
            <a:chExt cx="548086" cy="1331163"/>
          </a:xfrm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655699A1-AC09-48A8-8449-3037D9FF2357}"/>
                </a:ext>
              </a:extLst>
            </p:cNvPr>
            <p:cNvSpPr/>
            <p:nvPr userDrawn="1"/>
          </p:nvSpPr>
          <p:spPr>
            <a:xfrm>
              <a:off x="6165135" y="3270846"/>
              <a:ext cx="548086" cy="1331163"/>
            </a:xfrm>
            <a:custGeom>
              <a:avLst/>
              <a:gdLst>
                <a:gd name="connsiteX0" fmla="*/ 0 w 548086"/>
                <a:gd name="connsiteY0" fmla="*/ 0 h 1331163"/>
                <a:gd name="connsiteX1" fmla="*/ 548086 w 548086"/>
                <a:gd name="connsiteY1" fmla="*/ 0 h 1331163"/>
                <a:gd name="connsiteX2" fmla="*/ 548086 w 548086"/>
                <a:gd name="connsiteY2" fmla="*/ 1331163 h 1331163"/>
                <a:gd name="connsiteX3" fmla="*/ 0 w 548086"/>
                <a:gd name="connsiteY3" fmla="*/ 1331163 h 133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086" h="1331163">
                  <a:moveTo>
                    <a:pt x="0" y="0"/>
                  </a:moveTo>
                  <a:lnTo>
                    <a:pt x="548086" y="0"/>
                  </a:lnTo>
                  <a:lnTo>
                    <a:pt x="548086" y="1331163"/>
                  </a:lnTo>
                  <a:lnTo>
                    <a:pt x="0" y="13311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9EDFCB1E-94E7-45C4-BE00-99889B57C916}"/>
                </a:ext>
              </a:extLst>
            </p:cNvPr>
            <p:cNvSpPr/>
            <p:nvPr userDrawn="1"/>
          </p:nvSpPr>
          <p:spPr>
            <a:xfrm>
              <a:off x="6165135" y="3270846"/>
              <a:ext cx="548086" cy="1331163"/>
            </a:xfrm>
            <a:custGeom>
              <a:avLst/>
              <a:gdLst>
                <a:gd name="connsiteX0" fmla="*/ 880792 w 1111837"/>
                <a:gd name="connsiteY0" fmla="*/ 1819040 h 2438272"/>
                <a:gd name="connsiteX1" fmla="*/ 880792 w 1111837"/>
                <a:gd name="connsiteY1" fmla="*/ 1944145 h 2438272"/>
                <a:gd name="connsiteX2" fmla="*/ 1005897 w 1111837"/>
                <a:gd name="connsiteY2" fmla="*/ 1944145 h 2438272"/>
                <a:gd name="connsiteX3" fmla="*/ 1005897 w 1111837"/>
                <a:gd name="connsiteY3" fmla="*/ 1819040 h 2438272"/>
                <a:gd name="connsiteX4" fmla="*/ 687079 w 1111837"/>
                <a:gd name="connsiteY4" fmla="*/ 1819040 h 2438272"/>
                <a:gd name="connsiteX5" fmla="*/ 687079 w 1111837"/>
                <a:gd name="connsiteY5" fmla="*/ 1944145 h 2438272"/>
                <a:gd name="connsiteX6" fmla="*/ 812184 w 1111837"/>
                <a:gd name="connsiteY6" fmla="*/ 1944145 h 2438272"/>
                <a:gd name="connsiteX7" fmla="*/ 812184 w 1111837"/>
                <a:gd name="connsiteY7" fmla="*/ 1819040 h 2438272"/>
                <a:gd name="connsiteX8" fmla="*/ 493366 w 1111837"/>
                <a:gd name="connsiteY8" fmla="*/ 1819040 h 2438272"/>
                <a:gd name="connsiteX9" fmla="*/ 493366 w 1111837"/>
                <a:gd name="connsiteY9" fmla="*/ 1944145 h 2438272"/>
                <a:gd name="connsiteX10" fmla="*/ 618472 w 1111837"/>
                <a:gd name="connsiteY10" fmla="*/ 1944145 h 2438272"/>
                <a:gd name="connsiteX11" fmla="*/ 618472 w 1111837"/>
                <a:gd name="connsiteY11" fmla="*/ 1819040 h 2438272"/>
                <a:gd name="connsiteX12" fmla="*/ 299654 w 1111837"/>
                <a:gd name="connsiteY12" fmla="*/ 1819040 h 2438272"/>
                <a:gd name="connsiteX13" fmla="*/ 299654 w 1111837"/>
                <a:gd name="connsiteY13" fmla="*/ 1944145 h 2438272"/>
                <a:gd name="connsiteX14" fmla="*/ 424759 w 1111837"/>
                <a:gd name="connsiteY14" fmla="*/ 1944145 h 2438272"/>
                <a:gd name="connsiteX15" fmla="*/ 424759 w 1111837"/>
                <a:gd name="connsiteY15" fmla="*/ 1819040 h 2438272"/>
                <a:gd name="connsiteX16" fmla="*/ 105941 w 1111837"/>
                <a:gd name="connsiteY16" fmla="*/ 1819040 h 2438272"/>
                <a:gd name="connsiteX17" fmla="*/ 105941 w 1111837"/>
                <a:gd name="connsiteY17" fmla="*/ 1944145 h 2438272"/>
                <a:gd name="connsiteX18" fmla="*/ 231046 w 1111837"/>
                <a:gd name="connsiteY18" fmla="*/ 1944145 h 2438272"/>
                <a:gd name="connsiteX19" fmla="*/ 231046 w 1111837"/>
                <a:gd name="connsiteY19" fmla="*/ 1819040 h 2438272"/>
                <a:gd name="connsiteX20" fmla="*/ 880792 w 1111837"/>
                <a:gd name="connsiteY20" fmla="*/ 1620542 h 2438272"/>
                <a:gd name="connsiteX21" fmla="*/ 880792 w 1111837"/>
                <a:gd name="connsiteY21" fmla="*/ 1745647 h 2438272"/>
                <a:gd name="connsiteX22" fmla="*/ 1005897 w 1111837"/>
                <a:gd name="connsiteY22" fmla="*/ 1745647 h 2438272"/>
                <a:gd name="connsiteX23" fmla="*/ 1005897 w 1111837"/>
                <a:gd name="connsiteY23" fmla="*/ 1620542 h 2438272"/>
                <a:gd name="connsiteX24" fmla="*/ 493366 w 1111837"/>
                <a:gd name="connsiteY24" fmla="*/ 1620542 h 2438272"/>
                <a:gd name="connsiteX25" fmla="*/ 493366 w 1111837"/>
                <a:gd name="connsiteY25" fmla="*/ 1745647 h 2438272"/>
                <a:gd name="connsiteX26" fmla="*/ 618472 w 1111837"/>
                <a:gd name="connsiteY26" fmla="*/ 1745647 h 2438272"/>
                <a:gd name="connsiteX27" fmla="*/ 618472 w 1111837"/>
                <a:gd name="connsiteY27" fmla="*/ 1620542 h 2438272"/>
                <a:gd name="connsiteX28" fmla="*/ 299654 w 1111837"/>
                <a:gd name="connsiteY28" fmla="*/ 1620542 h 2438272"/>
                <a:gd name="connsiteX29" fmla="*/ 299654 w 1111837"/>
                <a:gd name="connsiteY29" fmla="*/ 1745647 h 2438272"/>
                <a:gd name="connsiteX30" fmla="*/ 424759 w 1111837"/>
                <a:gd name="connsiteY30" fmla="*/ 1745647 h 2438272"/>
                <a:gd name="connsiteX31" fmla="*/ 424759 w 1111837"/>
                <a:gd name="connsiteY31" fmla="*/ 1620542 h 2438272"/>
                <a:gd name="connsiteX32" fmla="*/ 105941 w 1111837"/>
                <a:gd name="connsiteY32" fmla="*/ 1620542 h 2438272"/>
                <a:gd name="connsiteX33" fmla="*/ 105941 w 1111837"/>
                <a:gd name="connsiteY33" fmla="*/ 1745647 h 2438272"/>
                <a:gd name="connsiteX34" fmla="*/ 231046 w 1111837"/>
                <a:gd name="connsiteY34" fmla="*/ 1745647 h 2438272"/>
                <a:gd name="connsiteX35" fmla="*/ 231046 w 1111837"/>
                <a:gd name="connsiteY35" fmla="*/ 1620542 h 2438272"/>
                <a:gd name="connsiteX36" fmla="*/ 880792 w 1111837"/>
                <a:gd name="connsiteY36" fmla="*/ 1422044 h 2438272"/>
                <a:gd name="connsiteX37" fmla="*/ 880792 w 1111837"/>
                <a:gd name="connsiteY37" fmla="*/ 1547149 h 2438272"/>
                <a:gd name="connsiteX38" fmla="*/ 1005897 w 1111837"/>
                <a:gd name="connsiteY38" fmla="*/ 1547149 h 2438272"/>
                <a:gd name="connsiteX39" fmla="*/ 1005897 w 1111837"/>
                <a:gd name="connsiteY39" fmla="*/ 1422044 h 2438272"/>
                <a:gd name="connsiteX40" fmla="*/ 687079 w 1111837"/>
                <a:gd name="connsiteY40" fmla="*/ 1422044 h 2438272"/>
                <a:gd name="connsiteX41" fmla="*/ 687079 w 1111837"/>
                <a:gd name="connsiteY41" fmla="*/ 1547149 h 2438272"/>
                <a:gd name="connsiteX42" fmla="*/ 812184 w 1111837"/>
                <a:gd name="connsiteY42" fmla="*/ 1547149 h 2438272"/>
                <a:gd name="connsiteX43" fmla="*/ 812184 w 1111837"/>
                <a:gd name="connsiteY43" fmla="*/ 1422044 h 2438272"/>
                <a:gd name="connsiteX44" fmla="*/ 493366 w 1111837"/>
                <a:gd name="connsiteY44" fmla="*/ 1422044 h 2438272"/>
                <a:gd name="connsiteX45" fmla="*/ 493366 w 1111837"/>
                <a:gd name="connsiteY45" fmla="*/ 1547149 h 2438272"/>
                <a:gd name="connsiteX46" fmla="*/ 618472 w 1111837"/>
                <a:gd name="connsiteY46" fmla="*/ 1547149 h 2438272"/>
                <a:gd name="connsiteX47" fmla="*/ 618472 w 1111837"/>
                <a:gd name="connsiteY47" fmla="*/ 1422044 h 2438272"/>
                <a:gd name="connsiteX48" fmla="*/ 299654 w 1111837"/>
                <a:gd name="connsiteY48" fmla="*/ 1422044 h 2438272"/>
                <a:gd name="connsiteX49" fmla="*/ 299654 w 1111837"/>
                <a:gd name="connsiteY49" fmla="*/ 1547149 h 2438272"/>
                <a:gd name="connsiteX50" fmla="*/ 424759 w 1111837"/>
                <a:gd name="connsiteY50" fmla="*/ 1547149 h 2438272"/>
                <a:gd name="connsiteX51" fmla="*/ 424759 w 1111837"/>
                <a:gd name="connsiteY51" fmla="*/ 1422044 h 2438272"/>
                <a:gd name="connsiteX52" fmla="*/ 880792 w 1111837"/>
                <a:gd name="connsiteY52" fmla="*/ 1223546 h 2438272"/>
                <a:gd name="connsiteX53" fmla="*/ 880792 w 1111837"/>
                <a:gd name="connsiteY53" fmla="*/ 1348651 h 2438272"/>
                <a:gd name="connsiteX54" fmla="*/ 1005897 w 1111837"/>
                <a:gd name="connsiteY54" fmla="*/ 1348651 h 2438272"/>
                <a:gd name="connsiteX55" fmla="*/ 1005897 w 1111837"/>
                <a:gd name="connsiteY55" fmla="*/ 1223546 h 2438272"/>
                <a:gd name="connsiteX56" fmla="*/ 687079 w 1111837"/>
                <a:gd name="connsiteY56" fmla="*/ 1223546 h 2438272"/>
                <a:gd name="connsiteX57" fmla="*/ 687079 w 1111837"/>
                <a:gd name="connsiteY57" fmla="*/ 1348651 h 2438272"/>
                <a:gd name="connsiteX58" fmla="*/ 812184 w 1111837"/>
                <a:gd name="connsiteY58" fmla="*/ 1348651 h 2438272"/>
                <a:gd name="connsiteX59" fmla="*/ 812184 w 1111837"/>
                <a:gd name="connsiteY59" fmla="*/ 1223546 h 2438272"/>
                <a:gd name="connsiteX60" fmla="*/ 299654 w 1111837"/>
                <a:gd name="connsiteY60" fmla="*/ 1223546 h 2438272"/>
                <a:gd name="connsiteX61" fmla="*/ 299654 w 1111837"/>
                <a:gd name="connsiteY61" fmla="*/ 1348651 h 2438272"/>
                <a:gd name="connsiteX62" fmla="*/ 424759 w 1111837"/>
                <a:gd name="connsiteY62" fmla="*/ 1348651 h 2438272"/>
                <a:gd name="connsiteX63" fmla="*/ 424759 w 1111837"/>
                <a:gd name="connsiteY63" fmla="*/ 1223546 h 2438272"/>
                <a:gd name="connsiteX64" fmla="*/ 105941 w 1111837"/>
                <a:gd name="connsiteY64" fmla="*/ 1223546 h 2438272"/>
                <a:gd name="connsiteX65" fmla="*/ 105941 w 1111837"/>
                <a:gd name="connsiteY65" fmla="*/ 1348651 h 2438272"/>
                <a:gd name="connsiteX66" fmla="*/ 231046 w 1111837"/>
                <a:gd name="connsiteY66" fmla="*/ 1348651 h 2438272"/>
                <a:gd name="connsiteX67" fmla="*/ 231046 w 1111837"/>
                <a:gd name="connsiteY67" fmla="*/ 1223546 h 2438272"/>
                <a:gd name="connsiteX68" fmla="*/ 880792 w 1111837"/>
                <a:gd name="connsiteY68" fmla="*/ 1025048 h 2438272"/>
                <a:gd name="connsiteX69" fmla="*/ 880792 w 1111837"/>
                <a:gd name="connsiteY69" fmla="*/ 1150153 h 2438272"/>
                <a:gd name="connsiteX70" fmla="*/ 1005897 w 1111837"/>
                <a:gd name="connsiteY70" fmla="*/ 1150153 h 2438272"/>
                <a:gd name="connsiteX71" fmla="*/ 1005897 w 1111837"/>
                <a:gd name="connsiteY71" fmla="*/ 1025048 h 2438272"/>
                <a:gd name="connsiteX72" fmla="*/ 687079 w 1111837"/>
                <a:gd name="connsiteY72" fmla="*/ 1025048 h 2438272"/>
                <a:gd name="connsiteX73" fmla="*/ 687079 w 1111837"/>
                <a:gd name="connsiteY73" fmla="*/ 1150153 h 2438272"/>
                <a:gd name="connsiteX74" fmla="*/ 812184 w 1111837"/>
                <a:gd name="connsiteY74" fmla="*/ 1150153 h 2438272"/>
                <a:gd name="connsiteX75" fmla="*/ 812184 w 1111837"/>
                <a:gd name="connsiteY75" fmla="*/ 1025048 h 2438272"/>
                <a:gd name="connsiteX76" fmla="*/ 493366 w 1111837"/>
                <a:gd name="connsiteY76" fmla="*/ 1025048 h 2438272"/>
                <a:gd name="connsiteX77" fmla="*/ 493366 w 1111837"/>
                <a:gd name="connsiteY77" fmla="*/ 1150153 h 2438272"/>
                <a:gd name="connsiteX78" fmla="*/ 618472 w 1111837"/>
                <a:gd name="connsiteY78" fmla="*/ 1150153 h 2438272"/>
                <a:gd name="connsiteX79" fmla="*/ 618472 w 1111837"/>
                <a:gd name="connsiteY79" fmla="*/ 1025048 h 2438272"/>
                <a:gd name="connsiteX80" fmla="*/ 299654 w 1111837"/>
                <a:gd name="connsiteY80" fmla="*/ 1025048 h 2438272"/>
                <a:gd name="connsiteX81" fmla="*/ 299654 w 1111837"/>
                <a:gd name="connsiteY81" fmla="*/ 1150153 h 2438272"/>
                <a:gd name="connsiteX82" fmla="*/ 424759 w 1111837"/>
                <a:gd name="connsiteY82" fmla="*/ 1150153 h 2438272"/>
                <a:gd name="connsiteX83" fmla="*/ 424759 w 1111837"/>
                <a:gd name="connsiteY83" fmla="*/ 1025048 h 2438272"/>
                <a:gd name="connsiteX84" fmla="*/ 105941 w 1111837"/>
                <a:gd name="connsiteY84" fmla="*/ 1025048 h 2438272"/>
                <a:gd name="connsiteX85" fmla="*/ 105941 w 1111837"/>
                <a:gd name="connsiteY85" fmla="*/ 1150153 h 2438272"/>
                <a:gd name="connsiteX86" fmla="*/ 231046 w 1111837"/>
                <a:gd name="connsiteY86" fmla="*/ 1150153 h 2438272"/>
                <a:gd name="connsiteX87" fmla="*/ 231046 w 1111837"/>
                <a:gd name="connsiteY87" fmla="*/ 1025048 h 2438272"/>
                <a:gd name="connsiteX88" fmla="*/ 880792 w 1111837"/>
                <a:gd name="connsiteY88" fmla="*/ 826550 h 2438272"/>
                <a:gd name="connsiteX89" fmla="*/ 880792 w 1111837"/>
                <a:gd name="connsiteY89" fmla="*/ 951655 h 2438272"/>
                <a:gd name="connsiteX90" fmla="*/ 1005897 w 1111837"/>
                <a:gd name="connsiteY90" fmla="*/ 951655 h 2438272"/>
                <a:gd name="connsiteX91" fmla="*/ 1005897 w 1111837"/>
                <a:gd name="connsiteY91" fmla="*/ 826550 h 2438272"/>
                <a:gd name="connsiteX92" fmla="*/ 493366 w 1111837"/>
                <a:gd name="connsiteY92" fmla="*/ 826550 h 2438272"/>
                <a:gd name="connsiteX93" fmla="*/ 493366 w 1111837"/>
                <a:gd name="connsiteY93" fmla="*/ 951655 h 2438272"/>
                <a:gd name="connsiteX94" fmla="*/ 618472 w 1111837"/>
                <a:gd name="connsiteY94" fmla="*/ 951655 h 2438272"/>
                <a:gd name="connsiteX95" fmla="*/ 618472 w 1111837"/>
                <a:gd name="connsiteY95" fmla="*/ 826550 h 2438272"/>
                <a:gd name="connsiteX96" fmla="*/ 299654 w 1111837"/>
                <a:gd name="connsiteY96" fmla="*/ 826550 h 2438272"/>
                <a:gd name="connsiteX97" fmla="*/ 299654 w 1111837"/>
                <a:gd name="connsiteY97" fmla="*/ 951655 h 2438272"/>
                <a:gd name="connsiteX98" fmla="*/ 424759 w 1111837"/>
                <a:gd name="connsiteY98" fmla="*/ 951655 h 2438272"/>
                <a:gd name="connsiteX99" fmla="*/ 424759 w 1111837"/>
                <a:gd name="connsiteY99" fmla="*/ 826550 h 2438272"/>
                <a:gd name="connsiteX100" fmla="*/ 105941 w 1111837"/>
                <a:gd name="connsiteY100" fmla="*/ 826550 h 2438272"/>
                <a:gd name="connsiteX101" fmla="*/ 105941 w 1111837"/>
                <a:gd name="connsiteY101" fmla="*/ 951655 h 2438272"/>
                <a:gd name="connsiteX102" fmla="*/ 231046 w 1111837"/>
                <a:gd name="connsiteY102" fmla="*/ 951655 h 2438272"/>
                <a:gd name="connsiteX103" fmla="*/ 231046 w 1111837"/>
                <a:gd name="connsiteY103" fmla="*/ 826550 h 2438272"/>
                <a:gd name="connsiteX104" fmla="*/ 687079 w 1111837"/>
                <a:gd name="connsiteY104" fmla="*/ 628052 h 2438272"/>
                <a:gd name="connsiteX105" fmla="*/ 687079 w 1111837"/>
                <a:gd name="connsiteY105" fmla="*/ 753157 h 2438272"/>
                <a:gd name="connsiteX106" fmla="*/ 812184 w 1111837"/>
                <a:gd name="connsiteY106" fmla="*/ 753157 h 2438272"/>
                <a:gd name="connsiteX107" fmla="*/ 812184 w 1111837"/>
                <a:gd name="connsiteY107" fmla="*/ 628052 h 2438272"/>
                <a:gd name="connsiteX108" fmla="*/ 493366 w 1111837"/>
                <a:gd name="connsiteY108" fmla="*/ 628052 h 2438272"/>
                <a:gd name="connsiteX109" fmla="*/ 493366 w 1111837"/>
                <a:gd name="connsiteY109" fmla="*/ 753157 h 2438272"/>
                <a:gd name="connsiteX110" fmla="*/ 618472 w 1111837"/>
                <a:gd name="connsiteY110" fmla="*/ 753157 h 2438272"/>
                <a:gd name="connsiteX111" fmla="*/ 618472 w 1111837"/>
                <a:gd name="connsiteY111" fmla="*/ 628052 h 2438272"/>
                <a:gd name="connsiteX112" fmla="*/ 105941 w 1111837"/>
                <a:gd name="connsiteY112" fmla="*/ 628052 h 2438272"/>
                <a:gd name="connsiteX113" fmla="*/ 105941 w 1111837"/>
                <a:gd name="connsiteY113" fmla="*/ 753157 h 2438272"/>
                <a:gd name="connsiteX114" fmla="*/ 231046 w 1111837"/>
                <a:gd name="connsiteY114" fmla="*/ 753157 h 2438272"/>
                <a:gd name="connsiteX115" fmla="*/ 231046 w 1111837"/>
                <a:gd name="connsiteY115" fmla="*/ 628052 h 2438272"/>
                <a:gd name="connsiteX116" fmla="*/ 880792 w 1111837"/>
                <a:gd name="connsiteY116" fmla="*/ 429554 h 2438272"/>
                <a:gd name="connsiteX117" fmla="*/ 880792 w 1111837"/>
                <a:gd name="connsiteY117" fmla="*/ 554659 h 2438272"/>
                <a:gd name="connsiteX118" fmla="*/ 1005897 w 1111837"/>
                <a:gd name="connsiteY118" fmla="*/ 554659 h 2438272"/>
                <a:gd name="connsiteX119" fmla="*/ 1005897 w 1111837"/>
                <a:gd name="connsiteY119" fmla="*/ 429554 h 2438272"/>
                <a:gd name="connsiteX120" fmla="*/ 687079 w 1111837"/>
                <a:gd name="connsiteY120" fmla="*/ 429554 h 2438272"/>
                <a:gd name="connsiteX121" fmla="*/ 687079 w 1111837"/>
                <a:gd name="connsiteY121" fmla="*/ 554659 h 2438272"/>
                <a:gd name="connsiteX122" fmla="*/ 812184 w 1111837"/>
                <a:gd name="connsiteY122" fmla="*/ 554659 h 2438272"/>
                <a:gd name="connsiteX123" fmla="*/ 812184 w 1111837"/>
                <a:gd name="connsiteY123" fmla="*/ 429554 h 2438272"/>
                <a:gd name="connsiteX124" fmla="*/ 493366 w 1111837"/>
                <a:gd name="connsiteY124" fmla="*/ 429554 h 2438272"/>
                <a:gd name="connsiteX125" fmla="*/ 493366 w 1111837"/>
                <a:gd name="connsiteY125" fmla="*/ 554659 h 2438272"/>
                <a:gd name="connsiteX126" fmla="*/ 618472 w 1111837"/>
                <a:gd name="connsiteY126" fmla="*/ 554659 h 2438272"/>
                <a:gd name="connsiteX127" fmla="*/ 618472 w 1111837"/>
                <a:gd name="connsiteY127" fmla="*/ 429554 h 2438272"/>
                <a:gd name="connsiteX128" fmla="*/ 299654 w 1111837"/>
                <a:gd name="connsiteY128" fmla="*/ 429554 h 2438272"/>
                <a:gd name="connsiteX129" fmla="*/ 299654 w 1111837"/>
                <a:gd name="connsiteY129" fmla="*/ 554659 h 2438272"/>
                <a:gd name="connsiteX130" fmla="*/ 424759 w 1111837"/>
                <a:gd name="connsiteY130" fmla="*/ 554659 h 2438272"/>
                <a:gd name="connsiteX131" fmla="*/ 424759 w 1111837"/>
                <a:gd name="connsiteY131" fmla="*/ 429554 h 2438272"/>
                <a:gd name="connsiteX132" fmla="*/ 105941 w 1111837"/>
                <a:gd name="connsiteY132" fmla="*/ 429554 h 2438272"/>
                <a:gd name="connsiteX133" fmla="*/ 105941 w 1111837"/>
                <a:gd name="connsiteY133" fmla="*/ 554659 h 2438272"/>
                <a:gd name="connsiteX134" fmla="*/ 231046 w 1111837"/>
                <a:gd name="connsiteY134" fmla="*/ 554659 h 2438272"/>
                <a:gd name="connsiteX135" fmla="*/ 231046 w 1111837"/>
                <a:gd name="connsiteY135" fmla="*/ 429554 h 2438272"/>
                <a:gd name="connsiteX136" fmla="*/ 880792 w 1111837"/>
                <a:gd name="connsiteY136" fmla="*/ 231056 h 2438272"/>
                <a:gd name="connsiteX137" fmla="*/ 880792 w 1111837"/>
                <a:gd name="connsiteY137" fmla="*/ 356161 h 2438272"/>
                <a:gd name="connsiteX138" fmla="*/ 1005897 w 1111837"/>
                <a:gd name="connsiteY138" fmla="*/ 356161 h 2438272"/>
                <a:gd name="connsiteX139" fmla="*/ 1005897 w 1111837"/>
                <a:gd name="connsiteY139" fmla="*/ 231056 h 2438272"/>
                <a:gd name="connsiteX140" fmla="*/ 687079 w 1111837"/>
                <a:gd name="connsiteY140" fmla="*/ 231056 h 2438272"/>
                <a:gd name="connsiteX141" fmla="*/ 687079 w 1111837"/>
                <a:gd name="connsiteY141" fmla="*/ 356161 h 2438272"/>
                <a:gd name="connsiteX142" fmla="*/ 812184 w 1111837"/>
                <a:gd name="connsiteY142" fmla="*/ 356161 h 2438272"/>
                <a:gd name="connsiteX143" fmla="*/ 812184 w 1111837"/>
                <a:gd name="connsiteY143" fmla="*/ 231056 h 2438272"/>
                <a:gd name="connsiteX144" fmla="*/ 299654 w 1111837"/>
                <a:gd name="connsiteY144" fmla="*/ 231056 h 2438272"/>
                <a:gd name="connsiteX145" fmla="*/ 299654 w 1111837"/>
                <a:gd name="connsiteY145" fmla="*/ 356161 h 2438272"/>
                <a:gd name="connsiteX146" fmla="*/ 424759 w 1111837"/>
                <a:gd name="connsiteY146" fmla="*/ 356161 h 2438272"/>
                <a:gd name="connsiteX147" fmla="*/ 424759 w 1111837"/>
                <a:gd name="connsiteY147" fmla="*/ 231056 h 2438272"/>
                <a:gd name="connsiteX148" fmla="*/ 105941 w 1111837"/>
                <a:gd name="connsiteY148" fmla="*/ 231056 h 2438272"/>
                <a:gd name="connsiteX149" fmla="*/ 105941 w 1111837"/>
                <a:gd name="connsiteY149" fmla="*/ 356161 h 2438272"/>
                <a:gd name="connsiteX150" fmla="*/ 231046 w 1111837"/>
                <a:gd name="connsiteY150" fmla="*/ 356161 h 2438272"/>
                <a:gd name="connsiteX151" fmla="*/ 231046 w 1111837"/>
                <a:gd name="connsiteY151" fmla="*/ 231056 h 2438272"/>
                <a:gd name="connsiteX152" fmla="*/ 0 w 1111837"/>
                <a:gd name="connsiteY152" fmla="*/ 0 h 2438272"/>
                <a:gd name="connsiteX153" fmla="*/ 1111837 w 1111837"/>
                <a:gd name="connsiteY153" fmla="*/ 0 h 2438272"/>
                <a:gd name="connsiteX154" fmla="*/ 1111837 w 1111837"/>
                <a:gd name="connsiteY154" fmla="*/ 2438272 h 2438272"/>
                <a:gd name="connsiteX155" fmla="*/ 0 w 1111837"/>
                <a:gd name="connsiteY155" fmla="*/ 2438272 h 24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111837" h="2438272">
                  <a:moveTo>
                    <a:pt x="880792" y="1819040"/>
                  </a:moveTo>
                  <a:lnTo>
                    <a:pt x="880792" y="1944145"/>
                  </a:lnTo>
                  <a:lnTo>
                    <a:pt x="1005897" y="1944145"/>
                  </a:lnTo>
                  <a:lnTo>
                    <a:pt x="1005897" y="1819040"/>
                  </a:lnTo>
                  <a:close/>
                  <a:moveTo>
                    <a:pt x="687079" y="1819040"/>
                  </a:moveTo>
                  <a:lnTo>
                    <a:pt x="687079" y="1944145"/>
                  </a:lnTo>
                  <a:lnTo>
                    <a:pt x="812184" y="1944145"/>
                  </a:lnTo>
                  <a:lnTo>
                    <a:pt x="812184" y="1819040"/>
                  </a:lnTo>
                  <a:close/>
                  <a:moveTo>
                    <a:pt x="493366" y="1819040"/>
                  </a:moveTo>
                  <a:lnTo>
                    <a:pt x="493366" y="1944145"/>
                  </a:lnTo>
                  <a:lnTo>
                    <a:pt x="618472" y="1944145"/>
                  </a:lnTo>
                  <a:lnTo>
                    <a:pt x="618472" y="1819040"/>
                  </a:lnTo>
                  <a:close/>
                  <a:moveTo>
                    <a:pt x="299654" y="1819040"/>
                  </a:moveTo>
                  <a:lnTo>
                    <a:pt x="299654" y="1944145"/>
                  </a:lnTo>
                  <a:lnTo>
                    <a:pt x="424759" y="1944145"/>
                  </a:lnTo>
                  <a:lnTo>
                    <a:pt x="424759" y="1819040"/>
                  </a:lnTo>
                  <a:close/>
                  <a:moveTo>
                    <a:pt x="105941" y="1819040"/>
                  </a:moveTo>
                  <a:lnTo>
                    <a:pt x="105941" y="1944145"/>
                  </a:lnTo>
                  <a:lnTo>
                    <a:pt x="231046" y="1944145"/>
                  </a:lnTo>
                  <a:lnTo>
                    <a:pt x="231046" y="1819040"/>
                  </a:lnTo>
                  <a:close/>
                  <a:moveTo>
                    <a:pt x="880792" y="1620542"/>
                  </a:moveTo>
                  <a:lnTo>
                    <a:pt x="880792" y="1745647"/>
                  </a:lnTo>
                  <a:lnTo>
                    <a:pt x="1005897" y="1745647"/>
                  </a:lnTo>
                  <a:lnTo>
                    <a:pt x="1005897" y="1620542"/>
                  </a:lnTo>
                  <a:close/>
                  <a:moveTo>
                    <a:pt x="493366" y="1620542"/>
                  </a:moveTo>
                  <a:lnTo>
                    <a:pt x="493366" y="1745647"/>
                  </a:lnTo>
                  <a:lnTo>
                    <a:pt x="618472" y="1745647"/>
                  </a:lnTo>
                  <a:lnTo>
                    <a:pt x="618472" y="1620542"/>
                  </a:lnTo>
                  <a:close/>
                  <a:moveTo>
                    <a:pt x="299654" y="1620542"/>
                  </a:moveTo>
                  <a:lnTo>
                    <a:pt x="299654" y="1745647"/>
                  </a:lnTo>
                  <a:lnTo>
                    <a:pt x="424759" y="1745647"/>
                  </a:lnTo>
                  <a:lnTo>
                    <a:pt x="424759" y="1620542"/>
                  </a:lnTo>
                  <a:close/>
                  <a:moveTo>
                    <a:pt x="105941" y="1620542"/>
                  </a:moveTo>
                  <a:lnTo>
                    <a:pt x="105941" y="1745647"/>
                  </a:lnTo>
                  <a:lnTo>
                    <a:pt x="231046" y="1745647"/>
                  </a:lnTo>
                  <a:lnTo>
                    <a:pt x="231046" y="1620542"/>
                  </a:lnTo>
                  <a:close/>
                  <a:moveTo>
                    <a:pt x="880792" y="1422044"/>
                  </a:moveTo>
                  <a:lnTo>
                    <a:pt x="880792" y="1547149"/>
                  </a:lnTo>
                  <a:lnTo>
                    <a:pt x="1005897" y="1547149"/>
                  </a:lnTo>
                  <a:lnTo>
                    <a:pt x="1005897" y="1422044"/>
                  </a:lnTo>
                  <a:close/>
                  <a:moveTo>
                    <a:pt x="687079" y="1422044"/>
                  </a:moveTo>
                  <a:lnTo>
                    <a:pt x="687079" y="1547149"/>
                  </a:lnTo>
                  <a:lnTo>
                    <a:pt x="812184" y="1547149"/>
                  </a:lnTo>
                  <a:lnTo>
                    <a:pt x="812184" y="1422044"/>
                  </a:lnTo>
                  <a:close/>
                  <a:moveTo>
                    <a:pt x="493366" y="1422044"/>
                  </a:moveTo>
                  <a:lnTo>
                    <a:pt x="493366" y="1547149"/>
                  </a:lnTo>
                  <a:lnTo>
                    <a:pt x="618472" y="1547149"/>
                  </a:lnTo>
                  <a:lnTo>
                    <a:pt x="618472" y="1422044"/>
                  </a:lnTo>
                  <a:close/>
                  <a:moveTo>
                    <a:pt x="299654" y="1422044"/>
                  </a:moveTo>
                  <a:lnTo>
                    <a:pt x="299654" y="1547149"/>
                  </a:lnTo>
                  <a:lnTo>
                    <a:pt x="424759" y="1547149"/>
                  </a:lnTo>
                  <a:lnTo>
                    <a:pt x="424759" y="1422044"/>
                  </a:lnTo>
                  <a:close/>
                  <a:moveTo>
                    <a:pt x="880792" y="1223546"/>
                  </a:moveTo>
                  <a:lnTo>
                    <a:pt x="880792" y="1348651"/>
                  </a:lnTo>
                  <a:lnTo>
                    <a:pt x="1005897" y="1348651"/>
                  </a:lnTo>
                  <a:lnTo>
                    <a:pt x="1005897" y="1223546"/>
                  </a:lnTo>
                  <a:close/>
                  <a:moveTo>
                    <a:pt x="687079" y="1223546"/>
                  </a:moveTo>
                  <a:lnTo>
                    <a:pt x="687079" y="1348651"/>
                  </a:lnTo>
                  <a:lnTo>
                    <a:pt x="812184" y="1348651"/>
                  </a:lnTo>
                  <a:lnTo>
                    <a:pt x="812184" y="1223546"/>
                  </a:lnTo>
                  <a:close/>
                  <a:moveTo>
                    <a:pt x="299654" y="1223546"/>
                  </a:moveTo>
                  <a:lnTo>
                    <a:pt x="299654" y="1348651"/>
                  </a:lnTo>
                  <a:lnTo>
                    <a:pt x="424759" y="1348651"/>
                  </a:lnTo>
                  <a:lnTo>
                    <a:pt x="424759" y="1223546"/>
                  </a:lnTo>
                  <a:close/>
                  <a:moveTo>
                    <a:pt x="105941" y="1223546"/>
                  </a:moveTo>
                  <a:lnTo>
                    <a:pt x="105941" y="1348651"/>
                  </a:lnTo>
                  <a:lnTo>
                    <a:pt x="231046" y="1348651"/>
                  </a:lnTo>
                  <a:lnTo>
                    <a:pt x="231046" y="1223546"/>
                  </a:lnTo>
                  <a:close/>
                  <a:moveTo>
                    <a:pt x="880792" y="1025048"/>
                  </a:moveTo>
                  <a:lnTo>
                    <a:pt x="880792" y="1150153"/>
                  </a:lnTo>
                  <a:lnTo>
                    <a:pt x="1005897" y="1150153"/>
                  </a:lnTo>
                  <a:lnTo>
                    <a:pt x="1005897" y="1025048"/>
                  </a:lnTo>
                  <a:close/>
                  <a:moveTo>
                    <a:pt x="687079" y="1025048"/>
                  </a:moveTo>
                  <a:lnTo>
                    <a:pt x="687079" y="1150153"/>
                  </a:lnTo>
                  <a:lnTo>
                    <a:pt x="812184" y="1150153"/>
                  </a:lnTo>
                  <a:lnTo>
                    <a:pt x="812184" y="1025048"/>
                  </a:lnTo>
                  <a:close/>
                  <a:moveTo>
                    <a:pt x="493366" y="1025048"/>
                  </a:moveTo>
                  <a:lnTo>
                    <a:pt x="493366" y="1150153"/>
                  </a:lnTo>
                  <a:lnTo>
                    <a:pt x="618472" y="1150153"/>
                  </a:lnTo>
                  <a:lnTo>
                    <a:pt x="618472" y="1025048"/>
                  </a:lnTo>
                  <a:close/>
                  <a:moveTo>
                    <a:pt x="299654" y="1025048"/>
                  </a:moveTo>
                  <a:lnTo>
                    <a:pt x="299654" y="1150153"/>
                  </a:lnTo>
                  <a:lnTo>
                    <a:pt x="424759" y="1150153"/>
                  </a:lnTo>
                  <a:lnTo>
                    <a:pt x="424759" y="1025048"/>
                  </a:lnTo>
                  <a:close/>
                  <a:moveTo>
                    <a:pt x="105941" y="1025048"/>
                  </a:moveTo>
                  <a:lnTo>
                    <a:pt x="105941" y="1150153"/>
                  </a:lnTo>
                  <a:lnTo>
                    <a:pt x="231046" y="1150153"/>
                  </a:lnTo>
                  <a:lnTo>
                    <a:pt x="231046" y="1025048"/>
                  </a:lnTo>
                  <a:close/>
                  <a:moveTo>
                    <a:pt x="880792" y="826550"/>
                  </a:moveTo>
                  <a:lnTo>
                    <a:pt x="880792" y="951655"/>
                  </a:lnTo>
                  <a:lnTo>
                    <a:pt x="1005897" y="951655"/>
                  </a:lnTo>
                  <a:lnTo>
                    <a:pt x="1005897" y="826550"/>
                  </a:lnTo>
                  <a:close/>
                  <a:moveTo>
                    <a:pt x="493366" y="826550"/>
                  </a:moveTo>
                  <a:lnTo>
                    <a:pt x="493366" y="951655"/>
                  </a:lnTo>
                  <a:lnTo>
                    <a:pt x="618472" y="951655"/>
                  </a:lnTo>
                  <a:lnTo>
                    <a:pt x="618472" y="826550"/>
                  </a:lnTo>
                  <a:close/>
                  <a:moveTo>
                    <a:pt x="299654" y="826550"/>
                  </a:moveTo>
                  <a:lnTo>
                    <a:pt x="299654" y="951655"/>
                  </a:lnTo>
                  <a:lnTo>
                    <a:pt x="424759" y="951655"/>
                  </a:lnTo>
                  <a:lnTo>
                    <a:pt x="424759" y="826550"/>
                  </a:lnTo>
                  <a:close/>
                  <a:moveTo>
                    <a:pt x="105941" y="826550"/>
                  </a:moveTo>
                  <a:lnTo>
                    <a:pt x="105941" y="951655"/>
                  </a:lnTo>
                  <a:lnTo>
                    <a:pt x="231046" y="951655"/>
                  </a:lnTo>
                  <a:lnTo>
                    <a:pt x="231046" y="826550"/>
                  </a:lnTo>
                  <a:close/>
                  <a:moveTo>
                    <a:pt x="687079" y="628052"/>
                  </a:moveTo>
                  <a:lnTo>
                    <a:pt x="687079" y="753157"/>
                  </a:lnTo>
                  <a:lnTo>
                    <a:pt x="812184" y="753157"/>
                  </a:lnTo>
                  <a:lnTo>
                    <a:pt x="812184" y="628052"/>
                  </a:lnTo>
                  <a:close/>
                  <a:moveTo>
                    <a:pt x="493366" y="628052"/>
                  </a:moveTo>
                  <a:lnTo>
                    <a:pt x="493366" y="753157"/>
                  </a:lnTo>
                  <a:lnTo>
                    <a:pt x="618472" y="753157"/>
                  </a:lnTo>
                  <a:lnTo>
                    <a:pt x="618472" y="628052"/>
                  </a:lnTo>
                  <a:close/>
                  <a:moveTo>
                    <a:pt x="105941" y="628052"/>
                  </a:moveTo>
                  <a:lnTo>
                    <a:pt x="105941" y="753157"/>
                  </a:lnTo>
                  <a:lnTo>
                    <a:pt x="231046" y="753157"/>
                  </a:lnTo>
                  <a:lnTo>
                    <a:pt x="231046" y="628052"/>
                  </a:lnTo>
                  <a:close/>
                  <a:moveTo>
                    <a:pt x="880792" y="429554"/>
                  </a:moveTo>
                  <a:lnTo>
                    <a:pt x="880792" y="554659"/>
                  </a:lnTo>
                  <a:lnTo>
                    <a:pt x="1005897" y="554659"/>
                  </a:lnTo>
                  <a:lnTo>
                    <a:pt x="1005897" y="429554"/>
                  </a:lnTo>
                  <a:close/>
                  <a:moveTo>
                    <a:pt x="687079" y="429554"/>
                  </a:moveTo>
                  <a:lnTo>
                    <a:pt x="687079" y="554659"/>
                  </a:lnTo>
                  <a:lnTo>
                    <a:pt x="812184" y="554659"/>
                  </a:lnTo>
                  <a:lnTo>
                    <a:pt x="812184" y="429554"/>
                  </a:lnTo>
                  <a:close/>
                  <a:moveTo>
                    <a:pt x="493366" y="429554"/>
                  </a:moveTo>
                  <a:lnTo>
                    <a:pt x="493366" y="554659"/>
                  </a:lnTo>
                  <a:lnTo>
                    <a:pt x="618472" y="554659"/>
                  </a:lnTo>
                  <a:lnTo>
                    <a:pt x="618472" y="429554"/>
                  </a:lnTo>
                  <a:close/>
                  <a:moveTo>
                    <a:pt x="299654" y="429554"/>
                  </a:moveTo>
                  <a:lnTo>
                    <a:pt x="299654" y="554659"/>
                  </a:lnTo>
                  <a:lnTo>
                    <a:pt x="424759" y="554659"/>
                  </a:lnTo>
                  <a:lnTo>
                    <a:pt x="424759" y="429554"/>
                  </a:lnTo>
                  <a:close/>
                  <a:moveTo>
                    <a:pt x="105941" y="429554"/>
                  </a:moveTo>
                  <a:lnTo>
                    <a:pt x="105941" y="554659"/>
                  </a:lnTo>
                  <a:lnTo>
                    <a:pt x="231046" y="554659"/>
                  </a:lnTo>
                  <a:lnTo>
                    <a:pt x="231046" y="429554"/>
                  </a:lnTo>
                  <a:close/>
                  <a:moveTo>
                    <a:pt x="880792" y="231056"/>
                  </a:moveTo>
                  <a:lnTo>
                    <a:pt x="880792" y="356161"/>
                  </a:lnTo>
                  <a:lnTo>
                    <a:pt x="1005897" y="356161"/>
                  </a:lnTo>
                  <a:lnTo>
                    <a:pt x="1005897" y="231056"/>
                  </a:lnTo>
                  <a:close/>
                  <a:moveTo>
                    <a:pt x="687079" y="231056"/>
                  </a:moveTo>
                  <a:lnTo>
                    <a:pt x="687079" y="356161"/>
                  </a:lnTo>
                  <a:lnTo>
                    <a:pt x="812184" y="356161"/>
                  </a:lnTo>
                  <a:lnTo>
                    <a:pt x="812184" y="231056"/>
                  </a:lnTo>
                  <a:close/>
                  <a:moveTo>
                    <a:pt x="299654" y="231056"/>
                  </a:moveTo>
                  <a:lnTo>
                    <a:pt x="299654" y="356161"/>
                  </a:lnTo>
                  <a:lnTo>
                    <a:pt x="424759" y="356161"/>
                  </a:lnTo>
                  <a:lnTo>
                    <a:pt x="424759" y="231056"/>
                  </a:lnTo>
                  <a:close/>
                  <a:moveTo>
                    <a:pt x="105941" y="231056"/>
                  </a:moveTo>
                  <a:lnTo>
                    <a:pt x="105941" y="356161"/>
                  </a:lnTo>
                  <a:lnTo>
                    <a:pt x="231046" y="356161"/>
                  </a:lnTo>
                  <a:lnTo>
                    <a:pt x="231046" y="231056"/>
                  </a:lnTo>
                  <a:close/>
                  <a:moveTo>
                    <a:pt x="0" y="0"/>
                  </a:moveTo>
                  <a:lnTo>
                    <a:pt x="1111837" y="0"/>
                  </a:lnTo>
                  <a:lnTo>
                    <a:pt x="1111837" y="2438272"/>
                  </a:lnTo>
                  <a:lnTo>
                    <a:pt x="0" y="2438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8D3B745-7215-4F47-AC50-86EC1AD94619}"/>
              </a:ext>
            </a:extLst>
          </p:cNvPr>
          <p:cNvGrpSpPr/>
          <p:nvPr/>
        </p:nvGrpSpPr>
        <p:grpSpPr>
          <a:xfrm>
            <a:off x="6898084" y="3016745"/>
            <a:ext cx="258037" cy="1630762"/>
            <a:chOff x="6876163" y="3020230"/>
            <a:chExt cx="258037" cy="1630762"/>
          </a:xfrm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61B1493F-B148-4137-8A61-7EF9271C6A3D}"/>
                </a:ext>
              </a:extLst>
            </p:cNvPr>
            <p:cNvSpPr/>
            <p:nvPr userDrawn="1"/>
          </p:nvSpPr>
          <p:spPr>
            <a:xfrm>
              <a:off x="6876163" y="3020230"/>
              <a:ext cx="258037" cy="1630762"/>
            </a:xfrm>
            <a:custGeom>
              <a:avLst/>
              <a:gdLst>
                <a:gd name="connsiteX0" fmla="*/ 0 w 258037"/>
                <a:gd name="connsiteY0" fmla="*/ 358075 h 1630762"/>
                <a:gd name="connsiteX1" fmla="*/ 257524 w 258037"/>
                <a:gd name="connsiteY1" fmla="*/ 358075 h 1630762"/>
                <a:gd name="connsiteX2" fmla="*/ 257524 w 258037"/>
                <a:gd name="connsiteY2" fmla="*/ 1630762 h 1630762"/>
                <a:gd name="connsiteX3" fmla="*/ 0 w 258037"/>
                <a:gd name="connsiteY3" fmla="*/ 1630762 h 1630762"/>
                <a:gd name="connsiteX4" fmla="*/ 0 w 258037"/>
                <a:gd name="connsiteY4" fmla="*/ 358075 h 1630762"/>
                <a:gd name="connsiteX5" fmla="*/ 0 w 258037"/>
                <a:gd name="connsiteY5" fmla="*/ 194788 h 1630762"/>
                <a:gd name="connsiteX6" fmla="*/ 258037 w 258037"/>
                <a:gd name="connsiteY6" fmla="*/ 194788 h 1630762"/>
                <a:gd name="connsiteX7" fmla="*/ 258037 w 258037"/>
                <a:gd name="connsiteY7" fmla="*/ 347573 h 1630762"/>
                <a:gd name="connsiteX8" fmla="*/ 0 w 258037"/>
                <a:gd name="connsiteY8" fmla="*/ 347573 h 1630762"/>
                <a:gd name="connsiteX9" fmla="*/ 0 w 258037"/>
                <a:gd name="connsiteY9" fmla="*/ 194788 h 1630762"/>
                <a:gd name="connsiteX10" fmla="*/ 32384 w 258037"/>
                <a:gd name="connsiteY10" fmla="*/ 0 h 1630762"/>
                <a:gd name="connsiteX11" fmla="*/ 32384 w 258037"/>
                <a:gd name="connsiteY11" fmla="*/ 123384 h 1630762"/>
                <a:gd name="connsiteX12" fmla="*/ 97150 w 258037"/>
                <a:gd name="connsiteY12" fmla="*/ 123384 h 1630762"/>
                <a:gd name="connsiteX13" fmla="*/ 97150 w 258037"/>
                <a:gd name="connsiteY13" fmla="*/ 186912 h 1630762"/>
                <a:gd name="connsiteX14" fmla="*/ 11309 w 258037"/>
                <a:gd name="connsiteY14" fmla="*/ 186912 h 1630762"/>
                <a:gd name="connsiteX15" fmla="*/ 24674 w 258037"/>
                <a:gd name="connsiteY15" fmla="*/ 525 h 1630762"/>
                <a:gd name="connsiteX16" fmla="*/ 32384 w 258037"/>
                <a:gd name="connsiteY16" fmla="*/ 0 h 163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8037" h="1630762">
                  <a:moveTo>
                    <a:pt x="0" y="358075"/>
                  </a:moveTo>
                  <a:cubicBezTo>
                    <a:pt x="84813" y="358075"/>
                    <a:pt x="170140" y="358075"/>
                    <a:pt x="257524" y="358075"/>
                  </a:cubicBezTo>
                  <a:cubicBezTo>
                    <a:pt x="257524" y="781255"/>
                    <a:pt x="257524" y="1204958"/>
                    <a:pt x="257524" y="1630762"/>
                  </a:cubicBezTo>
                  <a:cubicBezTo>
                    <a:pt x="170655" y="1630762"/>
                    <a:pt x="86356" y="1630762"/>
                    <a:pt x="0" y="1630762"/>
                  </a:cubicBezTo>
                  <a:cubicBezTo>
                    <a:pt x="0" y="1206533"/>
                    <a:pt x="0" y="783354"/>
                    <a:pt x="0" y="358075"/>
                  </a:cubicBezTo>
                  <a:close/>
                  <a:moveTo>
                    <a:pt x="0" y="194788"/>
                  </a:moveTo>
                  <a:cubicBezTo>
                    <a:pt x="86356" y="194788"/>
                    <a:pt x="171168" y="194788"/>
                    <a:pt x="258037" y="194788"/>
                  </a:cubicBezTo>
                  <a:cubicBezTo>
                    <a:pt x="258037" y="245716"/>
                    <a:pt x="258037" y="296120"/>
                    <a:pt x="258037" y="347573"/>
                  </a:cubicBezTo>
                  <a:cubicBezTo>
                    <a:pt x="171683" y="347573"/>
                    <a:pt x="86356" y="347573"/>
                    <a:pt x="0" y="347573"/>
                  </a:cubicBezTo>
                  <a:cubicBezTo>
                    <a:pt x="0" y="296645"/>
                    <a:pt x="0" y="246242"/>
                    <a:pt x="0" y="194788"/>
                  </a:cubicBezTo>
                  <a:close/>
                  <a:moveTo>
                    <a:pt x="32384" y="0"/>
                  </a:moveTo>
                  <a:cubicBezTo>
                    <a:pt x="32384" y="40427"/>
                    <a:pt x="32384" y="80329"/>
                    <a:pt x="32384" y="123384"/>
                  </a:cubicBezTo>
                  <a:cubicBezTo>
                    <a:pt x="57056" y="123384"/>
                    <a:pt x="76075" y="123384"/>
                    <a:pt x="97150" y="123384"/>
                  </a:cubicBezTo>
                  <a:cubicBezTo>
                    <a:pt x="97150" y="145434"/>
                    <a:pt x="97150" y="165386"/>
                    <a:pt x="97150" y="186912"/>
                  </a:cubicBezTo>
                  <a:cubicBezTo>
                    <a:pt x="67851" y="186912"/>
                    <a:pt x="41636" y="186912"/>
                    <a:pt x="11309" y="186912"/>
                  </a:cubicBezTo>
                  <a:cubicBezTo>
                    <a:pt x="15935" y="123908"/>
                    <a:pt x="20562" y="62479"/>
                    <a:pt x="24674" y="525"/>
                  </a:cubicBezTo>
                  <a:cubicBezTo>
                    <a:pt x="27244" y="525"/>
                    <a:pt x="29813" y="525"/>
                    <a:pt x="32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Freeform: Shape 1181">
              <a:extLst>
                <a:ext uri="{FF2B5EF4-FFF2-40B4-BE49-F238E27FC236}">
                  <a16:creationId xmlns:a16="http://schemas.microsoft.com/office/drawing/2014/main" id="{8FDBF94C-1AF9-41FD-B6BD-C650611D0DB5}"/>
                </a:ext>
              </a:extLst>
            </p:cNvPr>
            <p:cNvSpPr/>
            <p:nvPr userDrawn="1"/>
          </p:nvSpPr>
          <p:spPr>
            <a:xfrm>
              <a:off x="6876163" y="3020230"/>
              <a:ext cx="258037" cy="1630762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873A37FD-46EE-41EE-8617-BC4C3DCE4724}"/>
              </a:ext>
            </a:extLst>
          </p:cNvPr>
          <p:cNvGrpSpPr/>
          <p:nvPr/>
        </p:nvGrpSpPr>
        <p:grpSpPr>
          <a:xfrm>
            <a:off x="7267240" y="3193327"/>
            <a:ext cx="490713" cy="1482237"/>
            <a:chOff x="7257786" y="3172138"/>
            <a:chExt cx="490713" cy="1482237"/>
          </a:xfrm>
        </p:grpSpPr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1FCBE761-11EB-4807-B3CE-0690922CE018}"/>
                </a:ext>
              </a:extLst>
            </p:cNvPr>
            <p:cNvSpPr/>
            <p:nvPr userDrawn="1"/>
          </p:nvSpPr>
          <p:spPr>
            <a:xfrm>
              <a:off x="7257786" y="3172138"/>
              <a:ext cx="490713" cy="1482237"/>
            </a:xfrm>
            <a:custGeom>
              <a:avLst/>
              <a:gdLst>
                <a:gd name="connsiteX0" fmla="*/ 0 w 490713"/>
                <a:gd name="connsiteY0" fmla="*/ 0 h 1482237"/>
                <a:gd name="connsiteX1" fmla="*/ 490713 w 490713"/>
                <a:gd name="connsiteY1" fmla="*/ 0 h 1482237"/>
                <a:gd name="connsiteX2" fmla="*/ 490713 w 490713"/>
                <a:gd name="connsiteY2" fmla="*/ 1482237 h 1482237"/>
                <a:gd name="connsiteX3" fmla="*/ 0 w 490713"/>
                <a:gd name="connsiteY3" fmla="*/ 1482237 h 14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713" h="1482237">
                  <a:moveTo>
                    <a:pt x="0" y="0"/>
                  </a:moveTo>
                  <a:lnTo>
                    <a:pt x="490713" y="0"/>
                  </a:lnTo>
                  <a:lnTo>
                    <a:pt x="490713" y="1482237"/>
                  </a:lnTo>
                  <a:lnTo>
                    <a:pt x="0" y="14822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A8EB903E-3C39-4717-B6BE-0EEFA68F6B7E}"/>
                </a:ext>
              </a:extLst>
            </p:cNvPr>
            <p:cNvSpPr/>
            <p:nvPr userDrawn="1"/>
          </p:nvSpPr>
          <p:spPr>
            <a:xfrm>
              <a:off x="7257786" y="3172138"/>
              <a:ext cx="490713" cy="1482237"/>
            </a:xfrm>
            <a:custGeom>
              <a:avLst/>
              <a:gdLst>
                <a:gd name="connsiteX0" fmla="*/ 713140 w 995452"/>
                <a:gd name="connsiteY0" fmla="*/ 1392776 h 1906041"/>
                <a:gd name="connsiteX1" fmla="*/ 713140 w 995452"/>
                <a:gd name="connsiteY1" fmla="*/ 1509490 h 1906041"/>
                <a:gd name="connsiteX2" fmla="*/ 913107 w 995452"/>
                <a:gd name="connsiteY2" fmla="*/ 1509490 h 1906041"/>
                <a:gd name="connsiteX3" fmla="*/ 913107 w 995452"/>
                <a:gd name="connsiteY3" fmla="*/ 1392776 h 1906041"/>
                <a:gd name="connsiteX4" fmla="*/ 403512 w 995452"/>
                <a:gd name="connsiteY4" fmla="*/ 1392776 h 1906041"/>
                <a:gd name="connsiteX5" fmla="*/ 403512 w 995452"/>
                <a:gd name="connsiteY5" fmla="*/ 1509490 h 1906041"/>
                <a:gd name="connsiteX6" fmla="*/ 603479 w 995452"/>
                <a:gd name="connsiteY6" fmla="*/ 1509490 h 1906041"/>
                <a:gd name="connsiteX7" fmla="*/ 603479 w 995452"/>
                <a:gd name="connsiteY7" fmla="*/ 1392776 h 1906041"/>
                <a:gd name="connsiteX8" fmla="*/ 93884 w 995452"/>
                <a:gd name="connsiteY8" fmla="*/ 1392776 h 1906041"/>
                <a:gd name="connsiteX9" fmla="*/ 93884 w 995452"/>
                <a:gd name="connsiteY9" fmla="*/ 1509490 h 1906041"/>
                <a:gd name="connsiteX10" fmla="*/ 293851 w 995452"/>
                <a:gd name="connsiteY10" fmla="*/ 1509490 h 1906041"/>
                <a:gd name="connsiteX11" fmla="*/ 293851 w 995452"/>
                <a:gd name="connsiteY11" fmla="*/ 1392776 h 1906041"/>
                <a:gd name="connsiteX12" fmla="*/ 713140 w 995452"/>
                <a:gd name="connsiteY12" fmla="*/ 1207591 h 1906041"/>
                <a:gd name="connsiteX13" fmla="*/ 713140 w 995452"/>
                <a:gd name="connsiteY13" fmla="*/ 1324305 h 1906041"/>
                <a:gd name="connsiteX14" fmla="*/ 913107 w 995452"/>
                <a:gd name="connsiteY14" fmla="*/ 1324305 h 1906041"/>
                <a:gd name="connsiteX15" fmla="*/ 913107 w 995452"/>
                <a:gd name="connsiteY15" fmla="*/ 1207591 h 1906041"/>
                <a:gd name="connsiteX16" fmla="*/ 93884 w 995452"/>
                <a:gd name="connsiteY16" fmla="*/ 1207591 h 1906041"/>
                <a:gd name="connsiteX17" fmla="*/ 93884 w 995452"/>
                <a:gd name="connsiteY17" fmla="*/ 1324305 h 1906041"/>
                <a:gd name="connsiteX18" fmla="*/ 293851 w 995452"/>
                <a:gd name="connsiteY18" fmla="*/ 1324305 h 1906041"/>
                <a:gd name="connsiteX19" fmla="*/ 293851 w 995452"/>
                <a:gd name="connsiteY19" fmla="*/ 1207591 h 1906041"/>
                <a:gd name="connsiteX20" fmla="*/ 713140 w 995452"/>
                <a:gd name="connsiteY20" fmla="*/ 1022406 h 1906041"/>
                <a:gd name="connsiteX21" fmla="*/ 713140 w 995452"/>
                <a:gd name="connsiteY21" fmla="*/ 1139120 h 1906041"/>
                <a:gd name="connsiteX22" fmla="*/ 913107 w 995452"/>
                <a:gd name="connsiteY22" fmla="*/ 1139120 h 1906041"/>
                <a:gd name="connsiteX23" fmla="*/ 913107 w 995452"/>
                <a:gd name="connsiteY23" fmla="*/ 1022406 h 1906041"/>
                <a:gd name="connsiteX24" fmla="*/ 403512 w 995452"/>
                <a:gd name="connsiteY24" fmla="*/ 1022406 h 1906041"/>
                <a:gd name="connsiteX25" fmla="*/ 403512 w 995452"/>
                <a:gd name="connsiteY25" fmla="*/ 1139120 h 1906041"/>
                <a:gd name="connsiteX26" fmla="*/ 603479 w 995452"/>
                <a:gd name="connsiteY26" fmla="*/ 1139120 h 1906041"/>
                <a:gd name="connsiteX27" fmla="*/ 603479 w 995452"/>
                <a:gd name="connsiteY27" fmla="*/ 1022406 h 1906041"/>
                <a:gd name="connsiteX28" fmla="*/ 713140 w 995452"/>
                <a:gd name="connsiteY28" fmla="*/ 837222 h 1906041"/>
                <a:gd name="connsiteX29" fmla="*/ 713140 w 995452"/>
                <a:gd name="connsiteY29" fmla="*/ 953936 h 1906041"/>
                <a:gd name="connsiteX30" fmla="*/ 913107 w 995452"/>
                <a:gd name="connsiteY30" fmla="*/ 953936 h 1906041"/>
                <a:gd name="connsiteX31" fmla="*/ 913107 w 995452"/>
                <a:gd name="connsiteY31" fmla="*/ 837222 h 1906041"/>
                <a:gd name="connsiteX32" fmla="*/ 403512 w 995452"/>
                <a:gd name="connsiteY32" fmla="*/ 837222 h 1906041"/>
                <a:gd name="connsiteX33" fmla="*/ 403512 w 995452"/>
                <a:gd name="connsiteY33" fmla="*/ 953936 h 1906041"/>
                <a:gd name="connsiteX34" fmla="*/ 603479 w 995452"/>
                <a:gd name="connsiteY34" fmla="*/ 953936 h 1906041"/>
                <a:gd name="connsiteX35" fmla="*/ 603479 w 995452"/>
                <a:gd name="connsiteY35" fmla="*/ 837222 h 1906041"/>
                <a:gd name="connsiteX36" fmla="*/ 93884 w 995452"/>
                <a:gd name="connsiteY36" fmla="*/ 837222 h 1906041"/>
                <a:gd name="connsiteX37" fmla="*/ 93884 w 995452"/>
                <a:gd name="connsiteY37" fmla="*/ 953936 h 1906041"/>
                <a:gd name="connsiteX38" fmla="*/ 293851 w 995452"/>
                <a:gd name="connsiteY38" fmla="*/ 953936 h 1906041"/>
                <a:gd name="connsiteX39" fmla="*/ 293851 w 995452"/>
                <a:gd name="connsiteY39" fmla="*/ 837222 h 1906041"/>
                <a:gd name="connsiteX40" fmla="*/ 403512 w 995452"/>
                <a:gd name="connsiteY40" fmla="*/ 652037 h 1906041"/>
                <a:gd name="connsiteX41" fmla="*/ 403512 w 995452"/>
                <a:gd name="connsiteY41" fmla="*/ 768751 h 1906041"/>
                <a:gd name="connsiteX42" fmla="*/ 603479 w 995452"/>
                <a:gd name="connsiteY42" fmla="*/ 768751 h 1906041"/>
                <a:gd name="connsiteX43" fmla="*/ 603479 w 995452"/>
                <a:gd name="connsiteY43" fmla="*/ 652037 h 1906041"/>
                <a:gd name="connsiteX44" fmla="*/ 93884 w 995452"/>
                <a:gd name="connsiteY44" fmla="*/ 652037 h 1906041"/>
                <a:gd name="connsiteX45" fmla="*/ 93884 w 995452"/>
                <a:gd name="connsiteY45" fmla="*/ 768751 h 1906041"/>
                <a:gd name="connsiteX46" fmla="*/ 293851 w 995452"/>
                <a:gd name="connsiteY46" fmla="*/ 768751 h 1906041"/>
                <a:gd name="connsiteX47" fmla="*/ 293851 w 995452"/>
                <a:gd name="connsiteY47" fmla="*/ 652037 h 1906041"/>
                <a:gd name="connsiteX48" fmla="*/ 713140 w 995452"/>
                <a:gd name="connsiteY48" fmla="*/ 466852 h 1906041"/>
                <a:gd name="connsiteX49" fmla="*/ 713140 w 995452"/>
                <a:gd name="connsiteY49" fmla="*/ 583567 h 1906041"/>
                <a:gd name="connsiteX50" fmla="*/ 913107 w 995452"/>
                <a:gd name="connsiteY50" fmla="*/ 583567 h 1906041"/>
                <a:gd name="connsiteX51" fmla="*/ 913107 w 995452"/>
                <a:gd name="connsiteY51" fmla="*/ 466852 h 1906041"/>
                <a:gd name="connsiteX52" fmla="*/ 403512 w 995452"/>
                <a:gd name="connsiteY52" fmla="*/ 466852 h 1906041"/>
                <a:gd name="connsiteX53" fmla="*/ 403512 w 995452"/>
                <a:gd name="connsiteY53" fmla="*/ 583567 h 1906041"/>
                <a:gd name="connsiteX54" fmla="*/ 603479 w 995452"/>
                <a:gd name="connsiteY54" fmla="*/ 583567 h 1906041"/>
                <a:gd name="connsiteX55" fmla="*/ 603479 w 995452"/>
                <a:gd name="connsiteY55" fmla="*/ 466852 h 1906041"/>
                <a:gd name="connsiteX56" fmla="*/ 93884 w 995452"/>
                <a:gd name="connsiteY56" fmla="*/ 466852 h 1906041"/>
                <a:gd name="connsiteX57" fmla="*/ 93884 w 995452"/>
                <a:gd name="connsiteY57" fmla="*/ 583567 h 1906041"/>
                <a:gd name="connsiteX58" fmla="*/ 293851 w 995452"/>
                <a:gd name="connsiteY58" fmla="*/ 583567 h 1906041"/>
                <a:gd name="connsiteX59" fmla="*/ 293851 w 995452"/>
                <a:gd name="connsiteY59" fmla="*/ 466852 h 1906041"/>
                <a:gd name="connsiteX60" fmla="*/ 713140 w 995452"/>
                <a:gd name="connsiteY60" fmla="*/ 281668 h 1906041"/>
                <a:gd name="connsiteX61" fmla="*/ 713140 w 995452"/>
                <a:gd name="connsiteY61" fmla="*/ 398382 h 1906041"/>
                <a:gd name="connsiteX62" fmla="*/ 913107 w 995452"/>
                <a:gd name="connsiteY62" fmla="*/ 398382 h 1906041"/>
                <a:gd name="connsiteX63" fmla="*/ 913107 w 995452"/>
                <a:gd name="connsiteY63" fmla="*/ 281668 h 1906041"/>
                <a:gd name="connsiteX64" fmla="*/ 93884 w 995452"/>
                <a:gd name="connsiteY64" fmla="*/ 281668 h 1906041"/>
                <a:gd name="connsiteX65" fmla="*/ 93884 w 995452"/>
                <a:gd name="connsiteY65" fmla="*/ 398382 h 1906041"/>
                <a:gd name="connsiteX66" fmla="*/ 293851 w 995452"/>
                <a:gd name="connsiteY66" fmla="*/ 398382 h 1906041"/>
                <a:gd name="connsiteX67" fmla="*/ 293851 w 995452"/>
                <a:gd name="connsiteY67" fmla="*/ 281668 h 1906041"/>
                <a:gd name="connsiteX68" fmla="*/ 713140 w 995452"/>
                <a:gd name="connsiteY68" fmla="*/ 96483 h 1906041"/>
                <a:gd name="connsiteX69" fmla="*/ 713140 w 995452"/>
                <a:gd name="connsiteY69" fmla="*/ 213197 h 1906041"/>
                <a:gd name="connsiteX70" fmla="*/ 913107 w 995452"/>
                <a:gd name="connsiteY70" fmla="*/ 213197 h 1906041"/>
                <a:gd name="connsiteX71" fmla="*/ 913107 w 995452"/>
                <a:gd name="connsiteY71" fmla="*/ 96483 h 1906041"/>
                <a:gd name="connsiteX72" fmla="*/ 403512 w 995452"/>
                <a:gd name="connsiteY72" fmla="*/ 96483 h 1906041"/>
                <a:gd name="connsiteX73" fmla="*/ 403512 w 995452"/>
                <a:gd name="connsiteY73" fmla="*/ 213197 h 1906041"/>
                <a:gd name="connsiteX74" fmla="*/ 603479 w 995452"/>
                <a:gd name="connsiteY74" fmla="*/ 213197 h 1906041"/>
                <a:gd name="connsiteX75" fmla="*/ 603479 w 995452"/>
                <a:gd name="connsiteY75" fmla="*/ 96483 h 1906041"/>
                <a:gd name="connsiteX76" fmla="*/ 93884 w 995452"/>
                <a:gd name="connsiteY76" fmla="*/ 96483 h 1906041"/>
                <a:gd name="connsiteX77" fmla="*/ 93884 w 995452"/>
                <a:gd name="connsiteY77" fmla="*/ 213197 h 1906041"/>
                <a:gd name="connsiteX78" fmla="*/ 293851 w 995452"/>
                <a:gd name="connsiteY78" fmla="*/ 213197 h 1906041"/>
                <a:gd name="connsiteX79" fmla="*/ 293851 w 995452"/>
                <a:gd name="connsiteY79" fmla="*/ 96483 h 1906041"/>
                <a:gd name="connsiteX80" fmla="*/ 0 w 995452"/>
                <a:gd name="connsiteY80" fmla="*/ 0 h 1906041"/>
                <a:gd name="connsiteX81" fmla="*/ 995452 w 995452"/>
                <a:gd name="connsiteY81" fmla="*/ 0 h 1906041"/>
                <a:gd name="connsiteX82" fmla="*/ 995452 w 995452"/>
                <a:gd name="connsiteY82" fmla="*/ 1906041 h 1906041"/>
                <a:gd name="connsiteX83" fmla="*/ 0 w 995452"/>
                <a:gd name="connsiteY83" fmla="*/ 1906041 h 190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95452" h="1906041">
                  <a:moveTo>
                    <a:pt x="713140" y="1392776"/>
                  </a:moveTo>
                  <a:lnTo>
                    <a:pt x="713140" y="1509490"/>
                  </a:lnTo>
                  <a:lnTo>
                    <a:pt x="913107" y="1509490"/>
                  </a:lnTo>
                  <a:lnTo>
                    <a:pt x="913107" y="1392776"/>
                  </a:lnTo>
                  <a:close/>
                  <a:moveTo>
                    <a:pt x="403512" y="1392776"/>
                  </a:moveTo>
                  <a:lnTo>
                    <a:pt x="403512" y="1509490"/>
                  </a:lnTo>
                  <a:lnTo>
                    <a:pt x="603479" y="1509490"/>
                  </a:lnTo>
                  <a:lnTo>
                    <a:pt x="603479" y="1392776"/>
                  </a:lnTo>
                  <a:close/>
                  <a:moveTo>
                    <a:pt x="93884" y="1392776"/>
                  </a:moveTo>
                  <a:lnTo>
                    <a:pt x="93884" y="1509490"/>
                  </a:lnTo>
                  <a:lnTo>
                    <a:pt x="293851" y="1509490"/>
                  </a:lnTo>
                  <a:lnTo>
                    <a:pt x="293851" y="1392776"/>
                  </a:lnTo>
                  <a:close/>
                  <a:moveTo>
                    <a:pt x="713140" y="1207591"/>
                  </a:moveTo>
                  <a:lnTo>
                    <a:pt x="713140" y="1324305"/>
                  </a:lnTo>
                  <a:lnTo>
                    <a:pt x="913107" y="1324305"/>
                  </a:lnTo>
                  <a:lnTo>
                    <a:pt x="913107" y="1207591"/>
                  </a:lnTo>
                  <a:close/>
                  <a:moveTo>
                    <a:pt x="93884" y="1207591"/>
                  </a:moveTo>
                  <a:lnTo>
                    <a:pt x="93884" y="1324305"/>
                  </a:lnTo>
                  <a:lnTo>
                    <a:pt x="293851" y="1324305"/>
                  </a:lnTo>
                  <a:lnTo>
                    <a:pt x="293851" y="1207591"/>
                  </a:lnTo>
                  <a:close/>
                  <a:moveTo>
                    <a:pt x="713140" y="1022406"/>
                  </a:moveTo>
                  <a:lnTo>
                    <a:pt x="713140" y="1139120"/>
                  </a:lnTo>
                  <a:lnTo>
                    <a:pt x="913107" y="1139120"/>
                  </a:lnTo>
                  <a:lnTo>
                    <a:pt x="913107" y="1022406"/>
                  </a:lnTo>
                  <a:close/>
                  <a:moveTo>
                    <a:pt x="403512" y="1022406"/>
                  </a:moveTo>
                  <a:lnTo>
                    <a:pt x="403512" y="1139120"/>
                  </a:lnTo>
                  <a:lnTo>
                    <a:pt x="603479" y="1139120"/>
                  </a:lnTo>
                  <a:lnTo>
                    <a:pt x="603479" y="1022406"/>
                  </a:lnTo>
                  <a:close/>
                  <a:moveTo>
                    <a:pt x="713140" y="837222"/>
                  </a:moveTo>
                  <a:lnTo>
                    <a:pt x="713140" y="953936"/>
                  </a:lnTo>
                  <a:lnTo>
                    <a:pt x="913107" y="953936"/>
                  </a:lnTo>
                  <a:lnTo>
                    <a:pt x="913107" y="837222"/>
                  </a:lnTo>
                  <a:close/>
                  <a:moveTo>
                    <a:pt x="403512" y="837222"/>
                  </a:moveTo>
                  <a:lnTo>
                    <a:pt x="403512" y="953936"/>
                  </a:lnTo>
                  <a:lnTo>
                    <a:pt x="603479" y="953936"/>
                  </a:lnTo>
                  <a:lnTo>
                    <a:pt x="603479" y="837222"/>
                  </a:lnTo>
                  <a:close/>
                  <a:moveTo>
                    <a:pt x="93884" y="837222"/>
                  </a:moveTo>
                  <a:lnTo>
                    <a:pt x="93884" y="953936"/>
                  </a:lnTo>
                  <a:lnTo>
                    <a:pt x="293851" y="953936"/>
                  </a:lnTo>
                  <a:lnTo>
                    <a:pt x="293851" y="837222"/>
                  </a:lnTo>
                  <a:close/>
                  <a:moveTo>
                    <a:pt x="403512" y="652037"/>
                  </a:moveTo>
                  <a:lnTo>
                    <a:pt x="403512" y="768751"/>
                  </a:lnTo>
                  <a:lnTo>
                    <a:pt x="603479" y="768751"/>
                  </a:lnTo>
                  <a:lnTo>
                    <a:pt x="603479" y="652037"/>
                  </a:lnTo>
                  <a:close/>
                  <a:moveTo>
                    <a:pt x="93884" y="652037"/>
                  </a:moveTo>
                  <a:lnTo>
                    <a:pt x="93884" y="768751"/>
                  </a:lnTo>
                  <a:lnTo>
                    <a:pt x="293851" y="768751"/>
                  </a:lnTo>
                  <a:lnTo>
                    <a:pt x="293851" y="652037"/>
                  </a:lnTo>
                  <a:close/>
                  <a:moveTo>
                    <a:pt x="713140" y="466852"/>
                  </a:moveTo>
                  <a:lnTo>
                    <a:pt x="713140" y="583567"/>
                  </a:lnTo>
                  <a:lnTo>
                    <a:pt x="913107" y="583567"/>
                  </a:lnTo>
                  <a:lnTo>
                    <a:pt x="913107" y="466852"/>
                  </a:lnTo>
                  <a:close/>
                  <a:moveTo>
                    <a:pt x="403512" y="466852"/>
                  </a:moveTo>
                  <a:lnTo>
                    <a:pt x="403512" y="583567"/>
                  </a:lnTo>
                  <a:lnTo>
                    <a:pt x="603479" y="583567"/>
                  </a:lnTo>
                  <a:lnTo>
                    <a:pt x="603479" y="466852"/>
                  </a:lnTo>
                  <a:close/>
                  <a:moveTo>
                    <a:pt x="93884" y="466852"/>
                  </a:moveTo>
                  <a:lnTo>
                    <a:pt x="93884" y="583567"/>
                  </a:lnTo>
                  <a:lnTo>
                    <a:pt x="293851" y="583567"/>
                  </a:lnTo>
                  <a:lnTo>
                    <a:pt x="293851" y="466852"/>
                  </a:lnTo>
                  <a:close/>
                  <a:moveTo>
                    <a:pt x="713140" y="281668"/>
                  </a:moveTo>
                  <a:lnTo>
                    <a:pt x="713140" y="398382"/>
                  </a:lnTo>
                  <a:lnTo>
                    <a:pt x="913107" y="398382"/>
                  </a:lnTo>
                  <a:lnTo>
                    <a:pt x="913107" y="281668"/>
                  </a:lnTo>
                  <a:close/>
                  <a:moveTo>
                    <a:pt x="93884" y="281668"/>
                  </a:moveTo>
                  <a:lnTo>
                    <a:pt x="93884" y="398382"/>
                  </a:lnTo>
                  <a:lnTo>
                    <a:pt x="293851" y="398382"/>
                  </a:lnTo>
                  <a:lnTo>
                    <a:pt x="293851" y="281668"/>
                  </a:lnTo>
                  <a:close/>
                  <a:moveTo>
                    <a:pt x="713140" y="96483"/>
                  </a:moveTo>
                  <a:lnTo>
                    <a:pt x="713140" y="213197"/>
                  </a:lnTo>
                  <a:lnTo>
                    <a:pt x="913107" y="213197"/>
                  </a:lnTo>
                  <a:lnTo>
                    <a:pt x="913107" y="96483"/>
                  </a:lnTo>
                  <a:close/>
                  <a:moveTo>
                    <a:pt x="403512" y="96483"/>
                  </a:moveTo>
                  <a:lnTo>
                    <a:pt x="403512" y="213197"/>
                  </a:lnTo>
                  <a:lnTo>
                    <a:pt x="603479" y="213197"/>
                  </a:lnTo>
                  <a:lnTo>
                    <a:pt x="603479" y="96483"/>
                  </a:lnTo>
                  <a:close/>
                  <a:moveTo>
                    <a:pt x="93884" y="96483"/>
                  </a:moveTo>
                  <a:lnTo>
                    <a:pt x="93884" y="213197"/>
                  </a:lnTo>
                  <a:lnTo>
                    <a:pt x="293851" y="213197"/>
                  </a:lnTo>
                  <a:lnTo>
                    <a:pt x="293851" y="96483"/>
                  </a:lnTo>
                  <a:close/>
                  <a:moveTo>
                    <a:pt x="0" y="0"/>
                  </a:moveTo>
                  <a:lnTo>
                    <a:pt x="995452" y="0"/>
                  </a:lnTo>
                  <a:lnTo>
                    <a:pt x="995452" y="1906041"/>
                  </a:lnTo>
                  <a:lnTo>
                    <a:pt x="0" y="19060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D3B1829B-B520-4BE5-8B13-ED6B65F65D5A}"/>
              </a:ext>
            </a:extLst>
          </p:cNvPr>
          <p:cNvGrpSpPr/>
          <p:nvPr/>
        </p:nvGrpSpPr>
        <p:grpSpPr>
          <a:xfrm>
            <a:off x="7681216" y="3249670"/>
            <a:ext cx="352000" cy="1421002"/>
            <a:chOff x="7798999" y="3246559"/>
            <a:chExt cx="352000" cy="1421002"/>
          </a:xfrm>
        </p:grpSpPr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ACEA4597-318A-48E4-AD72-59FAE26DBF9C}"/>
                </a:ext>
              </a:extLst>
            </p:cNvPr>
            <p:cNvSpPr/>
            <p:nvPr userDrawn="1"/>
          </p:nvSpPr>
          <p:spPr>
            <a:xfrm>
              <a:off x="7798999" y="3246559"/>
              <a:ext cx="352000" cy="1421002"/>
            </a:xfrm>
            <a:custGeom>
              <a:avLst/>
              <a:gdLst>
                <a:gd name="connsiteX0" fmla="*/ 0 w 352000"/>
                <a:gd name="connsiteY0" fmla="*/ 0 h 1421002"/>
                <a:gd name="connsiteX1" fmla="*/ 121668 w 352000"/>
                <a:gd name="connsiteY1" fmla="*/ 44581 h 1421002"/>
                <a:gd name="connsiteX2" fmla="*/ 325995 w 352000"/>
                <a:gd name="connsiteY2" fmla="*/ 119811 h 1421002"/>
                <a:gd name="connsiteX3" fmla="*/ 352000 w 352000"/>
                <a:gd name="connsiteY3" fmla="*/ 156032 h 1421002"/>
                <a:gd name="connsiteX4" fmla="*/ 351071 w 352000"/>
                <a:gd name="connsiteY4" fmla="*/ 1397784 h 1421002"/>
                <a:gd name="connsiteX5" fmla="*/ 351071 w 352000"/>
                <a:gd name="connsiteY5" fmla="*/ 1421002 h 1421002"/>
                <a:gd name="connsiteX6" fmla="*/ 0 w 352000"/>
                <a:gd name="connsiteY6" fmla="*/ 1421002 h 1421002"/>
                <a:gd name="connsiteX7" fmla="*/ 0 w 352000"/>
                <a:gd name="connsiteY7" fmla="*/ 0 h 142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00" h="1421002">
                  <a:moveTo>
                    <a:pt x="0" y="0"/>
                  </a:moveTo>
                  <a:cubicBezTo>
                    <a:pt x="42723" y="15790"/>
                    <a:pt x="81731" y="29720"/>
                    <a:pt x="121668" y="44581"/>
                  </a:cubicBezTo>
                  <a:cubicBezTo>
                    <a:pt x="189467" y="69658"/>
                    <a:pt x="257267" y="95663"/>
                    <a:pt x="325995" y="119811"/>
                  </a:cubicBezTo>
                  <a:cubicBezTo>
                    <a:pt x="344570" y="126311"/>
                    <a:pt x="352000" y="134671"/>
                    <a:pt x="352000" y="156032"/>
                  </a:cubicBezTo>
                  <a:cubicBezTo>
                    <a:pt x="351071" y="570258"/>
                    <a:pt x="351071" y="983557"/>
                    <a:pt x="351071" y="1397784"/>
                  </a:cubicBezTo>
                  <a:lnTo>
                    <a:pt x="351071" y="1421002"/>
                  </a:lnTo>
                  <a:lnTo>
                    <a:pt x="0" y="1421002"/>
                  </a:lnTo>
                  <a:cubicBezTo>
                    <a:pt x="0" y="948264"/>
                    <a:pt x="0" y="47552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" name="Freeform: Shape 1195">
              <a:extLst>
                <a:ext uri="{FF2B5EF4-FFF2-40B4-BE49-F238E27FC236}">
                  <a16:creationId xmlns:a16="http://schemas.microsoft.com/office/drawing/2014/main" id="{E2FFA7CA-B86A-456D-9F9C-17AF9C32106D}"/>
                </a:ext>
              </a:extLst>
            </p:cNvPr>
            <p:cNvSpPr/>
            <p:nvPr userDrawn="1"/>
          </p:nvSpPr>
          <p:spPr>
            <a:xfrm>
              <a:off x="7798999" y="3246559"/>
              <a:ext cx="343641" cy="1421002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57072734-06B7-4111-B81B-D22900ADC714}"/>
              </a:ext>
            </a:extLst>
          </p:cNvPr>
          <p:cNvGrpSpPr/>
          <p:nvPr/>
        </p:nvGrpSpPr>
        <p:grpSpPr>
          <a:xfrm>
            <a:off x="8065157" y="2619911"/>
            <a:ext cx="497079" cy="2048714"/>
            <a:chOff x="8354967" y="2592183"/>
            <a:chExt cx="394434" cy="2048714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6811B63-6194-4EA7-A4E9-7DDCC378454B}"/>
                </a:ext>
              </a:extLst>
            </p:cNvPr>
            <p:cNvSpPr/>
            <p:nvPr userDrawn="1"/>
          </p:nvSpPr>
          <p:spPr>
            <a:xfrm>
              <a:off x="8354967" y="2592183"/>
              <a:ext cx="394434" cy="2048714"/>
            </a:xfrm>
            <a:custGeom>
              <a:avLst/>
              <a:gdLst>
                <a:gd name="connsiteX0" fmla="*/ 0 w 394434"/>
                <a:gd name="connsiteY0" fmla="*/ 669261 h 2048714"/>
                <a:gd name="connsiteX1" fmla="*/ 394434 w 394434"/>
                <a:gd name="connsiteY1" fmla="*/ 669261 h 2048714"/>
                <a:gd name="connsiteX2" fmla="*/ 394434 w 394434"/>
                <a:gd name="connsiteY2" fmla="*/ 2048714 h 2048714"/>
                <a:gd name="connsiteX3" fmla="*/ 0 w 394434"/>
                <a:gd name="connsiteY3" fmla="*/ 2048714 h 2048714"/>
                <a:gd name="connsiteX4" fmla="*/ 0 w 394434"/>
                <a:gd name="connsiteY4" fmla="*/ 669261 h 2048714"/>
                <a:gd name="connsiteX5" fmla="*/ 13821 w 394434"/>
                <a:gd name="connsiteY5" fmla="*/ 558691 h 2048714"/>
                <a:gd name="connsiteX6" fmla="*/ 382207 w 394434"/>
                <a:gd name="connsiteY6" fmla="*/ 558691 h 2048714"/>
                <a:gd name="connsiteX7" fmla="*/ 382207 w 394434"/>
                <a:gd name="connsiteY7" fmla="*/ 657034 h 2048714"/>
                <a:gd name="connsiteX8" fmla="*/ 13821 w 394434"/>
                <a:gd name="connsiteY8" fmla="*/ 657034 h 2048714"/>
                <a:gd name="connsiteX9" fmla="*/ 13821 w 394434"/>
                <a:gd name="connsiteY9" fmla="*/ 558691 h 2048714"/>
                <a:gd name="connsiteX10" fmla="*/ 124922 w 394434"/>
                <a:gd name="connsiteY10" fmla="*/ 339149 h 2048714"/>
                <a:gd name="connsiteX11" fmla="*/ 135936 w 394434"/>
                <a:gd name="connsiteY11" fmla="*/ 344997 h 2048714"/>
                <a:gd name="connsiteX12" fmla="*/ 143452 w 394434"/>
                <a:gd name="connsiteY12" fmla="*/ 344997 h 2048714"/>
                <a:gd name="connsiteX13" fmla="*/ 151959 w 394434"/>
                <a:gd name="connsiteY13" fmla="*/ 353504 h 2048714"/>
                <a:gd name="connsiteX14" fmla="*/ 173229 w 394434"/>
                <a:gd name="connsiteY14" fmla="*/ 364797 h 2048714"/>
                <a:gd name="connsiteX15" fmla="*/ 192433 w 394434"/>
                <a:gd name="connsiteY15" fmla="*/ 419949 h 2048714"/>
                <a:gd name="connsiteX16" fmla="*/ 191901 w 394434"/>
                <a:gd name="connsiteY16" fmla="*/ 539023 h 2048714"/>
                <a:gd name="connsiteX17" fmla="*/ 190306 w 394434"/>
                <a:gd name="connsiteY17" fmla="*/ 546466 h 2048714"/>
                <a:gd name="connsiteX18" fmla="*/ 29768 w 394434"/>
                <a:gd name="connsiteY18" fmla="*/ 546466 h 2048714"/>
                <a:gd name="connsiteX19" fmla="*/ 30831 w 394434"/>
                <a:gd name="connsiteY19" fmla="*/ 406128 h 2048714"/>
                <a:gd name="connsiteX20" fmla="*/ 60733 w 394434"/>
                <a:gd name="connsiteY20" fmla="*/ 353103 h 2048714"/>
                <a:gd name="connsiteX21" fmla="*/ 78332 w 394434"/>
                <a:gd name="connsiteY21" fmla="*/ 345634 h 2048714"/>
                <a:gd name="connsiteX22" fmla="*/ 78969 w 394434"/>
                <a:gd name="connsiteY22" fmla="*/ 344997 h 2048714"/>
                <a:gd name="connsiteX23" fmla="*/ 79833 w 394434"/>
                <a:gd name="connsiteY23" fmla="*/ 344997 h 2048714"/>
                <a:gd name="connsiteX24" fmla="*/ 89738 w 394434"/>
                <a:gd name="connsiteY24" fmla="*/ 340793 h 2048714"/>
                <a:gd name="connsiteX25" fmla="*/ 124922 w 394434"/>
                <a:gd name="connsiteY25" fmla="*/ 339149 h 2048714"/>
                <a:gd name="connsiteX26" fmla="*/ 279611 w 394434"/>
                <a:gd name="connsiteY26" fmla="*/ 338616 h 2048714"/>
                <a:gd name="connsiteX27" fmla="*/ 362539 w 394434"/>
                <a:gd name="connsiteY27" fmla="*/ 400280 h 2048714"/>
                <a:gd name="connsiteX28" fmla="*/ 363602 w 394434"/>
                <a:gd name="connsiteY28" fmla="*/ 546465 h 2048714"/>
                <a:gd name="connsiteX29" fmla="*/ 203595 w 394434"/>
                <a:gd name="connsiteY29" fmla="*/ 546465 h 2048714"/>
                <a:gd name="connsiteX30" fmla="*/ 204127 w 394434"/>
                <a:gd name="connsiteY30" fmla="*/ 400280 h 2048714"/>
                <a:gd name="connsiteX31" fmla="*/ 279611 w 394434"/>
                <a:gd name="connsiteY31" fmla="*/ 338616 h 2048714"/>
                <a:gd name="connsiteX32" fmla="*/ 96216 w 394434"/>
                <a:gd name="connsiteY32" fmla="*/ 180206 h 2048714"/>
                <a:gd name="connsiteX33" fmla="*/ 127579 w 394434"/>
                <a:gd name="connsiteY33" fmla="*/ 180206 h 2048714"/>
                <a:gd name="connsiteX34" fmla="*/ 136084 w 394434"/>
                <a:gd name="connsiteY34" fmla="*/ 253032 h 2048714"/>
                <a:gd name="connsiteX35" fmla="*/ 169042 w 394434"/>
                <a:gd name="connsiteY35" fmla="*/ 347122 h 2048714"/>
                <a:gd name="connsiteX36" fmla="*/ 56879 w 394434"/>
                <a:gd name="connsiteY36" fmla="*/ 346059 h 2048714"/>
                <a:gd name="connsiteX37" fmla="*/ 96216 w 394434"/>
                <a:gd name="connsiteY37" fmla="*/ 180206 h 2048714"/>
                <a:gd name="connsiteX38" fmla="*/ 267917 w 394434"/>
                <a:gd name="connsiteY38" fmla="*/ 179674 h 2048714"/>
                <a:gd name="connsiteX39" fmla="*/ 299280 w 394434"/>
                <a:gd name="connsiteY39" fmla="*/ 179674 h 2048714"/>
                <a:gd name="connsiteX40" fmla="*/ 307785 w 394434"/>
                <a:gd name="connsiteY40" fmla="*/ 252501 h 2048714"/>
                <a:gd name="connsiteX41" fmla="*/ 340743 w 394434"/>
                <a:gd name="connsiteY41" fmla="*/ 346590 h 2048714"/>
                <a:gd name="connsiteX42" fmla="*/ 228580 w 394434"/>
                <a:gd name="connsiteY42" fmla="*/ 345527 h 2048714"/>
                <a:gd name="connsiteX43" fmla="*/ 267917 w 394434"/>
                <a:gd name="connsiteY43" fmla="*/ 179674 h 2048714"/>
                <a:gd name="connsiteX44" fmla="*/ 107379 w 394434"/>
                <a:gd name="connsiteY44" fmla="*/ 1063 h 2048714"/>
                <a:gd name="connsiteX45" fmla="*/ 114289 w 394434"/>
                <a:gd name="connsiteY45" fmla="*/ 1063 h 2048714"/>
                <a:gd name="connsiteX46" fmla="*/ 114821 w 394434"/>
                <a:gd name="connsiteY46" fmla="*/ 128642 h 2048714"/>
                <a:gd name="connsiteX47" fmla="*/ 123326 w 394434"/>
                <a:gd name="connsiteY47" fmla="*/ 173295 h 2048714"/>
                <a:gd name="connsiteX48" fmla="*/ 98342 w 394434"/>
                <a:gd name="connsiteY48" fmla="*/ 173295 h 2048714"/>
                <a:gd name="connsiteX49" fmla="*/ 106847 w 394434"/>
                <a:gd name="connsiteY49" fmla="*/ 132895 h 2048714"/>
                <a:gd name="connsiteX50" fmla="*/ 107379 w 394434"/>
                <a:gd name="connsiteY50" fmla="*/ 1063 h 2048714"/>
                <a:gd name="connsiteX51" fmla="*/ 279081 w 394434"/>
                <a:gd name="connsiteY51" fmla="*/ 0 h 2048714"/>
                <a:gd name="connsiteX52" fmla="*/ 285991 w 394434"/>
                <a:gd name="connsiteY52" fmla="*/ 0 h 2048714"/>
                <a:gd name="connsiteX53" fmla="*/ 286523 w 394434"/>
                <a:gd name="connsiteY53" fmla="*/ 127579 h 2048714"/>
                <a:gd name="connsiteX54" fmla="*/ 295028 w 394434"/>
                <a:gd name="connsiteY54" fmla="*/ 172232 h 2048714"/>
                <a:gd name="connsiteX55" fmla="*/ 270044 w 394434"/>
                <a:gd name="connsiteY55" fmla="*/ 172232 h 2048714"/>
                <a:gd name="connsiteX56" fmla="*/ 278549 w 394434"/>
                <a:gd name="connsiteY56" fmla="*/ 131832 h 2048714"/>
                <a:gd name="connsiteX57" fmla="*/ 279081 w 394434"/>
                <a:gd name="connsiteY57" fmla="*/ 0 h 20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94434" h="2048714">
                  <a:moveTo>
                    <a:pt x="0" y="669261"/>
                  </a:moveTo>
                  <a:cubicBezTo>
                    <a:pt x="131301" y="669261"/>
                    <a:pt x="262070" y="669261"/>
                    <a:pt x="394434" y="669261"/>
                  </a:cubicBezTo>
                  <a:cubicBezTo>
                    <a:pt x="394434" y="1129078"/>
                    <a:pt x="394434" y="1587833"/>
                    <a:pt x="394434" y="2048714"/>
                  </a:cubicBezTo>
                  <a:cubicBezTo>
                    <a:pt x="263134" y="2048714"/>
                    <a:pt x="132364" y="2048714"/>
                    <a:pt x="0" y="2048714"/>
                  </a:cubicBezTo>
                  <a:cubicBezTo>
                    <a:pt x="0" y="1587833"/>
                    <a:pt x="0" y="1129078"/>
                    <a:pt x="0" y="669261"/>
                  </a:cubicBezTo>
                  <a:close/>
                  <a:moveTo>
                    <a:pt x="13821" y="558691"/>
                  </a:moveTo>
                  <a:cubicBezTo>
                    <a:pt x="135022" y="558691"/>
                    <a:pt x="257818" y="558691"/>
                    <a:pt x="382207" y="558691"/>
                  </a:cubicBezTo>
                  <a:cubicBezTo>
                    <a:pt x="382207" y="589523"/>
                    <a:pt x="382207" y="621950"/>
                    <a:pt x="382207" y="657034"/>
                  </a:cubicBezTo>
                  <a:cubicBezTo>
                    <a:pt x="259412" y="657034"/>
                    <a:pt x="137679" y="657034"/>
                    <a:pt x="13821" y="657034"/>
                  </a:cubicBezTo>
                  <a:cubicBezTo>
                    <a:pt x="13821" y="625139"/>
                    <a:pt x="13821" y="592712"/>
                    <a:pt x="13821" y="558691"/>
                  </a:cubicBezTo>
                  <a:close/>
                  <a:moveTo>
                    <a:pt x="124922" y="339149"/>
                  </a:moveTo>
                  <a:lnTo>
                    <a:pt x="135936" y="344997"/>
                  </a:lnTo>
                  <a:lnTo>
                    <a:pt x="143452" y="344997"/>
                  </a:lnTo>
                  <a:lnTo>
                    <a:pt x="151959" y="353504"/>
                  </a:lnTo>
                  <a:lnTo>
                    <a:pt x="173229" y="364797"/>
                  </a:lnTo>
                  <a:cubicBezTo>
                    <a:pt x="185257" y="379150"/>
                    <a:pt x="192433" y="398420"/>
                    <a:pt x="192433" y="419949"/>
                  </a:cubicBezTo>
                  <a:cubicBezTo>
                    <a:pt x="192433" y="459817"/>
                    <a:pt x="192433" y="499154"/>
                    <a:pt x="191901" y="539023"/>
                  </a:cubicBezTo>
                  <a:cubicBezTo>
                    <a:pt x="192433" y="540618"/>
                    <a:pt x="191370" y="542213"/>
                    <a:pt x="190306" y="546466"/>
                  </a:cubicBezTo>
                  <a:cubicBezTo>
                    <a:pt x="136617" y="546466"/>
                    <a:pt x="83989" y="546466"/>
                    <a:pt x="29768" y="546466"/>
                  </a:cubicBezTo>
                  <a:cubicBezTo>
                    <a:pt x="29768" y="498623"/>
                    <a:pt x="26579" y="451844"/>
                    <a:pt x="30831" y="406128"/>
                  </a:cubicBezTo>
                  <a:cubicBezTo>
                    <a:pt x="32958" y="382738"/>
                    <a:pt x="43988" y="364665"/>
                    <a:pt x="60733" y="353103"/>
                  </a:cubicBezTo>
                  <a:lnTo>
                    <a:pt x="78332" y="345634"/>
                  </a:lnTo>
                  <a:lnTo>
                    <a:pt x="78969" y="344997"/>
                  </a:lnTo>
                  <a:lnTo>
                    <a:pt x="79833" y="344997"/>
                  </a:lnTo>
                  <a:lnTo>
                    <a:pt x="89738" y="340793"/>
                  </a:lnTo>
                  <a:cubicBezTo>
                    <a:pt x="100569" y="338418"/>
                    <a:pt x="112430" y="337820"/>
                    <a:pt x="124922" y="339149"/>
                  </a:cubicBezTo>
                  <a:close/>
                  <a:moveTo>
                    <a:pt x="279611" y="338616"/>
                  </a:moveTo>
                  <a:cubicBezTo>
                    <a:pt x="323202" y="337553"/>
                    <a:pt x="359349" y="360943"/>
                    <a:pt x="362539" y="400280"/>
                  </a:cubicBezTo>
                  <a:cubicBezTo>
                    <a:pt x="366792" y="447591"/>
                    <a:pt x="363602" y="496497"/>
                    <a:pt x="363602" y="546465"/>
                  </a:cubicBezTo>
                  <a:cubicBezTo>
                    <a:pt x="310975" y="546465"/>
                    <a:pt x="258348" y="546465"/>
                    <a:pt x="203595" y="546465"/>
                  </a:cubicBezTo>
                  <a:cubicBezTo>
                    <a:pt x="203595" y="497028"/>
                    <a:pt x="201469" y="448654"/>
                    <a:pt x="204127" y="400280"/>
                  </a:cubicBezTo>
                  <a:cubicBezTo>
                    <a:pt x="206253" y="366259"/>
                    <a:pt x="242401" y="339148"/>
                    <a:pt x="279611" y="338616"/>
                  </a:cubicBezTo>
                  <a:close/>
                  <a:moveTo>
                    <a:pt x="96216" y="180206"/>
                  </a:moveTo>
                  <a:cubicBezTo>
                    <a:pt x="104721" y="180206"/>
                    <a:pt x="123858" y="180206"/>
                    <a:pt x="127579" y="180206"/>
                  </a:cubicBezTo>
                  <a:cubicBezTo>
                    <a:pt x="123327" y="213164"/>
                    <a:pt x="129174" y="230174"/>
                    <a:pt x="136084" y="253032"/>
                  </a:cubicBezTo>
                  <a:cubicBezTo>
                    <a:pt x="145121" y="282801"/>
                    <a:pt x="157879" y="296622"/>
                    <a:pt x="169042" y="347122"/>
                  </a:cubicBezTo>
                  <a:cubicBezTo>
                    <a:pt x="127579" y="322669"/>
                    <a:pt x="91963" y="322669"/>
                    <a:pt x="56879" y="346059"/>
                  </a:cubicBezTo>
                  <a:cubicBezTo>
                    <a:pt x="65384" y="289180"/>
                    <a:pt x="106316" y="241869"/>
                    <a:pt x="96216" y="180206"/>
                  </a:cubicBezTo>
                  <a:close/>
                  <a:moveTo>
                    <a:pt x="267917" y="179674"/>
                  </a:moveTo>
                  <a:cubicBezTo>
                    <a:pt x="276422" y="179674"/>
                    <a:pt x="295559" y="179674"/>
                    <a:pt x="299280" y="179674"/>
                  </a:cubicBezTo>
                  <a:cubicBezTo>
                    <a:pt x="295028" y="212632"/>
                    <a:pt x="300875" y="229642"/>
                    <a:pt x="307785" y="252501"/>
                  </a:cubicBezTo>
                  <a:cubicBezTo>
                    <a:pt x="316291" y="281737"/>
                    <a:pt x="329580" y="295558"/>
                    <a:pt x="340743" y="346590"/>
                  </a:cubicBezTo>
                  <a:cubicBezTo>
                    <a:pt x="299280" y="322137"/>
                    <a:pt x="263664" y="322137"/>
                    <a:pt x="228580" y="345527"/>
                  </a:cubicBezTo>
                  <a:cubicBezTo>
                    <a:pt x="237085" y="288648"/>
                    <a:pt x="278017" y="241337"/>
                    <a:pt x="267917" y="179674"/>
                  </a:cubicBezTo>
                  <a:close/>
                  <a:moveTo>
                    <a:pt x="107379" y="1063"/>
                  </a:moveTo>
                  <a:cubicBezTo>
                    <a:pt x="109505" y="1063"/>
                    <a:pt x="111632" y="1063"/>
                    <a:pt x="114289" y="1063"/>
                  </a:cubicBezTo>
                  <a:cubicBezTo>
                    <a:pt x="114289" y="43589"/>
                    <a:pt x="113757" y="86116"/>
                    <a:pt x="114821" y="128642"/>
                  </a:cubicBezTo>
                  <a:cubicBezTo>
                    <a:pt x="115352" y="142995"/>
                    <a:pt x="120136" y="157348"/>
                    <a:pt x="123326" y="173295"/>
                  </a:cubicBezTo>
                  <a:cubicBezTo>
                    <a:pt x="116416" y="173295"/>
                    <a:pt x="105784" y="173295"/>
                    <a:pt x="98342" y="173295"/>
                  </a:cubicBezTo>
                  <a:cubicBezTo>
                    <a:pt x="101531" y="158411"/>
                    <a:pt x="106847" y="146185"/>
                    <a:pt x="106847" y="132895"/>
                  </a:cubicBezTo>
                  <a:cubicBezTo>
                    <a:pt x="107910" y="88774"/>
                    <a:pt x="107379" y="45184"/>
                    <a:pt x="107379" y="1063"/>
                  </a:cubicBezTo>
                  <a:close/>
                  <a:moveTo>
                    <a:pt x="279081" y="0"/>
                  </a:moveTo>
                  <a:cubicBezTo>
                    <a:pt x="281207" y="0"/>
                    <a:pt x="283334" y="0"/>
                    <a:pt x="285991" y="0"/>
                  </a:cubicBezTo>
                  <a:cubicBezTo>
                    <a:pt x="285991" y="42526"/>
                    <a:pt x="285460" y="85053"/>
                    <a:pt x="286523" y="127579"/>
                  </a:cubicBezTo>
                  <a:cubicBezTo>
                    <a:pt x="287054" y="141932"/>
                    <a:pt x="291838" y="156285"/>
                    <a:pt x="295028" y="172232"/>
                  </a:cubicBezTo>
                  <a:cubicBezTo>
                    <a:pt x="288118" y="172232"/>
                    <a:pt x="277486" y="172232"/>
                    <a:pt x="270044" y="172232"/>
                  </a:cubicBezTo>
                  <a:cubicBezTo>
                    <a:pt x="273233" y="157348"/>
                    <a:pt x="278549" y="145122"/>
                    <a:pt x="278549" y="131832"/>
                  </a:cubicBezTo>
                  <a:cubicBezTo>
                    <a:pt x="279612" y="87711"/>
                    <a:pt x="279081" y="44121"/>
                    <a:pt x="279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3" name="Group 1255">
              <a:extLst>
                <a:ext uri="{FF2B5EF4-FFF2-40B4-BE49-F238E27FC236}">
                  <a16:creationId xmlns:a16="http://schemas.microsoft.com/office/drawing/2014/main" id="{3747DC6D-C884-4544-9685-95EC4959969C}"/>
                </a:ext>
              </a:extLst>
            </p:cNvPr>
            <p:cNvGrpSpPr/>
            <p:nvPr userDrawn="1"/>
          </p:nvGrpSpPr>
          <p:grpSpPr>
            <a:xfrm>
              <a:off x="8354967" y="2592183"/>
              <a:ext cx="393371" cy="2046056"/>
              <a:chOff x="7217093" y="1562100"/>
              <a:chExt cx="704850" cy="3666173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Freeform: Shape 1256">
                <a:extLst>
                  <a:ext uri="{FF2B5EF4-FFF2-40B4-BE49-F238E27FC236}">
                    <a16:creationId xmlns:a16="http://schemas.microsoft.com/office/drawing/2014/main" id="{00852393-B405-4C25-AC49-377CC87A18D8}"/>
                  </a:ext>
                </a:extLst>
              </p:cNvPr>
              <p:cNvSpPr/>
              <p:nvPr/>
            </p:nvSpPr>
            <p:spPr>
              <a:xfrm>
                <a:off x="7217093" y="2761298"/>
                <a:ext cx="704850" cy="2466975"/>
              </a:xfrm>
              <a:custGeom>
                <a:avLst/>
                <a:gdLst>
                  <a:gd name="connsiteX0" fmla="*/ 0 w 704850"/>
                  <a:gd name="connsiteY0" fmla="*/ 2471738 h 2466975"/>
                  <a:gd name="connsiteX1" fmla="*/ 0 w 704850"/>
                  <a:gd name="connsiteY1" fmla="*/ 0 h 2466975"/>
                  <a:gd name="connsiteX2" fmla="*/ 706755 w 704850"/>
                  <a:gd name="connsiteY2" fmla="*/ 0 h 2466975"/>
                  <a:gd name="connsiteX3" fmla="*/ 706755 w 704850"/>
                  <a:gd name="connsiteY3" fmla="*/ 2471738 h 2466975"/>
                  <a:gd name="connsiteX4" fmla="*/ 0 w 704850"/>
                  <a:gd name="connsiteY4" fmla="*/ 2471738 h 2466975"/>
                  <a:gd name="connsiteX5" fmla="*/ 466725 w 704850"/>
                  <a:gd name="connsiteY5" fmla="*/ 127635 h 2466975"/>
                  <a:gd name="connsiteX6" fmla="*/ 241935 w 704850"/>
                  <a:gd name="connsiteY6" fmla="*/ 127635 h 2466975"/>
                  <a:gd name="connsiteX7" fmla="*/ 241935 w 704850"/>
                  <a:gd name="connsiteY7" fmla="*/ 322898 h 2466975"/>
                  <a:gd name="connsiteX8" fmla="*/ 466725 w 704850"/>
                  <a:gd name="connsiteY8" fmla="*/ 322898 h 2466975"/>
                  <a:gd name="connsiteX9" fmla="*/ 466725 w 704850"/>
                  <a:gd name="connsiteY9" fmla="*/ 127635 h 2466975"/>
                  <a:gd name="connsiteX10" fmla="*/ 500063 w 704850"/>
                  <a:gd name="connsiteY10" fmla="*/ 323850 h 2466975"/>
                  <a:gd name="connsiteX11" fmla="*/ 664845 w 704850"/>
                  <a:gd name="connsiteY11" fmla="*/ 323850 h 2466975"/>
                  <a:gd name="connsiteX12" fmla="*/ 664845 w 704850"/>
                  <a:gd name="connsiteY12" fmla="*/ 128587 h 2466975"/>
                  <a:gd name="connsiteX13" fmla="*/ 500063 w 704850"/>
                  <a:gd name="connsiteY13" fmla="*/ 128587 h 2466975"/>
                  <a:gd name="connsiteX14" fmla="*/ 500063 w 704850"/>
                  <a:gd name="connsiteY14" fmla="*/ 323850 h 2466975"/>
                  <a:gd name="connsiteX15" fmla="*/ 42863 w 704850"/>
                  <a:gd name="connsiteY15" fmla="*/ 127635 h 2466975"/>
                  <a:gd name="connsiteX16" fmla="*/ 42863 w 704850"/>
                  <a:gd name="connsiteY16" fmla="*/ 321945 h 2466975"/>
                  <a:gd name="connsiteX17" fmla="*/ 205740 w 704850"/>
                  <a:gd name="connsiteY17" fmla="*/ 321945 h 2466975"/>
                  <a:gd name="connsiteX18" fmla="*/ 205740 w 704850"/>
                  <a:gd name="connsiteY18" fmla="*/ 127635 h 2466975"/>
                  <a:gd name="connsiteX19" fmla="*/ 42863 w 704850"/>
                  <a:gd name="connsiteY19" fmla="*/ 127635 h 2466975"/>
                  <a:gd name="connsiteX20" fmla="*/ 42863 w 704850"/>
                  <a:gd name="connsiteY20" fmla="*/ 1401128 h 2466975"/>
                  <a:gd name="connsiteX21" fmla="*/ 140970 w 704850"/>
                  <a:gd name="connsiteY21" fmla="*/ 1401128 h 2466975"/>
                  <a:gd name="connsiteX22" fmla="*/ 140970 w 704850"/>
                  <a:gd name="connsiteY22" fmla="*/ 1270635 h 2466975"/>
                  <a:gd name="connsiteX23" fmla="*/ 42863 w 704850"/>
                  <a:gd name="connsiteY23" fmla="*/ 1270635 h 2466975"/>
                  <a:gd name="connsiteX24" fmla="*/ 42863 w 704850"/>
                  <a:gd name="connsiteY24" fmla="*/ 1401128 h 2466975"/>
                  <a:gd name="connsiteX25" fmla="*/ 303847 w 704850"/>
                  <a:gd name="connsiteY25" fmla="*/ 1269683 h 2466975"/>
                  <a:gd name="connsiteX26" fmla="*/ 303847 w 704850"/>
                  <a:gd name="connsiteY26" fmla="*/ 1402080 h 2466975"/>
                  <a:gd name="connsiteX27" fmla="*/ 401002 w 704850"/>
                  <a:gd name="connsiteY27" fmla="*/ 1402080 h 2466975"/>
                  <a:gd name="connsiteX28" fmla="*/ 401002 w 704850"/>
                  <a:gd name="connsiteY28" fmla="*/ 1269683 h 2466975"/>
                  <a:gd name="connsiteX29" fmla="*/ 303847 w 704850"/>
                  <a:gd name="connsiteY29" fmla="*/ 1269683 h 2466975"/>
                  <a:gd name="connsiteX30" fmla="*/ 435293 w 704850"/>
                  <a:gd name="connsiteY30" fmla="*/ 1268730 h 2466975"/>
                  <a:gd name="connsiteX31" fmla="*/ 435293 w 704850"/>
                  <a:gd name="connsiteY31" fmla="*/ 1403033 h 2466975"/>
                  <a:gd name="connsiteX32" fmla="*/ 533400 w 704850"/>
                  <a:gd name="connsiteY32" fmla="*/ 1403033 h 2466975"/>
                  <a:gd name="connsiteX33" fmla="*/ 533400 w 704850"/>
                  <a:gd name="connsiteY33" fmla="*/ 1268730 h 2466975"/>
                  <a:gd name="connsiteX34" fmla="*/ 435293 w 704850"/>
                  <a:gd name="connsiteY34" fmla="*/ 1268730 h 2466975"/>
                  <a:gd name="connsiteX35" fmla="*/ 568643 w 704850"/>
                  <a:gd name="connsiteY35" fmla="*/ 1268730 h 2466975"/>
                  <a:gd name="connsiteX36" fmla="*/ 568643 w 704850"/>
                  <a:gd name="connsiteY36" fmla="*/ 1403033 h 2466975"/>
                  <a:gd name="connsiteX37" fmla="*/ 664845 w 704850"/>
                  <a:gd name="connsiteY37" fmla="*/ 1403033 h 2466975"/>
                  <a:gd name="connsiteX38" fmla="*/ 664845 w 704850"/>
                  <a:gd name="connsiteY38" fmla="*/ 1268730 h 2466975"/>
                  <a:gd name="connsiteX39" fmla="*/ 568643 w 704850"/>
                  <a:gd name="connsiteY39" fmla="*/ 1268730 h 2466975"/>
                  <a:gd name="connsiteX40" fmla="*/ 42863 w 704850"/>
                  <a:gd name="connsiteY40" fmla="*/ 558165 h 2466975"/>
                  <a:gd name="connsiteX41" fmla="*/ 42863 w 704850"/>
                  <a:gd name="connsiteY41" fmla="*/ 689610 h 2466975"/>
                  <a:gd name="connsiteX42" fmla="*/ 140018 w 704850"/>
                  <a:gd name="connsiteY42" fmla="*/ 689610 h 2466975"/>
                  <a:gd name="connsiteX43" fmla="*/ 140018 w 704850"/>
                  <a:gd name="connsiteY43" fmla="*/ 558165 h 2466975"/>
                  <a:gd name="connsiteX44" fmla="*/ 42863 w 704850"/>
                  <a:gd name="connsiteY44" fmla="*/ 558165 h 2466975"/>
                  <a:gd name="connsiteX45" fmla="*/ 665797 w 704850"/>
                  <a:gd name="connsiteY45" fmla="*/ 736282 h 2466975"/>
                  <a:gd name="connsiteX46" fmla="*/ 568643 w 704850"/>
                  <a:gd name="connsiteY46" fmla="*/ 736282 h 2466975"/>
                  <a:gd name="connsiteX47" fmla="*/ 568643 w 704850"/>
                  <a:gd name="connsiteY47" fmla="*/ 867728 h 2466975"/>
                  <a:gd name="connsiteX48" fmla="*/ 665797 w 704850"/>
                  <a:gd name="connsiteY48" fmla="*/ 867728 h 2466975"/>
                  <a:gd name="connsiteX49" fmla="*/ 665797 w 704850"/>
                  <a:gd name="connsiteY49" fmla="*/ 736282 h 2466975"/>
                  <a:gd name="connsiteX50" fmla="*/ 174307 w 704850"/>
                  <a:gd name="connsiteY50" fmla="*/ 735330 h 2466975"/>
                  <a:gd name="connsiteX51" fmla="*/ 174307 w 704850"/>
                  <a:gd name="connsiteY51" fmla="*/ 866775 h 2466975"/>
                  <a:gd name="connsiteX52" fmla="*/ 272415 w 704850"/>
                  <a:gd name="connsiteY52" fmla="*/ 866775 h 2466975"/>
                  <a:gd name="connsiteX53" fmla="*/ 272415 w 704850"/>
                  <a:gd name="connsiteY53" fmla="*/ 735330 h 2466975"/>
                  <a:gd name="connsiteX54" fmla="*/ 174307 w 704850"/>
                  <a:gd name="connsiteY54" fmla="*/ 735330 h 2466975"/>
                  <a:gd name="connsiteX55" fmla="*/ 141922 w 704850"/>
                  <a:gd name="connsiteY55" fmla="*/ 1091565 h 2466975"/>
                  <a:gd name="connsiteX56" fmla="*/ 43815 w 704850"/>
                  <a:gd name="connsiteY56" fmla="*/ 1091565 h 2466975"/>
                  <a:gd name="connsiteX57" fmla="*/ 43815 w 704850"/>
                  <a:gd name="connsiteY57" fmla="*/ 1223010 h 2466975"/>
                  <a:gd name="connsiteX58" fmla="*/ 141922 w 704850"/>
                  <a:gd name="connsiteY58" fmla="*/ 1223010 h 2466975"/>
                  <a:gd name="connsiteX59" fmla="*/ 141922 w 704850"/>
                  <a:gd name="connsiteY59" fmla="*/ 1091565 h 2466975"/>
                  <a:gd name="connsiteX60" fmla="*/ 304800 w 704850"/>
                  <a:gd name="connsiteY60" fmla="*/ 1092518 h 2466975"/>
                  <a:gd name="connsiteX61" fmla="*/ 304800 w 704850"/>
                  <a:gd name="connsiteY61" fmla="*/ 1223010 h 2466975"/>
                  <a:gd name="connsiteX62" fmla="*/ 403860 w 704850"/>
                  <a:gd name="connsiteY62" fmla="*/ 1223010 h 2466975"/>
                  <a:gd name="connsiteX63" fmla="*/ 403860 w 704850"/>
                  <a:gd name="connsiteY63" fmla="*/ 1092518 h 2466975"/>
                  <a:gd name="connsiteX64" fmla="*/ 304800 w 704850"/>
                  <a:gd name="connsiteY64" fmla="*/ 1092518 h 2466975"/>
                  <a:gd name="connsiteX65" fmla="*/ 140970 w 704850"/>
                  <a:gd name="connsiteY65" fmla="*/ 736282 h 2466975"/>
                  <a:gd name="connsiteX66" fmla="*/ 43815 w 704850"/>
                  <a:gd name="connsiteY66" fmla="*/ 736282 h 2466975"/>
                  <a:gd name="connsiteX67" fmla="*/ 43815 w 704850"/>
                  <a:gd name="connsiteY67" fmla="*/ 867728 h 2466975"/>
                  <a:gd name="connsiteX68" fmla="*/ 140970 w 704850"/>
                  <a:gd name="connsiteY68" fmla="*/ 867728 h 2466975"/>
                  <a:gd name="connsiteX69" fmla="*/ 140970 w 704850"/>
                  <a:gd name="connsiteY69" fmla="*/ 736282 h 2466975"/>
                  <a:gd name="connsiteX70" fmla="*/ 534352 w 704850"/>
                  <a:gd name="connsiteY70" fmla="*/ 558165 h 2466975"/>
                  <a:gd name="connsiteX71" fmla="*/ 435293 w 704850"/>
                  <a:gd name="connsiteY71" fmla="*/ 558165 h 2466975"/>
                  <a:gd name="connsiteX72" fmla="*/ 435293 w 704850"/>
                  <a:gd name="connsiteY72" fmla="*/ 687705 h 2466975"/>
                  <a:gd name="connsiteX73" fmla="*/ 534352 w 704850"/>
                  <a:gd name="connsiteY73" fmla="*/ 687705 h 2466975"/>
                  <a:gd name="connsiteX74" fmla="*/ 534352 w 704850"/>
                  <a:gd name="connsiteY74" fmla="*/ 558165 h 2466975"/>
                  <a:gd name="connsiteX75" fmla="*/ 568643 w 704850"/>
                  <a:gd name="connsiteY75" fmla="*/ 688657 h 2466975"/>
                  <a:gd name="connsiteX76" fmla="*/ 664845 w 704850"/>
                  <a:gd name="connsiteY76" fmla="*/ 688657 h 2466975"/>
                  <a:gd name="connsiteX77" fmla="*/ 664845 w 704850"/>
                  <a:gd name="connsiteY77" fmla="*/ 558165 h 2466975"/>
                  <a:gd name="connsiteX78" fmla="*/ 568643 w 704850"/>
                  <a:gd name="connsiteY78" fmla="*/ 558165 h 2466975"/>
                  <a:gd name="connsiteX79" fmla="*/ 568643 w 704850"/>
                  <a:gd name="connsiteY79" fmla="*/ 688657 h 2466975"/>
                  <a:gd name="connsiteX80" fmla="*/ 173355 w 704850"/>
                  <a:gd name="connsiteY80" fmla="*/ 1222058 h 2466975"/>
                  <a:gd name="connsiteX81" fmla="*/ 273368 w 704850"/>
                  <a:gd name="connsiteY81" fmla="*/ 1222058 h 2466975"/>
                  <a:gd name="connsiteX82" fmla="*/ 273368 w 704850"/>
                  <a:gd name="connsiteY82" fmla="*/ 1092518 h 2466975"/>
                  <a:gd name="connsiteX83" fmla="*/ 173355 w 704850"/>
                  <a:gd name="connsiteY83" fmla="*/ 1092518 h 2466975"/>
                  <a:gd name="connsiteX84" fmla="*/ 173355 w 704850"/>
                  <a:gd name="connsiteY84" fmla="*/ 1222058 h 2466975"/>
                  <a:gd name="connsiteX85" fmla="*/ 401002 w 704850"/>
                  <a:gd name="connsiteY85" fmla="*/ 559118 h 2466975"/>
                  <a:gd name="connsiteX86" fmla="*/ 302895 w 704850"/>
                  <a:gd name="connsiteY86" fmla="*/ 559118 h 2466975"/>
                  <a:gd name="connsiteX87" fmla="*/ 302895 w 704850"/>
                  <a:gd name="connsiteY87" fmla="*/ 689610 h 2466975"/>
                  <a:gd name="connsiteX88" fmla="*/ 401002 w 704850"/>
                  <a:gd name="connsiteY88" fmla="*/ 689610 h 2466975"/>
                  <a:gd name="connsiteX89" fmla="*/ 401002 w 704850"/>
                  <a:gd name="connsiteY89" fmla="*/ 559118 h 2466975"/>
                  <a:gd name="connsiteX90" fmla="*/ 666750 w 704850"/>
                  <a:gd name="connsiteY90" fmla="*/ 1092518 h 2466975"/>
                  <a:gd name="connsiteX91" fmla="*/ 568643 w 704850"/>
                  <a:gd name="connsiteY91" fmla="*/ 1092518 h 2466975"/>
                  <a:gd name="connsiteX92" fmla="*/ 568643 w 704850"/>
                  <a:gd name="connsiteY92" fmla="*/ 1223010 h 2466975"/>
                  <a:gd name="connsiteX93" fmla="*/ 666750 w 704850"/>
                  <a:gd name="connsiteY93" fmla="*/ 1223010 h 2466975"/>
                  <a:gd name="connsiteX94" fmla="*/ 666750 w 704850"/>
                  <a:gd name="connsiteY94" fmla="*/ 1092518 h 2466975"/>
                  <a:gd name="connsiteX95" fmla="*/ 400050 w 704850"/>
                  <a:gd name="connsiteY95" fmla="*/ 1627822 h 2466975"/>
                  <a:gd name="connsiteX96" fmla="*/ 304800 w 704850"/>
                  <a:gd name="connsiteY96" fmla="*/ 1627822 h 2466975"/>
                  <a:gd name="connsiteX97" fmla="*/ 304800 w 704850"/>
                  <a:gd name="connsiteY97" fmla="*/ 1755458 h 2466975"/>
                  <a:gd name="connsiteX98" fmla="*/ 400050 w 704850"/>
                  <a:gd name="connsiteY98" fmla="*/ 1755458 h 2466975"/>
                  <a:gd name="connsiteX99" fmla="*/ 400050 w 704850"/>
                  <a:gd name="connsiteY99" fmla="*/ 1627822 h 2466975"/>
                  <a:gd name="connsiteX100" fmla="*/ 302895 w 704850"/>
                  <a:gd name="connsiteY100" fmla="*/ 1042987 h 2466975"/>
                  <a:gd name="connsiteX101" fmla="*/ 401955 w 704850"/>
                  <a:gd name="connsiteY101" fmla="*/ 1042987 h 2466975"/>
                  <a:gd name="connsiteX102" fmla="*/ 401955 w 704850"/>
                  <a:gd name="connsiteY102" fmla="*/ 915353 h 2466975"/>
                  <a:gd name="connsiteX103" fmla="*/ 302895 w 704850"/>
                  <a:gd name="connsiteY103" fmla="*/ 915353 h 2466975"/>
                  <a:gd name="connsiteX104" fmla="*/ 302895 w 704850"/>
                  <a:gd name="connsiteY104" fmla="*/ 1042987 h 2466975"/>
                  <a:gd name="connsiteX105" fmla="*/ 272415 w 704850"/>
                  <a:gd name="connsiteY105" fmla="*/ 1755458 h 2466975"/>
                  <a:gd name="connsiteX106" fmla="*/ 272415 w 704850"/>
                  <a:gd name="connsiteY106" fmla="*/ 1628775 h 2466975"/>
                  <a:gd name="connsiteX107" fmla="*/ 175260 w 704850"/>
                  <a:gd name="connsiteY107" fmla="*/ 1628775 h 2466975"/>
                  <a:gd name="connsiteX108" fmla="*/ 175260 w 704850"/>
                  <a:gd name="connsiteY108" fmla="*/ 1755458 h 2466975"/>
                  <a:gd name="connsiteX109" fmla="*/ 272415 w 704850"/>
                  <a:gd name="connsiteY109" fmla="*/ 1755458 h 2466975"/>
                  <a:gd name="connsiteX110" fmla="*/ 437197 w 704850"/>
                  <a:gd name="connsiteY110" fmla="*/ 1625918 h 2466975"/>
                  <a:gd name="connsiteX111" fmla="*/ 437197 w 704850"/>
                  <a:gd name="connsiteY111" fmla="*/ 1754505 h 2466975"/>
                  <a:gd name="connsiteX112" fmla="*/ 532447 w 704850"/>
                  <a:gd name="connsiteY112" fmla="*/ 1754505 h 2466975"/>
                  <a:gd name="connsiteX113" fmla="*/ 532447 w 704850"/>
                  <a:gd name="connsiteY113" fmla="*/ 1625918 h 2466975"/>
                  <a:gd name="connsiteX114" fmla="*/ 437197 w 704850"/>
                  <a:gd name="connsiteY114" fmla="*/ 1625918 h 2466975"/>
                  <a:gd name="connsiteX115" fmla="*/ 569595 w 704850"/>
                  <a:gd name="connsiteY115" fmla="*/ 1756410 h 2466975"/>
                  <a:gd name="connsiteX116" fmla="*/ 665797 w 704850"/>
                  <a:gd name="connsiteY116" fmla="*/ 1756410 h 2466975"/>
                  <a:gd name="connsiteX117" fmla="*/ 665797 w 704850"/>
                  <a:gd name="connsiteY117" fmla="*/ 1627822 h 2466975"/>
                  <a:gd name="connsiteX118" fmla="*/ 569595 w 704850"/>
                  <a:gd name="connsiteY118" fmla="*/ 1627822 h 2466975"/>
                  <a:gd name="connsiteX119" fmla="*/ 569595 w 704850"/>
                  <a:gd name="connsiteY119" fmla="*/ 1756410 h 2466975"/>
                  <a:gd name="connsiteX120" fmla="*/ 302895 w 704850"/>
                  <a:gd name="connsiteY120" fmla="*/ 1575435 h 2466975"/>
                  <a:gd name="connsiteX121" fmla="*/ 401002 w 704850"/>
                  <a:gd name="connsiteY121" fmla="*/ 1575435 h 2466975"/>
                  <a:gd name="connsiteX122" fmla="*/ 401002 w 704850"/>
                  <a:gd name="connsiteY122" fmla="*/ 1448753 h 2466975"/>
                  <a:gd name="connsiteX123" fmla="*/ 302895 w 704850"/>
                  <a:gd name="connsiteY123" fmla="*/ 1448753 h 2466975"/>
                  <a:gd name="connsiteX124" fmla="*/ 302895 w 704850"/>
                  <a:gd name="connsiteY124" fmla="*/ 1575435 h 2466975"/>
                  <a:gd name="connsiteX125" fmla="*/ 272415 w 704850"/>
                  <a:gd name="connsiteY125" fmla="*/ 1576387 h 2466975"/>
                  <a:gd name="connsiteX126" fmla="*/ 272415 w 704850"/>
                  <a:gd name="connsiteY126" fmla="*/ 1448753 h 2466975"/>
                  <a:gd name="connsiteX127" fmla="*/ 175260 w 704850"/>
                  <a:gd name="connsiteY127" fmla="*/ 1448753 h 2466975"/>
                  <a:gd name="connsiteX128" fmla="*/ 175260 w 704850"/>
                  <a:gd name="connsiteY128" fmla="*/ 1576387 h 2466975"/>
                  <a:gd name="connsiteX129" fmla="*/ 272415 w 704850"/>
                  <a:gd name="connsiteY129" fmla="*/ 1576387 h 2466975"/>
                  <a:gd name="connsiteX130" fmla="*/ 140018 w 704850"/>
                  <a:gd name="connsiteY130" fmla="*/ 1577340 h 2466975"/>
                  <a:gd name="connsiteX131" fmla="*/ 140018 w 704850"/>
                  <a:gd name="connsiteY131" fmla="*/ 1449705 h 2466975"/>
                  <a:gd name="connsiteX132" fmla="*/ 43815 w 704850"/>
                  <a:gd name="connsiteY132" fmla="*/ 1449705 h 2466975"/>
                  <a:gd name="connsiteX133" fmla="*/ 43815 w 704850"/>
                  <a:gd name="connsiteY133" fmla="*/ 1577340 h 2466975"/>
                  <a:gd name="connsiteX134" fmla="*/ 140018 w 704850"/>
                  <a:gd name="connsiteY134" fmla="*/ 1577340 h 2466975"/>
                  <a:gd name="connsiteX135" fmla="*/ 663893 w 704850"/>
                  <a:gd name="connsiteY135" fmla="*/ 508635 h 2466975"/>
                  <a:gd name="connsiteX136" fmla="*/ 663893 w 704850"/>
                  <a:gd name="connsiteY136" fmla="*/ 381953 h 2466975"/>
                  <a:gd name="connsiteX137" fmla="*/ 568643 w 704850"/>
                  <a:gd name="connsiteY137" fmla="*/ 381953 h 2466975"/>
                  <a:gd name="connsiteX138" fmla="*/ 568643 w 704850"/>
                  <a:gd name="connsiteY138" fmla="*/ 508635 h 2466975"/>
                  <a:gd name="connsiteX139" fmla="*/ 663893 w 704850"/>
                  <a:gd name="connsiteY139" fmla="*/ 508635 h 2466975"/>
                  <a:gd name="connsiteX140" fmla="*/ 273368 w 704850"/>
                  <a:gd name="connsiteY140" fmla="*/ 915353 h 2466975"/>
                  <a:gd name="connsiteX141" fmla="*/ 174307 w 704850"/>
                  <a:gd name="connsiteY141" fmla="*/ 915353 h 2466975"/>
                  <a:gd name="connsiteX142" fmla="*/ 174307 w 704850"/>
                  <a:gd name="connsiteY142" fmla="*/ 1042987 h 2466975"/>
                  <a:gd name="connsiteX143" fmla="*/ 273368 w 704850"/>
                  <a:gd name="connsiteY143" fmla="*/ 1042987 h 2466975"/>
                  <a:gd name="connsiteX144" fmla="*/ 273368 w 704850"/>
                  <a:gd name="connsiteY144" fmla="*/ 915353 h 2466975"/>
                  <a:gd name="connsiteX145" fmla="*/ 533400 w 704850"/>
                  <a:gd name="connsiteY145" fmla="*/ 1045845 h 2466975"/>
                  <a:gd name="connsiteX146" fmla="*/ 533400 w 704850"/>
                  <a:gd name="connsiteY146" fmla="*/ 915353 h 2466975"/>
                  <a:gd name="connsiteX147" fmla="*/ 436245 w 704850"/>
                  <a:gd name="connsiteY147" fmla="*/ 915353 h 2466975"/>
                  <a:gd name="connsiteX148" fmla="*/ 436245 w 704850"/>
                  <a:gd name="connsiteY148" fmla="*/ 1045845 h 2466975"/>
                  <a:gd name="connsiteX149" fmla="*/ 533400 w 704850"/>
                  <a:gd name="connsiteY149" fmla="*/ 1045845 h 2466975"/>
                  <a:gd name="connsiteX150" fmla="*/ 665797 w 704850"/>
                  <a:gd name="connsiteY150" fmla="*/ 1044893 h 2466975"/>
                  <a:gd name="connsiteX151" fmla="*/ 665797 w 704850"/>
                  <a:gd name="connsiteY151" fmla="*/ 916305 h 2466975"/>
                  <a:gd name="connsiteX152" fmla="*/ 568643 w 704850"/>
                  <a:gd name="connsiteY152" fmla="*/ 916305 h 2466975"/>
                  <a:gd name="connsiteX153" fmla="*/ 568643 w 704850"/>
                  <a:gd name="connsiteY153" fmla="*/ 1044893 h 2466975"/>
                  <a:gd name="connsiteX154" fmla="*/ 665797 w 704850"/>
                  <a:gd name="connsiteY154" fmla="*/ 1044893 h 2466975"/>
                  <a:gd name="connsiteX155" fmla="*/ 44768 w 704850"/>
                  <a:gd name="connsiteY155" fmla="*/ 381000 h 2466975"/>
                  <a:gd name="connsiteX156" fmla="*/ 44768 w 704850"/>
                  <a:gd name="connsiteY156" fmla="*/ 514350 h 2466975"/>
                  <a:gd name="connsiteX157" fmla="*/ 139065 w 704850"/>
                  <a:gd name="connsiteY157" fmla="*/ 509587 h 2466975"/>
                  <a:gd name="connsiteX158" fmla="*/ 139065 w 704850"/>
                  <a:gd name="connsiteY158" fmla="*/ 381000 h 2466975"/>
                  <a:gd name="connsiteX159" fmla="*/ 44768 w 704850"/>
                  <a:gd name="connsiteY159" fmla="*/ 381000 h 2466975"/>
                  <a:gd name="connsiteX160" fmla="*/ 272415 w 704850"/>
                  <a:gd name="connsiteY160" fmla="*/ 510540 h 2466975"/>
                  <a:gd name="connsiteX161" fmla="*/ 272415 w 704850"/>
                  <a:gd name="connsiteY161" fmla="*/ 381953 h 2466975"/>
                  <a:gd name="connsiteX162" fmla="*/ 175260 w 704850"/>
                  <a:gd name="connsiteY162" fmla="*/ 381953 h 2466975"/>
                  <a:gd name="connsiteX163" fmla="*/ 175260 w 704850"/>
                  <a:gd name="connsiteY163" fmla="*/ 510540 h 2466975"/>
                  <a:gd name="connsiteX164" fmla="*/ 272415 w 704850"/>
                  <a:gd name="connsiteY164" fmla="*/ 510540 h 2466975"/>
                  <a:gd name="connsiteX165" fmla="*/ 303847 w 704850"/>
                  <a:gd name="connsiteY165" fmla="*/ 508635 h 2466975"/>
                  <a:gd name="connsiteX166" fmla="*/ 399097 w 704850"/>
                  <a:gd name="connsiteY166" fmla="*/ 508635 h 2466975"/>
                  <a:gd name="connsiteX167" fmla="*/ 399097 w 704850"/>
                  <a:gd name="connsiteY167" fmla="*/ 381953 h 2466975"/>
                  <a:gd name="connsiteX168" fmla="*/ 303847 w 704850"/>
                  <a:gd name="connsiteY168" fmla="*/ 381953 h 2466975"/>
                  <a:gd name="connsiteX169" fmla="*/ 303847 w 704850"/>
                  <a:gd name="connsiteY169" fmla="*/ 508635 h 2466975"/>
                  <a:gd name="connsiteX170" fmla="*/ 533400 w 704850"/>
                  <a:gd name="connsiteY170" fmla="*/ 383857 h 2466975"/>
                  <a:gd name="connsiteX171" fmla="*/ 436245 w 704850"/>
                  <a:gd name="connsiteY171" fmla="*/ 383857 h 2466975"/>
                  <a:gd name="connsiteX172" fmla="*/ 436245 w 704850"/>
                  <a:gd name="connsiteY172" fmla="*/ 509587 h 2466975"/>
                  <a:gd name="connsiteX173" fmla="*/ 533400 w 704850"/>
                  <a:gd name="connsiteY173" fmla="*/ 509587 h 2466975"/>
                  <a:gd name="connsiteX174" fmla="*/ 533400 w 704850"/>
                  <a:gd name="connsiteY174" fmla="*/ 383857 h 2466975"/>
                  <a:gd name="connsiteX175" fmla="*/ 241935 w 704850"/>
                  <a:gd name="connsiteY175" fmla="*/ 89535 h 2466975"/>
                  <a:gd name="connsiteX176" fmla="*/ 465772 w 704850"/>
                  <a:gd name="connsiteY176" fmla="*/ 89535 h 2466975"/>
                  <a:gd name="connsiteX177" fmla="*/ 465772 w 704850"/>
                  <a:gd name="connsiteY177" fmla="*/ 38100 h 2466975"/>
                  <a:gd name="connsiteX178" fmla="*/ 241935 w 704850"/>
                  <a:gd name="connsiteY178" fmla="*/ 38100 h 2466975"/>
                  <a:gd name="connsiteX179" fmla="*/ 241935 w 704850"/>
                  <a:gd name="connsiteY179" fmla="*/ 89535 h 2466975"/>
                  <a:gd name="connsiteX180" fmla="*/ 41910 w 704850"/>
                  <a:gd name="connsiteY180" fmla="*/ 88582 h 2466975"/>
                  <a:gd name="connsiteX181" fmla="*/ 208597 w 704850"/>
                  <a:gd name="connsiteY181" fmla="*/ 88582 h 2466975"/>
                  <a:gd name="connsiteX182" fmla="*/ 205740 w 704850"/>
                  <a:gd name="connsiteY182" fmla="*/ 39052 h 2466975"/>
                  <a:gd name="connsiteX183" fmla="*/ 41910 w 704850"/>
                  <a:gd name="connsiteY183" fmla="*/ 39052 h 2466975"/>
                  <a:gd name="connsiteX184" fmla="*/ 41910 w 704850"/>
                  <a:gd name="connsiteY184" fmla="*/ 88582 h 2466975"/>
                  <a:gd name="connsiteX185" fmla="*/ 664845 w 704850"/>
                  <a:gd name="connsiteY185" fmla="*/ 92393 h 2466975"/>
                  <a:gd name="connsiteX186" fmla="*/ 664845 w 704850"/>
                  <a:gd name="connsiteY186" fmla="*/ 38100 h 2466975"/>
                  <a:gd name="connsiteX187" fmla="*/ 501968 w 704850"/>
                  <a:gd name="connsiteY187" fmla="*/ 38100 h 2466975"/>
                  <a:gd name="connsiteX188" fmla="*/ 501968 w 704850"/>
                  <a:gd name="connsiteY188" fmla="*/ 92393 h 2466975"/>
                  <a:gd name="connsiteX189" fmla="*/ 664845 w 704850"/>
                  <a:gd name="connsiteY189" fmla="*/ 92393 h 2466975"/>
                  <a:gd name="connsiteX190" fmla="*/ 42863 w 704850"/>
                  <a:gd name="connsiteY190" fmla="*/ 1757362 h 2466975"/>
                  <a:gd name="connsiteX191" fmla="*/ 139065 w 704850"/>
                  <a:gd name="connsiteY191" fmla="*/ 1757362 h 2466975"/>
                  <a:gd name="connsiteX192" fmla="*/ 139065 w 704850"/>
                  <a:gd name="connsiteY192" fmla="*/ 1626870 h 2466975"/>
                  <a:gd name="connsiteX193" fmla="*/ 41910 w 704850"/>
                  <a:gd name="connsiteY193" fmla="*/ 1626870 h 2466975"/>
                  <a:gd name="connsiteX194" fmla="*/ 42863 w 704850"/>
                  <a:gd name="connsiteY194" fmla="*/ 1757362 h 2466975"/>
                  <a:gd name="connsiteX195" fmla="*/ 665797 w 704850"/>
                  <a:gd name="connsiteY195" fmla="*/ 1804035 h 2466975"/>
                  <a:gd name="connsiteX196" fmla="*/ 569595 w 704850"/>
                  <a:gd name="connsiteY196" fmla="*/ 1804035 h 2466975"/>
                  <a:gd name="connsiteX197" fmla="*/ 568643 w 704850"/>
                  <a:gd name="connsiteY197" fmla="*/ 1929765 h 2466975"/>
                  <a:gd name="connsiteX198" fmla="*/ 664845 w 704850"/>
                  <a:gd name="connsiteY198" fmla="*/ 1929765 h 2466975"/>
                  <a:gd name="connsiteX199" fmla="*/ 665797 w 704850"/>
                  <a:gd name="connsiteY199" fmla="*/ 1804035 h 2466975"/>
                  <a:gd name="connsiteX200" fmla="*/ 44768 w 704850"/>
                  <a:gd name="connsiteY200" fmla="*/ 1804035 h 2466975"/>
                  <a:gd name="connsiteX201" fmla="*/ 44768 w 704850"/>
                  <a:gd name="connsiteY201" fmla="*/ 1929765 h 2466975"/>
                  <a:gd name="connsiteX202" fmla="*/ 139065 w 704850"/>
                  <a:gd name="connsiteY202" fmla="*/ 1930718 h 2466975"/>
                  <a:gd name="connsiteX203" fmla="*/ 140970 w 704850"/>
                  <a:gd name="connsiteY203" fmla="*/ 1804035 h 2466975"/>
                  <a:gd name="connsiteX204" fmla="*/ 44768 w 704850"/>
                  <a:gd name="connsiteY204" fmla="*/ 1804035 h 2466975"/>
                  <a:gd name="connsiteX205" fmla="*/ 436245 w 704850"/>
                  <a:gd name="connsiteY205" fmla="*/ 1803083 h 2466975"/>
                  <a:gd name="connsiteX206" fmla="*/ 436245 w 704850"/>
                  <a:gd name="connsiteY206" fmla="*/ 1930718 h 2466975"/>
                  <a:gd name="connsiteX207" fmla="*/ 532447 w 704850"/>
                  <a:gd name="connsiteY207" fmla="*/ 1929765 h 2466975"/>
                  <a:gd name="connsiteX208" fmla="*/ 532447 w 704850"/>
                  <a:gd name="connsiteY208" fmla="*/ 1803083 h 2466975"/>
                  <a:gd name="connsiteX209" fmla="*/ 436245 w 704850"/>
                  <a:gd name="connsiteY209" fmla="*/ 1803083 h 2466975"/>
                  <a:gd name="connsiteX210" fmla="*/ 176213 w 704850"/>
                  <a:gd name="connsiteY210" fmla="*/ 1803083 h 2466975"/>
                  <a:gd name="connsiteX211" fmla="*/ 176213 w 704850"/>
                  <a:gd name="connsiteY211" fmla="*/ 1931670 h 2466975"/>
                  <a:gd name="connsiteX212" fmla="*/ 272415 w 704850"/>
                  <a:gd name="connsiteY212" fmla="*/ 1931670 h 2466975"/>
                  <a:gd name="connsiteX213" fmla="*/ 272415 w 704850"/>
                  <a:gd name="connsiteY213" fmla="*/ 1804035 h 2466975"/>
                  <a:gd name="connsiteX214" fmla="*/ 176213 w 704850"/>
                  <a:gd name="connsiteY214" fmla="*/ 1803083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704850" h="2466975">
                    <a:moveTo>
                      <a:pt x="0" y="2471738"/>
                    </a:moveTo>
                    <a:cubicBezTo>
                      <a:pt x="0" y="1645920"/>
                      <a:pt x="0" y="823912"/>
                      <a:pt x="0" y="0"/>
                    </a:cubicBezTo>
                    <a:cubicBezTo>
                      <a:pt x="235268" y="0"/>
                      <a:pt x="469582" y="0"/>
                      <a:pt x="706755" y="0"/>
                    </a:cubicBezTo>
                    <a:cubicBezTo>
                      <a:pt x="706755" y="823912"/>
                      <a:pt x="706755" y="1645920"/>
                      <a:pt x="706755" y="2471738"/>
                    </a:cubicBezTo>
                    <a:cubicBezTo>
                      <a:pt x="471488" y="2471738"/>
                      <a:pt x="237172" y="2471738"/>
                      <a:pt x="0" y="2471738"/>
                    </a:cubicBezTo>
                    <a:close/>
                    <a:moveTo>
                      <a:pt x="466725" y="127635"/>
                    </a:moveTo>
                    <a:cubicBezTo>
                      <a:pt x="389572" y="127635"/>
                      <a:pt x="317182" y="127635"/>
                      <a:pt x="241935" y="127635"/>
                    </a:cubicBezTo>
                    <a:cubicBezTo>
                      <a:pt x="241935" y="194310"/>
                      <a:pt x="241935" y="258127"/>
                      <a:pt x="241935" y="322898"/>
                    </a:cubicBezTo>
                    <a:cubicBezTo>
                      <a:pt x="318135" y="322898"/>
                      <a:pt x="391477" y="322898"/>
                      <a:pt x="466725" y="322898"/>
                    </a:cubicBezTo>
                    <a:cubicBezTo>
                      <a:pt x="466725" y="257175"/>
                      <a:pt x="466725" y="194310"/>
                      <a:pt x="466725" y="127635"/>
                    </a:cubicBezTo>
                    <a:close/>
                    <a:moveTo>
                      <a:pt x="500063" y="323850"/>
                    </a:moveTo>
                    <a:cubicBezTo>
                      <a:pt x="558165" y="323850"/>
                      <a:pt x="611505" y="323850"/>
                      <a:pt x="664845" y="323850"/>
                    </a:cubicBezTo>
                    <a:cubicBezTo>
                      <a:pt x="664845" y="256223"/>
                      <a:pt x="664845" y="191452"/>
                      <a:pt x="664845" y="128587"/>
                    </a:cubicBezTo>
                    <a:cubicBezTo>
                      <a:pt x="607695" y="128587"/>
                      <a:pt x="555307" y="128587"/>
                      <a:pt x="500063" y="128587"/>
                    </a:cubicBezTo>
                    <a:cubicBezTo>
                      <a:pt x="500063" y="194310"/>
                      <a:pt x="500063" y="257175"/>
                      <a:pt x="500063" y="323850"/>
                    </a:cubicBezTo>
                    <a:close/>
                    <a:moveTo>
                      <a:pt x="42863" y="127635"/>
                    </a:moveTo>
                    <a:cubicBezTo>
                      <a:pt x="42863" y="194310"/>
                      <a:pt x="42863" y="258127"/>
                      <a:pt x="42863" y="321945"/>
                    </a:cubicBezTo>
                    <a:cubicBezTo>
                      <a:pt x="98107" y="321945"/>
                      <a:pt x="150495" y="321945"/>
                      <a:pt x="205740" y="321945"/>
                    </a:cubicBezTo>
                    <a:cubicBezTo>
                      <a:pt x="205740" y="255270"/>
                      <a:pt x="205740" y="191452"/>
                      <a:pt x="205740" y="127635"/>
                    </a:cubicBezTo>
                    <a:cubicBezTo>
                      <a:pt x="149543" y="127635"/>
                      <a:pt x="98107" y="127635"/>
                      <a:pt x="42863" y="127635"/>
                    </a:cubicBezTo>
                    <a:close/>
                    <a:moveTo>
                      <a:pt x="42863" y="1401128"/>
                    </a:moveTo>
                    <a:cubicBezTo>
                      <a:pt x="77152" y="1401128"/>
                      <a:pt x="109538" y="1401128"/>
                      <a:pt x="140970" y="1401128"/>
                    </a:cubicBezTo>
                    <a:cubicBezTo>
                      <a:pt x="140970" y="1355408"/>
                      <a:pt x="140970" y="1313497"/>
                      <a:pt x="140970" y="1270635"/>
                    </a:cubicBezTo>
                    <a:cubicBezTo>
                      <a:pt x="106680" y="1270635"/>
                      <a:pt x="74295" y="1270635"/>
                      <a:pt x="42863" y="1270635"/>
                    </a:cubicBezTo>
                    <a:cubicBezTo>
                      <a:pt x="42863" y="1316355"/>
                      <a:pt x="42863" y="1358265"/>
                      <a:pt x="42863" y="1401128"/>
                    </a:cubicBezTo>
                    <a:close/>
                    <a:moveTo>
                      <a:pt x="303847" y="1269683"/>
                    </a:moveTo>
                    <a:cubicBezTo>
                      <a:pt x="303847" y="1315403"/>
                      <a:pt x="303847" y="1358265"/>
                      <a:pt x="303847" y="1402080"/>
                    </a:cubicBezTo>
                    <a:cubicBezTo>
                      <a:pt x="338138" y="1402080"/>
                      <a:pt x="368618" y="1402080"/>
                      <a:pt x="401002" y="1402080"/>
                    </a:cubicBezTo>
                    <a:cubicBezTo>
                      <a:pt x="401002" y="1356360"/>
                      <a:pt x="401002" y="1313497"/>
                      <a:pt x="401002" y="1269683"/>
                    </a:cubicBezTo>
                    <a:cubicBezTo>
                      <a:pt x="366713" y="1269683"/>
                      <a:pt x="336232" y="1269683"/>
                      <a:pt x="303847" y="1269683"/>
                    </a:cubicBezTo>
                    <a:close/>
                    <a:moveTo>
                      <a:pt x="435293" y="1268730"/>
                    </a:moveTo>
                    <a:cubicBezTo>
                      <a:pt x="435293" y="1316355"/>
                      <a:pt x="435293" y="1358265"/>
                      <a:pt x="435293" y="1403033"/>
                    </a:cubicBezTo>
                    <a:cubicBezTo>
                      <a:pt x="468630" y="1403033"/>
                      <a:pt x="500063" y="1403033"/>
                      <a:pt x="533400" y="1403033"/>
                    </a:cubicBezTo>
                    <a:cubicBezTo>
                      <a:pt x="533400" y="1357312"/>
                      <a:pt x="533400" y="1314450"/>
                      <a:pt x="533400" y="1268730"/>
                    </a:cubicBezTo>
                    <a:cubicBezTo>
                      <a:pt x="500063" y="1268730"/>
                      <a:pt x="468630" y="1268730"/>
                      <a:pt x="435293" y="1268730"/>
                    </a:cubicBezTo>
                    <a:close/>
                    <a:moveTo>
                      <a:pt x="568643" y="1268730"/>
                    </a:moveTo>
                    <a:cubicBezTo>
                      <a:pt x="568643" y="1316355"/>
                      <a:pt x="568643" y="1359218"/>
                      <a:pt x="568643" y="1403033"/>
                    </a:cubicBezTo>
                    <a:cubicBezTo>
                      <a:pt x="602932" y="1403033"/>
                      <a:pt x="634365" y="1403033"/>
                      <a:pt x="664845" y="1403033"/>
                    </a:cubicBezTo>
                    <a:cubicBezTo>
                      <a:pt x="664845" y="1357312"/>
                      <a:pt x="664845" y="1313497"/>
                      <a:pt x="664845" y="1268730"/>
                    </a:cubicBezTo>
                    <a:cubicBezTo>
                      <a:pt x="631507" y="1268730"/>
                      <a:pt x="601980" y="1268730"/>
                      <a:pt x="568643" y="1268730"/>
                    </a:cubicBezTo>
                    <a:close/>
                    <a:moveTo>
                      <a:pt x="42863" y="558165"/>
                    </a:moveTo>
                    <a:cubicBezTo>
                      <a:pt x="42863" y="605790"/>
                      <a:pt x="42863" y="647700"/>
                      <a:pt x="42863" y="689610"/>
                    </a:cubicBezTo>
                    <a:cubicBezTo>
                      <a:pt x="77152" y="689610"/>
                      <a:pt x="107632" y="689610"/>
                      <a:pt x="140018" y="689610"/>
                    </a:cubicBezTo>
                    <a:cubicBezTo>
                      <a:pt x="140018" y="644843"/>
                      <a:pt x="140018" y="602932"/>
                      <a:pt x="140018" y="558165"/>
                    </a:cubicBezTo>
                    <a:cubicBezTo>
                      <a:pt x="107632" y="558165"/>
                      <a:pt x="77152" y="558165"/>
                      <a:pt x="42863" y="558165"/>
                    </a:cubicBezTo>
                    <a:close/>
                    <a:moveTo>
                      <a:pt x="665797" y="736282"/>
                    </a:moveTo>
                    <a:cubicBezTo>
                      <a:pt x="630555" y="736282"/>
                      <a:pt x="600075" y="736282"/>
                      <a:pt x="568643" y="736282"/>
                    </a:cubicBezTo>
                    <a:cubicBezTo>
                      <a:pt x="568643" y="781050"/>
                      <a:pt x="568643" y="822960"/>
                      <a:pt x="568643" y="867728"/>
                    </a:cubicBezTo>
                    <a:cubicBezTo>
                      <a:pt x="601980" y="867728"/>
                      <a:pt x="632460" y="867728"/>
                      <a:pt x="665797" y="867728"/>
                    </a:cubicBezTo>
                    <a:cubicBezTo>
                      <a:pt x="665797" y="824865"/>
                      <a:pt x="665797" y="782955"/>
                      <a:pt x="665797" y="736282"/>
                    </a:cubicBezTo>
                    <a:close/>
                    <a:moveTo>
                      <a:pt x="174307" y="735330"/>
                    </a:moveTo>
                    <a:cubicBezTo>
                      <a:pt x="174307" y="782003"/>
                      <a:pt x="174307" y="823912"/>
                      <a:pt x="174307" y="866775"/>
                    </a:cubicBezTo>
                    <a:cubicBezTo>
                      <a:pt x="208597" y="866775"/>
                      <a:pt x="240982" y="866775"/>
                      <a:pt x="272415" y="866775"/>
                    </a:cubicBezTo>
                    <a:cubicBezTo>
                      <a:pt x="272415" y="821055"/>
                      <a:pt x="272415" y="779145"/>
                      <a:pt x="272415" y="735330"/>
                    </a:cubicBezTo>
                    <a:cubicBezTo>
                      <a:pt x="240030" y="735330"/>
                      <a:pt x="208597" y="735330"/>
                      <a:pt x="174307" y="735330"/>
                    </a:cubicBezTo>
                    <a:close/>
                    <a:moveTo>
                      <a:pt x="141922" y="1091565"/>
                    </a:moveTo>
                    <a:cubicBezTo>
                      <a:pt x="106680" y="1091565"/>
                      <a:pt x="76200" y="1091565"/>
                      <a:pt x="43815" y="1091565"/>
                    </a:cubicBezTo>
                    <a:cubicBezTo>
                      <a:pt x="43815" y="1137285"/>
                      <a:pt x="43815" y="1181100"/>
                      <a:pt x="43815" y="1223010"/>
                    </a:cubicBezTo>
                    <a:cubicBezTo>
                      <a:pt x="78105" y="1223010"/>
                      <a:pt x="109538" y="1223010"/>
                      <a:pt x="141922" y="1223010"/>
                    </a:cubicBezTo>
                    <a:cubicBezTo>
                      <a:pt x="141922" y="1178243"/>
                      <a:pt x="141922" y="1137285"/>
                      <a:pt x="141922" y="1091565"/>
                    </a:cubicBezTo>
                    <a:close/>
                    <a:moveTo>
                      <a:pt x="304800" y="1092518"/>
                    </a:moveTo>
                    <a:cubicBezTo>
                      <a:pt x="304800" y="1138237"/>
                      <a:pt x="304800" y="1181100"/>
                      <a:pt x="304800" y="1223010"/>
                    </a:cubicBezTo>
                    <a:cubicBezTo>
                      <a:pt x="340043" y="1223010"/>
                      <a:pt x="370522" y="1223010"/>
                      <a:pt x="403860" y="1223010"/>
                    </a:cubicBezTo>
                    <a:cubicBezTo>
                      <a:pt x="403860" y="1178243"/>
                      <a:pt x="403860" y="1136333"/>
                      <a:pt x="403860" y="1092518"/>
                    </a:cubicBezTo>
                    <a:cubicBezTo>
                      <a:pt x="368618" y="1092518"/>
                      <a:pt x="336232" y="1092518"/>
                      <a:pt x="304800" y="1092518"/>
                    </a:cubicBezTo>
                    <a:close/>
                    <a:moveTo>
                      <a:pt x="140970" y="736282"/>
                    </a:moveTo>
                    <a:cubicBezTo>
                      <a:pt x="104775" y="736282"/>
                      <a:pt x="73343" y="736282"/>
                      <a:pt x="43815" y="736282"/>
                    </a:cubicBezTo>
                    <a:cubicBezTo>
                      <a:pt x="43815" y="782955"/>
                      <a:pt x="43815" y="825818"/>
                      <a:pt x="43815" y="867728"/>
                    </a:cubicBezTo>
                    <a:cubicBezTo>
                      <a:pt x="78105" y="867728"/>
                      <a:pt x="109538" y="867728"/>
                      <a:pt x="140970" y="867728"/>
                    </a:cubicBezTo>
                    <a:cubicBezTo>
                      <a:pt x="140970" y="822960"/>
                      <a:pt x="140970" y="780098"/>
                      <a:pt x="140970" y="736282"/>
                    </a:cubicBezTo>
                    <a:close/>
                    <a:moveTo>
                      <a:pt x="534352" y="558165"/>
                    </a:moveTo>
                    <a:cubicBezTo>
                      <a:pt x="498157" y="558165"/>
                      <a:pt x="467677" y="558165"/>
                      <a:pt x="435293" y="558165"/>
                    </a:cubicBezTo>
                    <a:cubicBezTo>
                      <a:pt x="435293" y="602932"/>
                      <a:pt x="435293" y="644843"/>
                      <a:pt x="435293" y="687705"/>
                    </a:cubicBezTo>
                    <a:cubicBezTo>
                      <a:pt x="469582" y="687705"/>
                      <a:pt x="501968" y="687705"/>
                      <a:pt x="534352" y="687705"/>
                    </a:cubicBezTo>
                    <a:cubicBezTo>
                      <a:pt x="534352" y="643890"/>
                      <a:pt x="534352" y="602932"/>
                      <a:pt x="534352" y="558165"/>
                    </a:cubicBezTo>
                    <a:close/>
                    <a:moveTo>
                      <a:pt x="568643" y="688657"/>
                    </a:moveTo>
                    <a:cubicBezTo>
                      <a:pt x="604838" y="688657"/>
                      <a:pt x="635318" y="688657"/>
                      <a:pt x="664845" y="688657"/>
                    </a:cubicBezTo>
                    <a:cubicBezTo>
                      <a:pt x="664845" y="642937"/>
                      <a:pt x="664845" y="601980"/>
                      <a:pt x="664845" y="558165"/>
                    </a:cubicBezTo>
                    <a:cubicBezTo>
                      <a:pt x="631507" y="558165"/>
                      <a:pt x="600075" y="558165"/>
                      <a:pt x="568643" y="558165"/>
                    </a:cubicBezTo>
                    <a:cubicBezTo>
                      <a:pt x="568643" y="602932"/>
                      <a:pt x="568643" y="644843"/>
                      <a:pt x="568643" y="688657"/>
                    </a:cubicBezTo>
                    <a:close/>
                    <a:moveTo>
                      <a:pt x="173355" y="1222058"/>
                    </a:moveTo>
                    <a:cubicBezTo>
                      <a:pt x="209550" y="1222058"/>
                      <a:pt x="240982" y="1222058"/>
                      <a:pt x="273368" y="1222058"/>
                    </a:cubicBezTo>
                    <a:cubicBezTo>
                      <a:pt x="273368" y="1176337"/>
                      <a:pt x="273368" y="1135380"/>
                      <a:pt x="273368" y="1092518"/>
                    </a:cubicBezTo>
                    <a:cubicBezTo>
                      <a:pt x="239077" y="1092518"/>
                      <a:pt x="206693" y="1092518"/>
                      <a:pt x="173355" y="1092518"/>
                    </a:cubicBezTo>
                    <a:cubicBezTo>
                      <a:pt x="173355" y="1137285"/>
                      <a:pt x="173355" y="1178243"/>
                      <a:pt x="173355" y="1222058"/>
                    </a:cubicBezTo>
                    <a:close/>
                    <a:moveTo>
                      <a:pt x="401002" y="559118"/>
                    </a:moveTo>
                    <a:cubicBezTo>
                      <a:pt x="365760" y="559118"/>
                      <a:pt x="335280" y="559118"/>
                      <a:pt x="302895" y="559118"/>
                    </a:cubicBezTo>
                    <a:cubicBezTo>
                      <a:pt x="302895" y="604837"/>
                      <a:pt x="302895" y="645795"/>
                      <a:pt x="302895" y="689610"/>
                    </a:cubicBezTo>
                    <a:cubicBezTo>
                      <a:pt x="336232" y="689610"/>
                      <a:pt x="366713" y="689610"/>
                      <a:pt x="401002" y="689610"/>
                    </a:cubicBezTo>
                    <a:cubicBezTo>
                      <a:pt x="401002" y="644843"/>
                      <a:pt x="401002" y="603885"/>
                      <a:pt x="401002" y="559118"/>
                    </a:cubicBezTo>
                    <a:close/>
                    <a:moveTo>
                      <a:pt x="666750" y="1092518"/>
                    </a:moveTo>
                    <a:cubicBezTo>
                      <a:pt x="632460" y="1092518"/>
                      <a:pt x="600075" y="1092518"/>
                      <a:pt x="568643" y="1092518"/>
                    </a:cubicBezTo>
                    <a:cubicBezTo>
                      <a:pt x="568643" y="1138237"/>
                      <a:pt x="568643" y="1180148"/>
                      <a:pt x="568643" y="1223010"/>
                    </a:cubicBezTo>
                    <a:cubicBezTo>
                      <a:pt x="602932" y="1223010"/>
                      <a:pt x="633413" y="1223010"/>
                      <a:pt x="666750" y="1223010"/>
                    </a:cubicBezTo>
                    <a:cubicBezTo>
                      <a:pt x="666750" y="1179195"/>
                      <a:pt x="666750" y="1136333"/>
                      <a:pt x="666750" y="1092518"/>
                    </a:cubicBezTo>
                    <a:close/>
                    <a:moveTo>
                      <a:pt x="400050" y="1627822"/>
                    </a:moveTo>
                    <a:cubicBezTo>
                      <a:pt x="367665" y="1627822"/>
                      <a:pt x="336232" y="1627822"/>
                      <a:pt x="304800" y="1627822"/>
                    </a:cubicBezTo>
                    <a:cubicBezTo>
                      <a:pt x="304800" y="1672590"/>
                      <a:pt x="304800" y="1714500"/>
                      <a:pt x="304800" y="1755458"/>
                    </a:cubicBezTo>
                    <a:cubicBezTo>
                      <a:pt x="338138" y="1755458"/>
                      <a:pt x="367665" y="1755458"/>
                      <a:pt x="400050" y="1755458"/>
                    </a:cubicBezTo>
                    <a:cubicBezTo>
                      <a:pt x="400050" y="1711643"/>
                      <a:pt x="400050" y="1671637"/>
                      <a:pt x="400050" y="1627822"/>
                    </a:cubicBezTo>
                    <a:close/>
                    <a:moveTo>
                      <a:pt x="302895" y="1042987"/>
                    </a:moveTo>
                    <a:cubicBezTo>
                      <a:pt x="338138" y="1042987"/>
                      <a:pt x="370522" y="1042987"/>
                      <a:pt x="401955" y="1042987"/>
                    </a:cubicBezTo>
                    <a:cubicBezTo>
                      <a:pt x="401955" y="996315"/>
                      <a:pt x="401955" y="955357"/>
                      <a:pt x="401955" y="915353"/>
                    </a:cubicBezTo>
                    <a:cubicBezTo>
                      <a:pt x="367665" y="915353"/>
                      <a:pt x="336232" y="915353"/>
                      <a:pt x="302895" y="915353"/>
                    </a:cubicBezTo>
                    <a:cubicBezTo>
                      <a:pt x="302895" y="958215"/>
                      <a:pt x="302895" y="999173"/>
                      <a:pt x="302895" y="1042987"/>
                    </a:cubicBezTo>
                    <a:close/>
                    <a:moveTo>
                      <a:pt x="272415" y="1755458"/>
                    </a:moveTo>
                    <a:cubicBezTo>
                      <a:pt x="272415" y="1709737"/>
                      <a:pt x="272415" y="1669733"/>
                      <a:pt x="272415" y="1628775"/>
                    </a:cubicBezTo>
                    <a:cubicBezTo>
                      <a:pt x="239077" y="1628775"/>
                      <a:pt x="206693" y="1628775"/>
                      <a:pt x="175260" y="1628775"/>
                    </a:cubicBezTo>
                    <a:cubicBezTo>
                      <a:pt x="175260" y="1673543"/>
                      <a:pt x="175260" y="1713547"/>
                      <a:pt x="175260" y="1755458"/>
                    </a:cubicBezTo>
                    <a:cubicBezTo>
                      <a:pt x="207645" y="1755458"/>
                      <a:pt x="237172" y="1755458"/>
                      <a:pt x="272415" y="1755458"/>
                    </a:cubicBezTo>
                    <a:close/>
                    <a:moveTo>
                      <a:pt x="437197" y="1625918"/>
                    </a:moveTo>
                    <a:cubicBezTo>
                      <a:pt x="437197" y="1672590"/>
                      <a:pt x="437197" y="1713547"/>
                      <a:pt x="437197" y="1754505"/>
                    </a:cubicBezTo>
                    <a:cubicBezTo>
                      <a:pt x="471488" y="1754505"/>
                      <a:pt x="501968" y="1754505"/>
                      <a:pt x="532447" y="1754505"/>
                    </a:cubicBezTo>
                    <a:cubicBezTo>
                      <a:pt x="532447" y="1709737"/>
                      <a:pt x="532447" y="1667828"/>
                      <a:pt x="532447" y="1625918"/>
                    </a:cubicBezTo>
                    <a:cubicBezTo>
                      <a:pt x="499110" y="1625918"/>
                      <a:pt x="469582" y="1625918"/>
                      <a:pt x="437197" y="1625918"/>
                    </a:cubicBezTo>
                    <a:close/>
                    <a:moveTo>
                      <a:pt x="569595" y="1756410"/>
                    </a:moveTo>
                    <a:cubicBezTo>
                      <a:pt x="604838" y="1756410"/>
                      <a:pt x="634365" y="1756410"/>
                      <a:pt x="665797" y="1756410"/>
                    </a:cubicBezTo>
                    <a:cubicBezTo>
                      <a:pt x="665797" y="1712595"/>
                      <a:pt x="665797" y="1670685"/>
                      <a:pt x="665797" y="1627822"/>
                    </a:cubicBezTo>
                    <a:cubicBezTo>
                      <a:pt x="632460" y="1627822"/>
                      <a:pt x="601027" y="1627822"/>
                      <a:pt x="569595" y="1627822"/>
                    </a:cubicBezTo>
                    <a:cubicBezTo>
                      <a:pt x="569595" y="1670685"/>
                      <a:pt x="569595" y="1711643"/>
                      <a:pt x="569595" y="1756410"/>
                    </a:cubicBezTo>
                    <a:close/>
                    <a:moveTo>
                      <a:pt x="302895" y="1575435"/>
                    </a:moveTo>
                    <a:cubicBezTo>
                      <a:pt x="339090" y="1575435"/>
                      <a:pt x="369570" y="1575435"/>
                      <a:pt x="401002" y="1575435"/>
                    </a:cubicBezTo>
                    <a:cubicBezTo>
                      <a:pt x="401002" y="1530668"/>
                      <a:pt x="401002" y="1490662"/>
                      <a:pt x="401002" y="1448753"/>
                    </a:cubicBezTo>
                    <a:cubicBezTo>
                      <a:pt x="366713" y="1448753"/>
                      <a:pt x="336232" y="1448753"/>
                      <a:pt x="302895" y="1448753"/>
                    </a:cubicBezTo>
                    <a:cubicBezTo>
                      <a:pt x="302895" y="1492568"/>
                      <a:pt x="302895" y="1532572"/>
                      <a:pt x="302895" y="1575435"/>
                    </a:cubicBezTo>
                    <a:close/>
                    <a:moveTo>
                      <a:pt x="272415" y="1576387"/>
                    </a:moveTo>
                    <a:cubicBezTo>
                      <a:pt x="272415" y="1531620"/>
                      <a:pt x="272415" y="1490662"/>
                      <a:pt x="272415" y="1448753"/>
                    </a:cubicBezTo>
                    <a:cubicBezTo>
                      <a:pt x="238125" y="1448753"/>
                      <a:pt x="207645" y="1448753"/>
                      <a:pt x="175260" y="1448753"/>
                    </a:cubicBezTo>
                    <a:cubicBezTo>
                      <a:pt x="175260" y="1492568"/>
                      <a:pt x="175260" y="1534478"/>
                      <a:pt x="175260" y="1576387"/>
                    </a:cubicBezTo>
                    <a:cubicBezTo>
                      <a:pt x="208597" y="1576387"/>
                      <a:pt x="239077" y="1576387"/>
                      <a:pt x="272415" y="1576387"/>
                    </a:cubicBezTo>
                    <a:close/>
                    <a:moveTo>
                      <a:pt x="140018" y="1577340"/>
                    </a:moveTo>
                    <a:cubicBezTo>
                      <a:pt x="140018" y="1530668"/>
                      <a:pt x="140018" y="1489710"/>
                      <a:pt x="140018" y="1449705"/>
                    </a:cubicBezTo>
                    <a:cubicBezTo>
                      <a:pt x="105727" y="1449705"/>
                      <a:pt x="75247" y="1449705"/>
                      <a:pt x="43815" y="1449705"/>
                    </a:cubicBezTo>
                    <a:cubicBezTo>
                      <a:pt x="43815" y="1494472"/>
                      <a:pt x="43815" y="1536383"/>
                      <a:pt x="43815" y="1577340"/>
                    </a:cubicBezTo>
                    <a:cubicBezTo>
                      <a:pt x="76200" y="1577340"/>
                      <a:pt x="105727" y="1577340"/>
                      <a:pt x="140018" y="1577340"/>
                    </a:cubicBezTo>
                    <a:close/>
                    <a:moveTo>
                      <a:pt x="663893" y="508635"/>
                    </a:moveTo>
                    <a:cubicBezTo>
                      <a:pt x="663893" y="467678"/>
                      <a:pt x="663893" y="424815"/>
                      <a:pt x="663893" y="381953"/>
                    </a:cubicBezTo>
                    <a:cubicBezTo>
                      <a:pt x="630555" y="381953"/>
                      <a:pt x="601027" y="381953"/>
                      <a:pt x="568643" y="381953"/>
                    </a:cubicBezTo>
                    <a:cubicBezTo>
                      <a:pt x="568643" y="424815"/>
                      <a:pt x="568643" y="464820"/>
                      <a:pt x="568643" y="508635"/>
                    </a:cubicBezTo>
                    <a:cubicBezTo>
                      <a:pt x="601027" y="508635"/>
                      <a:pt x="630555" y="508635"/>
                      <a:pt x="663893" y="508635"/>
                    </a:cubicBezTo>
                    <a:close/>
                    <a:moveTo>
                      <a:pt x="273368" y="915353"/>
                    </a:moveTo>
                    <a:cubicBezTo>
                      <a:pt x="239077" y="915353"/>
                      <a:pt x="207645" y="915353"/>
                      <a:pt x="174307" y="915353"/>
                    </a:cubicBezTo>
                    <a:cubicBezTo>
                      <a:pt x="174307" y="960120"/>
                      <a:pt x="174307" y="1002030"/>
                      <a:pt x="174307" y="1042987"/>
                    </a:cubicBezTo>
                    <a:cubicBezTo>
                      <a:pt x="209550" y="1042987"/>
                      <a:pt x="240982" y="1042987"/>
                      <a:pt x="273368" y="1042987"/>
                    </a:cubicBezTo>
                    <a:cubicBezTo>
                      <a:pt x="273368" y="998220"/>
                      <a:pt x="273368" y="958215"/>
                      <a:pt x="273368" y="915353"/>
                    </a:cubicBezTo>
                    <a:close/>
                    <a:moveTo>
                      <a:pt x="533400" y="1045845"/>
                    </a:moveTo>
                    <a:cubicBezTo>
                      <a:pt x="533400" y="999173"/>
                      <a:pt x="533400" y="957262"/>
                      <a:pt x="533400" y="915353"/>
                    </a:cubicBezTo>
                    <a:cubicBezTo>
                      <a:pt x="498157" y="915353"/>
                      <a:pt x="466725" y="915353"/>
                      <a:pt x="436245" y="915353"/>
                    </a:cubicBezTo>
                    <a:cubicBezTo>
                      <a:pt x="436245" y="961073"/>
                      <a:pt x="436245" y="1002030"/>
                      <a:pt x="436245" y="1045845"/>
                    </a:cubicBezTo>
                    <a:cubicBezTo>
                      <a:pt x="469582" y="1045845"/>
                      <a:pt x="499110" y="1045845"/>
                      <a:pt x="533400" y="1045845"/>
                    </a:cubicBezTo>
                    <a:close/>
                    <a:moveTo>
                      <a:pt x="665797" y="1044893"/>
                    </a:moveTo>
                    <a:cubicBezTo>
                      <a:pt x="665797" y="1000125"/>
                      <a:pt x="665797" y="958215"/>
                      <a:pt x="665797" y="916305"/>
                    </a:cubicBezTo>
                    <a:cubicBezTo>
                      <a:pt x="631507" y="916305"/>
                      <a:pt x="599122" y="916305"/>
                      <a:pt x="568643" y="916305"/>
                    </a:cubicBezTo>
                    <a:cubicBezTo>
                      <a:pt x="568643" y="961073"/>
                      <a:pt x="568643" y="1002030"/>
                      <a:pt x="568643" y="1044893"/>
                    </a:cubicBezTo>
                    <a:cubicBezTo>
                      <a:pt x="601980" y="1044893"/>
                      <a:pt x="633413" y="1044893"/>
                      <a:pt x="665797" y="1044893"/>
                    </a:cubicBezTo>
                    <a:close/>
                    <a:moveTo>
                      <a:pt x="44768" y="381000"/>
                    </a:moveTo>
                    <a:cubicBezTo>
                      <a:pt x="44768" y="428625"/>
                      <a:pt x="44768" y="470535"/>
                      <a:pt x="44768" y="514350"/>
                    </a:cubicBezTo>
                    <a:cubicBezTo>
                      <a:pt x="80010" y="512445"/>
                      <a:pt x="110490" y="511493"/>
                      <a:pt x="139065" y="509587"/>
                    </a:cubicBezTo>
                    <a:cubicBezTo>
                      <a:pt x="139065" y="462915"/>
                      <a:pt x="139065" y="422910"/>
                      <a:pt x="139065" y="381000"/>
                    </a:cubicBezTo>
                    <a:cubicBezTo>
                      <a:pt x="105727" y="381000"/>
                      <a:pt x="76200" y="381000"/>
                      <a:pt x="44768" y="381000"/>
                    </a:cubicBezTo>
                    <a:close/>
                    <a:moveTo>
                      <a:pt x="272415" y="510540"/>
                    </a:moveTo>
                    <a:cubicBezTo>
                      <a:pt x="272415" y="464820"/>
                      <a:pt x="272415" y="424815"/>
                      <a:pt x="272415" y="381953"/>
                    </a:cubicBezTo>
                    <a:cubicBezTo>
                      <a:pt x="239077" y="381953"/>
                      <a:pt x="208597" y="381953"/>
                      <a:pt x="175260" y="381953"/>
                    </a:cubicBezTo>
                    <a:cubicBezTo>
                      <a:pt x="175260" y="425768"/>
                      <a:pt x="175260" y="467678"/>
                      <a:pt x="175260" y="510540"/>
                    </a:cubicBezTo>
                    <a:cubicBezTo>
                      <a:pt x="208597" y="510540"/>
                      <a:pt x="238125" y="510540"/>
                      <a:pt x="272415" y="510540"/>
                    </a:cubicBezTo>
                    <a:close/>
                    <a:moveTo>
                      <a:pt x="303847" y="508635"/>
                    </a:moveTo>
                    <a:cubicBezTo>
                      <a:pt x="338138" y="508635"/>
                      <a:pt x="368618" y="508635"/>
                      <a:pt x="399097" y="508635"/>
                    </a:cubicBezTo>
                    <a:cubicBezTo>
                      <a:pt x="399097" y="463868"/>
                      <a:pt x="399097" y="422910"/>
                      <a:pt x="399097" y="381953"/>
                    </a:cubicBezTo>
                    <a:cubicBezTo>
                      <a:pt x="364807" y="381953"/>
                      <a:pt x="335280" y="381953"/>
                      <a:pt x="303847" y="381953"/>
                    </a:cubicBezTo>
                    <a:cubicBezTo>
                      <a:pt x="303847" y="424815"/>
                      <a:pt x="303847" y="464820"/>
                      <a:pt x="303847" y="508635"/>
                    </a:cubicBezTo>
                    <a:close/>
                    <a:moveTo>
                      <a:pt x="533400" y="383857"/>
                    </a:moveTo>
                    <a:cubicBezTo>
                      <a:pt x="497205" y="383857"/>
                      <a:pt x="466725" y="383857"/>
                      <a:pt x="436245" y="383857"/>
                    </a:cubicBezTo>
                    <a:cubicBezTo>
                      <a:pt x="436245" y="428625"/>
                      <a:pt x="436245" y="468630"/>
                      <a:pt x="436245" y="509587"/>
                    </a:cubicBezTo>
                    <a:cubicBezTo>
                      <a:pt x="470535" y="509587"/>
                      <a:pt x="501015" y="509587"/>
                      <a:pt x="533400" y="509587"/>
                    </a:cubicBezTo>
                    <a:cubicBezTo>
                      <a:pt x="533400" y="465773"/>
                      <a:pt x="533400" y="424815"/>
                      <a:pt x="533400" y="383857"/>
                    </a:cubicBezTo>
                    <a:close/>
                    <a:moveTo>
                      <a:pt x="241935" y="89535"/>
                    </a:moveTo>
                    <a:cubicBezTo>
                      <a:pt x="320040" y="89535"/>
                      <a:pt x="393382" y="89535"/>
                      <a:pt x="465772" y="89535"/>
                    </a:cubicBezTo>
                    <a:cubicBezTo>
                      <a:pt x="465772" y="70485"/>
                      <a:pt x="465772" y="55245"/>
                      <a:pt x="465772" y="38100"/>
                    </a:cubicBezTo>
                    <a:cubicBezTo>
                      <a:pt x="390525" y="38100"/>
                      <a:pt x="317182" y="38100"/>
                      <a:pt x="241935" y="38100"/>
                    </a:cubicBezTo>
                    <a:cubicBezTo>
                      <a:pt x="241935" y="57150"/>
                      <a:pt x="241935" y="72390"/>
                      <a:pt x="241935" y="89535"/>
                    </a:cubicBezTo>
                    <a:close/>
                    <a:moveTo>
                      <a:pt x="41910" y="88582"/>
                    </a:moveTo>
                    <a:cubicBezTo>
                      <a:pt x="100013" y="88582"/>
                      <a:pt x="152400" y="88582"/>
                      <a:pt x="208597" y="88582"/>
                    </a:cubicBezTo>
                    <a:cubicBezTo>
                      <a:pt x="207645" y="69532"/>
                      <a:pt x="206693" y="54293"/>
                      <a:pt x="205740" y="39052"/>
                    </a:cubicBezTo>
                    <a:cubicBezTo>
                      <a:pt x="149543" y="39052"/>
                      <a:pt x="96202" y="39052"/>
                      <a:pt x="41910" y="39052"/>
                    </a:cubicBezTo>
                    <a:cubicBezTo>
                      <a:pt x="41910" y="57150"/>
                      <a:pt x="41910" y="72390"/>
                      <a:pt x="41910" y="88582"/>
                    </a:cubicBezTo>
                    <a:close/>
                    <a:moveTo>
                      <a:pt x="664845" y="92393"/>
                    </a:moveTo>
                    <a:cubicBezTo>
                      <a:pt x="664845" y="71437"/>
                      <a:pt x="664845" y="55245"/>
                      <a:pt x="664845" y="38100"/>
                    </a:cubicBezTo>
                    <a:cubicBezTo>
                      <a:pt x="608647" y="38100"/>
                      <a:pt x="555307" y="38100"/>
                      <a:pt x="501968" y="38100"/>
                    </a:cubicBezTo>
                    <a:cubicBezTo>
                      <a:pt x="501968" y="58102"/>
                      <a:pt x="501968" y="74295"/>
                      <a:pt x="501968" y="92393"/>
                    </a:cubicBezTo>
                    <a:cubicBezTo>
                      <a:pt x="558165" y="92393"/>
                      <a:pt x="609600" y="92393"/>
                      <a:pt x="664845" y="92393"/>
                    </a:cubicBezTo>
                    <a:close/>
                    <a:moveTo>
                      <a:pt x="42863" y="1757362"/>
                    </a:moveTo>
                    <a:cubicBezTo>
                      <a:pt x="141922" y="1756410"/>
                      <a:pt x="101918" y="1756410"/>
                      <a:pt x="139065" y="1757362"/>
                    </a:cubicBezTo>
                    <a:cubicBezTo>
                      <a:pt x="139065" y="1746885"/>
                      <a:pt x="140018" y="1640205"/>
                      <a:pt x="139065" y="1626870"/>
                    </a:cubicBezTo>
                    <a:cubicBezTo>
                      <a:pt x="105727" y="1626870"/>
                      <a:pt x="75247" y="1626870"/>
                      <a:pt x="41910" y="1626870"/>
                    </a:cubicBezTo>
                    <a:cubicBezTo>
                      <a:pt x="42863" y="1670685"/>
                      <a:pt x="42863" y="1712595"/>
                      <a:pt x="42863" y="1757362"/>
                    </a:cubicBezTo>
                    <a:close/>
                    <a:moveTo>
                      <a:pt x="665797" y="1804035"/>
                    </a:moveTo>
                    <a:cubicBezTo>
                      <a:pt x="631507" y="1804035"/>
                      <a:pt x="600075" y="1804035"/>
                      <a:pt x="569595" y="1804035"/>
                    </a:cubicBezTo>
                    <a:cubicBezTo>
                      <a:pt x="568643" y="1849755"/>
                      <a:pt x="565785" y="1894522"/>
                      <a:pt x="568643" y="1929765"/>
                    </a:cubicBezTo>
                    <a:cubicBezTo>
                      <a:pt x="583882" y="1931670"/>
                      <a:pt x="660082" y="1929765"/>
                      <a:pt x="664845" y="1929765"/>
                    </a:cubicBezTo>
                    <a:cubicBezTo>
                      <a:pt x="664845" y="1887855"/>
                      <a:pt x="665797" y="1849755"/>
                      <a:pt x="665797" y="1804035"/>
                    </a:cubicBezTo>
                    <a:close/>
                    <a:moveTo>
                      <a:pt x="44768" y="1804035"/>
                    </a:moveTo>
                    <a:cubicBezTo>
                      <a:pt x="44768" y="1850708"/>
                      <a:pt x="44768" y="1887855"/>
                      <a:pt x="44768" y="1929765"/>
                    </a:cubicBezTo>
                    <a:cubicBezTo>
                      <a:pt x="48577" y="1929765"/>
                      <a:pt x="135255" y="1930718"/>
                      <a:pt x="139065" y="1930718"/>
                    </a:cubicBezTo>
                    <a:cubicBezTo>
                      <a:pt x="140970" y="1900237"/>
                      <a:pt x="139065" y="1842135"/>
                      <a:pt x="140970" y="1804035"/>
                    </a:cubicBezTo>
                    <a:cubicBezTo>
                      <a:pt x="107632" y="1804035"/>
                      <a:pt x="77152" y="1804035"/>
                      <a:pt x="44768" y="1804035"/>
                    </a:cubicBezTo>
                    <a:close/>
                    <a:moveTo>
                      <a:pt x="436245" y="1803083"/>
                    </a:moveTo>
                    <a:lnTo>
                      <a:pt x="436245" y="1930718"/>
                    </a:lnTo>
                    <a:cubicBezTo>
                      <a:pt x="458152" y="1930718"/>
                      <a:pt x="529590" y="1930718"/>
                      <a:pt x="532447" y="1929765"/>
                    </a:cubicBezTo>
                    <a:cubicBezTo>
                      <a:pt x="532447" y="1887855"/>
                      <a:pt x="532447" y="1845945"/>
                      <a:pt x="532447" y="1803083"/>
                    </a:cubicBezTo>
                    <a:lnTo>
                      <a:pt x="436245" y="1803083"/>
                    </a:lnTo>
                    <a:close/>
                    <a:moveTo>
                      <a:pt x="176213" y="1803083"/>
                    </a:moveTo>
                    <a:cubicBezTo>
                      <a:pt x="176213" y="1847850"/>
                      <a:pt x="176213" y="1889760"/>
                      <a:pt x="176213" y="1931670"/>
                    </a:cubicBezTo>
                    <a:cubicBezTo>
                      <a:pt x="203835" y="1931670"/>
                      <a:pt x="243840" y="1931670"/>
                      <a:pt x="272415" y="1931670"/>
                    </a:cubicBezTo>
                    <a:cubicBezTo>
                      <a:pt x="272415" y="1897380"/>
                      <a:pt x="272415" y="1839278"/>
                      <a:pt x="272415" y="1804035"/>
                    </a:cubicBezTo>
                    <a:cubicBezTo>
                      <a:pt x="240030" y="1803083"/>
                      <a:pt x="210502" y="1803083"/>
                      <a:pt x="176213" y="18030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257">
                <a:extLst>
                  <a:ext uri="{FF2B5EF4-FFF2-40B4-BE49-F238E27FC236}">
                    <a16:creationId xmlns:a16="http://schemas.microsoft.com/office/drawing/2014/main" id="{0F13EC12-FA2B-463E-9473-2D82F4D2EDDB}"/>
                  </a:ext>
                </a:extLst>
              </p:cNvPr>
              <p:cNvSpPr/>
              <p:nvPr/>
            </p:nvSpPr>
            <p:spPr>
              <a:xfrm>
                <a:off x="7241857" y="2563177"/>
                <a:ext cx="657225" cy="171450"/>
              </a:xfrm>
              <a:custGeom>
                <a:avLst/>
                <a:gdLst>
                  <a:gd name="connsiteX0" fmla="*/ 660082 w 657225"/>
                  <a:gd name="connsiteY0" fmla="*/ 176213 h 171450"/>
                  <a:gd name="connsiteX1" fmla="*/ 0 w 657225"/>
                  <a:gd name="connsiteY1" fmla="*/ 176213 h 171450"/>
                  <a:gd name="connsiteX2" fmla="*/ 0 w 657225"/>
                  <a:gd name="connsiteY2" fmla="*/ 0 h 171450"/>
                  <a:gd name="connsiteX3" fmla="*/ 660082 w 657225"/>
                  <a:gd name="connsiteY3" fmla="*/ 0 h 171450"/>
                  <a:gd name="connsiteX4" fmla="*/ 660082 w 657225"/>
                  <a:gd name="connsiteY4" fmla="*/ 176213 h 171450"/>
                  <a:gd name="connsiteX5" fmla="*/ 369570 w 657225"/>
                  <a:gd name="connsiteY5" fmla="*/ 137160 h 171450"/>
                  <a:gd name="connsiteX6" fmla="*/ 369570 w 657225"/>
                  <a:gd name="connsiteY6" fmla="*/ 38100 h 171450"/>
                  <a:gd name="connsiteX7" fmla="*/ 287655 w 657225"/>
                  <a:gd name="connsiteY7" fmla="*/ 38100 h 171450"/>
                  <a:gd name="connsiteX8" fmla="*/ 287655 w 657225"/>
                  <a:gd name="connsiteY8" fmla="*/ 137160 h 171450"/>
                  <a:gd name="connsiteX9" fmla="*/ 369570 w 657225"/>
                  <a:gd name="connsiteY9" fmla="*/ 137160 h 171450"/>
                  <a:gd name="connsiteX10" fmla="*/ 419100 w 657225"/>
                  <a:gd name="connsiteY10" fmla="*/ 38100 h 171450"/>
                  <a:gd name="connsiteX11" fmla="*/ 419100 w 657225"/>
                  <a:gd name="connsiteY11" fmla="*/ 138113 h 171450"/>
                  <a:gd name="connsiteX12" fmla="*/ 497205 w 657225"/>
                  <a:gd name="connsiteY12" fmla="*/ 138113 h 171450"/>
                  <a:gd name="connsiteX13" fmla="*/ 497205 w 657225"/>
                  <a:gd name="connsiteY13" fmla="*/ 38100 h 171450"/>
                  <a:gd name="connsiteX14" fmla="*/ 419100 w 657225"/>
                  <a:gd name="connsiteY14" fmla="*/ 38100 h 171450"/>
                  <a:gd name="connsiteX15" fmla="*/ 37148 w 657225"/>
                  <a:gd name="connsiteY15" fmla="*/ 136208 h 171450"/>
                  <a:gd name="connsiteX16" fmla="*/ 116205 w 657225"/>
                  <a:gd name="connsiteY16" fmla="*/ 136208 h 171450"/>
                  <a:gd name="connsiteX17" fmla="*/ 116205 w 657225"/>
                  <a:gd name="connsiteY17" fmla="*/ 38100 h 171450"/>
                  <a:gd name="connsiteX18" fmla="*/ 37148 w 657225"/>
                  <a:gd name="connsiteY18" fmla="*/ 38100 h 171450"/>
                  <a:gd name="connsiteX19" fmla="*/ 37148 w 657225"/>
                  <a:gd name="connsiteY19" fmla="*/ 136208 h 171450"/>
                  <a:gd name="connsiteX20" fmla="*/ 240982 w 657225"/>
                  <a:gd name="connsiteY20" fmla="*/ 137160 h 171450"/>
                  <a:gd name="connsiteX21" fmla="*/ 240982 w 657225"/>
                  <a:gd name="connsiteY21" fmla="*/ 37148 h 171450"/>
                  <a:gd name="connsiteX22" fmla="*/ 162878 w 657225"/>
                  <a:gd name="connsiteY22" fmla="*/ 37148 h 171450"/>
                  <a:gd name="connsiteX23" fmla="*/ 162878 w 657225"/>
                  <a:gd name="connsiteY23" fmla="*/ 137160 h 171450"/>
                  <a:gd name="connsiteX24" fmla="*/ 240982 w 657225"/>
                  <a:gd name="connsiteY24" fmla="*/ 137160 h 171450"/>
                  <a:gd name="connsiteX25" fmla="*/ 621982 w 657225"/>
                  <a:gd name="connsiteY25" fmla="*/ 39052 h 171450"/>
                  <a:gd name="connsiteX26" fmla="*/ 542925 w 657225"/>
                  <a:gd name="connsiteY26" fmla="*/ 39052 h 171450"/>
                  <a:gd name="connsiteX27" fmla="*/ 542925 w 657225"/>
                  <a:gd name="connsiteY27" fmla="*/ 136208 h 171450"/>
                  <a:gd name="connsiteX28" fmla="*/ 621982 w 657225"/>
                  <a:gd name="connsiteY28" fmla="*/ 136208 h 171450"/>
                  <a:gd name="connsiteX29" fmla="*/ 621982 w 657225"/>
                  <a:gd name="connsiteY29" fmla="*/ 390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7225" h="171450">
                    <a:moveTo>
                      <a:pt x="660082" y="176213"/>
                    </a:moveTo>
                    <a:cubicBezTo>
                      <a:pt x="440055" y="176213"/>
                      <a:pt x="221932" y="176213"/>
                      <a:pt x="0" y="176213"/>
                    </a:cubicBezTo>
                    <a:cubicBezTo>
                      <a:pt x="0" y="119063"/>
                      <a:pt x="0" y="60960"/>
                      <a:pt x="0" y="0"/>
                    </a:cubicBezTo>
                    <a:cubicBezTo>
                      <a:pt x="217170" y="0"/>
                      <a:pt x="437198" y="0"/>
                      <a:pt x="660082" y="0"/>
                    </a:cubicBezTo>
                    <a:cubicBezTo>
                      <a:pt x="660082" y="55245"/>
                      <a:pt x="660082" y="113348"/>
                      <a:pt x="660082" y="176213"/>
                    </a:cubicBezTo>
                    <a:close/>
                    <a:moveTo>
                      <a:pt x="369570" y="137160"/>
                    </a:moveTo>
                    <a:cubicBezTo>
                      <a:pt x="369570" y="101918"/>
                      <a:pt x="369570" y="69533"/>
                      <a:pt x="369570" y="38100"/>
                    </a:cubicBezTo>
                    <a:cubicBezTo>
                      <a:pt x="340043" y="38100"/>
                      <a:pt x="314325" y="38100"/>
                      <a:pt x="287655" y="38100"/>
                    </a:cubicBezTo>
                    <a:cubicBezTo>
                      <a:pt x="287655" y="72390"/>
                      <a:pt x="287655" y="102870"/>
                      <a:pt x="287655" y="137160"/>
                    </a:cubicBezTo>
                    <a:cubicBezTo>
                      <a:pt x="315278" y="137160"/>
                      <a:pt x="340043" y="137160"/>
                      <a:pt x="369570" y="137160"/>
                    </a:cubicBezTo>
                    <a:close/>
                    <a:moveTo>
                      <a:pt x="419100" y="38100"/>
                    </a:moveTo>
                    <a:cubicBezTo>
                      <a:pt x="419100" y="72390"/>
                      <a:pt x="419100" y="104775"/>
                      <a:pt x="419100" y="138113"/>
                    </a:cubicBezTo>
                    <a:cubicBezTo>
                      <a:pt x="446723" y="138113"/>
                      <a:pt x="471488" y="138113"/>
                      <a:pt x="497205" y="138113"/>
                    </a:cubicBezTo>
                    <a:cubicBezTo>
                      <a:pt x="497205" y="103823"/>
                      <a:pt x="497205" y="71438"/>
                      <a:pt x="497205" y="38100"/>
                    </a:cubicBezTo>
                    <a:cubicBezTo>
                      <a:pt x="469582" y="38100"/>
                      <a:pt x="444818" y="38100"/>
                      <a:pt x="419100" y="38100"/>
                    </a:cubicBezTo>
                    <a:close/>
                    <a:moveTo>
                      <a:pt x="37148" y="136208"/>
                    </a:moveTo>
                    <a:cubicBezTo>
                      <a:pt x="65723" y="136208"/>
                      <a:pt x="91440" y="136208"/>
                      <a:pt x="116205" y="136208"/>
                    </a:cubicBezTo>
                    <a:cubicBezTo>
                      <a:pt x="116205" y="100965"/>
                      <a:pt x="116205" y="70485"/>
                      <a:pt x="116205" y="38100"/>
                    </a:cubicBezTo>
                    <a:cubicBezTo>
                      <a:pt x="88582" y="38100"/>
                      <a:pt x="62865" y="38100"/>
                      <a:pt x="37148" y="38100"/>
                    </a:cubicBezTo>
                    <a:cubicBezTo>
                      <a:pt x="37148" y="73343"/>
                      <a:pt x="37148" y="103823"/>
                      <a:pt x="37148" y="136208"/>
                    </a:cubicBezTo>
                    <a:close/>
                    <a:moveTo>
                      <a:pt x="240982" y="137160"/>
                    </a:moveTo>
                    <a:cubicBezTo>
                      <a:pt x="240982" y="102870"/>
                      <a:pt x="240982" y="70485"/>
                      <a:pt x="240982" y="37148"/>
                    </a:cubicBezTo>
                    <a:cubicBezTo>
                      <a:pt x="213360" y="37148"/>
                      <a:pt x="188595" y="37148"/>
                      <a:pt x="162878" y="37148"/>
                    </a:cubicBezTo>
                    <a:cubicBezTo>
                      <a:pt x="162878" y="71438"/>
                      <a:pt x="162878" y="103823"/>
                      <a:pt x="162878" y="137160"/>
                    </a:cubicBezTo>
                    <a:cubicBezTo>
                      <a:pt x="190500" y="137160"/>
                      <a:pt x="214313" y="137160"/>
                      <a:pt x="240982" y="137160"/>
                    </a:cubicBezTo>
                    <a:close/>
                    <a:moveTo>
                      <a:pt x="621982" y="39052"/>
                    </a:moveTo>
                    <a:cubicBezTo>
                      <a:pt x="594360" y="39052"/>
                      <a:pt x="568643" y="39052"/>
                      <a:pt x="542925" y="39052"/>
                    </a:cubicBezTo>
                    <a:cubicBezTo>
                      <a:pt x="542925" y="73343"/>
                      <a:pt x="542925" y="103823"/>
                      <a:pt x="542925" y="136208"/>
                    </a:cubicBezTo>
                    <a:cubicBezTo>
                      <a:pt x="570548" y="136208"/>
                      <a:pt x="596265" y="136208"/>
                      <a:pt x="621982" y="136208"/>
                    </a:cubicBezTo>
                    <a:cubicBezTo>
                      <a:pt x="621982" y="101918"/>
                      <a:pt x="621982" y="70485"/>
                      <a:pt x="621982" y="390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258">
                <a:extLst>
                  <a:ext uri="{FF2B5EF4-FFF2-40B4-BE49-F238E27FC236}">
                    <a16:creationId xmlns:a16="http://schemas.microsoft.com/office/drawing/2014/main" id="{372844F4-32F4-4E0F-B321-5BC3D8256CFE}"/>
                  </a:ext>
                </a:extLst>
              </p:cNvPr>
              <p:cNvSpPr/>
              <p:nvPr/>
            </p:nvSpPr>
            <p:spPr>
              <a:xfrm>
                <a:off x="7268375" y="2168552"/>
                <a:ext cx="285750" cy="371475"/>
              </a:xfrm>
              <a:custGeom>
                <a:avLst/>
                <a:gdLst>
                  <a:gd name="connsiteX0" fmla="*/ 289712 w 285750"/>
                  <a:gd name="connsiteY0" fmla="*/ 372718 h 371475"/>
                  <a:gd name="connsiteX1" fmla="*/ 2057 w 285750"/>
                  <a:gd name="connsiteY1" fmla="*/ 372718 h 371475"/>
                  <a:gd name="connsiteX2" fmla="*/ 3962 w 285750"/>
                  <a:gd name="connsiteY2" fmla="*/ 121258 h 371475"/>
                  <a:gd name="connsiteX3" fmla="*/ 172555 w 285750"/>
                  <a:gd name="connsiteY3" fmla="*/ 1243 h 371475"/>
                  <a:gd name="connsiteX4" fmla="*/ 293523 w 285750"/>
                  <a:gd name="connsiteY4" fmla="*/ 146023 h 371475"/>
                  <a:gd name="connsiteX5" fmla="*/ 292570 w 285750"/>
                  <a:gd name="connsiteY5" fmla="*/ 359383 h 371475"/>
                  <a:gd name="connsiteX6" fmla="*/ 289712 w 285750"/>
                  <a:gd name="connsiteY6" fmla="*/ 372718 h 371475"/>
                  <a:gd name="connsiteX7" fmla="*/ 164935 w 285750"/>
                  <a:gd name="connsiteY7" fmla="*/ 174598 h 371475"/>
                  <a:gd name="connsiteX8" fmla="*/ 164935 w 285750"/>
                  <a:gd name="connsiteY8" fmla="*/ 333665 h 371475"/>
                  <a:gd name="connsiteX9" fmla="*/ 252565 w 285750"/>
                  <a:gd name="connsiteY9" fmla="*/ 333665 h 371475"/>
                  <a:gd name="connsiteX10" fmla="*/ 252565 w 285750"/>
                  <a:gd name="connsiteY10" fmla="*/ 174598 h 371475"/>
                  <a:gd name="connsiteX11" fmla="*/ 164935 w 285750"/>
                  <a:gd name="connsiteY11" fmla="*/ 174598 h 371475"/>
                  <a:gd name="connsiteX12" fmla="*/ 42062 w 285750"/>
                  <a:gd name="connsiteY12" fmla="*/ 175550 h 371475"/>
                  <a:gd name="connsiteX13" fmla="*/ 42062 w 285750"/>
                  <a:gd name="connsiteY13" fmla="*/ 334618 h 371475"/>
                  <a:gd name="connsiteX14" fmla="*/ 128740 w 285750"/>
                  <a:gd name="connsiteY14" fmla="*/ 334618 h 371475"/>
                  <a:gd name="connsiteX15" fmla="*/ 128740 w 285750"/>
                  <a:gd name="connsiteY15" fmla="*/ 175550 h 371475"/>
                  <a:gd name="connsiteX16" fmla="*/ 42062 w 285750"/>
                  <a:gd name="connsiteY16" fmla="*/ 175550 h 371475"/>
                  <a:gd name="connsiteX17" fmla="*/ 108737 w 285750"/>
                  <a:gd name="connsiteY17" fmla="*/ 46010 h 371475"/>
                  <a:gd name="connsiteX18" fmla="*/ 101118 w 285750"/>
                  <a:gd name="connsiteY18" fmla="*/ 64108 h 371475"/>
                  <a:gd name="connsiteX19" fmla="*/ 151600 w 285750"/>
                  <a:gd name="connsiteY19" fmla="*/ 91730 h 371475"/>
                  <a:gd name="connsiteX20" fmla="*/ 195415 w 285750"/>
                  <a:gd name="connsiteY20" fmla="*/ 58393 h 371475"/>
                  <a:gd name="connsiteX21" fmla="*/ 188748 w 285750"/>
                  <a:gd name="connsiteY21" fmla="*/ 46963 h 371475"/>
                  <a:gd name="connsiteX22" fmla="*/ 108737 w 285750"/>
                  <a:gd name="connsiteY22" fmla="*/ 46010 h 371475"/>
                  <a:gd name="connsiteX23" fmla="*/ 83973 w 285750"/>
                  <a:gd name="connsiteY23" fmla="*/ 69823 h 371475"/>
                  <a:gd name="connsiteX24" fmla="*/ 65875 w 285750"/>
                  <a:gd name="connsiteY24" fmla="*/ 70775 h 371475"/>
                  <a:gd name="connsiteX25" fmla="*/ 38252 w 285750"/>
                  <a:gd name="connsiteY25" fmla="*/ 135545 h 371475"/>
                  <a:gd name="connsiteX26" fmla="*/ 46825 w 285750"/>
                  <a:gd name="connsiteY26" fmla="*/ 145070 h 371475"/>
                  <a:gd name="connsiteX27" fmla="*/ 92545 w 285750"/>
                  <a:gd name="connsiteY27" fmla="*/ 127925 h 371475"/>
                  <a:gd name="connsiteX28" fmla="*/ 83973 w 285750"/>
                  <a:gd name="connsiteY28" fmla="*/ 69823 h 371475"/>
                  <a:gd name="connsiteX29" fmla="*/ 251612 w 285750"/>
                  <a:gd name="connsiteY29" fmla="*/ 144118 h 371475"/>
                  <a:gd name="connsiteX30" fmla="*/ 260185 w 285750"/>
                  <a:gd name="connsiteY30" fmla="*/ 133640 h 371475"/>
                  <a:gd name="connsiteX31" fmla="*/ 227800 w 285750"/>
                  <a:gd name="connsiteY31" fmla="*/ 69823 h 371475"/>
                  <a:gd name="connsiteX32" fmla="*/ 211607 w 285750"/>
                  <a:gd name="connsiteY32" fmla="*/ 71728 h 371475"/>
                  <a:gd name="connsiteX33" fmla="*/ 204940 w 285750"/>
                  <a:gd name="connsiteY33" fmla="*/ 129830 h 371475"/>
                  <a:gd name="connsiteX34" fmla="*/ 251612 w 285750"/>
                  <a:gd name="connsiteY34" fmla="*/ 14411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5750" h="371475">
                    <a:moveTo>
                      <a:pt x="289712" y="372718"/>
                    </a:moveTo>
                    <a:cubicBezTo>
                      <a:pt x="193510" y="372718"/>
                      <a:pt x="99212" y="372718"/>
                      <a:pt x="2057" y="372718"/>
                    </a:cubicBezTo>
                    <a:cubicBezTo>
                      <a:pt x="2057" y="286993"/>
                      <a:pt x="-3657" y="203173"/>
                      <a:pt x="3962" y="121258"/>
                    </a:cubicBezTo>
                    <a:cubicBezTo>
                      <a:pt x="11582" y="37438"/>
                      <a:pt x="83020" y="-8282"/>
                      <a:pt x="172555" y="1243"/>
                    </a:cubicBezTo>
                    <a:cubicBezTo>
                      <a:pt x="242087" y="7910"/>
                      <a:pt x="293523" y="68870"/>
                      <a:pt x="293523" y="146023"/>
                    </a:cubicBezTo>
                    <a:cubicBezTo>
                      <a:pt x="293523" y="217460"/>
                      <a:pt x="293523" y="287945"/>
                      <a:pt x="292570" y="359383"/>
                    </a:cubicBezTo>
                    <a:cubicBezTo>
                      <a:pt x="293523" y="362240"/>
                      <a:pt x="291618" y="365098"/>
                      <a:pt x="289712" y="372718"/>
                    </a:cubicBezTo>
                    <a:close/>
                    <a:moveTo>
                      <a:pt x="164935" y="174598"/>
                    </a:moveTo>
                    <a:cubicBezTo>
                      <a:pt x="164935" y="229843"/>
                      <a:pt x="164935" y="281278"/>
                      <a:pt x="164935" y="333665"/>
                    </a:cubicBezTo>
                    <a:cubicBezTo>
                      <a:pt x="196368" y="333665"/>
                      <a:pt x="224943" y="333665"/>
                      <a:pt x="252565" y="333665"/>
                    </a:cubicBezTo>
                    <a:cubicBezTo>
                      <a:pt x="252565" y="278420"/>
                      <a:pt x="252565" y="227938"/>
                      <a:pt x="252565" y="174598"/>
                    </a:cubicBezTo>
                    <a:cubicBezTo>
                      <a:pt x="223037" y="174598"/>
                      <a:pt x="196368" y="174598"/>
                      <a:pt x="164935" y="174598"/>
                    </a:cubicBezTo>
                    <a:close/>
                    <a:moveTo>
                      <a:pt x="42062" y="175550"/>
                    </a:moveTo>
                    <a:cubicBezTo>
                      <a:pt x="42062" y="227938"/>
                      <a:pt x="42062" y="280325"/>
                      <a:pt x="42062" y="334618"/>
                    </a:cubicBezTo>
                    <a:cubicBezTo>
                      <a:pt x="71590" y="334618"/>
                      <a:pt x="100165" y="334618"/>
                      <a:pt x="128740" y="334618"/>
                    </a:cubicBezTo>
                    <a:cubicBezTo>
                      <a:pt x="128740" y="279373"/>
                      <a:pt x="128740" y="228890"/>
                      <a:pt x="128740" y="175550"/>
                    </a:cubicBezTo>
                    <a:cubicBezTo>
                      <a:pt x="99212" y="175550"/>
                      <a:pt x="72543" y="175550"/>
                      <a:pt x="42062" y="175550"/>
                    </a:cubicBezTo>
                    <a:close/>
                    <a:moveTo>
                      <a:pt x="108737" y="46010"/>
                    </a:moveTo>
                    <a:cubicBezTo>
                      <a:pt x="105880" y="51725"/>
                      <a:pt x="103975" y="57440"/>
                      <a:pt x="101118" y="64108"/>
                    </a:cubicBezTo>
                    <a:cubicBezTo>
                      <a:pt x="118262" y="73633"/>
                      <a:pt x="135407" y="91730"/>
                      <a:pt x="151600" y="91730"/>
                    </a:cubicBezTo>
                    <a:cubicBezTo>
                      <a:pt x="166840" y="90778"/>
                      <a:pt x="181127" y="69823"/>
                      <a:pt x="195415" y="58393"/>
                    </a:cubicBezTo>
                    <a:cubicBezTo>
                      <a:pt x="193510" y="54583"/>
                      <a:pt x="190652" y="50773"/>
                      <a:pt x="188748" y="46963"/>
                    </a:cubicBezTo>
                    <a:cubicBezTo>
                      <a:pt x="162077" y="46010"/>
                      <a:pt x="135407" y="46010"/>
                      <a:pt x="108737" y="46010"/>
                    </a:cubicBezTo>
                    <a:close/>
                    <a:moveTo>
                      <a:pt x="83973" y="69823"/>
                    </a:moveTo>
                    <a:cubicBezTo>
                      <a:pt x="78257" y="69823"/>
                      <a:pt x="71590" y="69823"/>
                      <a:pt x="65875" y="70775"/>
                    </a:cubicBezTo>
                    <a:cubicBezTo>
                      <a:pt x="56350" y="92683"/>
                      <a:pt x="46825" y="113638"/>
                      <a:pt x="38252" y="135545"/>
                    </a:cubicBezTo>
                    <a:cubicBezTo>
                      <a:pt x="41110" y="138403"/>
                      <a:pt x="43968" y="142213"/>
                      <a:pt x="46825" y="145070"/>
                    </a:cubicBezTo>
                    <a:cubicBezTo>
                      <a:pt x="63018" y="139355"/>
                      <a:pt x="89687" y="137450"/>
                      <a:pt x="92545" y="127925"/>
                    </a:cubicBezTo>
                    <a:cubicBezTo>
                      <a:pt x="97307" y="109828"/>
                      <a:pt x="87782" y="88873"/>
                      <a:pt x="83973" y="69823"/>
                    </a:cubicBezTo>
                    <a:close/>
                    <a:moveTo>
                      <a:pt x="251612" y="144118"/>
                    </a:moveTo>
                    <a:cubicBezTo>
                      <a:pt x="254470" y="140308"/>
                      <a:pt x="257327" y="137450"/>
                      <a:pt x="260185" y="133640"/>
                    </a:cubicBezTo>
                    <a:cubicBezTo>
                      <a:pt x="249707" y="112685"/>
                      <a:pt x="238277" y="90778"/>
                      <a:pt x="227800" y="69823"/>
                    </a:cubicBezTo>
                    <a:cubicBezTo>
                      <a:pt x="222085" y="70775"/>
                      <a:pt x="217323" y="70775"/>
                      <a:pt x="211607" y="71728"/>
                    </a:cubicBezTo>
                    <a:cubicBezTo>
                      <a:pt x="208750" y="90778"/>
                      <a:pt x="199225" y="112685"/>
                      <a:pt x="204940" y="129830"/>
                    </a:cubicBezTo>
                    <a:cubicBezTo>
                      <a:pt x="207798" y="137450"/>
                      <a:pt x="235420" y="139355"/>
                      <a:pt x="251612" y="144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259">
                <a:extLst>
                  <a:ext uri="{FF2B5EF4-FFF2-40B4-BE49-F238E27FC236}">
                    <a16:creationId xmlns:a16="http://schemas.microsoft.com/office/drawing/2014/main" id="{C140D610-7B21-4902-B98B-74FC40A0EB57}"/>
                  </a:ext>
                </a:extLst>
              </p:cNvPr>
              <p:cNvSpPr/>
              <p:nvPr/>
            </p:nvSpPr>
            <p:spPr>
              <a:xfrm>
                <a:off x="7580457" y="2168780"/>
                <a:ext cx="285750" cy="371475"/>
              </a:xfrm>
              <a:custGeom>
                <a:avLst/>
                <a:gdLst>
                  <a:gd name="connsiteX0" fmla="*/ 288145 w 285750"/>
                  <a:gd name="connsiteY0" fmla="*/ 372490 h 371475"/>
                  <a:gd name="connsiteX1" fmla="*/ 1443 w 285750"/>
                  <a:gd name="connsiteY1" fmla="*/ 372490 h 371475"/>
                  <a:gd name="connsiteX2" fmla="*/ 2395 w 285750"/>
                  <a:gd name="connsiteY2" fmla="*/ 110552 h 371475"/>
                  <a:gd name="connsiteX3" fmla="*/ 137650 w 285750"/>
                  <a:gd name="connsiteY3" fmla="*/ 62 h 371475"/>
                  <a:gd name="connsiteX4" fmla="*/ 286241 w 285750"/>
                  <a:gd name="connsiteY4" fmla="*/ 110552 h 371475"/>
                  <a:gd name="connsiteX5" fmla="*/ 288145 w 285750"/>
                  <a:gd name="connsiteY5" fmla="*/ 372490 h 371475"/>
                  <a:gd name="connsiteX6" fmla="*/ 40495 w 285750"/>
                  <a:gd name="connsiteY6" fmla="*/ 175322 h 371475"/>
                  <a:gd name="connsiteX7" fmla="*/ 40495 w 285750"/>
                  <a:gd name="connsiteY7" fmla="*/ 334390 h 371475"/>
                  <a:gd name="connsiteX8" fmla="*/ 129078 w 285750"/>
                  <a:gd name="connsiteY8" fmla="*/ 334390 h 371475"/>
                  <a:gd name="connsiteX9" fmla="*/ 129078 w 285750"/>
                  <a:gd name="connsiteY9" fmla="*/ 175322 h 371475"/>
                  <a:gd name="connsiteX10" fmla="*/ 40495 w 285750"/>
                  <a:gd name="connsiteY10" fmla="*/ 175322 h 371475"/>
                  <a:gd name="connsiteX11" fmla="*/ 252903 w 285750"/>
                  <a:gd name="connsiteY11" fmla="*/ 335342 h 371475"/>
                  <a:gd name="connsiteX12" fmla="*/ 252903 w 285750"/>
                  <a:gd name="connsiteY12" fmla="*/ 176275 h 371475"/>
                  <a:gd name="connsiteX13" fmla="*/ 163368 w 285750"/>
                  <a:gd name="connsiteY13" fmla="*/ 176275 h 371475"/>
                  <a:gd name="connsiteX14" fmla="*/ 163368 w 285750"/>
                  <a:gd name="connsiteY14" fmla="*/ 335342 h 371475"/>
                  <a:gd name="connsiteX15" fmla="*/ 252903 w 285750"/>
                  <a:gd name="connsiteY15" fmla="*/ 335342 h 371475"/>
                  <a:gd name="connsiteX16" fmla="*/ 193848 w 285750"/>
                  <a:gd name="connsiteY16" fmla="*/ 60070 h 371475"/>
                  <a:gd name="connsiteX17" fmla="*/ 188133 w 285750"/>
                  <a:gd name="connsiteY17" fmla="*/ 46735 h 371475"/>
                  <a:gd name="connsiteX18" fmla="*/ 103361 w 285750"/>
                  <a:gd name="connsiteY18" fmla="*/ 46735 h 371475"/>
                  <a:gd name="connsiteX19" fmla="*/ 97645 w 285750"/>
                  <a:gd name="connsiteY19" fmla="*/ 60070 h 371475"/>
                  <a:gd name="connsiteX20" fmla="*/ 145270 w 285750"/>
                  <a:gd name="connsiteY20" fmla="*/ 90550 h 371475"/>
                  <a:gd name="connsiteX21" fmla="*/ 193848 w 285750"/>
                  <a:gd name="connsiteY21" fmla="*/ 60070 h 371475"/>
                  <a:gd name="connsiteX22" fmla="*/ 227186 w 285750"/>
                  <a:gd name="connsiteY22" fmla="*/ 69595 h 371475"/>
                  <a:gd name="connsiteX23" fmla="*/ 210041 w 285750"/>
                  <a:gd name="connsiteY23" fmla="*/ 69595 h 371475"/>
                  <a:gd name="connsiteX24" fmla="*/ 201468 w 285750"/>
                  <a:gd name="connsiteY24" fmla="*/ 126745 h 371475"/>
                  <a:gd name="connsiteX25" fmla="*/ 263381 w 285750"/>
                  <a:gd name="connsiteY25" fmla="*/ 146747 h 371475"/>
                  <a:gd name="connsiteX26" fmla="*/ 227186 w 285750"/>
                  <a:gd name="connsiteY26" fmla="*/ 69595 h 371475"/>
                  <a:gd name="connsiteX27" fmla="*/ 35733 w 285750"/>
                  <a:gd name="connsiteY27" fmla="*/ 132460 h 371475"/>
                  <a:gd name="connsiteX28" fmla="*/ 45258 w 285750"/>
                  <a:gd name="connsiteY28" fmla="*/ 143890 h 371475"/>
                  <a:gd name="connsiteX29" fmla="*/ 90025 w 285750"/>
                  <a:gd name="connsiteY29" fmla="*/ 127697 h 371475"/>
                  <a:gd name="connsiteX30" fmla="*/ 79548 w 285750"/>
                  <a:gd name="connsiteY30" fmla="*/ 69595 h 371475"/>
                  <a:gd name="connsiteX31" fmla="*/ 66213 w 285750"/>
                  <a:gd name="connsiteY31" fmla="*/ 69595 h 371475"/>
                  <a:gd name="connsiteX32" fmla="*/ 35733 w 285750"/>
                  <a:gd name="connsiteY32" fmla="*/ 13246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85750" h="371475">
                    <a:moveTo>
                      <a:pt x="288145" y="372490"/>
                    </a:moveTo>
                    <a:cubicBezTo>
                      <a:pt x="193848" y="372490"/>
                      <a:pt x="99550" y="372490"/>
                      <a:pt x="1443" y="372490"/>
                    </a:cubicBezTo>
                    <a:cubicBezTo>
                      <a:pt x="1443" y="283907"/>
                      <a:pt x="-2367" y="197230"/>
                      <a:pt x="2395" y="110552"/>
                    </a:cubicBezTo>
                    <a:cubicBezTo>
                      <a:pt x="6205" y="49592"/>
                      <a:pt x="70975" y="1015"/>
                      <a:pt x="137650" y="62"/>
                    </a:cubicBezTo>
                    <a:cubicBezTo>
                      <a:pt x="215756" y="-1843"/>
                      <a:pt x="280525" y="40067"/>
                      <a:pt x="286241" y="110552"/>
                    </a:cubicBezTo>
                    <a:cubicBezTo>
                      <a:pt x="293861" y="195325"/>
                      <a:pt x="288145" y="282955"/>
                      <a:pt x="288145" y="372490"/>
                    </a:cubicBezTo>
                    <a:close/>
                    <a:moveTo>
                      <a:pt x="40495" y="175322"/>
                    </a:moveTo>
                    <a:cubicBezTo>
                      <a:pt x="40495" y="231520"/>
                      <a:pt x="40495" y="282955"/>
                      <a:pt x="40495" y="334390"/>
                    </a:cubicBezTo>
                    <a:cubicBezTo>
                      <a:pt x="72880" y="334390"/>
                      <a:pt x="101455" y="334390"/>
                      <a:pt x="129078" y="334390"/>
                    </a:cubicBezTo>
                    <a:cubicBezTo>
                      <a:pt x="129078" y="279145"/>
                      <a:pt x="129078" y="227710"/>
                      <a:pt x="129078" y="175322"/>
                    </a:cubicBezTo>
                    <a:cubicBezTo>
                      <a:pt x="98598" y="175322"/>
                      <a:pt x="71928" y="175322"/>
                      <a:pt x="40495" y="175322"/>
                    </a:cubicBezTo>
                    <a:close/>
                    <a:moveTo>
                      <a:pt x="252903" y="335342"/>
                    </a:moveTo>
                    <a:cubicBezTo>
                      <a:pt x="252903" y="278192"/>
                      <a:pt x="252903" y="226757"/>
                      <a:pt x="252903" y="176275"/>
                    </a:cubicBezTo>
                    <a:cubicBezTo>
                      <a:pt x="221470" y="176275"/>
                      <a:pt x="193848" y="176275"/>
                      <a:pt x="163368" y="176275"/>
                    </a:cubicBezTo>
                    <a:cubicBezTo>
                      <a:pt x="163368" y="230567"/>
                      <a:pt x="163368" y="282002"/>
                      <a:pt x="163368" y="335342"/>
                    </a:cubicBezTo>
                    <a:cubicBezTo>
                      <a:pt x="194800" y="335342"/>
                      <a:pt x="222423" y="335342"/>
                      <a:pt x="252903" y="335342"/>
                    </a:cubicBezTo>
                    <a:close/>
                    <a:moveTo>
                      <a:pt x="193848" y="60070"/>
                    </a:moveTo>
                    <a:cubicBezTo>
                      <a:pt x="191943" y="55307"/>
                      <a:pt x="190038" y="50545"/>
                      <a:pt x="188133" y="46735"/>
                    </a:cubicBezTo>
                    <a:cubicBezTo>
                      <a:pt x="159558" y="46735"/>
                      <a:pt x="131936" y="46735"/>
                      <a:pt x="103361" y="46735"/>
                    </a:cubicBezTo>
                    <a:cubicBezTo>
                      <a:pt x="101455" y="51497"/>
                      <a:pt x="99550" y="55307"/>
                      <a:pt x="97645" y="60070"/>
                    </a:cubicBezTo>
                    <a:cubicBezTo>
                      <a:pt x="113838" y="71500"/>
                      <a:pt x="129078" y="90550"/>
                      <a:pt x="145270" y="90550"/>
                    </a:cubicBezTo>
                    <a:cubicBezTo>
                      <a:pt x="161463" y="90550"/>
                      <a:pt x="177656" y="71500"/>
                      <a:pt x="193848" y="60070"/>
                    </a:cubicBezTo>
                    <a:close/>
                    <a:moveTo>
                      <a:pt x="227186" y="69595"/>
                    </a:moveTo>
                    <a:cubicBezTo>
                      <a:pt x="221470" y="69595"/>
                      <a:pt x="215756" y="69595"/>
                      <a:pt x="210041" y="69595"/>
                    </a:cubicBezTo>
                    <a:cubicBezTo>
                      <a:pt x="206231" y="88645"/>
                      <a:pt x="195753" y="110552"/>
                      <a:pt x="201468" y="126745"/>
                    </a:cubicBezTo>
                    <a:cubicBezTo>
                      <a:pt x="205278" y="136270"/>
                      <a:pt x="232900" y="138175"/>
                      <a:pt x="263381" y="146747"/>
                    </a:cubicBezTo>
                    <a:cubicBezTo>
                      <a:pt x="247188" y="111505"/>
                      <a:pt x="236711" y="90550"/>
                      <a:pt x="227186" y="69595"/>
                    </a:cubicBezTo>
                    <a:close/>
                    <a:moveTo>
                      <a:pt x="35733" y="132460"/>
                    </a:moveTo>
                    <a:cubicBezTo>
                      <a:pt x="38591" y="136270"/>
                      <a:pt x="42400" y="140080"/>
                      <a:pt x="45258" y="143890"/>
                    </a:cubicBezTo>
                    <a:cubicBezTo>
                      <a:pt x="61450" y="138175"/>
                      <a:pt x="89073" y="135317"/>
                      <a:pt x="90025" y="127697"/>
                    </a:cubicBezTo>
                    <a:cubicBezTo>
                      <a:pt x="92883" y="109600"/>
                      <a:pt x="83358" y="88645"/>
                      <a:pt x="79548" y="69595"/>
                    </a:cubicBezTo>
                    <a:cubicBezTo>
                      <a:pt x="74786" y="69595"/>
                      <a:pt x="70023" y="69595"/>
                      <a:pt x="66213" y="69595"/>
                    </a:cubicBezTo>
                    <a:cubicBezTo>
                      <a:pt x="55736" y="89597"/>
                      <a:pt x="46211" y="110552"/>
                      <a:pt x="35733" y="1324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260">
                <a:extLst>
                  <a:ext uri="{FF2B5EF4-FFF2-40B4-BE49-F238E27FC236}">
                    <a16:creationId xmlns:a16="http://schemas.microsoft.com/office/drawing/2014/main" id="{39F4B9B8-03E6-44C2-9137-B7AD98B0391D}"/>
                  </a:ext>
                </a:extLst>
              </p:cNvPr>
              <p:cNvSpPr/>
              <p:nvPr/>
            </p:nvSpPr>
            <p:spPr>
              <a:xfrm>
                <a:off x="7319010" y="1884998"/>
                <a:ext cx="200025" cy="295275"/>
              </a:xfrm>
              <a:custGeom>
                <a:avLst/>
                <a:gdLst>
                  <a:gd name="connsiteX0" fmla="*/ 200977 w 200025"/>
                  <a:gd name="connsiteY0" fmla="*/ 299085 h 295275"/>
                  <a:gd name="connsiteX1" fmla="*/ 0 w 200025"/>
                  <a:gd name="connsiteY1" fmla="*/ 297180 h 295275"/>
                  <a:gd name="connsiteX2" fmla="*/ 70485 w 200025"/>
                  <a:gd name="connsiteY2" fmla="*/ 0 h 295275"/>
                  <a:gd name="connsiteX3" fmla="*/ 126682 w 200025"/>
                  <a:gd name="connsiteY3" fmla="*/ 0 h 295275"/>
                  <a:gd name="connsiteX4" fmla="*/ 141922 w 200025"/>
                  <a:gd name="connsiteY4" fmla="*/ 130492 h 295275"/>
                  <a:gd name="connsiteX5" fmla="*/ 200977 w 200025"/>
                  <a:gd name="connsiteY5" fmla="*/ 29908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295275">
                    <a:moveTo>
                      <a:pt x="200977" y="299085"/>
                    </a:moveTo>
                    <a:cubicBezTo>
                      <a:pt x="126682" y="255270"/>
                      <a:pt x="62865" y="255270"/>
                      <a:pt x="0" y="297180"/>
                    </a:cubicBezTo>
                    <a:cubicBezTo>
                      <a:pt x="15240" y="195263"/>
                      <a:pt x="88582" y="110490"/>
                      <a:pt x="70485" y="0"/>
                    </a:cubicBezTo>
                    <a:cubicBezTo>
                      <a:pt x="85725" y="0"/>
                      <a:pt x="120015" y="0"/>
                      <a:pt x="126682" y="0"/>
                    </a:cubicBezTo>
                    <a:cubicBezTo>
                      <a:pt x="119063" y="59055"/>
                      <a:pt x="129540" y="89535"/>
                      <a:pt x="141922" y="130492"/>
                    </a:cubicBezTo>
                    <a:cubicBezTo>
                      <a:pt x="158115" y="183833"/>
                      <a:pt x="180975" y="208597"/>
                      <a:pt x="200977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261">
                <a:extLst>
                  <a:ext uri="{FF2B5EF4-FFF2-40B4-BE49-F238E27FC236}">
                    <a16:creationId xmlns:a16="http://schemas.microsoft.com/office/drawing/2014/main" id="{F48E1577-69DB-4D8E-B4C3-B8060B5F392C}"/>
                  </a:ext>
                </a:extLst>
              </p:cNvPr>
              <p:cNvSpPr/>
              <p:nvPr/>
            </p:nvSpPr>
            <p:spPr>
              <a:xfrm>
                <a:off x="7393305" y="1564005"/>
                <a:ext cx="38100" cy="304800"/>
              </a:xfrm>
              <a:custGeom>
                <a:avLst/>
                <a:gdLst>
                  <a:gd name="connsiteX0" fmla="*/ 0 w 38100"/>
                  <a:gd name="connsiteY0" fmla="*/ 308610 h 304800"/>
                  <a:gd name="connsiteX1" fmla="*/ 15240 w 38100"/>
                  <a:gd name="connsiteY1" fmla="*/ 236220 h 304800"/>
                  <a:gd name="connsiteX2" fmla="*/ 16193 w 38100"/>
                  <a:gd name="connsiteY2" fmla="*/ 0 h 304800"/>
                  <a:gd name="connsiteX3" fmla="*/ 28575 w 38100"/>
                  <a:gd name="connsiteY3" fmla="*/ 0 h 304800"/>
                  <a:gd name="connsiteX4" fmla="*/ 29527 w 38100"/>
                  <a:gd name="connsiteY4" fmla="*/ 228600 h 304800"/>
                  <a:gd name="connsiteX5" fmla="*/ 44768 w 38100"/>
                  <a:gd name="connsiteY5" fmla="*/ 308610 h 304800"/>
                  <a:gd name="connsiteX6" fmla="*/ 0 w 38100"/>
                  <a:gd name="connsiteY6" fmla="*/ 3086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04800">
                    <a:moveTo>
                      <a:pt x="0" y="308610"/>
                    </a:moveTo>
                    <a:cubicBezTo>
                      <a:pt x="5715" y="281940"/>
                      <a:pt x="15240" y="260033"/>
                      <a:pt x="15240" y="236220"/>
                    </a:cubicBezTo>
                    <a:cubicBezTo>
                      <a:pt x="17145" y="157163"/>
                      <a:pt x="16193" y="79058"/>
                      <a:pt x="16193" y="0"/>
                    </a:cubicBezTo>
                    <a:cubicBezTo>
                      <a:pt x="20002" y="0"/>
                      <a:pt x="23813" y="0"/>
                      <a:pt x="28575" y="0"/>
                    </a:cubicBezTo>
                    <a:cubicBezTo>
                      <a:pt x="28575" y="76200"/>
                      <a:pt x="27622" y="152400"/>
                      <a:pt x="29527" y="228600"/>
                    </a:cubicBezTo>
                    <a:cubicBezTo>
                      <a:pt x="30480" y="254318"/>
                      <a:pt x="39052" y="280035"/>
                      <a:pt x="44768" y="308610"/>
                    </a:cubicBezTo>
                    <a:cubicBezTo>
                      <a:pt x="32385" y="308610"/>
                      <a:pt x="13335" y="308610"/>
                      <a:pt x="0" y="3086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263">
                <a:extLst>
                  <a:ext uri="{FF2B5EF4-FFF2-40B4-BE49-F238E27FC236}">
                    <a16:creationId xmlns:a16="http://schemas.microsoft.com/office/drawing/2014/main" id="{570EE430-8805-4613-B7BC-39B669C2CE7E}"/>
                  </a:ext>
                </a:extLst>
              </p:cNvPr>
              <p:cNvSpPr/>
              <p:nvPr/>
            </p:nvSpPr>
            <p:spPr>
              <a:xfrm>
                <a:off x="7626668" y="1884045"/>
                <a:ext cx="200025" cy="295275"/>
              </a:xfrm>
              <a:custGeom>
                <a:avLst/>
                <a:gdLst>
                  <a:gd name="connsiteX0" fmla="*/ 200977 w 200025"/>
                  <a:gd name="connsiteY0" fmla="*/ 299085 h 295275"/>
                  <a:gd name="connsiteX1" fmla="*/ 0 w 200025"/>
                  <a:gd name="connsiteY1" fmla="*/ 297180 h 295275"/>
                  <a:gd name="connsiteX2" fmla="*/ 70485 w 200025"/>
                  <a:gd name="connsiteY2" fmla="*/ 0 h 295275"/>
                  <a:gd name="connsiteX3" fmla="*/ 126682 w 200025"/>
                  <a:gd name="connsiteY3" fmla="*/ 0 h 295275"/>
                  <a:gd name="connsiteX4" fmla="*/ 141922 w 200025"/>
                  <a:gd name="connsiteY4" fmla="*/ 130493 h 295275"/>
                  <a:gd name="connsiteX5" fmla="*/ 200977 w 200025"/>
                  <a:gd name="connsiteY5" fmla="*/ 29908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295275">
                    <a:moveTo>
                      <a:pt x="200977" y="299085"/>
                    </a:moveTo>
                    <a:cubicBezTo>
                      <a:pt x="126682" y="255270"/>
                      <a:pt x="62865" y="255270"/>
                      <a:pt x="0" y="297180"/>
                    </a:cubicBezTo>
                    <a:cubicBezTo>
                      <a:pt x="15240" y="195263"/>
                      <a:pt x="88582" y="110490"/>
                      <a:pt x="70485" y="0"/>
                    </a:cubicBezTo>
                    <a:cubicBezTo>
                      <a:pt x="85725" y="0"/>
                      <a:pt x="120015" y="0"/>
                      <a:pt x="126682" y="0"/>
                    </a:cubicBezTo>
                    <a:cubicBezTo>
                      <a:pt x="119063" y="59055"/>
                      <a:pt x="129540" y="89535"/>
                      <a:pt x="141922" y="130493"/>
                    </a:cubicBezTo>
                    <a:cubicBezTo>
                      <a:pt x="157163" y="182880"/>
                      <a:pt x="180975" y="207645"/>
                      <a:pt x="200977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264">
                <a:extLst>
                  <a:ext uri="{FF2B5EF4-FFF2-40B4-BE49-F238E27FC236}">
                    <a16:creationId xmlns:a16="http://schemas.microsoft.com/office/drawing/2014/main" id="{2D5334C5-73DB-4FF8-A1A0-4A4C9AEBFEDF}"/>
                  </a:ext>
                </a:extLst>
              </p:cNvPr>
              <p:cNvSpPr/>
              <p:nvPr/>
            </p:nvSpPr>
            <p:spPr>
              <a:xfrm>
                <a:off x="7700963" y="1562100"/>
                <a:ext cx="38100" cy="304800"/>
              </a:xfrm>
              <a:custGeom>
                <a:avLst/>
                <a:gdLst>
                  <a:gd name="connsiteX0" fmla="*/ 0 w 38100"/>
                  <a:gd name="connsiteY0" fmla="*/ 308610 h 304800"/>
                  <a:gd name="connsiteX1" fmla="*/ 15240 w 38100"/>
                  <a:gd name="connsiteY1" fmla="*/ 236220 h 304800"/>
                  <a:gd name="connsiteX2" fmla="*/ 16193 w 38100"/>
                  <a:gd name="connsiteY2" fmla="*/ 0 h 304800"/>
                  <a:gd name="connsiteX3" fmla="*/ 28575 w 38100"/>
                  <a:gd name="connsiteY3" fmla="*/ 0 h 304800"/>
                  <a:gd name="connsiteX4" fmla="*/ 29527 w 38100"/>
                  <a:gd name="connsiteY4" fmla="*/ 228600 h 304800"/>
                  <a:gd name="connsiteX5" fmla="*/ 44768 w 38100"/>
                  <a:gd name="connsiteY5" fmla="*/ 308610 h 304800"/>
                  <a:gd name="connsiteX6" fmla="*/ 0 w 38100"/>
                  <a:gd name="connsiteY6" fmla="*/ 3086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04800">
                    <a:moveTo>
                      <a:pt x="0" y="308610"/>
                    </a:moveTo>
                    <a:cubicBezTo>
                      <a:pt x="5715" y="281940"/>
                      <a:pt x="15240" y="260033"/>
                      <a:pt x="15240" y="236220"/>
                    </a:cubicBezTo>
                    <a:cubicBezTo>
                      <a:pt x="17145" y="157163"/>
                      <a:pt x="16193" y="79058"/>
                      <a:pt x="16193" y="0"/>
                    </a:cubicBezTo>
                    <a:cubicBezTo>
                      <a:pt x="20002" y="0"/>
                      <a:pt x="23813" y="0"/>
                      <a:pt x="28575" y="0"/>
                    </a:cubicBezTo>
                    <a:cubicBezTo>
                      <a:pt x="28575" y="76200"/>
                      <a:pt x="27623" y="152400"/>
                      <a:pt x="29527" y="228600"/>
                    </a:cubicBezTo>
                    <a:cubicBezTo>
                      <a:pt x="30480" y="254318"/>
                      <a:pt x="39052" y="280035"/>
                      <a:pt x="44768" y="308610"/>
                    </a:cubicBezTo>
                    <a:cubicBezTo>
                      <a:pt x="32385" y="308610"/>
                      <a:pt x="13335" y="308610"/>
                      <a:pt x="0" y="3086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FE5455A-B74D-44A8-988E-3FB51F02F0C0}"/>
              </a:ext>
            </a:extLst>
          </p:cNvPr>
          <p:cNvGrpSpPr/>
          <p:nvPr/>
        </p:nvGrpSpPr>
        <p:grpSpPr>
          <a:xfrm>
            <a:off x="8508405" y="2144002"/>
            <a:ext cx="499985" cy="2522697"/>
            <a:chOff x="9052413" y="2092951"/>
            <a:chExt cx="499985" cy="2522697"/>
          </a:xfrm>
        </p:grpSpPr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0880153-2AA6-4A6B-86A9-2D87BB949F8F}"/>
                </a:ext>
              </a:extLst>
            </p:cNvPr>
            <p:cNvSpPr/>
            <p:nvPr userDrawn="1"/>
          </p:nvSpPr>
          <p:spPr>
            <a:xfrm>
              <a:off x="9052413" y="2092951"/>
              <a:ext cx="499985" cy="2522697"/>
            </a:xfrm>
            <a:custGeom>
              <a:avLst/>
              <a:gdLst>
                <a:gd name="connsiteX0" fmla="*/ 18043 w 499985"/>
                <a:gd name="connsiteY0" fmla="*/ 484615 h 2522697"/>
                <a:gd name="connsiteX1" fmla="*/ 481928 w 499985"/>
                <a:gd name="connsiteY1" fmla="*/ 484615 h 2522697"/>
                <a:gd name="connsiteX2" fmla="*/ 498547 w 499985"/>
                <a:gd name="connsiteY2" fmla="*/ 522686 h 2522697"/>
                <a:gd name="connsiteX3" fmla="*/ 437139 w 499985"/>
                <a:gd name="connsiteY3" fmla="*/ 743326 h 2522697"/>
                <a:gd name="connsiteX4" fmla="*/ 420571 w 499985"/>
                <a:gd name="connsiteY4" fmla="*/ 760016 h 2522697"/>
                <a:gd name="connsiteX5" fmla="*/ 339814 w 499985"/>
                <a:gd name="connsiteY5" fmla="*/ 760016 h 2522697"/>
                <a:gd name="connsiteX6" fmla="*/ 339814 w 499985"/>
                <a:gd name="connsiteY6" fmla="*/ 2522697 h 2522697"/>
                <a:gd name="connsiteX7" fmla="*/ 164241 w 499985"/>
                <a:gd name="connsiteY7" fmla="*/ 2522697 h 2522697"/>
                <a:gd name="connsiteX8" fmla="*/ 164241 w 499985"/>
                <a:gd name="connsiteY8" fmla="*/ 760016 h 2522697"/>
                <a:gd name="connsiteX9" fmla="*/ 75271 w 499985"/>
                <a:gd name="connsiteY9" fmla="*/ 760016 h 2522697"/>
                <a:gd name="connsiteX10" fmla="*/ 58495 w 499985"/>
                <a:gd name="connsiteY10" fmla="*/ 742690 h 2522697"/>
                <a:gd name="connsiteX11" fmla="*/ 1267 w 499985"/>
                <a:gd name="connsiteY11" fmla="*/ 522051 h 2522697"/>
                <a:gd name="connsiteX12" fmla="*/ 18043 w 499985"/>
                <a:gd name="connsiteY12" fmla="*/ 484615 h 2522697"/>
                <a:gd name="connsiteX13" fmla="*/ 250515 w 499985"/>
                <a:gd name="connsiteY13" fmla="*/ 381837 h 2522697"/>
                <a:gd name="connsiteX14" fmla="*/ 462388 w 499985"/>
                <a:gd name="connsiteY14" fmla="*/ 469266 h 2522697"/>
                <a:gd name="connsiteX15" fmla="*/ 38694 w 499985"/>
                <a:gd name="connsiteY15" fmla="*/ 469266 h 2522697"/>
                <a:gd name="connsiteX16" fmla="*/ 250515 w 499985"/>
                <a:gd name="connsiteY16" fmla="*/ 381837 h 2522697"/>
                <a:gd name="connsiteX17" fmla="*/ 242503 w 499985"/>
                <a:gd name="connsiteY17" fmla="*/ 0 h 2522697"/>
                <a:gd name="connsiteX18" fmla="*/ 255045 w 499985"/>
                <a:gd name="connsiteY18" fmla="*/ 0 h 2522697"/>
                <a:gd name="connsiteX19" fmla="*/ 260882 w 499985"/>
                <a:gd name="connsiteY19" fmla="*/ 301550 h 2522697"/>
                <a:gd name="connsiteX20" fmla="*/ 284473 w 499985"/>
                <a:gd name="connsiteY20" fmla="*/ 313098 h 2522697"/>
                <a:gd name="connsiteX21" fmla="*/ 307011 w 499985"/>
                <a:gd name="connsiteY21" fmla="*/ 358780 h 2522697"/>
                <a:gd name="connsiteX22" fmla="*/ 188845 w 499985"/>
                <a:gd name="connsiteY22" fmla="*/ 358780 h 2522697"/>
                <a:gd name="connsiteX23" fmla="*/ 211376 w 499985"/>
                <a:gd name="connsiteY23" fmla="*/ 313098 h 2522697"/>
                <a:gd name="connsiteX24" fmla="*/ 236683 w 499985"/>
                <a:gd name="connsiteY24" fmla="*/ 300694 h 252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985" h="2522697">
                  <a:moveTo>
                    <a:pt x="18043" y="484615"/>
                  </a:moveTo>
                  <a:lnTo>
                    <a:pt x="481928" y="484615"/>
                  </a:lnTo>
                  <a:cubicBezTo>
                    <a:pt x="494837" y="484615"/>
                    <a:pt x="503565" y="504644"/>
                    <a:pt x="498547" y="522686"/>
                  </a:cubicBezTo>
                  <a:lnTo>
                    <a:pt x="437139" y="743326"/>
                  </a:lnTo>
                  <a:cubicBezTo>
                    <a:pt x="434316" y="753499"/>
                    <a:pt x="427783" y="760016"/>
                    <a:pt x="420571" y="760016"/>
                  </a:cubicBezTo>
                  <a:lnTo>
                    <a:pt x="339814" y="760016"/>
                  </a:lnTo>
                  <a:lnTo>
                    <a:pt x="339814" y="2522697"/>
                  </a:lnTo>
                  <a:lnTo>
                    <a:pt x="164241" y="2522697"/>
                  </a:lnTo>
                  <a:lnTo>
                    <a:pt x="164241" y="760016"/>
                  </a:lnTo>
                  <a:lnTo>
                    <a:pt x="75271" y="760016"/>
                  </a:lnTo>
                  <a:cubicBezTo>
                    <a:pt x="67849" y="760016"/>
                    <a:pt x="61212" y="753102"/>
                    <a:pt x="58495" y="742690"/>
                  </a:cubicBezTo>
                  <a:lnTo>
                    <a:pt x="1267" y="522051"/>
                  </a:lnTo>
                  <a:cubicBezTo>
                    <a:pt x="-3384" y="504087"/>
                    <a:pt x="5343" y="484615"/>
                    <a:pt x="18043" y="484615"/>
                  </a:cubicBezTo>
                  <a:close/>
                  <a:moveTo>
                    <a:pt x="250515" y="381837"/>
                  </a:moveTo>
                  <a:cubicBezTo>
                    <a:pt x="354361" y="381837"/>
                    <a:pt x="441117" y="419273"/>
                    <a:pt x="462388" y="469266"/>
                  </a:cubicBezTo>
                  <a:lnTo>
                    <a:pt x="38694" y="469266"/>
                  </a:lnTo>
                  <a:cubicBezTo>
                    <a:pt x="59965" y="419273"/>
                    <a:pt x="146721" y="381837"/>
                    <a:pt x="250515" y="381837"/>
                  </a:cubicBezTo>
                  <a:close/>
                  <a:moveTo>
                    <a:pt x="242503" y="0"/>
                  </a:moveTo>
                  <a:lnTo>
                    <a:pt x="255045" y="0"/>
                  </a:lnTo>
                  <a:lnTo>
                    <a:pt x="260882" y="301550"/>
                  </a:lnTo>
                  <a:lnTo>
                    <a:pt x="284473" y="313098"/>
                  </a:lnTo>
                  <a:cubicBezTo>
                    <a:pt x="294755" y="324365"/>
                    <a:pt x="302699" y="340261"/>
                    <a:pt x="307011" y="358780"/>
                  </a:cubicBezTo>
                  <a:lnTo>
                    <a:pt x="188845" y="358780"/>
                  </a:lnTo>
                  <a:cubicBezTo>
                    <a:pt x="193156" y="340261"/>
                    <a:pt x="201100" y="324365"/>
                    <a:pt x="211376" y="313098"/>
                  </a:cubicBezTo>
                  <a:lnTo>
                    <a:pt x="236683" y="3006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24FEEDDF-85B8-4A59-A08C-B4A1832B845B}"/>
                </a:ext>
              </a:extLst>
            </p:cNvPr>
            <p:cNvSpPr/>
            <p:nvPr userDrawn="1"/>
          </p:nvSpPr>
          <p:spPr>
            <a:xfrm>
              <a:off x="9052413" y="2092951"/>
              <a:ext cx="499985" cy="2522697"/>
            </a:xfrm>
            <a:custGeom>
              <a:avLst/>
              <a:gdLst>
                <a:gd name="connsiteX0" fmla="*/ 411007 w 911233"/>
                <a:gd name="connsiteY0" fmla="*/ 2732520 h 3023197"/>
                <a:gd name="connsiteX1" fmla="*/ 411007 w 911233"/>
                <a:gd name="connsiteY1" fmla="*/ 2866699 h 3023197"/>
                <a:gd name="connsiteX2" fmla="*/ 507643 w 911233"/>
                <a:gd name="connsiteY2" fmla="*/ 2866699 h 3023197"/>
                <a:gd name="connsiteX3" fmla="*/ 507643 w 911233"/>
                <a:gd name="connsiteY3" fmla="*/ 2732520 h 3023197"/>
                <a:gd name="connsiteX4" fmla="*/ 411007 w 911233"/>
                <a:gd name="connsiteY4" fmla="*/ 2519624 h 3023197"/>
                <a:gd name="connsiteX5" fmla="*/ 411007 w 911233"/>
                <a:gd name="connsiteY5" fmla="*/ 2653803 h 3023197"/>
                <a:gd name="connsiteX6" fmla="*/ 507643 w 911233"/>
                <a:gd name="connsiteY6" fmla="*/ 2653803 h 3023197"/>
                <a:gd name="connsiteX7" fmla="*/ 507643 w 911233"/>
                <a:gd name="connsiteY7" fmla="*/ 2519624 h 3023197"/>
                <a:gd name="connsiteX8" fmla="*/ 411007 w 911233"/>
                <a:gd name="connsiteY8" fmla="*/ 2306728 h 3023197"/>
                <a:gd name="connsiteX9" fmla="*/ 411007 w 911233"/>
                <a:gd name="connsiteY9" fmla="*/ 2440907 h 3023197"/>
                <a:gd name="connsiteX10" fmla="*/ 507643 w 911233"/>
                <a:gd name="connsiteY10" fmla="*/ 2440907 h 3023197"/>
                <a:gd name="connsiteX11" fmla="*/ 507643 w 911233"/>
                <a:gd name="connsiteY11" fmla="*/ 2306728 h 3023197"/>
                <a:gd name="connsiteX12" fmla="*/ 411007 w 911233"/>
                <a:gd name="connsiteY12" fmla="*/ 2093833 h 3023197"/>
                <a:gd name="connsiteX13" fmla="*/ 411007 w 911233"/>
                <a:gd name="connsiteY13" fmla="*/ 2228012 h 3023197"/>
                <a:gd name="connsiteX14" fmla="*/ 507643 w 911233"/>
                <a:gd name="connsiteY14" fmla="*/ 2228012 h 3023197"/>
                <a:gd name="connsiteX15" fmla="*/ 507643 w 911233"/>
                <a:gd name="connsiteY15" fmla="*/ 2093833 h 3023197"/>
                <a:gd name="connsiteX16" fmla="*/ 411007 w 911233"/>
                <a:gd name="connsiteY16" fmla="*/ 1880936 h 3023197"/>
                <a:gd name="connsiteX17" fmla="*/ 411007 w 911233"/>
                <a:gd name="connsiteY17" fmla="*/ 2015116 h 3023197"/>
                <a:gd name="connsiteX18" fmla="*/ 507643 w 911233"/>
                <a:gd name="connsiteY18" fmla="*/ 2015116 h 3023197"/>
                <a:gd name="connsiteX19" fmla="*/ 507643 w 911233"/>
                <a:gd name="connsiteY19" fmla="*/ 1880936 h 3023197"/>
                <a:gd name="connsiteX20" fmla="*/ 411007 w 911233"/>
                <a:gd name="connsiteY20" fmla="*/ 1668041 h 3023197"/>
                <a:gd name="connsiteX21" fmla="*/ 411007 w 911233"/>
                <a:gd name="connsiteY21" fmla="*/ 1802221 h 3023197"/>
                <a:gd name="connsiteX22" fmla="*/ 507643 w 911233"/>
                <a:gd name="connsiteY22" fmla="*/ 1802221 h 3023197"/>
                <a:gd name="connsiteX23" fmla="*/ 507643 w 911233"/>
                <a:gd name="connsiteY23" fmla="*/ 1668041 h 3023197"/>
                <a:gd name="connsiteX24" fmla="*/ 411007 w 911233"/>
                <a:gd name="connsiteY24" fmla="*/ 1455145 h 3023197"/>
                <a:gd name="connsiteX25" fmla="*/ 411007 w 911233"/>
                <a:gd name="connsiteY25" fmla="*/ 1589325 h 3023197"/>
                <a:gd name="connsiteX26" fmla="*/ 507643 w 911233"/>
                <a:gd name="connsiteY26" fmla="*/ 1589325 h 3023197"/>
                <a:gd name="connsiteX27" fmla="*/ 507643 w 911233"/>
                <a:gd name="connsiteY27" fmla="*/ 1455145 h 3023197"/>
                <a:gd name="connsiteX28" fmla="*/ 411007 w 911233"/>
                <a:gd name="connsiteY28" fmla="*/ 1242250 h 3023197"/>
                <a:gd name="connsiteX29" fmla="*/ 411007 w 911233"/>
                <a:gd name="connsiteY29" fmla="*/ 1376430 h 3023197"/>
                <a:gd name="connsiteX30" fmla="*/ 507643 w 911233"/>
                <a:gd name="connsiteY30" fmla="*/ 1376430 h 3023197"/>
                <a:gd name="connsiteX31" fmla="*/ 507643 w 911233"/>
                <a:gd name="connsiteY31" fmla="*/ 1242250 h 3023197"/>
                <a:gd name="connsiteX32" fmla="*/ 411007 w 911233"/>
                <a:gd name="connsiteY32" fmla="*/ 1029354 h 3023197"/>
                <a:gd name="connsiteX33" fmla="*/ 411007 w 911233"/>
                <a:gd name="connsiteY33" fmla="*/ 1163533 h 3023197"/>
                <a:gd name="connsiteX34" fmla="*/ 507643 w 911233"/>
                <a:gd name="connsiteY34" fmla="*/ 1163533 h 3023197"/>
                <a:gd name="connsiteX35" fmla="*/ 507643 w 911233"/>
                <a:gd name="connsiteY35" fmla="*/ 1029354 h 3023197"/>
                <a:gd name="connsiteX36" fmla="*/ 751727 w 911233"/>
                <a:gd name="connsiteY36" fmla="*/ 632091 h 3023197"/>
                <a:gd name="connsiteX37" fmla="*/ 706387 w 911233"/>
                <a:gd name="connsiteY37" fmla="*/ 797159 h 3023197"/>
                <a:gd name="connsiteX38" fmla="*/ 778568 w 911233"/>
                <a:gd name="connsiteY38" fmla="*/ 797159 h 3023197"/>
                <a:gd name="connsiteX39" fmla="*/ 842044 w 911233"/>
                <a:gd name="connsiteY39" fmla="*/ 632091 h 3023197"/>
                <a:gd name="connsiteX40" fmla="*/ 582614 w 911233"/>
                <a:gd name="connsiteY40" fmla="*/ 632091 h 3023197"/>
                <a:gd name="connsiteX41" fmla="*/ 582614 w 911233"/>
                <a:gd name="connsiteY41" fmla="*/ 797159 h 3023197"/>
                <a:gd name="connsiteX42" fmla="*/ 672931 w 911233"/>
                <a:gd name="connsiteY42" fmla="*/ 797159 h 3023197"/>
                <a:gd name="connsiteX43" fmla="*/ 718271 w 911233"/>
                <a:gd name="connsiteY43" fmla="*/ 632091 h 3023197"/>
                <a:gd name="connsiteX44" fmla="*/ 366477 w 911233"/>
                <a:gd name="connsiteY44" fmla="*/ 632091 h 3023197"/>
                <a:gd name="connsiteX45" fmla="*/ 366477 w 911233"/>
                <a:gd name="connsiteY45" fmla="*/ 797159 h 3023197"/>
                <a:gd name="connsiteX46" fmla="*/ 544755 w 911233"/>
                <a:gd name="connsiteY46" fmla="*/ 797159 h 3023197"/>
                <a:gd name="connsiteX47" fmla="*/ 544755 w 911233"/>
                <a:gd name="connsiteY47" fmla="*/ 632091 h 3023197"/>
                <a:gd name="connsiteX48" fmla="*/ 192957 w 911233"/>
                <a:gd name="connsiteY48" fmla="*/ 632091 h 3023197"/>
                <a:gd name="connsiteX49" fmla="*/ 238297 w 911233"/>
                <a:gd name="connsiteY49" fmla="*/ 797159 h 3023197"/>
                <a:gd name="connsiteX50" fmla="*/ 328614 w 911233"/>
                <a:gd name="connsiteY50" fmla="*/ 797159 h 3023197"/>
                <a:gd name="connsiteX51" fmla="*/ 328614 w 911233"/>
                <a:gd name="connsiteY51" fmla="*/ 632091 h 3023197"/>
                <a:gd name="connsiteX52" fmla="*/ 69186 w 911233"/>
                <a:gd name="connsiteY52" fmla="*/ 632091 h 3023197"/>
                <a:gd name="connsiteX53" fmla="*/ 132662 w 911233"/>
                <a:gd name="connsiteY53" fmla="*/ 797159 h 3023197"/>
                <a:gd name="connsiteX54" fmla="*/ 204843 w 911233"/>
                <a:gd name="connsiteY54" fmla="*/ 797159 h 3023197"/>
                <a:gd name="connsiteX55" fmla="*/ 159503 w 911233"/>
                <a:gd name="connsiteY55" fmla="*/ 632091 h 3023197"/>
                <a:gd name="connsiteX56" fmla="*/ 32884 w 911233"/>
                <a:gd name="connsiteY56" fmla="*/ 580762 h 3023197"/>
                <a:gd name="connsiteX57" fmla="*/ 878323 w 911233"/>
                <a:gd name="connsiteY57" fmla="*/ 580762 h 3023197"/>
                <a:gd name="connsiteX58" fmla="*/ 908613 w 911233"/>
                <a:gd name="connsiteY58" fmla="*/ 626387 h 3023197"/>
                <a:gd name="connsiteX59" fmla="*/ 796694 w 911233"/>
                <a:gd name="connsiteY59" fmla="*/ 890801 h 3023197"/>
                <a:gd name="connsiteX60" fmla="*/ 766500 w 911233"/>
                <a:gd name="connsiteY60" fmla="*/ 910803 h 3023197"/>
                <a:gd name="connsiteX61" fmla="*/ 619318 w 911233"/>
                <a:gd name="connsiteY61" fmla="*/ 910803 h 3023197"/>
                <a:gd name="connsiteX62" fmla="*/ 619318 w 911233"/>
                <a:gd name="connsiteY62" fmla="*/ 3023197 h 3023197"/>
                <a:gd name="connsiteX63" fmla="*/ 299333 w 911233"/>
                <a:gd name="connsiteY63" fmla="*/ 3023197 h 3023197"/>
                <a:gd name="connsiteX64" fmla="*/ 299333 w 911233"/>
                <a:gd name="connsiteY64" fmla="*/ 910803 h 3023197"/>
                <a:gd name="connsiteX65" fmla="*/ 137183 w 911233"/>
                <a:gd name="connsiteY65" fmla="*/ 910803 h 3023197"/>
                <a:gd name="connsiteX66" fmla="*/ 106608 w 911233"/>
                <a:gd name="connsiteY66" fmla="*/ 890039 h 3023197"/>
                <a:gd name="connsiteX67" fmla="*/ 2309 w 911233"/>
                <a:gd name="connsiteY67" fmla="*/ 625625 h 3023197"/>
                <a:gd name="connsiteX68" fmla="*/ 32884 w 911233"/>
                <a:gd name="connsiteY68" fmla="*/ 580762 h 3023197"/>
                <a:gd name="connsiteX69" fmla="*/ 456568 w 911233"/>
                <a:gd name="connsiteY69" fmla="*/ 457593 h 3023197"/>
                <a:gd name="connsiteX70" fmla="*/ 842712 w 911233"/>
                <a:gd name="connsiteY70" fmla="*/ 562368 h 3023197"/>
                <a:gd name="connsiteX71" fmla="*/ 70520 w 911233"/>
                <a:gd name="connsiteY71" fmla="*/ 562368 h 3023197"/>
                <a:gd name="connsiteX72" fmla="*/ 456568 w 911233"/>
                <a:gd name="connsiteY72" fmla="*/ 457593 h 3023197"/>
                <a:gd name="connsiteX73" fmla="*/ 441966 w 911233"/>
                <a:gd name="connsiteY73" fmla="*/ 0 h 3023197"/>
                <a:gd name="connsiteX74" fmla="*/ 464825 w 911233"/>
                <a:gd name="connsiteY74" fmla="*/ 0 h 3023197"/>
                <a:gd name="connsiteX75" fmla="*/ 475462 w 911233"/>
                <a:gd name="connsiteY75" fmla="*/ 361377 h 3023197"/>
                <a:gd name="connsiteX76" fmla="*/ 518457 w 911233"/>
                <a:gd name="connsiteY76" fmla="*/ 375217 h 3023197"/>
                <a:gd name="connsiteX77" fmla="*/ 559533 w 911233"/>
                <a:gd name="connsiteY77" fmla="*/ 429962 h 3023197"/>
                <a:gd name="connsiteX78" fmla="*/ 344173 w 911233"/>
                <a:gd name="connsiteY78" fmla="*/ 429962 h 3023197"/>
                <a:gd name="connsiteX79" fmla="*/ 385238 w 911233"/>
                <a:gd name="connsiteY79" fmla="*/ 375217 h 3023197"/>
                <a:gd name="connsiteX80" fmla="*/ 431359 w 911233"/>
                <a:gd name="connsiteY80" fmla="*/ 360352 h 30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1233" h="3023197">
                  <a:moveTo>
                    <a:pt x="411007" y="2732520"/>
                  </a:moveTo>
                  <a:lnTo>
                    <a:pt x="411007" y="2866699"/>
                  </a:lnTo>
                  <a:lnTo>
                    <a:pt x="507643" y="2866699"/>
                  </a:lnTo>
                  <a:lnTo>
                    <a:pt x="507643" y="2732520"/>
                  </a:lnTo>
                  <a:close/>
                  <a:moveTo>
                    <a:pt x="411007" y="2519624"/>
                  </a:moveTo>
                  <a:lnTo>
                    <a:pt x="411007" y="2653803"/>
                  </a:lnTo>
                  <a:lnTo>
                    <a:pt x="507643" y="2653803"/>
                  </a:lnTo>
                  <a:lnTo>
                    <a:pt x="507643" y="2519624"/>
                  </a:lnTo>
                  <a:close/>
                  <a:moveTo>
                    <a:pt x="411007" y="2306728"/>
                  </a:moveTo>
                  <a:lnTo>
                    <a:pt x="411007" y="2440907"/>
                  </a:lnTo>
                  <a:lnTo>
                    <a:pt x="507643" y="2440907"/>
                  </a:lnTo>
                  <a:lnTo>
                    <a:pt x="507643" y="2306728"/>
                  </a:lnTo>
                  <a:close/>
                  <a:moveTo>
                    <a:pt x="411007" y="2093833"/>
                  </a:moveTo>
                  <a:lnTo>
                    <a:pt x="411007" y="2228012"/>
                  </a:lnTo>
                  <a:lnTo>
                    <a:pt x="507643" y="2228012"/>
                  </a:lnTo>
                  <a:lnTo>
                    <a:pt x="507643" y="2093833"/>
                  </a:lnTo>
                  <a:close/>
                  <a:moveTo>
                    <a:pt x="411007" y="1880936"/>
                  </a:moveTo>
                  <a:lnTo>
                    <a:pt x="411007" y="2015116"/>
                  </a:lnTo>
                  <a:lnTo>
                    <a:pt x="507643" y="2015116"/>
                  </a:lnTo>
                  <a:lnTo>
                    <a:pt x="507643" y="1880936"/>
                  </a:lnTo>
                  <a:close/>
                  <a:moveTo>
                    <a:pt x="411007" y="1668041"/>
                  </a:moveTo>
                  <a:lnTo>
                    <a:pt x="411007" y="1802221"/>
                  </a:lnTo>
                  <a:lnTo>
                    <a:pt x="507643" y="1802221"/>
                  </a:lnTo>
                  <a:lnTo>
                    <a:pt x="507643" y="1668041"/>
                  </a:lnTo>
                  <a:close/>
                  <a:moveTo>
                    <a:pt x="411007" y="1455145"/>
                  </a:moveTo>
                  <a:lnTo>
                    <a:pt x="411007" y="1589325"/>
                  </a:lnTo>
                  <a:lnTo>
                    <a:pt x="507643" y="1589325"/>
                  </a:lnTo>
                  <a:lnTo>
                    <a:pt x="507643" y="1455145"/>
                  </a:lnTo>
                  <a:close/>
                  <a:moveTo>
                    <a:pt x="411007" y="1242250"/>
                  </a:moveTo>
                  <a:lnTo>
                    <a:pt x="411007" y="1376430"/>
                  </a:lnTo>
                  <a:lnTo>
                    <a:pt x="507643" y="1376430"/>
                  </a:lnTo>
                  <a:lnTo>
                    <a:pt x="507643" y="1242250"/>
                  </a:lnTo>
                  <a:close/>
                  <a:moveTo>
                    <a:pt x="411007" y="1029354"/>
                  </a:moveTo>
                  <a:lnTo>
                    <a:pt x="411007" y="1163533"/>
                  </a:lnTo>
                  <a:lnTo>
                    <a:pt x="507643" y="1163533"/>
                  </a:lnTo>
                  <a:lnTo>
                    <a:pt x="507643" y="1029354"/>
                  </a:lnTo>
                  <a:close/>
                  <a:moveTo>
                    <a:pt x="751727" y="632091"/>
                  </a:moveTo>
                  <a:lnTo>
                    <a:pt x="706387" y="797159"/>
                  </a:lnTo>
                  <a:lnTo>
                    <a:pt x="778568" y="797159"/>
                  </a:lnTo>
                  <a:lnTo>
                    <a:pt x="842044" y="632091"/>
                  </a:lnTo>
                  <a:close/>
                  <a:moveTo>
                    <a:pt x="582614" y="632091"/>
                  </a:moveTo>
                  <a:lnTo>
                    <a:pt x="582614" y="797159"/>
                  </a:lnTo>
                  <a:lnTo>
                    <a:pt x="672931" y="797159"/>
                  </a:lnTo>
                  <a:lnTo>
                    <a:pt x="718271" y="632091"/>
                  </a:lnTo>
                  <a:close/>
                  <a:moveTo>
                    <a:pt x="366477" y="632091"/>
                  </a:moveTo>
                  <a:lnTo>
                    <a:pt x="366477" y="797159"/>
                  </a:lnTo>
                  <a:lnTo>
                    <a:pt x="544755" y="797159"/>
                  </a:lnTo>
                  <a:lnTo>
                    <a:pt x="544755" y="632091"/>
                  </a:lnTo>
                  <a:close/>
                  <a:moveTo>
                    <a:pt x="192957" y="632091"/>
                  </a:moveTo>
                  <a:lnTo>
                    <a:pt x="238297" y="797159"/>
                  </a:lnTo>
                  <a:lnTo>
                    <a:pt x="328614" y="797159"/>
                  </a:lnTo>
                  <a:lnTo>
                    <a:pt x="328614" y="632091"/>
                  </a:lnTo>
                  <a:close/>
                  <a:moveTo>
                    <a:pt x="69186" y="632091"/>
                  </a:moveTo>
                  <a:lnTo>
                    <a:pt x="132662" y="797159"/>
                  </a:lnTo>
                  <a:lnTo>
                    <a:pt x="204843" y="797159"/>
                  </a:lnTo>
                  <a:lnTo>
                    <a:pt x="159503" y="632091"/>
                  </a:lnTo>
                  <a:close/>
                  <a:moveTo>
                    <a:pt x="32884" y="580762"/>
                  </a:moveTo>
                  <a:lnTo>
                    <a:pt x="878323" y="580762"/>
                  </a:lnTo>
                  <a:cubicBezTo>
                    <a:pt x="901850" y="580762"/>
                    <a:pt x="917757" y="604765"/>
                    <a:pt x="908613" y="626387"/>
                  </a:cubicBezTo>
                  <a:lnTo>
                    <a:pt x="796694" y="890801"/>
                  </a:lnTo>
                  <a:cubicBezTo>
                    <a:pt x="791550" y="902993"/>
                    <a:pt x="779644" y="910803"/>
                    <a:pt x="766500" y="910803"/>
                  </a:cubicBezTo>
                  <a:lnTo>
                    <a:pt x="619318" y="910803"/>
                  </a:lnTo>
                  <a:lnTo>
                    <a:pt x="619318" y="3023197"/>
                  </a:lnTo>
                  <a:lnTo>
                    <a:pt x="299333" y="3023197"/>
                  </a:lnTo>
                  <a:lnTo>
                    <a:pt x="299333" y="910803"/>
                  </a:lnTo>
                  <a:lnTo>
                    <a:pt x="137183" y="910803"/>
                  </a:lnTo>
                  <a:cubicBezTo>
                    <a:pt x="123657" y="910803"/>
                    <a:pt x="111561" y="902517"/>
                    <a:pt x="106608" y="890039"/>
                  </a:cubicBezTo>
                  <a:lnTo>
                    <a:pt x="2309" y="625625"/>
                  </a:lnTo>
                  <a:cubicBezTo>
                    <a:pt x="-6168" y="604098"/>
                    <a:pt x="9738" y="580762"/>
                    <a:pt x="32884" y="580762"/>
                  </a:cubicBezTo>
                  <a:close/>
                  <a:moveTo>
                    <a:pt x="456568" y="457593"/>
                  </a:moveTo>
                  <a:cubicBezTo>
                    <a:pt x="645830" y="457593"/>
                    <a:pt x="803945" y="502456"/>
                    <a:pt x="842712" y="562368"/>
                  </a:cubicBezTo>
                  <a:lnTo>
                    <a:pt x="70520" y="562368"/>
                  </a:lnTo>
                  <a:cubicBezTo>
                    <a:pt x="109287" y="502456"/>
                    <a:pt x="267402" y="457593"/>
                    <a:pt x="456568" y="457593"/>
                  </a:cubicBezTo>
                  <a:close/>
                  <a:moveTo>
                    <a:pt x="441966" y="0"/>
                  </a:moveTo>
                  <a:lnTo>
                    <a:pt x="464825" y="0"/>
                  </a:lnTo>
                  <a:lnTo>
                    <a:pt x="475462" y="361377"/>
                  </a:lnTo>
                  <a:lnTo>
                    <a:pt x="518457" y="375217"/>
                  </a:lnTo>
                  <a:cubicBezTo>
                    <a:pt x="537197" y="388719"/>
                    <a:pt x="551675" y="407769"/>
                    <a:pt x="559533" y="429962"/>
                  </a:cubicBezTo>
                  <a:lnTo>
                    <a:pt x="344173" y="429962"/>
                  </a:lnTo>
                  <a:cubicBezTo>
                    <a:pt x="352031" y="407769"/>
                    <a:pt x="366509" y="388719"/>
                    <a:pt x="385238" y="375217"/>
                  </a:cubicBezTo>
                  <a:lnTo>
                    <a:pt x="431359" y="360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09ADBF74-21ED-47EA-831E-3D646D101B7E}"/>
              </a:ext>
            </a:extLst>
          </p:cNvPr>
          <p:cNvGrpSpPr/>
          <p:nvPr/>
        </p:nvGrpSpPr>
        <p:grpSpPr>
          <a:xfrm>
            <a:off x="10247784" y="3553286"/>
            <a:ext cx="546702" cy="985535"/>
            <a:chOff x="9452201" y="3616474"/>
            <a:chExt cx="401839" cy="985535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57D8C5F0-3550-4534-88F2-4CAD28CACDB3}"/>
                </a:ext>
              </a:extLst>
            </p:cNvPr>
            <p:cNvSpPr/>
            <p:nvPr userDrawn="1"/>
          </p:nvSpPr>
          <p:spPr>
            <a:xfrm>
              <a:off x="9452201" y="3616474"/>
              <a:ext cx="401839" cy="985535"/>
            </a:xfrm>
            <a:custGeom>
              <a:avLst/>
              <a:gdLst>
                <a:gd name="connsiteX0" fmla="*/ 0 w 401839"/>
                <a:gd name="connsiteY0" fmla="*/ 0 h 985535"/>
                <a:gd name="connsiteX1" fmla="*/ 401839 w 401839"/>
                <a:gd name="connsiteY1" fmla="*/ 0 h 985535"/>
                <a:gd name="connsiteX2" fmla="*/ 401839 w 401839"/>
                <a:gd name="connsiteY2" fmla="*/ 985535 h 985535"/>
                <a:gd name="connsiteX3" fmla="*/ 0 w 401839"/>
                <a:gd name="connsiteY3" fmla="*/ 985535 h 98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39" h="985535">
                  <a:moveTo>
                    <a:pt x="0" y="0"/>
                  </a:moveTo>
                  <a:lnTo>
                    <a:pt x="401839" y="0"/>
                  </a:lnTo>
                  <a:lnTo>
                    <a:pt x="401839" y="985535"/>
                  </a:lnTo>
                  <a:lnTo>
                    <a:pt x="0" y="985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93AF71DC-6FFE-4C87-BE81-1AE8FD41014D}"/>
                </a:ext>
              </a:extLst>
            </p:cNvPr>
            <p:cNvSpPr/>
            <p:nvPr userDrawn="1"/>
          </p:nvSpPr>
          <p:spPr>
            <a:xfrm>
              <a:off x="9452201" y="3616474"/>
              <a:ext cx="401839" cy="985535"/>
            </a:xfrm>
            <a:custGeom>
              <a:avLst/>
              <a:gdLst>
                <a:gd name="connsiteX0" fmla="*/ 605658 w 815163"/>
                <a:gd name="connsiteY0" fmla="*/ 1301993 h 1999239"/>
                <a:gd name="connsiteX1" fmla="*/ 605658 w 815163"/>
                <a:gd name="connsiteY1" fmla="*/ 1535723 h 1999239"/>
                <a:gd name="connsiteX2" fmla="*/ 714337 w 815163"/>
                <a:gd name="connsiteY2" fmla="*/ 1535723 h 1999239"/>
                <a:gd name="connsiteX3" fmla="*/ 714337 w 815163"/>
                <a:gd name="connsiteY3" fmla="*/ 1301993 h 1999239"/>
                <a:gd name="connsiteX4" fmla="*/ 437380 w 815163"/>
                <a:gd name="connsiteY4" fmla="*/ 1301993 h 1999239"/>
                <a:gd name="connsiteX5" fmla="*/ 437380 w 815163"/>
                <a:gd name="connsiteY5" fmla="*/ 1535723 h 1999239"/>
                <a:gd name="connsiteX6" fmla="*/ 546058 w 815163"/>
                <a:gd name="connsiteY6" fmla="*/ 1535723 h 1999239"/>
                <a:gd name="connsiteX7" fmla="*/ 546058 w 815163"/>
                <a:gd name="connsiteY7" fmla="*/ 1301993 h 1999239"/>
                <a:gd name="connsiteX8" fmla="*/ 269101 w 815163"/>
                <a:gd name="connsiteY8" fmla="*/ 1301993 h 1999239"/>
                <a:gd name="connsiteX9" fmla="*/ 269101 w 815163"/>
                <a:gd name="connsiteY9" fmla="*/ 1535723 h 1999239"/>
                <a:gd name="connsiteX10" fmla="*/ 377780 w 815163"/>
                <a:gd name="connsiteY10" fmla="*/ 1535723 h 1999239"/>
                <a:gd name="connsiteX11" fmla="*/ 377780 w 815163"/>
                <a:gd name="connsiteY11" fmla="*/ 1301993 h 1999239"/>
                <a:gd name="connsiteX12" fmla="*/ 437380 w 815163"/>
                <a:gd name="connsiteY12" fmla="*/ 931146 h 1999239"/>
                <a:gd name="connsiteX13" fmla="*/ 437380 w 815163"/>
                <a:gd name="connsiteY13" fmla="*/ 1164876 h 1999239"/>
                <a:gd name="connsiteX14" fmla="*/ 546058 w 815163"/>
                <a:gd name="connsiteY14" fmla="*/ 1164876 h 1999239"/>
                <a:gd name="connsiteX15" fmla="*/ 546058 w 815163"/>
                <a:gd name="connsiteY15" fmla="*/ 931146 h 1999239"/>
                <a:gd name="connsiteX16" fmla="*/ 269101 w 815163"/>
                <a:gd name="connsiteY16" fmla="*/ 931146 h 1999239"/>
                <a:gd name="connsiteX17" fmla="*/ 269101 w 815163"/>
                <a:gd name="connsiteY17" fmla="*/ 1164876 h 1999239"/>
                <a:gd name="connsiteX18" fmla="*/ 377780 w 815163"/>
                <a:gd name="connsiteY18" fmla="*/ 1164876 h 1999239"/>
                <a:gd name="connsiteX19" fmla="*/ 377780 w 815163"/>
                <a:gd name="connsiteY19" fmla="*/ 931146 h 1999239"/>
                <a:gd name="connsiteX20" fmla="*/ 100823 w 815163"/>
                <a:gd name="connsiteY20" fmla="*/ 931146 h 1999239"/>
                <a:gd name="connsiteX21" fmla="*/ 100823 w 815163"/>
                <a:gd name="connsiteY21" fmla="*/ 1164876 h 1999239"/>
                <a:gd name="connsiteX22" fmla="*/ 209502 w 815163"/>
                <a:gd name="connsiteY22" fmla="*/ 1164876 h 1999239"/>
                <a:gd name="connsiteX23" fmla="*/ 209502 w 815163"/>
                <a:gd name="connsiteY23" fmla="*/ 931146 h 1999239"/>
                <a:gd name="connsiteX24" fmla="*/ 605658 w 815163"/>
                <a:gd name="connsiteY24" fmla="*/ 560298 h 1999239"/>
                <a:gd name="connsiteX25" fmla="*/ 605658 w 815163"/>
                <a:gd name="connsiteY25" fmla="*/ 794029 h 1999239"/>
                <a:gd name="connsiteX26" fmla="*/ 714337 w 815163"/>
                <a:gd name="connsiteY26" fmla="*/ 794029 h 1999239"/>
                <a:gd name="connsiteX27" fmla="*/ 714337 w 815163"/>
                <a:gd name="connsiteY27" fmla="*/ 560298 h 1999239"/>
                <a:gd name="connsiteX28" fmla="*/ 437380 w 815163"/>
                <a:gd name="connsiteY28" fmla="*/ 560298 h 1999239"/>
                <a:gd name="connsiteX29" fmla="*/ 437380 w 815163"/>
                <a:gd name="connsiteY29" fmla="*/ 794029 h 1999239"/>
                <a:gd name="connsiteX30" fmla="*/ 546058 w 815163"/>
                <a:gd name="connsiteY30" fmla="*/ 794029 h 1999239"/>
                <a:gd name="connsiteX31" fmla="*/ 546058 w 815163"/>
                <a:gd name="connsiteY31" fmla="*/ 560298 h 1999239"/>
                <a:gd name="connsiteX32" fmla="*/ 100823 w 815163"/>
                <a:gd name="connsiteY32" fmla="*/ 560298 h 1999239"/>
                <a:gd name="connsiteX33" fmla="*/ 100823 w 815163"/>
                <a:gd name="connsiteY33" fmla="*/ 794029 h 1999239"/>
                <a:gd name="connsiteX34" fmla="*/ 209502 w 815163"/>
                <a:gd name="connsiteY34" fmla="*/ 794029 h 1999239"/>
                <a:gd name="connsiteX35" fmla="*/ 209502 w 815163"/>
                <a:gd name="connsiteY35" fmla="*/ 560298 h 1999239"/>
                <a:gd name="connsiteX36" fmla="*/ 437380 w 815163"/>
                <a:gd name="connsiteY36" fmla="*/ 189451 h 1999239"/>
                <a:gd name="connsiteX37" fmla="*/ 437380 w 815163"/>
                <a:gd name="connsiteY37" fmla="*/ 423181 h 1999239"/>
                <a:gd name="connsiteX38" fmla="*/ 546058 w 815163"/>
                <a:gd name="connsiteY38" fmla="*/ 423181 h 1999239"/>
                <a:gd name="connsiteX39" fmla="*/ 546058 w 815163"/>
                <a:gd name="connsiteY39" fmla="*/ 189451 h 1999239"/>
                <a:gd name="connsiteX40" fmla="*/ 269101 w 815163"/>
                <a:gd name="connsiteY40" fmla="*/ 189451 h 1999239"/>
                <a:gd name="connsiteX41" fmla="*/ 269101 w 815163"/>
                <a:gd name="connsiteY41" fmla="*/ 423181 h 1999239"/>
                <a:gd name="connsiteX42" fmla="*/ 377780 w 815163"/>
                <a:gd name="connsiteY42" fmla="*/ 423181 h 1999239"/>
                <a:gd name="connsiteX43" fmla="*/ 377780 w 815163"/>
                <a:gd name="connsiteY43" fmla="*/ 189451 h 1999239"/>
                <a:gd name="connsiteX44" fmla="*/ 0 w 815163"/>
                <a:gd name="connsiteY44" fmla="*/ 0 h 1999239"/>
                <a:gd name="connsiteX45" fmla="*/ 815163 w 815163"/>
                <a:gd name="connsiteY45" fmla="*/ 0 h 1999239"/>
                <a:gd name="connsiteX46" fmla="*/ 815163 w 815163"/>
                <a:gd name="connsiteY46" fmla="*/ 1999239 h 1999239"/>
                <a:gd name="connsiteX47" fmla="*/ 0 w 815163"/>
                <a:gd name="connsiteY47" fmla="*/ 1999239 h 19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5163" h="1999239">
                  <a:moveTo>
                    <a:pt x="605658" y="1301993"/>
                  </a:moveTo>
                  <a:lnTo>
                    <a:pt x="605658" y="1535723"/>
                  </a:lnTo>
                  <a:lnTo>
                    <a:pt x="714337" y="1535723"/>
                  </a:lnTo>
                  <a:lnTo>
                    <a:pt x="714337" y="1301993"/>
                  </a:lnTo>
                  <a:close/>
                  <a:moveTo>
                    <a:pt x="437380" y="1301993"/>
                  </a:moveTo>
                  <a:lnTo>
                    <a:pt x="437380" y="1535723"/>
                  </a:lnTo>
                  <a:lnTo>
                    <a:pt x="546058" y="1535723"/>
                  </a:lnTo>
                  <a:lnTo>
                    <a:pt x="546058" y="1301993"/>
                  </a:lnTo>
                  <a:close/>
                  <a:moveTo>
                    <a:pt x="269101" y="1301993"/>
                  </a:moveTo>
                  <a:lnTo>
                    <a:pt x="269101" y="1535723"/>
                  </a:lnTo>
                  <a:lnTo>
                    <a:pt x="377780" y="1535723"/>
                  </a:lnTo>
                  <a:lnTo>
                    <a:pt x="377780" y="1301993"/>
                  </a:lnTo>
                  <a:close/>
                  <a:moveTo>
                    <a:pt x="437380" y="931146"/>
                  </a:moveTo>
                  <a:lnTo>
                    <a:pt x="437380" y="1164876"/>
                  </a:lnTo>
                  <a:lnTo>
                    <a:pt x="546058" y="1164876"/>
                  </a:lnTo>
                  <a:lnTo>
                    <a:pt x="546058" y="931146"/>
                  </a:lnTo>
                  <a:close/>
                  <a:moveTo>
                    <a:pt x="269101" y="931146"/>
                  </a:moveTo>
                  <a:lnTo>
                    <a:pt x="269101" y="1164876"/>
                  </a:lnTo>
                  <a:lnTo>
                    <a:pt x="377780" y="1164876"/>
                  </a:lnTo>
                  <a:lnTo>
                    <a:pt x="377780" y="931146"/>
                  </a:lnTo>
                  <a:close/>
                  <a:moveTo>
                    <a:pt x="100823" y="931146"/>
                  </a:moveTo>
                  <a:lnTo>
                    <a:pt x="100823" y="1164876"/>
                  </a:lnTo>
                  <a:lnTo>
                    <a:pt x="209502" y="1164876"/>
                  </a:lnTo>
                  <a:lnTo>
                    <a:pt x="209502" y="931146"/>
                  </a:lnTo>
                  <a:close/>
                  <a:moveTo>
                    <a:pt x="605658" y="560298"/>
                  </a:moveTo>
                  <a:lnTo>
                    <a:pt x="605658" y="794029"/>
                  </a:lnTo>
                  <a:lnTo>
                    <a:pt x="714337" y="794029"/>
                  </a:lnTo>
                  <a:lnTo>
                    <a:pt x="714337" y="560298"/>
                  </a:lnTo>
                  <a:close/>
                  <a:moveTo>
                    <a:pt x="437380" y="560298"/>
                  </a:moveTo>
                  <a:lnTo>
                    <a:pt x="437380" y="794029"/>
                  </a:lnTo>
                  <a:lnTo>
                    <a:pt x="546058" y="794029"/>
                  </a:lnTo>
                  <a:lnTo>
                    <a:pt x="546058" y="560298"/>
                  </a:lnTo>
                  <a:close/>
                  <a:moveTo>
                    <a:pt x="100823" y="560298"/>
                  </a:moveTo>
                  <a:lnTo>
                    <a:pt x="100823" y="794029"/>
                  </a:lnTo>
                  <a:lnTo>
                    <a:pt x="209502" y="794029"/>
                  </a:lnTo>
                  <a:lnTo>
                    <a:pt x="209502" y="560298"/>
                  </a:lnTo>
                  <a:close/>
                  <a:moveTo>
                    <a:pt x="437380" y="189451"/>
                  </a:moveTo>
                  <a:lnTo>
                    <a:pt x="437380" y="423181"/>
                  </a:lnTo>
                  <a:lnTo>
                    <a:pt x="546058" y="423181"/>
                  </a:lnTo>
                  <a:lnTo>
                    <a:pt x="546058" y="189451"/>
                  </a:lnTo>
                  <a:close/>
                  <a:moveTo>
                    <a:pt x="269101" y="189451"/>
                  </a:moveTo>
                  <a:lnTo>
                    <a:pt x="269101" y="423181"/>
                  </a:lnTo>
                  <a:lnTo>
                    <a:pt x="377780" y="423181"/>
                  </a:lnTo>
                  <a:lnTo>
                    <a:pt x="377780" y="189451"/>
                  </a:lnTo>
                  <a:close/>
                  <a:moveTo>
                    <a:pt x="0" y="0"/>
                  </a:moveTo>
                  <a:lnTo>
                    <a:pt x="815163" y="0"/>
                  </a:lnTo>
                  <a:lnTo>
                    <a:pt x="815163" y="1999239"/>
                  </a:lnTo>
                  <a:lnTo>
                    <a:pt x="0" y="1999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8D73CCCE-1615-4A51-A5CC-BAF614AADA56}"/>
              </a:ext>
            </a:extLst>
          </p:cNvPr>
          <p:cNvGrpSpPr/>
          <p:nvPr/>
        </p:nvGrpSpPr>
        <p:grpSpPr>
          <a:xfrm>
            <a:off x="9487706" y="3189948"/>
            <a:ext cx="679715" cy="1396626"/>
            <a:chOff x="9934522" y="3685153"/>
            <a:chExt cx="504415" cy="903997"/>
          </a:xfrm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B2325226-73BA-40E8-8F02-44C3DF836A6C}"/>
                </a:ext>
              </a:extLst>
            </p:cNvPr>
            <p:cNvSpPr/>
            <p:nvPr userDrawn="1"/>
          </p:nvSpPr>
          <p:spPr>
            <a:xfrm>
              <a:off x="9934522" y="3685153"/>
              <a:ext cx="504415" cy="903997"/>
            </a:xfrm>
            <a:custGeom>
              <a:avLst/>
              <a:gdLst>
                <a:gd name="connsiteX0" fmla="*/ 0 w 504415"/>
                <a:gd name="connsiteY0" fmla="*/ 0 h 903997"/>
                <a:gd name="connsiteX1" fmla="*/ 504415 w 504415"/>
                <a:gd name="connsiteY1" fmla="*/ 0 h 903997"/>
                <a:gd name="connsiteX2" fmla="*/ 504415 w 504415"/>
                <a:gd name="connsiteY2" fmla="*/ 903997 h 903997"/>
                <a:gd name="connsiteX3" fmla="*/ 0 w 504415"/>
                <a:gd name="connsiteY3" fmla="*/ 903997 h 90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415" h="903997">
                  <a:moveTo>
                    <a:pt x="0" y="0"/>
                  </a:moveTo>
                  <a:lnTo>
                    <a:pt x="504415" y="0"/>
                  </a:lnTo>
                  <a:lnTo>
                    <a:pt x="504415" y="903997"/>
                  </a:lnTo>
                  <a:lnTo>
                    <a:pt x="0" y="9039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D746CEA-6EB7-4B86-842C-06E5E440AB5C}"/>
                </a:ext>
              </a:extLst>
            </p:cNvPr>
            <p:cNvSpPr/>
            <p:nvPr userDrawn="1"/>
          </p:nvSpPr>
          <p:spPr>
            <a:xfrm>
              <a:off x="9934522" y="3685153"/>
              <a:ext cx="504415" cy="903997"/>
            </a:xfrm>
            <a:custGeom>
              <a:avLst/>
              <a:gdLst>
                <a:gd name="connsiteX0" fmla="*/ 932594 w 1217710"/>
                <a:gd name="connsiteY0" fmla="*/ 1806707 h 2182344"/>
                <a:gd name="connsiteX1" fmla="*/ 932594 w 1217710"/>
                <a:gd name="connsiteY1" fmla="*/ 1940340 h 2182344"/>
                <a:gd name="connsiteX2" fmla="*/ 1110219 w 1217710"/>
                <a:gd name="connsiteY2" fmla="*/ 1940340 h 2182344"/>
                <a:gd name="connsiteX3" fmla="*/ 1110219 w 1217710"/>
                <a:gd name="connsiteY3" fmla="*/ 1806707 h 2182344"/>
                <a:gd name="connsiteX4" fmla="*/ 657560 w 1217710"/>
                <a:gd name="connsiteY4" fmla="*/ 1806707 h 2182344"/>
                <a:gd name="connsiteX5" fmla="*/ 657560 w 1217710"/>
                <a:gd name="connsiteY5" fmla="*/ 1940340 h 2182344"/>
                <a:gd name="connsiteX6" fmla="*/ 835185 w 1217710"/>
                <a:gd name="connsiteY6" fmla="*/ 1940340 h 2182344"/>
                <a:gd name="connsiteX7" fmla="*/ 835185 w 1217710"/>
                <a:gd name="connsiteY7" fmla="*/ 1806707 h 2182344"/>
                <a:gd name="connsiteX8" fmla="*/ 107492 w 1217710"/>
                <a:gd name="connsiteY8" fmla="*/ 1806707 h 2182344"/>
                <a:gd name="connsiteX9" fmla="*/ 107492 w 1217710"/>
                <a:gd name="connsiteY9" fmla="*/ 1940340 h 2182344"/>
                <a:gd name="connsiteX10" fmla="*/ 285117 w 1217710"/>
                <a:gd name="connsiteY10" fmla="*/ 1940340 h 2182344"/>
                <a:gd name="connsiteX11" fmla="*/ 285117 w 1217710"/>
                <a:gd name="connsiteY11" fmla="*/ 1806707 h 2182344"/>
                <a:gd name="connsiteX12" fmla="*/ 932594 w 1217710"/>
                <a:gd name="connsiteY12" fmla="*/ 1594677 h 2182344"/>
                <a:gd name="connsiteX13" fmla="*/ 932594 w 1217710"/>
                <a:gd name="connsiteY13" fmla="*/ 1728311 h 2182344"/>
                <a:gd name="connsiteX14" fmla="*/ 1110219 w 1217710"/>
                <a:gd name="connsiteY14" fmla="*/ 1728311 h 2182344"/>
                <a:gd name="connsiteX15" fmla="*/ 1110219 w 1217710"/>
                <a:gd name="connsiteY15" fmla="*/ 1594677 h 2182344"/>
                <a:gd name="connsiteX16" fmla="*/ 657560 w 1217710"/>
                <a:gd name="connsiteY16" fmla="*/ 1594677 h 2182344"/>
                <a:gd name="connsiteX17" fmla="*/ 657560 w 1217710"/>
                <a:gd name="connsiteY17" fmla="*/ 1728311 h 2182344"/>
                <a:gd name="connsiteX18" fmla="*/ 835185 w 1217710"/>
                <a:gd name="connsiteY18" fmla="*/ 1728311 h 2182344"/>
                <a:gd name="connsiteX19" fmla="*/ 835185 w 1217710"/>
                <a:gd name="connsiteY19" fmla="*/ 1594677 h 2182344"/>
                <a:gd name="connsiteX20" fmla="*/ 382526 w 1217710"/>
                <a:gd name="connsiteY20" fmla="*/ 1594677 h 2182344"/>
                <a:gd name="connsiteX21" fmla="*/ 382526 w 1217710"/>
                <a:gd name="connsiteY21" fmla="*/ 1728311 h 2182344"/>
                <a:gd name="connsiteX22" fmla="*/ 560151 w 1217710"/>
                <a:gd name="connsiteY22" fmla="*/ 1728311 h 2182344"/>
                <a:gd name="connsiteX23" fmla="*/ 560151 w 1217710"/>
                <a:gd name="connsiteY23" fmla="*/ 1594677 h 2182344"/>
                <a:gd name="connsiteX24" fmla="*/ 107492 w 1217710"/>
                <a:gd name="connsiteY24" fmla="*/ 1594677 h 2182344"/>
                <a:gd name="connsiteX25" fmla="*/ 107492 w 1217710"/>
                <a:gd name="connsiteY25" fmla="*/ 1728311 h 2182344"/>
                <a:gd name="connsiteX26" fmla="*/ 285117 w 1217710"/>
                <a:gd name="connsiteY26" fmla="*/ 1728311 h 2182344"/>
                <a:gd name="connsiteX27" fmla="*/ 285117 w 1217710"/>
                <a:gd name="connsiteY27" fmla="*/ 1594677 h 2182344"/>
                <a:gd name="connsiteX28" fmla="*/ 932594 w 1217710"/>
                <a:gd name="connsiteY28" fmla="*/ 1382647 h 2182344"/>
                <a:gd name="connsiteX29" fmla="*/ 932594 w 1217710"/>
                <a:gd name="connsiteY29" fmla="*/ 1516280 h 2182344"/>
                <a:gd name="connsiteX30" fmla="*/ 1110219 w 1217710"/>
                <a:gd name="connsiteY30" fmla="*/ 1516280 h 2182344"/>
                <a:gd name="connsiteX31" fmla="*/ 1110219 w 1217710"/>
                <a:gd name="connsiteY31" fmla="*/ 1382647 h 2182344"/>
                <a:gd name="connsiteX32" fmla="*/ 382526 w 1217710"/>
                <a:gd name="connsiteY32" fmla="*/ 1382647 h 2182344"/>
                <a:gd name="connsiteX33" fmla="*/ 382526 w 1217710"/>
                <a:gd name="connsiteY33" fmla="*/ 1516280 h 2182344"/>
                <a:gd name="connsiteX34" fmla="*/ 560151 w 1217710"/>
                <a:gd name="connsiteY34" fmla="*/ 1516280 h 2182344"/>
                <a:gd name="connsiteX35" fmla="*/ 560151 w 1217710"/>
                <a:gd name="connsiteY35" fmla="*/ 1382647 h 2182344"/>
                <a:gd name="connsiteX36" fmla="*/ 107492 w 1217710"/>
                <a:gd name="connsiteY36" fmla="*/ 1382647 h 2182344"/>
                <a:gd name="connsiteX37" fmla="*/ 107492 w 1217710"/>
                <a:gd name="connsiteY37" fmla="*/ 1516280 h 2182344"/>
                <a:gd name="connsiteX38" fmla="*/ 285117 w 1217710"/>
                <a:gd name="connsiteY38" fmla="*/ 1516280 h 2182344"/>
                <a:gd name="connsiteX39" fmla="*/ 285117 w 1217710"/>
                <a:gd name="connsiteY39" fmla="*/ 1382647 h 2182344"/>
                <a:gd name="connsiteX40" fmla="*/ 657560 w 1217710"/>
                <a:gd name="connsiteY40" fmla="*/ 1170617 h 2182344"/>
                <a:gd name="connsiteX41" fmla="*/ 657560 w 1217710"/>
                <a:gd name="connsiteY41" fmla="*/ 1304251 h 2182344"/>
                <a:gd name="connsiteX42" fmla="*/ 835185 w 1217710"/>
                <a:gd name="connsiteY42" fmla="*/ 1304251 h 2182344"/>
                <a:gd name="connsiteX43" fmla="*/ 835185 w 1217710"/>
                <a:gd name="connsiteY43" fmla="*/ 1170617 h 2182344"/>
                <a:gd name="connsiteX44" fmla="*/ 382526 w 1217710"/>
                <a:gd name="connsiteY44" fmla="*/ 1170617 h 2182344"/>
                <a:gd name="connsiteX45" fmla="*/ 382526 w 1217710"/>
                <a:gd name="connsiteY45" fmla="*/ 1304251 h 2182344"/>
                <a:gd name="connsiteX46" fmla="*/ 560151 w 1217710"/>
                <a:gd name="connsiteY46" fmla="*/ 1304251 h 2182344"/>
                <a:gd name="connsiteX47" fmla="*/ 560151 w 1217710"/>
                <a:gd name="connsiteY47" fmla="*/ 1170617 h 2182344"/>
                <a:gd name="connsiteX48" fmla="*/ 932594 w 1217710"/>
                <a:gd name="connsiteY48" fmla="*/ 958588 h 2182344"/>
                <a:gd name="connsiteX49" fmla="*/ 932594 w 1217710"/>
                <a:gd name="connsiteY49" fmla="*/ 1092221 h 2182344"/>
                <a:gd name="connsiteX50" fmla="*/ 1110219 w 1217710"/>
                <a:gd name="connsiteY50" fmla="*/ 1092221 h 2182344"/>
                <a:gd name="connsiteX51" fmla="*/ 1110219 w 1217710"/>
                <a:gd name="connsiteY51" fmla="*/ 958588 h 2182344"/>
                <a:gd name="connsiteX52" fmla="*/ 657560 w 1217710"/>
                <a:gd name="connsiteY52" fmla="*/ 958588 h 2182344"/>
                <a:gd name="connsiteX53" fmla="*/ 657560 w 1217710"/>
                <a:gd name="connsiteY53" fmla="*/ 1092221 h 2182344"/>
                <a:gd name="connsiteX54" fmla="*/ 835185 w 1217710"/>
                <a:gd name="connsiteY54" fmla="*/ 1092221 h 2182344"/>
                <a:gd name="connsiteX55" fmla="*/ 835185 w 1217710"/>
                <a:gd name="connsiteY55" fmla="*/ 958588 h 2182344"/>
                <a:gd name="connsiteX56" fmla="*/ 382526 w 1217710"/>
                <a:gd name="connsiteY56" fmla="*/ 958588 h 2182344"/>
                <a:gd name="connsiteX57" fmla="*/ 382526 w 1217710"/>
                <a:gd name="connsiteY57" fmla="*/ 1092221 h 2182344"/>
                <a:gd name="connsiteX58" fmla="*/ 560151 w 1217710"/>
                <a:gd name="connsiteY58" fmla="*/ 1092221 h 2182344"/>
                <a:gd name="connsiteX59" fmla="*/ 560151 w 1217710"/>
                <a:gd name="connsiteY59" fmla="*/ 958588 h 2182344"/>
                <a:gd name="connsiteX60" fmla="*/ 107492 w 1217710"/>
                <a:gd name="connsiteY60" fmla="*/ 958588 h 2182344"/>
                <a:gd name="connsiteX61" fmla="*/ 107492 w 1217710"/>
                <a:gd name="connsiteY61" fmla="*/ 1092221 h 2182344"/>
                <a:gd name="connsiteX62" fmla="*/ 285117 w 1217710"/>
                <a:gd name="connsiteY62" fmla="*/ 1092221 h 2182344"/>
                <a:gd name="connsiteX63" fmla="*/ 285117 w 1217710"/>
                <a:gd name="connsiteY63" fmla="*/ 958588 h 2182344"/>
                <a:gd name="connsiteX64" fmla="*/ 932594 w 1217710"/>
                <a:gd name="connsiteY64" fmla="*/ 746558 h 2182344"/>
                <a:gd name="connsiteX65" fmla="*/ 932594 w 1217710"/>
                <a:gd name="connsiteY65" fmla="*/ 880191 h 2182344"/>
                <a:gd name="connsiteX66" fmla="*/ 1110219 w 1217710"/>
                <a:gd name="connsiteY66" fmla="*/ 880191 h 2182344"/>
                <a:gd name="connsiteX67" fmla="*/ 1110219 w 1217710"/>
                <a:gd name="connsiteY67" fmla="*/ 746558 h 2182344"/>
                <a:gd name="connsiteX68" fmla="*/ 382526 w 1217710"/>
                <a:gd name="connsiteY68" fmla="*/ 746558 h 2182344"/>
                <a:gd name="connsiteX69" fmla="*/ 382526 w 1217710"/>
                <a:gd name="connsiteY69" fmla="*/ 880191 h 2182344"/>
                <a:gd name="connsiteX70" fmla="*/ 560151 w 1217710"/>
                <a:gd name="connsiteY70" fmla="*/ 880191 h 2182344"/>
                <a:gd name="connsiteX71" fmla="*/ 560151 w 1217710"/>
                <a:gd name="connsiteY71" fmla="*/ 746558 h 2182344"/>
                <a:gd name="connsiteX72" fmla="*/ 932594 w 1217710"/>
                <a:gd name="connsiteY72" fmla="*/ 534528 h 2182344"/>
                <a:gd name="connsiteX73" fmla="*/ 932594 w 1217710"/>
                <a:gd name="connsiteY73" fmla="*/ 668162 h 2182344"/>
                <a:gd name="connsiteX74" fmla="*/ 1110219 w 1217710"/>
                <a:gd name="connsiteY74" fmla="*/ 668162 h 2182344"/>
                <a:gd name="connsiteX75" fmla="*/ 1110219 w 1217710"/>
                <a:gd name="connsiteY75" fmla="*/ 534528 h 2182344"/>
                <a:gd name="connsiteX76" fmla="*/ 657560 w 1217710"/>
                <a:gd name="connsiteY76" fmla="*/ 534528 h 2182344"/>
                <a:gd name="connsiteX77" fmla="*/ 657560 w 1217710"/>
                <a:gd name="connsiteY77" fmla="*/ 668162 h 2182344"/>
                <a:gd name="connsiteX78" fmla="*/ 835185 w 1217710"/>
                <a:gd name="connsiteY78" fmla="*/ 668162 h 2182344"/>
                <a:gd name="connsiteX79" fmla="*/ 835185 w 1217710"/>
                <a:gd name="connsiteY79" fmla="*/ 534528 h 2182344"/>
                <a:gd name="connsiteX80" fmla="*/ 382526 w 1217710"/>
                <a:gd name="connsiteY80" fmla="*/ 534528 h 2182344"/>
                <a:gd name="connsiteX81" fmla="*/ 382526 w 1217710"/>
                <a:gd name="connsiteY81" fmla="*/ 668162 h 2182344"/>
                <a:gd name="connsiteX82" fmla="*/ 560151 w 1217710"/>
                <a:gd name="connsiteY82" fmla="*/ 668162 h 2182344"/>
                <a:gd name="connsiteX83" fmla="*/ 560151 w 1217710"/>
                <a:gd name="connsiteY83" fmla="*/ 534528 h 2182344"/>
                <a:gd name="connsiteX84" fmla="*/ 107492 w 1217710"/>
                <a:gd name="connsiteY84" fmla="*/ 534528 h 2182344"/>
                <a:gd name="connsiteX85" fmla="*/ 107492 w 1217710"/>
                <a:gd name="connsiteY85" fmla="*/ 668162 h 2182344"/>
                <a:gd name="connsiteX86" fmla="*/ 285117 w 1217710"/>
                <a:gd name="connsiteY86" fmla="*/ 668162 h 2182344"/>
                <a:gd name="connsiteX87" fmla="*/ 285117 w 1217710"/>
                <a:gd name="connsiteY87" fmla="*/ 534528 h 2182344"/>
                <a:gd name="connsiteX88" fmla="*/ 932594 w 1217710"/>
                <a:gd name="connsiteY88" fmla="*/ 322499 h 2182344"/>
                <a:gd name="connsiteX89" fmla="*/ 932594 w 1217710"/>
                <a:gd name="connsiteY89" fmla="*/ 456132 h 2182344"/>
                <a:gd name="connsiteX90" fmla="*/ 1110219 w 1217710"/>
                <a:gd name="connsiteY90" fmla="*/ 456132 h 2182344"/>
                <a:gd name="connsiteX91" fmla="*/ 1110219 w 1217710"/>
                <a:gd name="connsiteY91" fmla="*/ 322499 h 2182344"/>
                <a:gd name="connsiteX92" fmla="*/ 657560 w 1217710"/>
                <a:gd name="connsiteY92" fmla="*/ 322499 h 2182344"/>
                <a:gd name="connsiteX93" fmla="*/ 657560 w 1217710"/>
                <a:gd name="connsiteY93" fmla="*/ 456132 h 2182344"/>
                <a:gd name="connsiteX94" fmla="*/ 835185 w 1217710"/>
                <a:gd name="connsiteY94" fmla="*/ 456132 h 2182344"/>
                <a:gd name="connsiteX95" fmla="*/ 835185 w 1217710"/>
                <a:gd name="connsiteY95" fmla="*/ 322499 h 2182344"/>
                <a:gd name="connsiteX96" fmla="*/ 107492 w 1217710"/>
                <a:gd name="connsiteY96" fmla="*/ 322499 h 2182344"/>
                <a:gd name="connsiteX97" fmla="*/ 107492 w 1217710"/>
                <a:gd name="connsiteY97" fmla="*/ 456132 h 2182344"/>
                <a:gd name="connsiteX98" fmla="*/ 285117 w 1217710"/>
                <a:gd name="connsiteY98" fmla="*/ 456132 h 2182344"/>
                <a:gd name="connsiteX99" fmla="*/ 285117 w 1217710"/>
                <a:gd name="connsiteY99" fmla="*/ 322499 h 2182344"/>
                <a:gd name="connsiteX100" fmla="*/ 932594 w 1217710"/>
                <a:gd name="connsiteY100" fmla="*/ 110469 h 2182344"/>
                <a:gd name="connsiteX101" fmla="*/ 932594 w 1217710"/>
                <a:gd name="connsiteY101" fmla="*/ 244103 h 2182344"/>
                <a:gd name="connsiteX102" fmla="*/ 1110219 w 1217710"/>
                <a:gd name="connsiteY102" fmla="*/ 244103 h 2182344"/>
                <a:gd name="connsiteX103" fmla="*/ 1110219 w 1217710"/>
                <a:gd name="connsiteY103" fmla="*/ 110469 h 2182344"/>
                <a:gd name="connsiteX104" fmla="*/ 382526 w 1217710"/>
                <a:gd name="connsiteY104" fmla="*/ 110469 h 2182344"/>
                <a:gd name="connsiteX105" fmla="*/ 382526 w 1217710"/>
                <a:gd name="connsiteY105" fmla="*/ 244103 h 2182344"/>
                <a:gd name="connsiteX106" fmla="*/ 560151 w 1217710"/>
                <a:gd name="connsiteY106" fmla="*/ 244103 h 2182344"/>
                <a:gd name="connsiteX107" fmla="*/ 560151 w 1217710"/>
                <a:gd name="connsiteY107" fmla="*/ 110469 h 2182344"/>
                <a:gd name="connsiteX108" fmla="*/ 107492 w 1217710"/>
                <a:gd name="connsiteY108" fmla="*/ 110469 h 2182344"/>
                <a:gd name="connsiteX109" fmla="*/ 107492 w 1217710"/>
                <a:gd name="connsiteY109" fmla="*/ 244103 h 2182344"/>
                <a:gd name="connsiteX110" fmla="*/ 285117 w 1217710"/>
                <a:gd name="connsiteY110" fmla="*/ 244103 h 2182344"/>
                <a:gd name="connsiteX111" fmla="*/ 285117 w 1217710"/>
                <a:gd name="connsiteY111" fmla="*/ 110469 h 2182344"/>
                <a:gd name="connsiteX112" fmla="*/ 0 w 1217710"/>
                <a:gd name="connsiteY112" fmla="*/ 0 h 2182344"/>
                <a:gd name="connsiteX113" fmla="*/ 1217710 w 1217710"/>
                <a:gd name="connsiteY113" fmla="*/ 0 h 2182344"/>
                <a:gd name="connsiteX114" fmla="*/ 1217710 w 1217710"/>
                <a:gd name="connsiteY114" fmla="*/ 2182344 h 2182344"/>
                <a:gd name="connsiteX115" fmla="*/ 0 w 1217710"/>
                <a:gd name="connsiteY115" fmla="*/ 2182344 h 218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217710" h="2182344">
                  <a:moveTo>
                    <a:pt x="932594" y="1806707"/>
                  </a:moveTo>
                  <a:lnTo>
                    <a:pt x="932594" y="1940340"/>
                  </a:lnTo>
                  <a:lnTo>
                    <a:pt x="1110219" y="1940340"/>
                  </a:lnTo>
                  <a:lnTo>
                    <a:pt x="1110219" y="1806707"/>
                  </a:lnTo>
                  <a:close/>
                  <a:moveTo>
                    <a:pt x="657560" y="1806707"/>
                  </a:moveTo>
                  <a:lnTo>
                    <a:pt x="657560" y="1940340"/>
                  </a:lnTo>
                  <a:lnTo>
                    <a:pt x="835185" y="1940340"/>
                  </a:lnTo>
                  <a:lnTo>
                    <a:pt x="835185" y="1806707"/>
                  </a:lnTo>
                  <a:close/>
                  <a:moveTo>
                    <a:pt x="107492" y="1806707"/>
                  </a:moveTo>
                  <a:lnTo>
                    <a:pt x="107492" y="1940340"/>
                  </a:lnTo>
                  <a:lnTo>
                    <a:pt x="285117" y="1940340"/>
                  </a:lnTo>
                  <a:lnTo>
                    <a:pt x="285117" y="1806707"/>
                  </a:lnTo>
                  <a:close/>
                  <a:moveTo>
                    <a:pt x="932594" y="1594677"/>
                  </a:moveTo>
                  <a:lnTo>
                    <a:pt x="932594" y="1728311"/>
                  </a:lnTo>
                  <a:lnTo>
                    <a:pt x="1110219" y="1728311"/>
                  </a:lnTo>
                  <a:lnTo>
                    <a:pt x="1110219" y="1594677"/>
                  </a:lnTo>
                  <a:close/>
                  <a:moveTo>
                    <a:pt x="657560" y="1594677"/>
                  </a:moveTo>
                  <a:lnTo>
                    <a:pt x="657560" y="1728311"/>
                  </a:lnTo>
                  <a:lnTo>
                    <a:pt x="835185" y="1728311"/>
                  </a:lnTo>
                  <a:lnTo>
                    <a:pt x="835185" y="1594677"/>
                  </a:lnTo>
                  <a:close/>
                  <a:moveTo>
                    <a:pt x="382526" y="1594677"/>
                  </a:moveTo>
                  <a:lnTo>
                    <a:pt x="382526" y="1728311"/>
                  </a:lnTo>
                  <a:lnTo>
                    <a:pt x="560151" y="1728311"/>
                  </a:lnTo>
                  <a:lnTo>
                    <a:pt x="560151" y="1594677"/>
                  </a:lnTo>
                  <a:close/>
                  <a:moveTo>
                    <a:pt x="107492" y="1594677"/>
                  </a:moveTo>
                  <a:lnTo>
                    <a:pt x="107492" y="1728311"/>
                  </a:lnTo>
                  <a:lnTo>
                    <a:pt x="285117" y="1728311"/>
                  </a:lnTo>
                  <a:lnTo>
                    <a:pt x="285117" y="1594677"/>
                  </a:lnTo>
                  <a:close/>
                  <a:moveTo>
                    <a:pt x="932594" y="1382647"/>
                  </a:moveTo>
                  <a:lnTo>
                    <a:pt x="932594" y="1516280"/>
                  </a:lnTo>
                  <a:lnTo>
                    <a:pt x="1110219" y="1516280"/>
                  </a:lnTo>
                  <a:lnTo>
                    <a:pt x="1110219" y="1382647"/>
                  </a:lnTo>
                  <a:close/>
                  <a:moveTo>
                    <a:pt x="382526" y="1382647"/>
                  </a:moveTo>
                  <a:lnTo>
                    <a:pt x="382526" y="1516280"/>
                  </a:lnTo>
                  <a:lnTo>
                    <a:pt x="560151" y="1516280"/>
                  </a:lnTo>
                  <a:lnTo>
                    <a:pt x="560151" y="1382647"/>
                  </a:lnTo>
                  <a:close/>
                  <a:moveTo>
                    <a:pt x="107492" y="1382647"/>
                  </a:moveTo>
                  <a:lnTo>
                    <a:pt x="107492" y="1516280"/>
                  </a:lnTo>
                  <a:lnTo>
                    <a:pt x="285117" y="1516280"/>
                  </a:lnTo>
                  <a:lnTo>
                    <a:pt x="285117" y="1382647"/>
                  </a:lnTo>
                  <a:close/>
                  <a:moveTo>
                    <a:pt x="657560" y="1170617"/>
                  </a:moveTo>
                  <a:lnTo>
                    <a:pt x="657560" y="1304251"/>
                  </a:lnTo>
                  <a:lnTo>
                    <a:pt x="835185" y="1304251"/>
                  </a:lnTo>
                  <a:lnTo>
                    <a:pt x="835185" y="1170617"/>
                  </a:lnTo>
                  <a:close/>
                  <a:moveTo>
                    <a:pt x="382526" y="1170617"/>
                  </a:moveTo>
                  <a:lnTo>
                    <a:pt x="382526" y="1304251"/>
                  </a:lnTo>
                  <a:lnTo>
                    <a:pt x="560151" y="1304251"/>
                  </a:lnTo>
                  <a:lnTo>
                    <a:pt x="560151" y="1170617"/>
                  </a:lnTo>
                  <a:close/>
                  <a:moveTo>
                    <a:pt x="932594" y="958588"/>
                  </a:moveTo>
                  <a:lnTo>
                    <a:pt x="932594" y="1092221"/>
                  </a:lnTo>
                  <a:lnTo>
                    <a:pt x="1110219" y="1092221"/>
                  </a:lnTo>
                  <a:lnTo>
                    <a:pt x="1110219" y="958588"/>
                  </a:lnTo>
                  <a:close/>
                  <a:moveTo>
                    <a:pt x="657560" y="958588"/>
                  </a:moveTo>
                  <a:lnTo>
                    <a:pt x="657560" y="1092221"/>
                  </a:lnTo>
                  <a:lnTo>
                    <a:pt x="835185" y="1092221"/>
                  </a:lnTo>
                  <a:lnTo>
                    <a:pt x="835185" y="958588"/>
                  </a:lnTo>
                  <a:close/>
                  <a:moveTo>
                    <a:pt x="382526" y="958588"/>
                  </a:moveTo>
                  <a:lnTo>
                    <a:pt x="382526" y="1092221"/>
                  </a:lnTo>
                  <a:lnTo>
                    <a:pt x="560151" y="1092221"/>
                  </a:lnTo>
                  <a:lnTo>
                    <a:pt x="560151" y="958588"/>
                  </a:lnTo>
                  <a:close/>
                  <a:moveTo>
                    <a:pt x="107492" y="958588"/>
                  </a:moveTo>
                  <a:lnTo>
                    <a:pt x="107492" y="1092221"/>
                  </a:lnTo>
                  <a:lnTo>
                    <a:pt x="285117" y="1092221"/>
                  </a:lnTo>
                  <a:lnTo>
                    <a:pt x="285117" y="958588"/>
                  </a:lnTo>
                  <a:close/>
                  <a:moveTo>
                    <a:pt x="932594" y="746558"/>
                  </a:moveTo>
                  <a:lnTo>
                    <a:pt x="932594" y="880191"/>
                  </a:lnTo>
                  <a:lnTo>
                    <a:pt x="1110219" y="880191"/>
                  </a:lnTo>
                  <a:lnTo>
                    <a:pt x="1110219" y="746558"/>
                  </a:lnTo>
                  <a:close/>
                  <a:moveTo>
                    <a:pt x="382526" y="746558"/>
                  </a:moveTo>
                  <a:lnTo>
                    <a:pt x="382526" y="880191"/>
                  </a:lnTo>
                  <a:lnTo>
                    <a:pt x="560151" y="880191"/>
                  </a:lnTo>
                  <a:lnTo>
                    <a:pt x="560151" y="746558"/>
                  </a:lnTo>
                  <a:close/>
                  <a:moveTo>
                    <a:pt x="932594" y="534528"/>
                  </a:moveTo>
                  <a:lnTo>
                    <a:pt x="932594" y="668162"/>
                  </a:lnTo>
                  <a:lnTo>
                    <a:pt x="1110219" y="668162"/>
                  </a:lnTo>
                  <a:lnTo>
                    <a:pt x="1110219" y="534528"/>
                  </a:lnTo>
                  <a:close/>
                  <a:moveTo>
                    <a:pt x="657560" y="534528"/>
                  </a:moveTo>
                  <a:lnTo>
                    <a:pt x="657560" y="668162"/>
                  </a:lnTo>
                  <a:lnTo>
                    <a:pt x="835185" y="668162"/>
                  </a:lnTo>
                  <a:lnTo>
                    <a:pt x="835185" y="534528"/>
                  </a:lnTo>
                  <a:close/>
                  <a:moveTo>
                    <a:pt x="382526" y="534528"/>
                  </a:moveTo>
                  <a:lnTo>
                    <a:pt x="382526" y="668162"/>
                  </a:lnTo>
                  <a:lnTo>
                    <a:pt x="560151" y="668162"/>
                  </a:lnTo>
                  <a:lnTo>
                    <a:pt x="560151" y="534528"/>
                  </a:lnTo>
                  <a:close/>
                  <a:moveTo>
                    <a:pt x="107492" y="534528"/>
                  </a:moveTo>
                  <a:lnTo>
                    <a:pt x="107492" y="668162"/>
                  </a:lnTo>
                  <a:lnTo>
                    <a:pt x="285117" y="668162"/>
                  </a:lnTo>
                  <a:lnTo>
                    <a:pt x="285117" y="534528"/>
                  </a:lnTo>
                  <a:close/>
                  <a:moveTo>
                    <a:pt x="932594" y="322499"/>
                  </a:moveTo>
                  <a:lnTo>
                    <a:pt x="932594" y="456132"/>
                  </a:lnTo>
                  <a:lnTo>
                    <a:pt x="1110219" y="456132"/>
                  </a:lnTo>
                  <a:lnTo>
                    <a:pt x="1110219" y="322499"/>
                  </a:lnTo>
                  <a:close/>
                  <a:moveTo>
                    <a:pt x="657560" y="322499"/>
                  </a:moveTo>
                  <a:lnTo>
                    <a:pt x="657560" y="456132"/>
                  </a:lnTo>
                  <a:lnTo>
                    <a:pt x="835185" y="456132"/>
                  </a:lnTo>
                  <a:lnTo>
                    <a:pt x="835185" y="322499"/>
                  </a:lnTo>
                  <a:close/>
                  <a:moveTo>
                    <a:pt x="107492" y="322499"/>
                  </a:moveTo>
                  <a:lnTo>
                    <a:pt x="107492" y="456132"/>
                  </a:lnTo>
                  <a:lnTo>
                    <a:pt x="285117" y="456132"/>
                  </a:lnTo>
                  <a:lnTo>
                    <a:pt x="285117" y="322499"/>
                  </a:lnTo>
                  <a:close/>
                  <a:moveTo>
                    <a:pt x="932594" y="110469"/>
                  </a:moveTo>
                  <a:lnTo>
                    <a:pt x="932594" y="244103"/>
                  </a:lnTo>
                  <a:lnTo>
                    <a:pt x="1110219" y="244103"/>
                  </a:lnTo>
                  <a:lnTo>
                    <a:pt x="1110219" y="110469"/>
                  </a:lnTo>
                  <a:close/>
                  <a:moveTo>
                    <a:pt x="382526" y="110469"/>
                  </a:moveTo>
                  <a:lnTo>
                    <a:pt x="382526" y="244103"/>
                  </a:lnTo>
                  <a:lnTo>
                    <a:pt x="560151" y="244103"/>
                  </a:lnTo>
                  <a:lnTo>
                    <a:pt x="560151" y="110469"/>
                  </a:lnTo>
                  <a:close/>
                  <a:moveTo>
                    <a:pt x="107492" y="110469"/>
                  </a:moveTo>
                  <a:lnTo>
                    <a:pt x="107492" y="244103"/>
                  </a:lnTo>
                  <a:lnTo>
                    <a:pt x="285117" y="244103"/>
                  </a:lnTo>
                  <a:lnTo>
                    <a:pt x="285117" y="110469"/>
                  </a:lnTo>
                  <a:close/>
                  <a:moveTo>
                    <a:pt x="0" y="0"/>
                  </a:moveTo>
                  <a:lnTo>
                    <a:pt x="1217710" y="0"/>
                  </a:lnTo>
                  <a:lnTo>
                    <a:pt x="1217710" y="2182344"/>
                  </a:lnTo>
                  <a:lnTo>
                    <a:pt x="0" y="2182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F0D6CD90-F3A8-4A53-B15C-0C348B7D633A}"/>
              </a:ext>
            </a:extLst>
          </p:cNvPr>
          <p:cNvGrpSpPr/>
          <p:nvPr/>
        </p:nvGrpSpPr>
        <p:grpSpPr>
          <a:xfrm>
            <a:off x="4923781" y="3506267"/>
            <a:ext cx="504415" cy="1079574"/>
            <a:chOff x="9934522" y="3685153"/>
            <a:chExt cx="504415" cy="903997"/>
          </a:xfrm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7F7592CD-FFDF-405D-A835-546A5E392513}"/>
                </a:ext>
              </a:extLst>
            </p:cNvPr>
            <p:cNvSpPr/>
            <p:nvPr userDrawn="1"/>
          </p:nvSpPr>
          <p:spPr>
            <a:xfrm>
              <a:off x="9934522" y="3685153"/>
              <a:ext cx="504415" cy="903997"/>
            </a:xfrm>
            <a:custGeom>
              <a:avLst/>
              <a:gdLst>
                <a:gd name="connsiteX0" fmla="*/ 0 w 504415"/>
                <a:gd name="connsiteY0" fmla="*/ 0 h 903997"/>
                <a:gd name="connsiteX1" fmla="*/ 504415 w 504415"/>
                <a:gd name="connsiteY1" fmla="*/ 0 h 903997"/>
                <a:gd name="connsiteX2" fmla="*/ 504415 w 504415"/>
                <a:gd name="connsiteY2" fmla="*/ 903997 h 903997"/>
                <a:gd name="connsiteX3" fmla="*/ 0 w 504415"/>
                <a:gd name="connsiteY3" fmla="*/ 903997 h 90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415" h="903997">
                  <a:moveTo>
                    <a:pt x="0" y="0"/>
                  </a:moveTo>
                  <a:lnTo>
                    <a:pt x="504415" y="0"/>
                  </a:lnTo>
                  <a:lnTo>
                    <a:pt x="504415" y="903997"/>
                  </a:lnTo>
                  <a:lnTo>
                    <a:pt x="0" y="9039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24D08E6D-F09F-4E0B-AED3-BE6FA974819F}"/>
                </a:ext>
              </a:extLst>
            </p:cNvPr>
            <p:cNvSpPr/>
            <p:nvPr userDrawn="1"/>
          </p:nvSpPr>
          <p:spPr>
            <a:xfrm>
              <a:off x="9934522" y="3685153"/>
              <a:ext cx="504415" cy="903997"/>
            </a:xfrm>
            <a:custGeom>
              <a:avLst/>
              <a:gdLst>
                <a:gd name="connsiteX0" fmla="*/ 932594 w 1217710"/>
                <a:gd name="connsiteY0" fmla="*/ 1806707 h 2182344"/>
                <a:gd name="connsiteX1" fmla="*/ 932594 w 1217710"/>
                <a:gd name="connsiteY1" fmla="*/ 1940340 h 2182344"/>
                <a:gd name="connsiteX2" fmla="*/ 1110219 w 1217710"/>
                <a:gd name="connsiteY2" fmla="*/ 1940340 h 2182344"/>
                <a:gd name="connsiteX3" fmla="*/ 1110219 w 1217710"/>
                <a:gd name="connsiteY3" fmla="*/ 1806707 h 2182344"/>
                <a:gd name="connsiteX4" fmla="*/ 657560 w 1217710"/>
                <a:gd name="connsiteY4" fmla="*/ 1806707 h 2182344"/>
                <a:gd name="connsiteX5" fmla="*/ 657560 w 1217710"/>
                <a:gd name="connsiteY5" fmla="*/ 1940340 h 2182344"/>
                <a:gd name="connsiteX6" fmla="*/ 835185 w 1217710"/>
                <a:gd name="connsiteY6" fmla="*/ 1940340 h 2182344"/>
                <a:gd name="connsiteX7" fmla="*/ 835185 w 1217710"/>
                <a:gd name="connsiteY7" fmla="*/ 1806707 h 2182344"/>
                <a:gd name="connsiteX8" fmla="*/ 107492 w 1217710"/>
                <a:gd name="connsiteY8" fmla="*/ 1806707 h 2182344"/>
                <a:gd name="connsiteX9" fmla="*/ 107492 w 1217710"/>
                <a:gd name="connsiteY9" fmla="*/ 1940340 h 2182344"/>
                <a:gd name="connsiteX10" fmla="*/ 285117 w 1217710"/>
                <a:gd name="connsiteY10" fmla="*/ 1940340 h 2182344"/>
                <a:gd name="connsiteX11" fmla="*/ 285117 w 1217710"/>
                <a:gd name="connsiteY11" fmla="*/ 1806707 h 2182344"/>
                <a:gd name="connsiteX12" fmla="*/ 932594 w 1217710"/>
                <a:gd name="connsiteY12" fmla="*/ 1594677 h 2182344"/>
                <a:gd name="connsiteX13" fmla="*/ 932594 w 1217710"/>
                <a:gd name="connsiteY13" fmla="*/ 1728311 h 2182344"/>
                <a:gd name="connsiteX14" fmla="*/ 1110219 w 1217710"/>
                <a:gd name="connsiteY14" fmla="*/ 1728311 h 2182344"/>
                <a:gd name="connsiteX15" fmla="*/ 1110219 w 1217710"/>
                <a:gd name="connsiteY15" fmla="*/ 1594677 h 2182344"/>
                <a:gd name="connsiteX16" fmla="*/ 657560 w 1217710"/>
                <a:gd name="connsiteY16" fmla="*/ 1594677 h 2182344"/>
                <a:gd name="connsiteX17" fmla="*/ 657560 w 1217710"/>
                <a:gd name="connsiteY17" fmla="*/ 1728311 h 2182344"/>
                <a:gd name="connsiteX18" fmla="*/ 835185 w 1217710"/>
                <a:gd name="connsiteY18" fmla="*/ 1728311 h 2182344"/>
                <a:gd name="connsiteX19" fmla="*/ 835185 w 1217710"/>
                <a:gd name="connsiteY19" fmla="*/ 1594677 h 2182344"/>
                <a:gd name="connsiteX20" fmla="*/ 382526 w 1217710"/>
                <a:gd name="connsiteY20" fmla="*/ 1594677 h 2182344"/>
                <a:gd name="connsiteX21" fmla="*/ 382526 w 1217710"/>
                <a:gd name="connsiteY21" fmla="*/ 1728311 h 2182344"/>
                <a:gd name="connsiteX22" fmla="*/ 560151 w 1217710"/>
                <a:gd name="connsiteY22" fmla="*/ 1728311 h 2182344"/>
                <a:gd name="connsiteX23" fmla="*/ 560151 w 1217710"/>
                <a:gd name="connsiteY23" fmla="*/ 1594677 h 2182344"/>
                <a:gd name="connsiteX24" fmla="*/ 107492 w 1217710"/>
                <a:gd name="connsiteY24" fmla="*/ 1594677 h 2182344"/>
                <a:gd name="connsiteX25" fmla="*/ 107492 w 1217710"/>
                <a:gd name="connsiteY25" fmla="*/ 1728311 h 2182344"/>
                <a:gd name="connsiteX26" fmla="*/ 285117 w 1217710"/>
                <a:gd name="connsiteY26" fmla="*/ 1728311 h 2182344"/>
                <a:gd name="connsiteX27" fmla="*/ 285117 w 1217710"/>
                <a:gd name="connsiteY27" fmla="*/ 1594677 h 2182344"/>
                <a:gd name="connsiteX28" fmla="*/ 932594 w 1217710"/>
                <a:gd name="connsiteY28" fmla="*/ 1382647 h 2182344"/>
                <a:gd name="connsiteX29" fmla="*/ 932594 w 1217710"/>
                <a:gd name="connsiteY29" fmla="*/ 1516280 h 2182344"/>
                <a:gd name="connsiteX30" fmla="*/ 1110219 w 1217710"/>
                <a:gd name="connsiteY30" fmla="*/ 1516280 h 2182344"/>
                <a:gd name="connsiteX31" fmla="*/ 1110219 w 1217710"/>
                <a:gd name="connsiteY31" fmla="*/ 1382647 h 2182344"/>
                <a:gd name="connsiteX32" fmla="*/ 382526 w 1217710"/>
                <a:gd name="connsiteY32" fmla="*/ 1382647 h 2182344"/>
                <a:gd name="connsiteX33" fmla="*/ 382526 w 1217710"/>
                <a:gd name="connsiteY33" fmla="*/ 1516280 h 2182344"/>
                <a:gd name="connsiteX34" fmla="*/ 560151 w 1217710"/>
                <a:gd name="connsiteY34" fmla="*/ 1516280 h 2182344"/>
                <a:gd name="connsiteX35" fmla="*/ 560151 w 1217710"/>
                <a:gd name="connsiteY35" fmla="*/ 1382647 h 2182344"/>
                <a:gd name="connsiteX36" fmla="*/ 107492 w 1217710"/>
                <a:gd name="connsiteY36" fmla="*/ 1382647 h 2182344"/>
                <a:gd name="connsiteX37" fmla="*/ 107492 w 1217710"/>
                <a:gd name="connsiteY37" fmla="*/ 1516280 h 2182344"/>
                <a:gd name="connsiteX38" fmla="*/ 285117 w 1217710"/>
                <a:gd name="connsiteY38" fmla="*/ 1516280 h 2182344"/>
                <a:gd name="connsiteX39" fmla="*/ 285117 w 1217710"/>
                <a:gd name="connsiteY39" fmla="*/ 1382647 h 2182344"/>
                <a:gd name="connsiteX40" fmla="*/ 657560 w 1217710"/>
                <a:gd name="connsiteY40" fmla="*/ 1170617 h 2182344"/>
                <a:gd name="connsiteX41" fmla="*/ 657560 w 1217710"/>
                <a:gd name="connsiteY41" fmla="*/ 1304251 h 2182344"/>
                <a:gd name="connsiteX42" fmla="*/ 835185 w 1217710"/>
                <a:gd name="connsiteY42" fmla="*/ 1304251 h 2182344"/>
                <a:gd name="connsiteX43" fmla="*/ 835185 w 1217710"/>
                <a:gd name="connsiteY43" fmla="*/ 1170617 h 2182344"/>
                <a:gd name="connsiteX44" fmla="*/ 382526 w 1217710"/>
                <a:gd name="connsiteY44" fmla="*/ 1170617 h 2182344"/>
                <a:gd name="connsiteX45" fmla="*/ 382526 w 1217710"/>
                <a:gd name="connsiteY45" fmla="*/ 1304251 h 2182344"/>
                <a:gd name="connsiteX46" fmla="*/ 560151 w 1217710"/>
                <a:gd name="connsiteY46" fmla="*/ 1304251 h 2182344"/>
                <a:gd name="connsiteX47" fmla="*/ 560151 w 1217710"/>
                <a:gd name="connsiteY47" fmla="*/ 1170617 h 2182344"/>
                <a:gd name="connsiteX48" fmla="*/ 932594 w 1217710"/>
                <a:gd name="connsiteY48" fmla="*/ 958588 h 2182344"/>
                <a:gd name="connsiteX49" fmla="*/ 932594 w 1217710"/>
                <a:gd name="connsiteY49" fmla="*/ 1092221 h 2182344"/>
                <a:gd name="connsiteX50" fmla="*/ 1110219 w 1217710"/>
                <a:gd name="connsiteY50" fmla="*/ 1092221 h 2182344"/>
                <a:gd name="connsiteX51" fmla="*/ 1110219 w 1217710"/>
                <a:gd name="connsiteY51" fmla="*/ 958588 h 2182344"/>
                <a:gd name="connsiteX52" fmla="*/ 657560 w 1217710"/>
                <a:gd name="connsiteY52" fmla="*/ 958588 h 2182344"/>
                <a:gd name="connsiteX53" fmla="*/ 657560 w 1217710"/>
                <a:gd name="connsiteY53" fmla="*/ 1092221 h 2182344"/>
                <a:gd name="connsiteX54" fmla="*/ 835185 w 1217710"/>
                <a:gd name="connsiteY54" fmla="*/ 1092221 h 2182344"/>
                <a:gd name="connsiteX55" fmla="*/ 835185 w 1217710"/>
                <a:gd name="connsiteY55" fmla="*/ 958588 h 2182344"/>
                <a:gd name="connsiteX56" fmla="*/ 382526 w 1217710"/>
                <a:gd name="connsiteY56" fmla="*/ 958588 h 2182344"/>
                <a:gd name="connsiteX57" fmla="*/ 382526 w 1217710"/>
                <a:gd name="connsiteY57" fmla="*/ 1092221 h 2182344"/>
                <a:gd name="connsiteX58" fmla="*/ 560151 w 1217710"/>
                <a:gd name="connsiteY58" fmla="*/ 1092221 h 2182344"/>
                <a:gd name="connsiteX59" fmla="*/ 560151 w 1217710"/>
                <a:gd name="connsiteY59" fmla="*/ 958588 h 2182344"/>
                <a:gd name="connsiteX60" fmla="*/ 107492 w 1217710"/>
                <a:gd name="connsiteY60" fmla="*/ 958588 h 2182344"/>
                <a:gd name="connsiteX61" fmla="*/ 107492 w 1217710"/>
                <a:gd name="connsiteY61" fmla="*/ 1092221 h 2182344"/>
                <a:gd name="connsiteX62" fmla="*/ 285117 w 1217710"/>
                <a:gd name="connsiteY62" fmla="*/ 1092221 h 2182344"/>
                <a:gd name="connsiteX63" fmla="*/ 285117 w 1217710"/>
                <a:gd name="connsiteY63" fmla="*/ 958588 h 2182344"/>
                <a:gd name="connsiteX64" fmla="*/ 932594 w 1217710"/>
                <a:gd name="connsiteY64" fmla="*/ 746558 h 2182344"/>
                <a:gd name="connsiteX65" fmla="*/ 932594 w 1217710"/>
                <a:gd name="connsiteY65" fmla="*/ 880191 h 2182344"/>
                <a:gd name="connsiteX66" fmla="*/ 1110219 w 1217710"/>
                <a:gd name="connsiteY66" fmla="*/ 880191 h 2182344"/>
                <a:gd name="connsiteX67" fmla="*/ 1110219 w 1217710"/>
                <a:gd name="connsiteY67" fmla="*/ 746558 h 2182344"/>
                <a:gd name="connsiteX68" fmla="*/ 382526 w 1217710"/>
                <a:gd name="connsiteY68" fmla="*/ 746558 h 2182344"/>
                <a:gd name="connsiteX69" fmla="*/ 382526 w 1217710"/>
                <a:gd name="connsiteY69" fmla="*/ 880191 h 2182344"/>
                <a:gd name="connsiteX70" fmla="*/ 560151 w 1217710"/>
                <a:gd name="connsiteY70" fmla="*/ 880191 h 2182344"/>
                <a:gd name="connsiteX71" fmla="*/ 560151 w 1217710"/>
                <a:gd name="connsiteY71" fmla="*/ 746558 h 2182344"/>
                <a:gd name="connsiteX72" fmla="*/ 932594 w 1217710"/>
                <a:gd name="connsiteY72" fmla="*/ 534528 h 2182344"/>
                <a:gd name="connsiteX73" fmla="*/ 932594 w 1217710"/>
                <a:gd name="connsiteY73" fmla="*/ 668162 h 2182344"/>
                <a:gd name="connsiteX74" fmla="*/ 1110219 w 1217710"/>
                <a:gd name="connsiteY74" fmla="*/ 668162 h 2182344"/>
                <a:gd name="connsiteX75" fmla="*/ 1110219 w 1217710"/>
                <a:gd name="connsiteY75" fmla="*/ 534528 h 2182344"/>
                <a:gd name="connsiteX76" fmla="*/ 657560 w 1217710"/>
                <a:gd name="connsiteY76" fmla="*/ 534528 h 2182344"/>
                <a:gd name="connsiteX77" fmla="*/ 657560 w 1217710"/>
                <a:gd name="connsiteY77" fmla="*/ 668162 h 2182344"/>
                <a:gd name="connsiteX78" fmla="*/ 835185 w 1217710"/>
                <a:gd name="connsiteY78" fmla="*/ 668162 h 2182344"/>
                <a:gd name="connsiteX79" fmla="*/ 835185 w 1217710"/>
                <a:gd name="connsiteY79" fmla="*/ 534528 h 2182344"/>
                <a:gd name="connsiteX80" fmla="*/ 382526 w 1217710"/>
                <a:gd name="connsiteY80" fmla="*/ 534528 h 2182344"/>
                <a:gd name="connsiteX81" fmla="*/ 382526 w 1217710"/>
                <a:gd name="connsiteY81" fmla="*/ 668162 h 2182344"/>
                <a:gd name="connsiteX82" fmla="*/ 560151 w 1217710"/>
                <a:gd name="connsiteY82" fmla="*/ 668162 h 2182344"/>
                <a:gd name="connsiteX83" fmla="*/ 560151 w 1217710"/>
                <a:gd name="connsiteY83" fmla="*/ 534528 h 2182344"/>
                <a:gd name="connsiteX84" fmla="*/ 107492 w 1217710"/>
                <a:gd name="connsiteY84" fmla="*/ 534528 h 2182344"/>
                <a:gd name="connsiteX85" fmla="*/ 107492 w 1217710"/>
                <a:gd name="connsiteY85" fmla="*/ 668162 h 2182344"/>
                <a:gd name="connsiteX86" fmla="*/ 285117 w 1217710"/>
                <a:gd name="connsiteY86" fmla="*/ 668162 h 2182344"/>
                <a:gd name="connsiteX87" fmla="*/ 285117 w 1217710"/>
                <a:gd name="connsiteY87" fmla="*/ 534528 h 2182344"/>
                <a:gd name="connsiteX88" fmla="*/ 932594 w 1217710"/>
                <a:gd name="connsiteY88" fmla="*/ 322499 h 2182344"/>
                <a:gd name="connsiteX89" fmla="*/ 932594 w 1217710"/>
                <a:gd name="connsiteY89" fmla="*/ 456132 h 2182344"/>
                <a:gd name="connsiteX90" fmla="*/ 1110219 w 1217710"/>
                <a:gd name="connsiteY90" fmla="*/ 456132 h 2182344"/>
                <a:gd name="connsiteX91" fmla="*/ 1110219 w 1217710"/>
                <a:gd name="connsiteY91" fmla="*/ 322499 h 2182344"/>
                <a:gd name="connsiteX92" fmla="*/ 657560 w 1217710"/>
                <a:gd name="connsiteY92" fmla="*/ 322499 h 2182344"/>
                <a:gd name="connsiteX93" fmla="*/ 657560 w 1217710"/>
                <a:gd name="connsiteY93" fmla="*/ 456132 h 2182344"/>
                <a:gd name="connsiteX94" fmla="*/ 835185 w 1217710"/>
                <a:gd name="connsiteY94" fmla="*/ 456132 h 2182344"/>
                <a:gd name="connsiteX95" fmla="*/ 835185 w 1217710"/>
                <a:gd name="connsiteY95" fmla="*/ 322499 h 2182344"/>
                <a:gd name="connsiteX96" fmla="*/ 107492 w 1217710"/>
                <a:gd name="connsiteY96" fmla="*/ 322499 h 2182344"/>
                <a:gd name="connsiteX97" fmla="*/ 107492 w 1217710"/>
                <a:gd name="connsiteY97" fmla="*/ 456132 h 2182344"/>
                <a:gd name="connsiteX98" fmla="*/ 285117 w 1217710"/>
                <a:gd name="connsiteY98" fmla="*/ 456132 h 2182344"/>
                <a:gd name="connsiteX99" fmla="*/ 285117 w 1217710"/>
                <a:gd name="connsiteY99" fmla="*/ 322499 h 2182344"/>
                <a:gd name="connsiteX100" fmla="*/ 932594 w 1217710"/>
                <a:gd name="connsiteY100" fmla="*/ 110469 h 2182344"/>
                <a:gd name="connsiteX101" fmla="*/ 932594 w 1217710"/>
                <a:gd name="connsiteY101" fmla="*/ 244103 h 2182344"/>
                <a:gd name="connsiteX102" fmla="*/ 1110219 w 1217710"/>
                <a:gd name="connsiteY102" fmla="*/ 244103 h 2182344"/>
                <a:gd name="connsiteX103" fmla="*/ 1110219 w 1217710"/>
                <a:gd name="connsiteY103" fmla="*/ 110469 h 2182344"/>
                <a:gd name="connsiteX104" fmla="*/ 382526 w 1217710"/>
                <a:gd name="connsiteY104" fmla="*/ 110469 h 2182344"/>
                <a:gd name="connsiteX105" fmla="*/ 382526 w 1217710"/>
                <a:gd name="connsiteY105" fmla="*/ 244103 h 2182344"/>
                <a:gd name="connsiteX106" fmla="*/ 560151 w 1217710"/>
                <a:gd name="connsiteY106" fmla="*/ 244103 h 2182344"/>
                <a:gd name="connsiteX107" fmla="*/ 560151 w 1217710"/>
                <a:gd name="connsiteY107" fmla="*/ 110469 h 2182344"/>
                <a:gd name="connsiteX108" fmla="*/ 107492 w 1217710"/>
                <a:gd name="connsiteY108" fmla="*/ 110469 h 2182344"/>
                <a:gd name="connsiteX109" fmla="*/ 107492 w 1217710"/>
                <a:gd name="connsiteY109" fmla="*/ 244103 h 2182344"/>
                <a:gd name="connsiteX110" fmla="*/ 285117 w 1217710"/>
                <a:gd name="connsiteY110" fmla="*/ 244103 h 2182344"/>
                <a:gd name="connsiteX111" fmla="*/ 285117 w 1217710"/>
                <a:gd name="connsiteY111" fmla="*/ 110469 h 2182344"/>
                <a:gd name="connsiteX112" fmla="*/ 0 w 1217710"/>
                <a:gd name="connsiteY112" fmla="*/ 0 h 2182344"/>
                <a:gd name="connsiteX113" fmla="*/ 1217710 w 1217710"/>
                <a:gd name="connsiteY113" fmla="*/ 0 h 2182344"/>
                <a:gd name="connsiteX114" fmla="*/ 1217710 w 1217710"/>
                <a:gd name="connsiteY114" fmla="*/ 2182344 h 2182344"/>
                <a:gd name="connsiteX115" fmla="*/ 0 w 1217710"/>
                <a:gd name="connsiteY115" fmla="*/ 2182344 h 218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217710" h="2182344">
                  <a:moveTo>
                    <a:pt x="932594" y="1806707"/>
                  </a:moveTo>
                  <a:lnTo>
                    <a:pt x="932594" y="1940340"/>
                  </a:lnTo>
                  <a:lnTo>
                    <a:pt x="1110219" y="1940340"/>
                  </a:lnTo>
                  <a:lnTo>
                    <a:pt x="1110219" y="1806707"/>
                  </a:lnTo>
                  <a:close/>
                  <a:moveTo>
                    <a:pt x="657560" y="1806707"/>
                  </a:moveTo>
                  <a:lnTo>
                    <a:pt x="657560" y="1940340"/>
                  </a:lnTo>
                  <a:lnTo>
                    <a:pt x="835185" y="1940340"/>
                  </a:lnTo>
                  <a:lnTo>
                    <a:pt x="835185" y="1806707"/>
                  </a:lnTo>
                  <a:close/>
                  <a:moveTo>
                    <a:pt x="107492" y="1806707"/>
                  </a:moveTo>
                  <a:lnTo>
                    <a:pt x="107492" y="1940340"/>
                  </a:lnTo>
                  <a:lnTo>
                    <a:pt x="285117" y="1940340"/>
                  </a:lnTo>
                  <a:lnTo>
                    <a:pt x="285117" y="1806707"/>
                  </a:lnTo>
                  <a:close/>
                  <a:moveTo>
                    <a:pt x="932594" y="1594677"/>
                  </a:moveTo>
                  <a:lnTo>
                    <a:pt x="932594" y="1728311"/>
                  </a:lnTo>
                  <a:lnTo>
                    <a:pt x="1110219" y="1728311"/>
                  </a:lnTo>
                  <a:lnTo>
                    <a:pt x="1110219" y="1594677"/>
                  </a:lnTo>
                  <a:close/>
                  <a:moveTo>
                    <a:pt x="657560" y="1594677"/>
                  </a:moveTo>
                  <a:lnTo>
                    <a:pt x="657560" y="1728311"/>
                  </a:lnTo>
                  <a:lnTo>
                    <a:pt x="835185" y="1728311"/>
                  </a:lnTo>
                  <a:lnTo>
                    <a:pt x="835185" y="1594677"/>
                  </a:lnTo>
                  <a:close/>
                  <a:moveTo>
                    <a:pt x="382526" y="1594677"/>
                  </a:moveTo>
                  <a:lnTo>
                    <a:pt x="382526" y="1728311"/>
                  </a:lnTo>
                  <a:lnTo>
                    <a:pt x="560151" y="1728311"/>
                  </a:lnTo>
                  <a:lnTo>
                    <a:pt x="560151" y="1594677"/>
                  </a:lnTo>
                  <a:close/>
                  <a:moveTo>
                    <a:pt x="107492" y="1594677"/>
                  </a:moveTo>
                  <a:lnTo>
                    <a:pt x="107492" y="1728311"/>
                  </a:lnTo>
                  <a:lnTo>
                    <a:pt x="285117" y="1728311"/>
                  </a:lnTo>
                  <a:lnTo>
                    <a:pt x="285117" y="1594677"/>
                  </a:lnTo>
                  <a:close/>
                  <a:moveTo>
                    <a:pt x="932594" y="1382647"/>
                  </a:moveTo>
                  <a:lnTo>
                    <a:pt x="932594" y="1516280"/>
                  </a:lnTo>
                  <a:lnTo>
                    <a:pt x="1110219" y="1516280"/>
                  </a:lnTo>
                  <a:lnTo>
                    <a:pt x="1110219" y="1382647"/>
                  </a:lnTo>
                  <a:close/>
                  <a:moveTo>
                    <a:pt x="382526" y="1382647"/>
                  </a:moveTo>
                  <a:lnTo>
                    <a:pt x="382526" y="1516280"/>
                  </a:lnTo>
                  <a:lnTo>
                    <a:pt x="560151" y="1516280"/>
                  </a:lnTo>
                  <a:lnTo>
                    <a:pt x="560151" y="1382647"/>
                  </a:lnTo>
                  <a:close/>
                  <a:moveTo>
                    <a:pt x="107492" y="1382647"/>
                  </a:moveTo>
                  <a:lnTo>
                    <a:pt x="107492" y="1516280"/>
                  </a:lnTo>
                  <a:lnTo>
                    <a:pt x="285117" y="1516280"/>
                  </a:lnTo>
                  <a:lnTo>
                    <a:pt x="285117" y="1382647"/>
                  </a:lnTo>
                  <a:close/>
                  <a:moveTo>
                    <a:pt x="657560" y="1170617"/>
                  </a:moveTo>
                  <a:lnTo>
                    <a:pt x="657560" y="1304251"/>
                  </a:lnTo>
                  <a:lnTo>
                    <a:pt x="835185" y="1304251"/>
                  </a:lnTo>
                  <a:lnTo>
                    <a:pt x="835185" y="1170617"/>
                  </a:lnTo>
                  <a:close/>
                  <a:moveTo>
                    <a:pt x="382526" y="1170617"/>
                  </a:moveTo>
                  <a:lnTo>
                    <a:pt x="382526" y="1304251"/>
                  </a:lnTo>
                  <a:lnTo>
                    <a:pt x="560151" y="1304251"/>
                  </a:lnTo>
                  <a:lnTo>
                    <a:pt x="560151" y="1170617"/>
                  </a:lnTo>
                  <a:close/>
                  <a:moveTo>
                    <a:pt x="932594" y="958588"/>
                  </a:moveTo>
                  <a:lnTo>
                    <a:pt x="932594" y="1092221"/>
                  </a:lnTo>
                  <a:lnTo>
                    <a:pt x="1110219" y="1092221"/>
                  </a:lnTo>
                  <a:lnTo>
                    <a:pt x="1110219" y="958588"/>
                  </a:lnTo>
                  <a:close/>
                  <a:moveTo>
                    <a:pt x="657560" y="958588"/>
                  </a:moveTo>
                  <a:lnTo>
                    <a:pt x="657560" y="1092221"/>
                  </a:lnTo>
                  <a:lnTo>
                    <a:pt x="835185" y="1092221"/>
                  </a:lnTo>
                  <a:lnTo>
                    <a:pt x="835185" y="958588"/>
                  </a:lnTo>
                  <a:close/>
                  <a:moveTo>
                    <a:pt x="382526" y="958588"/>
                  </a:moveTo>
                  <a:lnTo>
                    <a:pt x="382526" y="1092221"/>
                  </a:lnTo>
                  <a:lnTo>
                    <a:pt x="560151" y="1092221"/>
                  </a:lnTo>
                  <a:lnTo>
                    <a:pt x="560151" y="958588"/>
                  </a:lnTo>
                  <a:close/>
                  <a:moveTo>
                    <a:pt x="107492" y="958588"/>
                  </a:moveTo>
                  <a:lnTo>
                    <a:pt x="107492" y="1092221"/>
                  </a:lnTo>
                  <a:lnTo>
                    <a:pt x="285117" y="1092221"/>
                  </a:lnTo>
                  <a:lnTo>
                    <a:pt x="285117" y="958588"/>
                  </a:lnTo>
                  <a:close/>
                  <a:moveTo>
                    <a:pt x="932594" y="746558"/>
                  </a:moveTo>
                  <a:lnTo>
                    <a:pt x="932594" y="880191"/>
                  </a:lnTo>
                  <a:lnTo>
                    <a:pt x="1110219" y="880191"/>
                  </a:lnTo>
                  <a:lnTo>
                    <a:pt x="1110219" y="746558"/>
                  </a:lnTo>
                  <a:close/>
                  <a:moveTo>
                    <a:pt x="382526" y="746558"/>
                  </a:moveTo>
                  <a:lnTo>
                    <a:pt x="382526" y="880191"/>
                  </a:lnTo>
                  <a:lnTo>
                    <a:pt x="560151" y="880191"/>
                  </a:lnTo>
                  <a:lnTo>
                    <a:pt x="560151" y="746558"/>
                  </a:lnTo>
                  <a:close/>
                  <a:moveTo>
                    <a:pt x="932594" y="534528"/>
                  </a:moveTo>
                  <a:lnTo>
                    <a:pt x="932594" y="668162"/>
                  </a:lnTo>
                  <a:lnTo>
                    <a:pt x="1110219" y="668162"/>
                  </a:lnTo>
                  <a:lnTo>
                    <a:pt x="1110219" y="534528"/>
                  </a:lnTo>
                  <a:close/>
                  <a:moveTo>
                    <a:pt x="657560" y="534528"/>
                  </a:moveTo>
                  <a:lnTo>
                    <a:pt x="657560" y="668162"/>
                  </a:lnTo>
                  <a:lnTo>
                    <a:pt x="835185" y="668162"/>
                  </a:lnTo>
                  <a:lnTo>
                    <a:pt x="835185" y="534528"/>
                  </a:lnTo>
                  <a:close/>
                  <a:moveTo>
                    <a:pt x="382526" y="534528"/>
                  </a:moveTo>
                  <a:lnTo>
                    <a:pt x="382526" y="668162"/>
                  </a:lnTo>
                  <a:lnTo>
                    <a:pt x="560151" y="668162"/>
                  </a:lnTo>
                  <a:lnTo>
                    <a:pt x="560151" y="534528"/>
                  </a:lnTo>
                  <a:close/>
                  <a:moveTo>
                    <a:pt x="107492" y="534528"/>
                  </a:moveTo>
                  <a:lnTo>
                    <a:pt x="107492" y="668162"/>
                  </a:lnTo>
                  <a:lnTo>
                    <a:pt x="285117" y="668162"/>
                  </a:lnTo>
                  <a:lnTo>
                    <a:pt x="285117" y="534528"/>
                  </a:lnTo>
                  <a:close/>
                  <a:moveTo>
                    <a:pt x="932594" y="322499"/>
                  </a:moveTo>
                  <a:lnTo>
                    <a:pt x="932594" y="456132"/>
                  </a:lnTo>
                  <a:lnTo>
                    <a:pt x="1110219" y="456132"/>
                  </a:lnTo>
                  <a:lnTo>
                    <a:pt x="1110219" y="322499"/>
                  </a:lnTo>
                  <a:close/>
                  <a:moveTo>
                    <a:pt x="657560" y="322499"/>
                  </a:moveTo>
                  <a:lnTo>
                    <a:pt x="657560" y="456132"/>
                  </a:lnTo>
                  <a:lnTo>
                    <a:pt x="835185" y="456132"/>
                  </a:lnTo>
                  <a:lnTo>
                    <a:pt x="835185" y="322499"/>
                  </a:lnTo>
                  <a:close/>
                  <a:moveTo>
                    <a:pt x="107492" y="322499"/>
                  </a:moveTo>
                  <a:lnTo>
                    <a:pt x="107492" y="456132"/>
                  </a:lnTo>
                  <a:lnTo>
                    <a:pt x="285117" y="456132"/>
                  </a:lnTo>
                  <a:lnTo>
                    <a:pt x="285117" y="322499"/>
                  </a:lnTo>
                  <a:close/>
                  <a:moveTo>
                    <a:pt x="932594" y="110469"/>
                  </a:moveTo>
                  <a:lnTo>
                    <a:pt x="932594" y="244103"/>
                  </a:lnTo>
                  <a:lnTo>
                    <a:pt x="1110219" y="244103"/>
                  </a:lnTo>
                  <a:lnTo>
                    <a:pt x="1110219" y="110469"/>
                  </a:lnTo>
                  <a:close/>
                  <a:moveTo>
                    <a:pt x="382526" y="110469"/>
                  </a:moveTo>
                  <a:lnTo>
                    <a:pt x="382526" y="244103"/>
                  </a:lnTo>
                  <a:lnTo>
                    <a:pt x="560151" y="244103"/>
                  </a:lnTo>
                  <a:lnTo>
                    <a:pt x="560151" y="110469"/>
                  </a:lnTo>
                  <a:close/>
                  <a:moveTo>
                    <a:pt x="107492" y="110469"/>
                  </a:moveTo>
                  <a:lnTo>
                    <a:pt x="107492" y="244103"/>
                  </a:lnTo>
                  <a:lnTo>
                    <a:pt x="285117" y="244103"/>
                  </a:lnTo>
                  <a:lnTo>
                    <a:pt x="285117" y="110469"/>
                  </a:lnTo>
                  <a:close/>
                  <a:moveTo>
                    <a:pt x="0" y="0"/>
                  </a:moveTo>
                  <a:lnTo>
                    <a:pt x="1217710" y="0"/>
                  </a:lnTo>
                  <a:lnTo>
                    <a:pt x="1217710" y="2182344"/>
                  </a:lnTo>
                  <a:lnTo>
                    <a:pt x="0" y="2182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54497F03-2FA0-4601-8B40-D7C5AD5D3DFC}"/>
              </a:ext>
            </a:extLst>
          </p:cNvPr>
          <p:cNvGrpSpPr/>
          <p:nvPr/>
        </p:nvGrpSpPr>
        <p:grpSpPr>
          <a:xfrm>
            <a:off x="1714426" y="3653139"/>
            <a:ext cx="401839" cy="985535"/>
            <a:chOff x="9452201" y="3616474"/>
            <a:chExt cx="401839" cy="985535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84690ABF-1C3A-4B33-A442-F4D875D0EA8F}"/>
                </a:ext>
              </a:extLst>
            </p:cNvPr>
            <p:cNvSpPr/>
            <p:nvPr userDrawn="1"/>
          </p:nvSpPr>
          <p:spPr>
            <a:xfrm>
              <a:off x="9452201" y="3616474"/>
              <a:ext cx="401839" cy="985535"/>
            </a:xfrm>
            <a:custGeom>
              <a:avLst/>
              <a:gdLst>
                <a:gd name="connsiteX0" fmla="*/ 0 w 401839"/>
                <a:gd name="connsiteY0" fmla="*/ 0 h 985535"/>
                <a:gd name="connsiteX1" fmla="*/ 401839 w 401839"/>
                <a:gd name="connsiteY1" fmla="*/ 0 h 985535"/>
                <a:gd name="connsiteX2" fmla="*/ 401839 w 401839"/>
                <a:gd name="connsiteY2" fmla="*/ 985535 h 985535"/>
                <a:gd name="connsiteX3" fmla="*/ 0 w 401839"/>
                <a:gd name="connsiteY3" fmla="*/ 985535 h 98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39" h="985535">
                  <a:moveTo>
                    <a:pt x="0" y="0"/>
                  </a:moveTo>
                  <a:lnTo>
                    <a:pt x="401839" y="0"/>
                  </a:lnTo>
                  <a:lnTo>
                    <a:pt x="401839" y="985535"/>
                  </a:lnTo>
                  <a:lnTo>
                    <a:pt x="0" y="985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BE24AC8D-99EB-4DDE-8472-969D3B394A05}"/>
                </a:ext>
              </a:extLst>
            </p:cNvPr>
            <p:cNvSpPr/>
            <p:nvPr userDrawn="1"/>
          </p:nvSpPr>
          <p:spPr>
            <a:xfrm>
              <a:off x="9452201" y="3616474"/>
              <a:ext cx="401839" cy="985535"/>
            </a:xfrm>
            <a:custGeom>
              <a:avLst/>
              <a:gdLst>
                <a:gd name="connsiteX0" fmla="*/ 605658 w 815163"/>
                <a:gd name="connsiteY0" fmla="*/ 1301993 h 1999239"/>
                <a:gd name="connsiteX1" fmla="*/ 605658 w 815163"/>
                <a:gd name="connsiteY1" fmla="*/ 1535723 h 1999239"/>
                <a:gd name="connsiteX2" fmla="*/ 714337 w 815163"/>
                <a:gd name="connsiteY2" fmla="*/ 1535723 h 1999239"/>
                <a:gd name="connsiteX3" fmla="*/ 714337 w 815163"/>
                <a:gd name="connsiteY3" fmla="*/ 1301993 h 1999239"/>
                <a:gd name="connsiteX4" fmla="*/ 437380 w 815163"/>
                <a:gd name="connsiteY4" fmla="*/ 1301993 h 1999239"/>
                <a:gd name="connsiteX5" fmla="*/ 437380 w 815163"/>
                <a:gd name="connsiteY5" fmla="*/ 1535723 h 1999239"/>
                <a:gd name="connsiteX6" fmla="*/ 546058 w 815163"/>
                <a:gd name="connsiteY6" fmla="*/ 1535723 h 1999239"/>
                <a:gd name="connsiteX7" fmla="*/ 546058 w 815163"/>
                <a:gd name="connsiteY7" fmla="*/ 1301993 h 1999239"/>
                <a:gd name="connsiteX8" fmla="*/ 269101 w 815163"/>
                <a:gd name="connsiteY8" fmla="*/ 1301993 h 1999239"/>
                <a:gd name="connsiteX9" fmla="*/ 269101 w 815163"/>
                <a:gd name="connsiteY9" fmla="*/ 1535723 h 1999239"/>
                <a:gd name="connsiteX10" fmla="*/ 377780 w 815163"/>
                <a:gd name="connsiteY10" fmla="*/ 1535723 h 1999239"/>
                <a:gd name="connsiteX11" fmla="*/ 377780 w 815163"/>
                <a:gd name="connsiteY11" fmla="*/ 1301993 h 1999239"/>
                <a:gd name="connsiteX12" fmla="*/ 437380 w 815163"/>
                <a:gd name="connsiteY12" fmla="*/ 931146 h 1999239"/>
                <a:gd name="connsiteX13" fmla="*/ 437380 w 815163"/>
                <a:gd name="connsiteY13" fmla="*/ 1164876 h 1999239"/>
                <a:gd name="connsiteX14" fmla="*/ 546058 w 815163"/>
                <a:gd name="connsiteY14" fmla="*/ 1164876 h 1999239"/>
                <a:gd name="connsiteX15" fmla="*/ 546058 w 815163"/>
                <a:gd name="connsiteY15" fmla="*/ 931146 h 1999239"/>
                <a:gd name="connsiteX16" fmla="*/ 269101 w 815163"/>
                <a:gd name="connsiteY16" fmla="*/ 931146 h 1999239"/>
                <a:gd name="connsiteX17" fmla="*/ 269101 w 815163"/>
                <a:gd name="connsiteY17" fmla="*/ 1164876 h 1999239"/>
                <a:gd name="connsiteX18" fmla="*/ 377780 w 815163"/>
                <a:gd name="connsiteY18" fmla="*/ 1164876 h 1999239"/>
                <a:gd name="connsiteX19" fmla="*/ 377780 w 815163"/>
                <a:gd name="connsiteY19" fmla="*/ 931146 h 1999239"/>
                <a:gd name="connsiteX20" fmla="*/ 100823 w 815163"/>
                <a:gd name="connsiteY20" fmla="*/ 931146 h 1999239"/>
                <a:gd name="connsiteX21" fmla="*/ 100823 w 815163"/>
                <a:gd name="connsiteY21" fmla="*/ 1164876 h 1999239"/>
                <a:gd name="connsiteX22" fmla="*/ 209502 w 815163"/>
                <a:gd name="connsiteY22" fmla="*/ 1164876 h 1999239"/>
                <a:gd name="connsiteX23" fmla="*/ 209502 w 815163"/>
                <a:gd name="connsiteY23" fmla="*/ 931146 h 1999239"/>
                <a:gd name="connsiteX24" fmla="*/ 605658 w 815163"/>
                <a:gd name="connsiteY24" fmla="*/ 560298 h 1999239"/>
                <a:gd name="connsiteX25" fmla="*/ 605658 w 815163"/>
                <a:gd name="connsiteY25" fmla="*/ 794029 h 1999239"/>
                <a:gd name="connsiteX26" fmla="*/ 714337 w 815163"/>
                <a:gd name="connsiteY26" fmla="*/ 794029 h 1999239"/>
                <a:gd name="connsiteX27" fmla="*/ 714337 w 815163"/>
                <a:gd name="connsiteY27" fmla="*/ 560298 h 1999239"/>
                <a:gd name="connsiteX28" fmla="*/ 437380 w 815163"/>
                <a:gd name="connsiteY28" fmla="*/ 560298 h 1999239"/>
                <a:gd name="connsiteX29" fmla="*/ 437380 w 815163"/>
                <a:gd name="connsiteY29" fmla="*/ 794029 h 1999239"/>
                <a:gd name="connsiteX30" fmla="*/ 546058 w 815163"/>
                <a:gd name="connsiteY30" fmla="*/ 794029 h 1999239"/>
                <a:gd name="connsiteX31" fmla="*/ 546058 w 815163"/>
                <a:gd name="connsiteY31" fmla="*/ 560298 h 1999239"/>
                <a:gd name="connsiteX32" fmla="*/ 100823 w 815163"/>
                <a:gd name="connsiteY32" fmla="*/ 560298 h 1999239"/>
                <a:gd name="connsiteX33" fmla="*/ 100823 w 815163"/>
                <a:gd name="connsiteY33" fmla="*/ 794029 h 1999239"/>
                <a:gd name="connsiteX34" fmla="*/ 209502 w 815163"/>
                <a:gd name="connsiteY34" fmla="*/ 794029 h 1999239"/>
                <a:gd name="connsiteX35" fmla="*/ 209502 w 815163"/>
                <a:gd name="connsiteY35" fmla="*/ 560298 h 1999239"/>
                <a:gd name="connsiteX36" fmla="*/ 437380 w 815163"/>
                <a:gd name="connsiteY36" fmla="*/ 189451 h 1999239"/>
                <a:gd name="connsiteX37" fmla="*/ 437380 w 815163"/>
                <a:gd name="connsiteY37" fmla="*/ 423181 h 1999239"/>
                <a:gd name="connsiteX38" fmla="*/ 546058 w 815163"/>
                <a:gd name="connsiteY38" fmla="*/ 423181 h 1999239"/>
                <a:gd name="connsiteX39" fmla="*/ 546058 w 815163"/>
                <a:gd name="connsiteY39" fmla="*/ 189451 h 1999239"/>
                <a:gd name="connsiteX40" fmla="*/ 269101 w 815163"/>
                <a:gd name="connsiteY40" fmla="*/ 189451 h 1999239"/>
                <a:gd name="connsiteX41" fmla="*/ 269101 w 815163"/>
                <a:gd name="connsiteY41" fmla="*/ 423181 h 1999239"/>
                <a:gd name="connsiteX42" fmla="*/ 377780 w 815163"/>
                <a:gd name="connsiteY42" fmla="*/ 423181 h 1999239"/>
                <a:gd name="connsiteX43" fmla="*/ 377780 w 815163"/>
                <a:gd name="connsiteY43" fmla="*/ 189451 h 1999239"/>
                <a:gd name="connsiteX44" fmla="*/ 0 w 815163"/>
                <a:gd name="connsiteY44" fmla="*/ 0 h 1999239"/>
                <a:gd name="connsiteX45" fmla="*/ 815163 w 815163"/>
                <a:gd name="connsiteY45" fmla="*/ 0 h 1999239"/>
                <a:gd name="connsiteX46" fmla="*/ 815163 w 815163"/>
                <a:gd name="connsiteY46" fmla="*/ 1999239 h 1999239"/>
                <a:gd name="connsiteX47" fmla="*/ 0 w 815163"/>
                <a:gd name="connsiteY47" fmla="*/ 1999239 h 19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5163" h="1999239">
                  <a:moveTo>
                    <a:pt x="605658" y="1301993"/>
                  </a:moveTo>
                  <a:lnTo>
                    <a:pt x="605658" y="1535723"/>
                  </a:lnTo>
                  <a:lnTo>
                    <a:pt x="714337" y="1535723"/>
                  </a:lnTo>
                  <a:lnTo>
                    <a:pt x="714337" y="1301993"/>
                  </a:lnTo>
                  <a:close/>
                  <a:moveTo>
                    <a:pt x="437380" y="1301993"/>
                  </a:moveTo>
                  <a:lnTo>
                    <a:pt x="437380" y="1535723"/>
                  </a:lnTo>
                  <a:lnTo>
                    <a:pt x="546058" y="1535723"/>
                  </a:lnTo>
                  <a:lnTo>
                    <a:pt x="546058" y="1301993"/>
                  </a:lnTo>
                  <a:close/>
                  <a:moveTo>
                    <a:pt x="269101" y="1301993"/>
                  </a:moveTo>
                  <a:lnTo>
                    <a:pt x="269101" y="1535723"/>
                  </a:lnTo>
                  <a:lnTo>
                    <a:pt x="377780" y="1535723"/>
                  </a:lnTo>
                  <a:lnTo>
                    <a:pt x="377780" y="1301993"/>
                  </a:lnTo>
                  <a:close/>
                  <a:moveTo>
                    <a:pt x="437380" y="931146"/>
                  </a:moveTo>
                  <a:lnTo>
                    <a:pt x="437380" y="1164876"/>
                  </a:lnTo>
                  <a:lnTo>
                    <a:pt x="546058" y="1164876"/>
                  </a:lnTo>
                  <a:lnTo>
                    <a:pt x="546058" y="931146"/>
                  </a:lnTo>
                  <a:close/>
                  <a:moveTo>
                    <a:pt x="269101" y="931146"/>
                  </a:moveTo>
                  <a:lnTo>
                    <a:pt x="269101" y="1164876"/>
                  </a:lnTo>
                  <a:lnTo>
                    <a:pt x="377780" y="1164876"/>
                  </a:lnTo>
                  <a:lnTo>
                    <a:pt x="377780" y="931146"/>
                  </a:lnTo>
                  <a:close/>
                  <a:moveTo>
                    <a:pt x="100823" y="931146"/>
                  </a:moveTo>
                  <a:lnTo>
                    <a:pt x="100823" y="1164876"/>
                  </a:lnTo>
                  <a:lnTo>
                    <a:pt x="209502" y="1164876"/>
                  </a:lnTo>
                  <a:lnTo>
                    <a:pt x="209502" y="931146"/>
                  </a:lnTo>
                  <a:close/>
                  <a:moveTo>
                    <a:pt x="605658" y="560298"/>
                  </a:moveTo>
                  <a:lnTo>
                    <a:pt x="605658" y="794029"/>
                  </a:lnTo>
                  <a:lnTo>
                    <a:pt x="714337" y="794029"/>
                  </a:lnTo>
                  <a:lnTo>
                    <a:pt x="714337" y="560298"/>
                  </a:lnTo>
                  <a:close/>
                  <a:moveTo>
                    <a:pt x="437380" y="560298"/>
                  </a:moveTo>
                  <a:lnTo>
                    <a:pt x="437380" y="794029"/>
                  </a:lnTo>
                  <a:lnTo>
                    <a:pt x="546058" y="794029"/>
                  </a:lnTo>
                  <a:lnTo>
                    <a:pt x="546058" y="560298"/>
                  </a:lnTo>
                  <a:close/>
                  <a:moveTo>
                    <a:pt x="100823" y="560298"/>
                  </a:moveTo>
                  <a:lnTo>
                    <a:pt x="100823" y="794029"/>
                  </a:lnTo>
                  <a:lnTo>
                    <a:pt x="209502" y="794029"/>
                  </a:lnTo>
                  <a:lnTo>
                    <a:pt x="209502" y="560298"/>
                  </a:lnTo>
                  <a:close/>
                  <a:moveTo>
                    <a:pt x="437380" y="189451"/>
                  </a:moveTo>
                  <a:lnTo>
                    <a:pt x="437380" y="423181"/>
                  </a:lnTo>
                  <a:lnTo>
                    <a:pt x="546058" y="423181"/>
                  </a:lnTo>
                  <a:lnTo>
                    <a:pt x="546058" y="189451"/>
                  </a:lnTo>
                  <a:close/>
                  <a:moveTo>
                    <a:pt x="269101" y="189451"/>
                  </a:moveTo>
                  <a:lnTo>
                    <a:pt x="269101" y="423181"/>
                  </a:lnTo>
                  <a:lnTo>
                    <a:pt x="377780" y="423181"/>
                  </a:lnTo>
                  <a:lnTo>
                    <a:pt x="377780" y="189451"/>
                  </a:lnTo>
                  <a:close/>
                  <a:moveTo>
                    <a:pt x="0" y="0"/>
                  </a:moveTo>
                  <a:lnTo>
                    <a:pt x="815163" y="0"/>
                  </a:lnTo>
                  <a:lnTo>
                    <a:pt x="815163" y="1999239"/>
                  </a:lnTo>
                  <a:lnTo>
                    <a:pt x="0" y="1999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E42E3037-385D-4712-9AD2-09FF6744A77F}"/>
              </a:ext>
            </a:extLst>
          </p:cNvPr>
          <p:cNvGrpSpPr/>
          <p:nvPr/>
        </p:nvGrpSpPr>
        <p:grpSpPr>
          <a:xfrm>
            <a:off x="2107159" y="3217840"/>
            <a:ext cx="344976" cy="1399740"/>
            <a:chOff x="2083051" y="3224256"/>
            <a:chExt cx="344976" cy="1399740"/>
          </a:xfrm>
        </p:grpSpPr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CAD989B6-AE3A-412C-9FA8-4EA94DA93314}"/>
                </a:ext>
              </a:extLst>
            </p:cNvPr>
            <p:cNvSpPr/>
            <p:nvPr userDrawn="1"/>
          </p:nvSpPr>
          <p:spPr>
            <a:xfrm>
              <a:off x="2083051" y="3224256"/>
              <a:ext cx="344976" cy="1399740"/>
            </a:xfrm>
            <a:custGeom>
              <a:avLst/>
              <a:gdLst>
                <a:gd name="connsiteX0" fmla="*/ 15431 w 344976"/>
                <a:gd name="connsiteY0" fmla="*/ 488254 h 1399740"/>
                <a:gd name="connsiteX1" fmla="*/ 330648 w 344976"/>
                <a:gd name="connsiteY1" fmla="*/ 488254 h 1399740"/>
                <a:gd name="connsiteX2" fmla="*/ 331199 w 344976"/>
                <a:gd name="connsiteY2" fmla="*/ 1399740 h 1399740"/>
                <a:gd name="connsiteX3" fmla="*/ 15431 w 344976"/>
                <a:gd name="connsiteY3" fmla="*/ 1399740 h 1399740"/>
                <a:gd name="connsiteX4" fmla="*/ 15431 w 344976"/>
                <a:gd name="connsiteY4" fmla="*/ 488254 h 1399740"/>
                <a:gd name="connsiteX5" fmla="*/ 326790 w 344976"/>
                <a:gd name="connsiteY5" fmla="*/ 357649 h 1399740"/>
                <a:gd name="connsiteX6" fmla="*/ 344976 w 344976"/>
                <a:gd name="connsiteY6" fmla="*/ 478886 h 1399740"/>
                <a:gd name="connsiteX7" fmla="*/ 0 w 344976"/>
                <a:gd name="connsiteY7" fmla="*/ 478886 h 1399740"/>
                <a:gd name="connsiteX8" fmla="*/ 15982 w 344976"/>
                <a:gd name="connsiteY8" fmla="*/ 370875 h 1399740"/>
                <a:gd name="connsiteX9" fmla="*/ 32514 w 344976"/>
                <a:gd name="connsiteY9" fmla="*/ 358751 h 1399740"/>
                <a:gd name="connsiteX10" fmla="*/ 326790 w 344976"/>
                <a:gd name="connsiteY10" fmla="*/ 357649 h 1399740"/>
                <a:gd name="connsiteX11" fmla="*/ 263217 w 344976"/>
                <a:gd name="connsiteY11" fmla="*/ 252385 h 1399740"/>
                <a:gd name="connsiteX12" fmla="*/ 263192 w 344976"/>
                <a:gd name="connsiteY12" fmla="*/ 252512 h 1399740"/>
                <a:gd name="connsiteX13" fmla="*/ 263278 w 344976"/>
                <a:gd name="connsiteY13" fmla="*/ 252547 h 1399740"/>
                <a:gd name="connsiteX14" fmla="*/ 81841 w 344976"/>
                <a:gd name="connsiteY14" fmla="*/ 246283 h 1399740"/>
                <a:gd name="connsiteX15" fmla="*/ 78454 w 344976"/>
                <a:gd name="connsiteY15" fmla="*/ 254279 h 1399740"/>
                <a:gd name="connsiteX16" fmla="*/ 83069 w 344976"/>
                <a:gd name="connsiteY16" fmla="*/ 252367 h 1399740"/>
                <a:gd name="connsiteX17" fmla="*/ 173039 w 344976"/>
                <a:gd name="connsiteY17" fmla="*/ 0 h 1399740"/>
                <a:gd name="connsiteX18" fmla="*/ 193430 w 344976"/>
                <a:gd name="connsiteY18" fmla="*/ 56761 h 1399740"/>
                <a:gd name="connsiteX19" fmla="*/ 218779 w 344976"/>
                <a:gd name="connsiteY19" fmla="*/ 87070 h 1399740"/>
                <a:gd name="connsiteX20" fmla="*/ 246307 w 344976"/>
                <a:gd name="connsiteY20" fmla="*/ 129228 h 1399740"/>
                <a:gd name="connsiteX21" fmla="*/ 256159 w 344976"/>
                <a:gd name="connsiteY21" fmla="*/ 151697 h 1399740"/>
                <a:gd name="connsiteX22" fmla="*/ 257741 w 344976"/>
                <a:gd name="connsiteY22" fmla="*/ 154044 h 1399740"/>
                <a:gd name="connsiteX23" fmla="*/ 258213 w 344976"/>
                <a:gd name="connsiteY23" fmla="*/ 156383 h 1399740"/>
                <a:gd name="connsiteX24" fmla="*/ 266241 w 344976"/>
                <a:gd name="connsiteY24" fmla="*/ 174692 h 1399740"/>
                <a:gd name="connsiteX25" fmla="*/ 294277 w 344976"/>
                <a:gd name="connsiteY25" fmla="*/ 270580 h 1399740"/>
                <a:gd name="connsiteX26" fmla="*/ 310259 w 344976"/>
                <a:gd name="connsiteY26" fmla="*/ 347180 h 1399740"/>
                <a:gd name="connsiteX27" fmla="*/ 33065 w 344976"/>
                <a:gd name="connsiteY27" fmla="*/ 347180 h 1399740"/>
                <a:gd name="connsiteX28" fmla="*/ 57864 w 344976"/>
                <a:gd name="connsiteY28" fmla="*/ 241373 h 1399740"/>
                <a:gd name="connsiteX29" fmla="*/ 84941 w 344976"/>
                <a:gd name="connsiteY29" fmla="*/ 171913 h 1399740"/>
                <a:gd name="connsiteX30" fmla="*/ 88549 w 344976"/>
                <a:gd name="connsiteY30" fmla="*/ 154044 h 1399740"/>
                <a:gd name="connsiteX31" fmla="*/ 96511 w 344976"/>
                <a:gd name="connsiteY31" fmla="*/ 142234 h 1399740"/>
                <a:gd name="connsiteX32" fmla="*/ 108563 w 344976"/>
                <a:gd name="connsiteY32" fmla="*/ 111318 h 1399740"/>
                <a:gd name="connsiteX33" fmla="*/ 150996 w 344976"/>
                <a:gd name="connsiteY33" fmla="*/ 62272 h 1399740"/>
                <a:gd name="connsiteX34" fmla="*/ 173039 w 344976"/>
                <a:gd name="connsiteY34" fmla="*/ 0 h 139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976" h="1399740">
                  <a:moveTo>
                    <a:pt x="15431" y="488254"/>
                  </a:moveTo>
                  <a:cubicBezTo>
                    <a:pt x="118483" y="488254"/>
                    <a:pt x="222086" y="488254"/>
                    <a:pt x="330648" y="488254"/>
                  </a:cubicBezTo>
                  <a:cubicBezTo>
                    <a:pt x="356549" y="791348"/>
                    <a:pt x="337812" y="1094993"/>
                    <a:pt x="331199" y="1399740"/>
                  </a:cubicBezTo>
                  <a:cubicBezTo>
                    <a:pt x="223739" y="1399740"/>
                    <a:pt x="120687" y="1399740"/>
                    <a:pt x="15431" y="1399740"/>
                  </a:cubicBezTo>
                  <a:cubicBezTo>
                    <a:pt x="2756" y="1217332"/>
                    <a:pt x="-9368" y="615002"/>
                    <a:pt x="15431" y="488254"/>
                  </a:cubicBezTo>
                  <a:close/>
                  <a:moveTo>
                    <a:pt x="326790" y="357649"/>
                  </a:moveTo>
                  <a:cubicBezTo>
                    <a:pt x="332852" y="399531"/>
                    <a:pt x="338914" y="438106"/>
                    <a:pt x="344976" y="478886"/>
                  </a:cubicBezTo>
                  <a:cubicBezTo>
                    <a:pt x="229800" y="478886"/>
                    <a:pt x="117380" y="478886"/>
                    <a:pt x="0" y="478886"/>
                  </a:cubicBezTo>
                  <a:cubicBezTo>
                    <a:pt x="4960" y="441964"/>
                    <a:pt x="9369" y="406144"/>
                    <a:pt x="15982" y="370875"/>
                  </a:cubicBezTo>
                  <a:cubicBezTo>
                    <a:pt x="17084" y="365916"/>
                    <a:pt x="27003" y="358751"/>
                    <a:pt x="32514" y="358751"/>
                  </a:cubicBezTo>
                  <a:cubicBezTo>
                    <a:pt x="130055" y="357649"/>
                    <a:pt x="227045" y="357649"/>
                    <a:pt x="326790" y="357649"/>
                  </a:cubicBezTo>
                  <a:close/>
                  <a:moveTo>
                    <a:pt x="263217" y="252385"/>
                  </a:moveTo>
                  <a:lnTo>
                    <a:pt x="263192" y="252512"/>
                  </a:lnTo>
                  <a:lnTo>
                    <a:pt x="263278" y="252547"/>
                  </a:lnTo>
                  <a:close/>
                  <a:moveTo>
                    <a:pt x="81841" y="246283"/>
                  </a:moveTo>
                  <a:lnTo>
                    <a:pt x="78454" y="254279"/>
                  </a:lnTo>
                  <a:lnTo>
                    <a:pt x="83069" y="252367"/>
                  </a:lnTo>
                  <a:close/>
                  <a:moveTo>
                    <a:pt x="173039" y="0"/>
                  </a:moveTo>
                  <a:cubicBezTo>
                    <a:pt x="180204" y="20941"/>
                    <a:pt x="186817" y="38575"/>
                    <a:pt x="193430" y="56761"/>
                  </a:cubicBezTo>
                  <a:cubicBezTo>
                    <a:pt x="202247" y="66680"/>
                    <a:pt x="210513" y="76600"/>
                    <a:pt x="218779" y="87070"/>
                  </a:cubicBezTo>
                  <a:cubicBezTo>
                    <a:pt x="229525" y="100434"/>
                    <a:pt x="238549" y="114556"/>
                    <a:pt x="246307" y="129228"/>
                  </a:cubicBezTo>
                  <a:lnTo>
                    <a:pt x="256159" y="151697"/>
                  </a:lnTo>
                  <a:lnTo>
                    <a:pt x="257741" y="154044"/>
                  </a:lnTo>
                  <a:lnTo>
                    <a:pt x="258213" y="156383"/>
                  </a:lnTo>
                  <a:lnTo>
                    <a:pt x="266241" y="174692"/>
                  </a:lnTo>
                  <a:cubicBezTo>
                    <a:pt x="277607" y="205828"/>
                    <a:pt x="285735" y="238342"/>
                    <a:pt x="294277" y="270580"/>
                  </a:cubicBezTo>
                  <a:cubicBezTo>
                    <a:pt x="300890" y="295379"/>
                    <a:pt x="304748" y="320728"/>
                    <a:pt x="310259" y="347180"/>
                  </a:cubicBezTo>
                  <a:cubicBezTo>
                    <a:pt x="218779" y="347180"/>
                    <a:pt x="128402" y="347180"/>
                    <a:pt x="33065" y="347180"/>
                  </a:cubicBezTo>
                  <a:cubicBezTo>
                    <a:pt x="41331" y="311360"/>
                    <a:pt x="46842" y="275540"/>
                    <a:pt x="57864" y="241373"/>
                  </a:cubicBezTo>
                  <a:lnTo>
                    <a:pt x="84941" y="171913"/>
                  </a:lnTo>
                  <a:lnTo>
                    <a:pt x="88549" y="154044"/>
                  </a:lnTo>
                  <a:lnTo>
                    <a:pt x="96511" y="142234"/>
                  </a:lnTo>
                  <a:lnTo>
                    <a:pt x="108563" y="111318"/>
                  </a:lnTo>
                  <a:cubicBezTo>
                    <a:pt x="117381" y="92581"/>
                    <a:pt x="136668" y="78253"/>
                    <a:pt x="150996" y="62272"/>
                  </a:cubicBezTo>
                  <a:cubicBezTo>
                    <a:pt x="155405" y="49046"/>
                    <a:pt x="166978" y="19839"/>
                    <a:pt x="173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9" name="Group 1215">
              <a:extLst>
                <a:ext uri="{FF2B5EF4-FFF2-40B4-BE49-F238E27FC236}">
                  <a16:creationId xmlns:a16="http://schemas.microsoft.com/office/drawing/2014/main" id="{BA197510-0384-4BA4-B04E-A7748F714155}"/>
                </a:ext>
              </a:extLst>
            </p:cNvPr>
            <p:cNvGrpSpPr/>
            <p:nvPr userDrawn="1"/>
          </p:nvGrpSpPr>
          <p:grpSpPr>
            <a:xfrm>
              <a:off x="2085330" y="3226461"/>
              <a:ext cx="342697" cy="1397535"/>
              <a:chOff x="1876425" y="2698433"/>
              <a:chExt cx="592326" cy="2415536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: Shape 1216">
                <a:extLst>
                  <a:ext uri="{FF2B5EF4-FFF2-40B4-BE49-F238E27FC236}">
                    <a16:creationId xmlns:a16="http://schemas.microsoft.com/office/drawing/2014/main" id="{38486CF7-B973-485E-9963-D5D29F333841}"/>
                  </a:ext>
                </a:extLst>
              </p:cNvPr>
              <p:cNvSpPr/>
              <p:nvPr/>
            </p:nvSpPr>
            <p:spPr>
              <a:xfrm>
                <a:off x="1878202" y="3542344"/>
                <a:ext cx="590549" cy="1571625"/>
              </a:xfrm>
              <a:custGeom>
                <a:avLst/>
                <a:gdLst>
                  <a:gd name="connsiteX0" fmla="*/ 24894 w 590550"/>
                  <a:gd name="connsiteY0" fmla="*/ 1575435 h 1571625"/>
                  <a:gd name="connsiteX1" fmla="*/ 24894 w 590550"/>
                  <a:gd name="connsiteY1" fmla="*/ 0 h 1571625"/>
                  <a:gd name="connsiteX2" fmla="*/ 569724 w 590550"/>
                  <a:gd name="connsiteY2" fmla="*/ 0 h 1571625"/>
                  <a:gd name="connsiteX3" fmla="*/ 570677 w 590550"/>
                  <a:gd name="connsiteY3" fmla="*/ 1575435 h 1571625"/>
                  <a:gd name="connsiteX4" fmla="*/ 24894 w 590550"/>
                  <a:gd name="connsiteY4" fmla="*/ 1575435 h 1571625"/>
                  <a:gd name="connsiteX5" fmla="*/ 284927 w 590550"/>
                  <a:gd name="connsiteY5" fmla="*/ 420053 h 1571625"/>
                  <a:gd name="connsiteX6" fmla="*/ 169674 w 590550"/>
                  <a:gd name="connsiteY6" fmla="*/ 420053 h 1571625"/>
                  <a:gd name="connsiteX7" fmla="*/ 169674 w 590550"/>
                  <a:gd name="connsiteY7" fmla="*/ 576263 h 1571625"/>
                  <a:gd name="connsiteX8" fmla="*/ 284927 w 590550"/>
                  <a:gd name="connsiteY8" fmla="*/ 576263 h 1571625"/>
                  <a:gd name="connsiteX9" fmla="*/ 284927 w 590550"/>
                  <a:gd name="connsiteY9" fmla="*/ 420053 h 1571625"/>
                  <a:gd name="connsiteX10" fmla="*/ 283974 w 590550"/>
                  <a:gd name="connsiteY10" fmla="*/ 391478 h 1571625"/>
                  <a:gd name="connsiteX11" fmla="*/ 283974 w 590550"/>
                  <a:gd name="connsiteY11" fmla="*/ 230505 h 1571625"/>
                  <a:gd name="connsiteX12" fmla="*/ 177294 w 590550"/>
                  <a:gd name="connsiteY12" fmla="*/ 230505 h 1571625"/>
                  <a:gd name="connsiteX13" fmla="*/ 169674 w 590550"/>
                  <a:gd name="connsiteY13" fmla="*/ 391478 h 1571625"/>
                  <a:gd name="connsiteX14" fmla="*/ 283974 w 590550"/>
                  <a:gd name="connsiteY14" fmla="*/ 391478 h 1571625"/>
                  <a:gd name="connsiteX15" fmla="*/ 284927 w 590550"/>
                  <a:gd name="connsiteY15" fmla="*/ 982980 h 1571625"/>
                  <a:gd name="connsiteX16" fmla="*/ 178247 w 590550"/>
                  <a:gd name="connsiteY16" fmla="*/ 982980 h 1571625"/>
                  <a:gd name="connsiteX17" fmla="*/ 178247 w 590550"/>
                  <a:gd name="connsiteY17" fmla="*/ 1143000 h 1571625"/>
                  <a:gd name="connsiteX18" fmla="*/ 284927 w 590550"/>
                  <a:gd name="connsiteY18" fmla="*/ 1143000 h 1571625"/>
                  <a:gd name="connsiteX19" fmla="*/ 284927 w 590550"/>
                  <a:gd name="connsiteY19" fmla="*/ 982980 h 1571625"/>
                  <a:gd name="connsiteX20" fmla="*/ 310644 w 590550"/>
                  <a:gd name="connsiteY20" fmla="*/ 230505 h 1571625"/>
                  <a:gd name="connsiteX21" fmla="*/ 310644 w 590550"/>
                  <a:gd name="connsiteY21" fmla="*/ 391478 h 1571625"/>
                  <a:gd name="connsiteX22" fmla="*/ 416372 w 590550"/>
                  <a:gd name="connsiteY22" fmla="*/ 391478 h 1571625"/>
                  <a:gd name="connsiteX23" fmla="*/ 416372 w 590550"/>
                  <a:gd name="connsiteY23" fmla="*/ 230505 h 1571625"/>
                  <a:gd name="connsiteX24" fmla="*/ 310644 w 590550"/>
                  <a:gd name="connsiteY24" fmla="*/ 230505 h 1571625"/>
                  <a:gd name="connsiteX25" fmla="*/ 412562 w 590550"/>
                  <a:gd name="connsiteY25" fmla="*/ 1144905 h 1571625"/>
                  <a:gd name="connsiteX26" fmla="*/ 420182 w 590550"/>
                  <a:gd name="connsiteY26" fmla="*/ 982980 h 1571625"/>
                  <a:gd name="connsiteX27" fmla="*/ 309692 w 590550"/>
                  <a:gd name="connsiteY27" fmla="*/ 982980 h 1571625"/>
                  <a:gd name="connsiteX28" fmla="*/ 309692 w 590550"/>
                  <a:gd name="connsiteY28" fmla="*/ 1144905 h 1571625"/>
                  <a:gd name="connsiteX29" fmla="*/ 412562 w 590550"/>
                  <a:gd name="connsiteY29" fmla="*/ 1144905 h 1571625"/>
                  <a:gd name="connsiteX30" fmla="*/ 308739 w 590550"/>
                  <a:gd name="connsiteY30" fmla="*/ 576263 h 1571625"/>
                  <a:gd name="connsiteX31" fmla="*/ 420182 w 590550"/>
                  <a:gd name="connsiteY31" fmla="*/ 576263 h 1571625"/>
                  <a:gd name="connsiteX32" fmla="*/ 420182 w 590550"/>
                  <a:gd name="connsiteY32" fmla="*/ 420053 h 1571625"/>
                  <a:gd name="connsiteX33" fmla="*/ 308739 w 590550"/>
                  <a:gd name="connsiteY33" fmla="*/ 420053 h 1571625"/>
                  <a:gd name="connsiteX34" fmla="*/ 308739 w 590550"/>
                  <a:gd name="connsiteY34" fmla="*/ 576263 h 1571625"/>
                  <a:gd name="connsiteX35" fmla="*/ 308739 w 590550"/>
                  <a:gd name="connsiteY35" fmla="*/ 764858 h 1571625"/>
                  <a:gd name="connsiteX36" fmla="*/ 420182 w 590550"/>
                  <a:gd name="connsiteY36" fmla="*/ 764858 h 1571625"/>
                  <a:gd name="connsiteX37" fmla="*/ 420182 w 590550"/>
                  <a:gd name="connsiteY37" fmla="*/ 608647 h 1571625"/>
                  <a:gd name="connsiteX38" fmla="*/ 308739 w 590550"/>
                  <a:gd name="connsiteY38" fmla="*/ 608647 h 1571625"/>
                  <a:gd name="connsiteX39" fmla="*/ 308739 w 590550"/>
                  <a:gd name="connsiteY39" fmla="*/ 764858 h 1571625"/>
                  <a:gd name="connsiteX40" fmla="*/ 149672 w 590550"/>
                  <a:gd name="connsiteY40" fmla="*/ 609600 h 1571625"/>
                  <a:gd name="connsiteX41" fmla="*/ 47754 w 590550"/>
                  <a:gd name="connsiteY41" fmla="*/ 609600 h 1571625"/>
                  <a:gd name="connsiteX42" fmla="*/ 47754 w 590550"/>
                  <a:gd name="connsiteY42" fmla="*/ 765810 h 1571625"/>
                  <a:gd name="connsiteX43" fmla="*/ 149672 w 590550"/>
                  <a:gd name="connsiteY43" fmla="*/ 765810 h 1571625"/>
                  <a:gd name="connsiteX44" fmla="*/ 149672 w 590550"/>
                  <a:gd name="connsiteY44" fmla="*/ 609600 h 1571625"/>
                  <a:gd name="connsiteX45" fmla="*/ 57279 w 590550"/>
                  <a:gd name="connsiteY45" fmla="*/ 981075 h 1571625"/>
                  <a:gd name="connsiteX46" fmla="*/ 57279 w 590550"/>
                  <a:gd name="connsiteY46" fmla="*/ 1143000 h 1571625"/>
                  <a:gd name="connsiteX47" fmla="*/ 163007 w 590550"/>
                  <a:gd name="connsiteY47" fmla="*/ 1143000 h 1571625"/>
                  <a:gd name="connsiteX48" fmla="*/ 153482 w 590550"/>
                  <a:gd name="connsiteY48" fmla="*/ 981075 h 1571625"/>
                  <a:gd name="connsiteX49" fmla="*/ 57279 w 590550"/>
                  <a:gd name="connsiteY49" fmla="*/ 981075 h 1571625"/>
                  <a:gd name="connsiteX50" fmla="*/ 443994 w 590550"/>
                  <a:gd name="connsiteY50" fmla="*/ 391478 h 1571625"/>
                  <a:gd name="connsiteX51" fmla="*/ 538292 w 590550"/>
                  <a:gd name="connsiteY51" fmla="*/ 391478 h 1571625"/>
                  <a:gd name="connsiteX52" fmla="*/ 538292 w 590550"/>
                  <a:gd name="connsiteY52" fmla="*/ 231458 h 1571625"/>
                  <a:gd name="connsiteX53" fmla="*/ 433517 w 590550"/>
                  <a:gd name="connsiteY53" fmla="*/ 231458 h 1571625"/>
                  <a:gd name="connsiteX54" fmla="*/ 443994 w 590550"/>
                  <a:gd name="connsiteY54" fmla="*/ 391478 h 1571625"/>
                  <a:gd name="connsiteX55" fmla="*/ 542102 w 590550"/>
                  <a:gd name="connsiteY55" fmla="*/ 955358 h 1571625"/>
                  <a:gd name="connsiteX56" fmla="*/ 542102 w 590550"/>
                  <a:gd name="connsiteY56" fmla="*/ 794385 h 1571625"/>
                  <a:gd name="connsiteX57" fmla="*/ 441137 w 590550"/>
                  <a:gd name="connsiteY57" fmla="*/ 794385 h 1571625"/>
                  <a:gd name="connsiteX58" fmla="*/ 441137 w 590550"/>
                  <a:gd name="connsiteY58" fmla="*/ 955358 h 1571625"/>
                  <a:gd name="connsiteX59" fmla="*/ 542102 w 590550"/>
                  <a:gd name="connsiteY59" fmla="*/ 955358 h 1571625"/>
                  <a:gd name="connsiteX60" fmla="*/ 46802 w 590550"/>
                  <a:gd name="connsiteY60" fmla="*/ 418148 h 1571625"/>
                  <a:gd name="connsiteX61" fmla="*/ 46802 w 590550"/>
                  <a:gd name="connsiteY61" fmla="*/ 576263 h 1571625"/>
                  <a:gd name="connsiteX62" fmla="*/ 148719 w 590550"/>
                  <a:gd name="connsiteY62" fmla="*/ 576263 h 1571625"/>
                  <a:gd name="connsiteX63" fmla="*/ 148719 w 590550"/>
                  <a:gd name="connsiteY63" fmla="*/ 418148 h 1571625"/>
                  <a:gd name="connsiteX64" fmla="*/ 46802 w 590550"/>
                  <a:gd name="connsiteY64" fmla="*/ 418148 h 1571625"/>
                  <a:gd name="connsiteX65" fmla="*/ 444947 w 590550"/>
                  <a:gd name="connsiteY65" fmla="*/ 764858 h 1571625"/>
                  <a:gd name="connsiteX66" fmla="*/ 543055 w 590550"/>
                  <a:gd name="connsiteY66" fmla="*/ 764858 h 1571625"/>
                  <a:gd name="connsiteX67" fmla="*/ 543055 w 590550"/>
                  <a:gd name="connsiteY67" fmla="*/ 608647 h 1571625"/>
                  <a:gd name="connsiteX68" fmla="*/ 444947 w 590550"/>
                  <a:gd name="connsiteY68" fmla="*/ 608647 h 1571625"/>
                  <a:gd name="connsiteX69" fmla="*/ 444947 w 590550"/>
                  <a:gd name="connsiteY69" fmla="*/ 764858 h 1571625"/>
                  <a:gd name="connsiteX70" fmla="*/ 284927 w 590550"/>
                  <a:gd name="connsiteY70" fmla="*/ 67628 h 1571625"/>
                  <a:gd name="connsiteX71" fmla="*/ 187772 w 590550"/>
                  <a:gd name="connsiteY71" fmla="*/ 67628 h 1571625"/>
                  <a:gd name="connsiteX72" fmla="*/ 176342 w 590550"/>
                  <a:gd name="connsiteY72" fmla="*/ 202883 h 1571625"/>
                  <a:gd name="connsiteX73" fmla="*/ 283974 w 590550"/>
                  <a:gd name="connsiteY73" fmla="*/ 202883 h 1571625"/>
                  <a:gd name="connsiteX74" fmla="*/ 284927 w 590550"/>
                  <a:gd name="connsiteY74" fmla="*/ 67628 h 1571625"/>
                  <a:gd name="connsiteX75" fmla="*/ 422087 w 590550"/>
                  <a:gd name="connsiteY75" fmla="*/ 1307783 h 1571625"/>
                  <a:gd name="connsiteX76" fmla="*/ 525910 w 590550"/>
                  <a:gd name="connsiteY76" fmla="*/ 1307783 h 1571625"/>
                  <a:gd name="connsiteX77" fmla="*/ 535435 w 590550"/>
                  <a:gd name="connsiteY77" fmla="*/ 1171575 h 1571625"/>
                  <a:gd name="connsiteX78" fmla="*/ 428754 w 590550"/>
                  <a:gd name="connsiteY78" fmla="*/ 1171575 h 1571625"/>
                  <a:gd name="connsiteX79" fmla="*/ 422087 w 590550"/>
                  <a:gd name="connsiteY79" fmla="*/ 1307783 h 1571625"/>
                  <a:gd name="connsiteX80" fmla="*/ 423039 w 590550"/>
                  <a:gd name="connsiteY80" fmla="*/ 65723 h 1571625"/>
                  <a:gd name="connsiteX81" fmla="*/ 435422 w 590550"/>
                  <a:gd name="connsiteY81" fmla="*/ 201930 h 1571625"/>
                  <a:gd name="connsiteX82" fmla="*/ 537339 w 590550"/>
                  <a:gd name="connsiteY82" fmla="*/ 201930 h 1571625"/>
                  <a:gd name="connsiteX83" fmla="*/ 528767 w 590550"/>
                  <a:gd name="connsiteY83" fmla="*/ 65723 h 1571625"/>
                  <a:gd name="connsiteX84" fmla="*/ 423039 w 590550"/>
                  <a:gd name="connsiteY84" fmla="*/ 65723 h 1571625"/>
                  <a:gd name="connsiteX85" fmla="*/ 54422 w 590550"/>
                  <a:gd name="connsiteY85" fmla="*/ 201930 h 1571625"/>
                  <a:gd name="connsiteX86" fmla="*/ 159197 w 590550"/>
                  <a:gd name="connsiteY86" fmla="*/ 201930 h 1571625"/>
                  <a:gd name="connsiteX87" fmla="*/ 166817 w 590550"/>
                  <a:gd name="connsiteY87" fmla="*/ 67628 h 1571625"/>
                  <a:gd name="connsiteX88" fmla="*/ 64899 w 590550"/>
                  <a:gd name="connsiteY88" fmla="*/ 67628 h 1571625"/>
                  <a:gd name="connsiteX89" fmla="*/ 54422 w 590550"/>
                  <a:gd name="connsiteY89" fmla="*/ 201930 h 1571625"/>
                  <a:gd name="connsiteX90" fmla="*/ 284927 w 590550"/>
                  <a:gd name="connsiteY90" fmla="*/ 1308735 h 1571625"/>
                  <a:gd name="connsiteX91" fmla="*/ 284927 w 590550"/>
                  <a:gd name="connsiteY91" fmla="*/ 1171575 h 1571625"/>
                  <a:gd name="connsiteX92" fmla="*/ 180152 w 590550"/>
                  <a:gd name="connsiteY92" fmla="*/ 1171575 h 1571625"/>
                  <a:gd name="connsiteX93" fmla="*/ 188724 w 590550"/>
                  <a:gd name="connsiteY93" fmla="*/ 1308735 h 1571625"/>
                  <a:gd name="connsiteX94" fmla="*/ 284927 w 590550"/>
                  <a:gd name="connsiteY94" fmla="*/ 1308735 h 1571625"/>
                  <a:gd name="connsiteX95" fmla="*/ 307787 w 590550"/>
                  <a:gd name="connsiteY95" fmla="*/ 1307783 h 1571625"/>
                  <a:gd name="connsiteX96" fmla="*/ 403037 w 590550"/>
                  <a:gd name="connsiteY96" fmla="*/ 1307783 h 1571625"/>
                  <a:gd name="connsiteX97" fmla="*/ 412562 w 590550"/>
                  <a:gd name="connsiteY97" fmla="*/ 1172528 h 1571625"/>
                  <a:gd name="connsiteX98" fmla="*/ 307787 w 590550"/>
                  <a:gd name="connsiteY98" fmla="*/ 1172528 h 1571625"/>
                  <a:gd name="connsiteX99" fmla="*/ 307787 w 590550"/>
                  <a:gd name="connsiteY99" fmla="*/ 1307783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90550" h="1571625">
                    <a:moveTo>
                      <a:pt x="24894" y="1575435"/>
                    </a:moveTo>
                    <a:cubicBezTo>
                      <a:pt x="2987" y="1260158"/>
                      <a:pt x="-17968" y="219075"/>
                      <a:pt x="24894" y="0"/>
                    </a:cubicBezTo>
                    <a:cubicBezTo>
                      <a:pt x="203012" y="0"/>
                      <a:pt x="382082" y="0"/>
                      <a:pt x="569724" y="0"/>
                    </a:cubicBezTo>
                    <a:cubicBezTo>
                      <a:pt x="614492" y="523875"/>
                      <a:pt x="582107" y="1048703"/>
                      <a:pt x="570677" y="1575435"/>
                    </a:cubicBezTo>
                    <a:cubicBezTo>
                      <a:pt x="384939" y="1575435"/>
                      <a:pt x="206822" y="1575435"/>
                      <a:pt x="24894" y="1575435"/>
                    </a:cubicBezTo>
                    <a:close/>
                    <a:moveTo>
                      <a:pt x="284927" y="420053"/>
                    </a:moveTo>
                    <a:cubicBezTo>
                      <a:pt x="243969" y="420053"/>
                      <a:pt x="207774" y="420053"/>
                      <a:pt x="169674" y="420053"/>
                    </a:cubicBezTo>
                    <a:cubicBezTo>
                      <a:pt x="169674" y="473393"/>
                      <a:pt x="169674" y="524828"/>
                      <a:pt x="169674" y="576263"/>
                    </a:cubicBezTo>
                    <a:cubicBezTo>
                      <a:pt x="209679" y="576263"/>
                      <a:pt x="246827" y="576263"/>
                      <a:pt x="284927" y="576263"/>
                    </a:cubicBezTo>
                    <a:cubicBezTo>
                      <a:pt x="284927" y="521970"/>
                      <a:pt x="284927" y="472440"/>
                      <a:pt x="284927" y="420053"/>
                    </a:cubicBezTo>
                    <a:close/>
                    <a:moveTo>
                      <a:pt x="283974" y="391478"/>
                    </a:moveTo>
                    <a:cubicBezTo>
                      <a:pt x="283974" y="334328"/>
                      <a:pt x="283974" y="282893"/>
                      <a:pt x="283974" y="230505"/>
                    </a:cubicBezTo>
                    <a:cubicBezTo>
                      <a:pt x="247779" y="230505"/>
                      <a:pt x="213489" y="230505"/>
                      <a:pt x="177294" y="230505"/>
                    </a:cubicBezTo>
                    <a:cubicBezTo>
                      <a:pt x="174437" y="285750"/>
                      <a:pt x="172532" y="338138"/>
                      <a:pt x="169674" y="391478"/>
                    </a:cubicBezTo>
                    <a:cubicBezTo>
                      <a:pt x="210632" y="391478"/>
                      <a:pt x="245874" y="391478"/>
                      <a:pt x="283974" y="391478"/>
                    </a:cubicBezTo>
                    <a:close/>
                    <a:moveTo>
                      <a:pt x="284927" y="982980"/>
                    </a:moveTo>
                    <a:cubicBezTo>
                      <a:pt x="245874" y="982980"/>
                      <a:pt x="211584" y="982980"/>
                      <a:pt x="178247" y="982980"/>
                    </a:cubicBezTo>
                    <a:cubicBezTo>
                      <a:pt x="178247" y="1037272"/>
                      <a:pt x="178247" y="1089660"/>
                      <a:pt x="178247" y="1143000"/>
                    </a:cubicBezTo>
                    <a:cubicBezTo>
                      <a:pt x="215394" y="1143000"/>
                      <a:pt x="248732" y="1143000"/>
                      <a:pt x="284927" y="1143000"/>
                    </a:cubicBezTo>
                    <a:cubicBezTo>
                      <a:pt x="284927" y="1089660"/>
                      <a:pt x="284927" y="1038225"/>
                      <a:pt x="284927" y="982980"/>
                    </a:cubicBezTo>
                    <a:close/>
                    <a:moveTo>
                      <a:pt x="310644" y="230505"/>
                    </a:moveTo>
                    <a:cubicBezTo>
                      <a:pt x="310644" y="287655"/>
                      <a:pt x="310644" y="339090"/>
                      <a:pt x="310644" y="391478"/>
                    </a:cubicBezTo>
                    <a:cubicBezTo>
                      <a:pt x="348744" y="391478"/>
                      <a:pt x="383987" y="391478"/>
                      <a:pt x="416372" y="391478"/>
                    </a:cubicBezTo>
                    <a:cubicBezTo>
                      <a:pt x="416372" y="335280"/>
                      <a:pt x="416372" y="282893"/>
                      <a:pt x="416372" y="230505"/>
                    </a:cubicBezTo>
                    <a:cubicBezTo>
                      <a:pt x="378272" y="230505"/>
                      <a:pt x="345887" y="230505"/>
                      <a:pt x="310644" y="230505"/>
                    </a:cubicBezTo>
                    <a:close/>
                    <a:moveTo>
                      <a:pt x="412562" y="1144905"/>
                    </a:moveTo>
                    <a:cubicBezTo>
                      <a:pt x="415419" y="1088708"/>
                      <a:pt x="417324" y="1036320"/>
                      <a:pt x="420182" y="982980"/>
                    </a:cubicBezTo>
                    <a:cubicBezTo>
                      <a:pt x="380177" y="982980"/>
                      <a:pt x="345887" y="982980"/>
                      <a:pt x="309692" y="982980"/>
                    </a:cubicBezTo>
                    <a:cubicBezTo>
                      <a:pt x="309692" y="1038225"/>
                      <a:pt x="309692" y="1090613"/>
                      <a:pt x="309692" y="1144905"/>
                    </a:cubicBezTo>
                    <a:cubicBezTo>
                      <a:pt x="344934" y="1144905"/>
                      <a:pt x="376367" y="1144905"/>
                      <a:pt x="412562" y="1144905"/>
                    </a:cubicBezTo>
                    <a:close/>
                    <a:moveTo>
                      <a:pt x="308739" y="576263"/>
                    </a:moveTo>
                    <a:cubicBezTo>
                      <a:pt x="348744" y="576263"/>
                      <a:pt x="383987" y="576263"/>
                      <a:pt x="420182" y="576263"/>
                    </a:cubicBezTo>
                    <a:cubicBezTo>
                      <a:pt x="420182" y="521970"/>
                      <a:pt x="420182" y="470535"/>
                      <a:pt x="420182" y="420053"/>
                    </a:cubicBezTo>
                    <a:cubicBezTo>
                      <a:pt x="381129" y="420053"/>
                      <a:pt x="344934" y="420053"/>
                      <a:pt x="308739" y="420053"/>
                    </a:cubicBezTo>
                    <a:cubicBezTo>
                      <a:pt x="308739" y="473393"/>
                      <a:pt x="308739" y="521970"/>
                      <a:pt x="308739" y="576263"/>
                    </a:cubicBezTo>
                    <a:close/>
                    <a:moveTo>
                      <a:pt x="308739" y="764858"/>
                    </a:moveTo>
                    <a:cubicBezTo>
                      <a:pt x="348744" y="764858"/>
                      <a:pt x="383987" y="764858"/>
                      <a:pt x="420182" y="764858"/>
                    </a:cubicBezTo>
                    <a:cubicBezTo>
                      <a:pt x="420182" y="711518"/>
                      <a:pt x="420182" y="661035"/>
                      <a:pt x="420182" y="608647"/>
                    </a:cubicBezTo>
                    <a:cubicBezTo>
                      <a:pt x="382082" y="608647"/>
                      <a:pt x="346839" y="608647"/>
                      <a:pt x="308739" y="608647"/>
                    </a:cubicBezTo>
                    <a:cubicBezTo>
                      <a:pt x="308739" y="661988"/>
                      <a:pt x="308739" y="711518"/>
                      <a:pt x="308739" y="764858"/>
                    </a:cubicBezTo>
                    <a:close/>
                    <a:moveTo>
                      <a:pt x="149672" y="609600"/>
                    </a:moveTo>
                    <a:cubicBezTo>
                      <a:pt x="111572" y="609600"/>
                      <a:pt x="79187" y="609600"/>
                      <a:pt x="47754" y="609600"/>
                    </a:cubicBezTo>
                    <a:cubicBezTo>
                      <a:pt x="47754" y="663893"/>
                      <a:pt x="47754" y="715328"/>
                      <a:pt x="47754" y="765810"/>
                    </a:cubicBezTo>
                    <a:cubicBezTo>
                      <a:pt x="84902" y="765810"/>
                      <a:pt x="117287" y="765810"/>
                      <a:pt x="149672" y="765810"/>
                    </a:cubicBezTo>
                    <a:cubicBezTo>
                      <a:pt x="149672" y="712470"/>
                      <a:pt x="149672" y="661988"/>
                      <a:pt x="149672" y="609600"/>
                    </a:cubicBezTo>
                    <a:close/>
                    <a:moveTo>
                      <a:pt x="57279" y="981075"/>
                    </a:moveTo>
                    <a:cubicBezTo>
                      <a:pt x="57279" y="1038225"/>
                      <a:pt x="57279" y="1090613"/>
                      <a:pt x="57279" y="1143000"/>
                    </a:cubicBezTo>
                    <a:cubicBezTo>
                      <a:pt x="95379" y="1143000"/>
                      <a:pt x="127764" y="1143000"/>
                      <a:pt x="163007" y="1143000"/>
                    </a:cubicBezTo>
                    <a:cubicBezTo>
                      <a:pt x="159197" y="1086803"/>
                      <a:pt x="156339" y="1034415"/>
                      <a:pt x="153482" y="981075"/>
                    </a:cubicBezTo>
                    <a:cubicBezTo>
                      <a:pt x="118239" y="981075"/>
                      <a:pt x="88712" y="981075"/>
                      <a:pt x="57279" y="981075"/>
                    </a:cubicBezTo>
                    <a:close/>
                    <a:moveTo>
                      <a:pt x="443994" y="391478"/>
                    </a:moveTo>
                    <a:cubicBezTo>
                      <a:pt x="478284" y="391478"/>
                      <a:pt x="509717" y="391478"/>
                      <a:pt x="538292" y="391478"/>
                    </a:cubicBezTo>
                    <a:cubicBezTo>
                      <a:pt x="538292" y="336233"/>
                      <a:pt x="538292" y="283845"/>
                      <a:pt x="538292" y="231458"/>
                    </a:cubicBezTo>
                    <a:cubicBezTo>
                      <a:pt x="500192" y="231458"/>
                      <a:pt x="467807" y="231458"/>
                      <a:pt x="433517" y="231458"/>
                    </a:cubicBezTo>
                    <a:cubicBezTo>
                      <a:pt x="437327" y="285750"/>
                      <a:pt x="441137" y="336233"/>
                      <a:pt x="443994" y="391478"/>
                    </a:cubicBezTo>
                    <a:close/>
                    <a:moveTo>
                      <a:pt x="542102" y="955358"/>
                    </a:moveTo>
                    <a:cubicBezTo>
                      <a:pt x="542102" y="898208"/>
                      <a:pt x="542102" y="846772"/>
                      <a:pt x="542102" y="794385"/>
                    </a:cubicBezTo>
                    <a:cubicBezTo>
                      <a:pt x="507812" y="794385"/>
                      <a:pt x="476379" y="794385"/>
                      <a:pt x="441137" y="794385"/>
                    </a:cubicBezTo>
                    <a:cubicBezTo>
                      <a:pt x="441137" y="849630"/>
                      <a:pt x="441137" y="902970"/>
                      <a:pt x="441137" y="955358"/>
                    </a:cubicBezTo>
                    <a:cubicBezTo>
                      <a:pt x="475427" y="955358"/>
                      <a:pt x="506859" y="955358"/>
                      <a:pt x="542102" y="955358"/>
                    </a:cubicBezTo>
                    <a:close/>
                    <a:moveTo>
                      <a:pt x="46802" y="418148"/>
                    </a:moveTo>
                    <a:cubicBezTo>
                      <a:pt x="46802" y="474345"/>
                      <a:pt x="46802" y="524828"/>
                      <a:pt x="46802" y="576263"/>
                    </a:cubicBezTo>
                    <a:cubicBezTo>
                      <a:pt x="82997" y="576263"/>
                      <a:pt x="115382" y="576263"/>
                      <a:pt x="148719" y="576263"/>
                    </a:cubicBezTo>
                    <a:cubicBezTo>
                      <a:pt x="148719" y="521970"/>
                      <a:pt x="148719" y="470535"/>
                      <a:pt x="148719" y="418148"/>
                    </a:cubicBezTo>
                    <a:cubicBezTo>
                      <a:pt x="113477" y="418148"/>
                      <a:pt x="82044" y="418148"/>
                      <a:pt x="46802" y="418148"/>
                    </a:cubicBezTo>
                    <a:close/>
                    <a:moveTo>
                      <a:pt x="444947" y="764858"/>
                    </a:moveTo>
                    <a:cubicBezTo>
                      <a:pt x="479237" y="764858"/>
                      <a:pt x="511622" y="764858"/>
                      <a:pt x="543055" y="764858"/>
                    </a:cubicBezTo>
                    <a:cubicBezTo>
                      <a:pt x="543055" y="710565"/>
                      <a:pt x="543055" y="659130"/>
                      <a:pt x="543055" y="608647"/>
                    </a:cubicBezTo>
                    <a:cubicBezTo>
                      <a:pt x="508764" y="608647"/>
                      <a:pt x="477332" y="608647"/>
                      <a:pt x="444947" y="608647"/>
                    </a:cubicBezTo>
                    <a:cubicBezTo>
                      <a:pt x="444947" y="661035"/>
                      <a:pt x="444947" y="710565"/>
                      <a:pt x="444947" y="764858"/>
                    </a:cubicBezTo>
                    <a:close/>
                    <a:moveTo>
                      <a:pt x="284927" y="67628"/>
                    </a:moveTo>
                    <a:cubicBezTo>
                      <a:pt x="249684" y="67628"/>
                      <a:pt x="219204" y="67628"/>
                      <a:pt x="187772" y="67628"/>
                    </a:cubicBezTo>
                    <a:cubicBezTo>
                      <a:pt x="183962" y="114300"/>
                      <a:pt x="180152" y="157163"/>
                      <a:pt x="176342" y="202883"/>
                    </a:cubicBezTo>
                    <a:cubicBezTo>
                      <a:pt x="214442" y="202883"/>
                      <a:pt x="247779" y="202883"/>
                      <a:pt x="283974" y="202883"/>
                    </a:cubicBezTo>
                    <a:cubicBezTo>
                      <a:pt x="284927" y="157163"/>
                      <a:pt x="284927" y="113348"/>
                      <a:pt x="284927" y="67628"/>
                    </a:cubicBezTo>
                    <a:close/>
                    <a:moveTo>
                      <a:pt x="422087" y="1307783"/>
                    </a:moveTo>
                    <a:cubicBezTo>
                      <a:pt x="461139" y="1307783"/>
                      <a:pt x="491619" y="1307783"/>
                      <a:pt x="525910" y="1307783"/>
                    </a:cubicBezTo>
                    <a:cubicBezTo>
                      <a:pt x="529719" y="1261110"/>
                      <a:pt x="532577" y="1216343"/>
                      <a:pt x="535435" y="1171575"/>
                    </a:cubicBezTo>
                    <a:cubicBezTo>
                      <a:pt x="496382" y="1171575"/>
                      <a:pt x="463997" y="1171575"/>
                      <a:pt x="428754" y="1171575"/>
                    </a:cubicBezTo>
                    <a:cubicBezTo>
                      <a:pt x="425897" y="1218248"/>
                      <a:pt x="423992" y="1262063"/>
                      <a:pt x="422087" y="1307783"/>
                    </a:cubicBezTo>
                    <a:close/>
                    <a:moveTo>
                      <a:pt x="423039" y="65723"/>
                    </a:moveTo>
                    <a:cubicBezTo>
                      <a:pt x="427802" y="114300"/>
                      <a:pt x="431612" y="159068"/>
                      <a:pt x="435422" y="201930"/>
                    </a:cubicBezTo>
                    <a:cubicBezTo>
                      <a:pt x="471617" y="201930"/>
                      <a:pt x="503049" y="201930"/>
                      <a:pt x="537339" y="201930"/>
                    </a:cubicBezTo>
                    <a:cubicBezTo>
                      <a:pt x="534482" y="155258"/>
                      <a:pt x="531624" y="111443"/>
                      <a:pt x="528767" y="65723"/>
                    </a:cubicBezTo>
                    <a:cubicBezTo>
                      <a:pt x="493524" y="65723"/>
                      <a:pt x="462092" y="65723"/>
                      <a:pt x="423039" y="65723"/>
                    </a:cubicBezTo>
                    <a:close/>
                    <a:moveTo>
                      <a:pt x="54422" y="201930"/>
                    </a:moveTo>
                    <a:cubicBezTo>
                      <a:pt x="90617" y="201930"/>
                      <a:pt x="123002" y="201930"/>
                      <a:pt x="159197" y="201930"/>
                    </a:cubicBezTo>
                    <a:cubicBezTo>
                      <a:pt x="162054" y="155258"/>
                      <a:pt x="163959" y="110490"/>
                      <a:pt x="166817" y="67628"/>
                    </a:cubicBezTo>
                    <a:cubicBezTo>
                      <a:pt x="129669" y="67628"/>
                      <a:pt x="97284" y="67628"/>
                      <a:pt x="64899" y="67628"/>
                    </a:cubicBezTo>
                    <a:cubicBezTo>
                      <a:pt x="61089" y="113348"/>
                      <a:pt x="58232" y="156210"/>
                      <a:pt x="54422" y="201930"/>
                    </a:cubicBezTo>
                    <a:close/>
                    <a:moveTo>
                      <a:pt x="284927" y="1308735"/>
                    </a:moveTo>
                    <a:cubicBezTo>
                      <a:pt x="284927" y="1260158"/>
                      <a:pt x="284927" y="1216343"/>
                      <a:pt x="284927" y="1171575"/>
                    </a:cubicBezTo>
                    <a:cubicBezTo>
                      <a:pt x="248732" y="1171575"/>
                      <a:pt x="215394" y="1171575"/>
                      <a:pt x="180152" y="1171575"/>
                    </a:cubicBezTo>
                    <a:cubicBezTo>
                      <a:pt x="183009" y="1219200"/>
                      <a:pt x="185867" y="1263968"/>
                      <a:pt x="188724" y="1308735"/>
                    </a:cubicBezTo>
                    <a:cubicBezTo>
                      <a:pt x="222062" y="1308735"/>
                      <a:pt x="251589" y="1308735"/>
                      <a:pt x="284927" y="1308735"/>
                    </a:cubicBezTo>
                    <a:close/>
                    <a:moveTo>
                      <a:pt x="307787" y="1307783"/>
                    </a:moveTo>
                    <a:cubicBezTo>
                      <a:pt x="342077" y="1307783"/>
                      <a:pt x="371604" y="1307783"/>
                      <a:pt x="403037" y="1307783"/>
                    </a:cubicBezTo>
                    <a:cubicBezTo>
                      <a:pt x="405894" y="1261110"/>
                      <a:pt x="409704" y="1216343"/>
                      <a:pt x="412562" y="1172528"/>
                    </a:cubicBezTo>
                    <a:cubicBezTo>
                      <a:pt x="372557" y="1172528"/>
                      <a:pt x="340172" y="1172528"/>
                      <a:pt x="307787" y="1172528"/>
                    </a:cubicBezTo>
                    <a:cubicBezTo>
                      <a:pt x="307787" y="1219200"/>
                      <a:pt x="307787" y="1261110"/>
                      <a:pt x="307787" y="13077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217">
                <a:extLst>
                  <a:ext uri="{FF2B5EF4-FFF2-40B4-BE49-F238E27FC236}">
                    <a16:creationId xmlns:a16="http://schemas.microsoft.com/office/drawing/2014/main" id="{5B9CC2E0-6C2D-45E6-AB48-E2F8C46C771B}"/>
                  </a:ext>
                </a:extLst>
              </p:cNvPr>
              <p:cNvSpPr/>
              <p:nvPr/>
            </p:nvSpPr>
            <p:spPr>
              <a:xfrm>
                <a:off x="1876425" y="3316603"/>
                <a:ext cx="590549" cy="209549"/>
              </a:xfrm>
              <a:custGeom>
                <a:avLst/>
                <a:gdLst>
                  <a:gd name="connsiteX0" fmla="*/ 564833 w 590550"/>
                  <a:gd name="connsiteY0" fmla="*/ 0 h 209550"/>
                  <a:gd name="connsiteX1" fmla="*/ 596265 w 590550"/>
                  <a:gd name="connsiteY1" fmla="*/ 209550 h 209550"/>
                  <a:gd name="connsiteX2" fmla="*/ 0 w 590550"/>
                  <a:gd name="connsiteY2" fmla="*/ 209550 h 209550"/>
                  <a:gd name="connsiteX3" fmla="*/ 27623 w 590550"/>
                  <a:gd name="connsiteY3" fmla="*/ 22860 h 209550"/>
                  <a:gd name="connsiteX4" fmla="*/ 56198 w 590550"/>
                  <a:gd name="connsiteY4" fmla="*/ 1905 h 209550"/>
                  <a:gd name="connsiteX5" fmla="*/ 564833 w 590550"/>
                  <a:gd name="connsiteY5" fmla="*/ 0 h 209550"/>
                  <a:gd name="connsiteX6" fmla="*/ 473393 w 590550"/>
                  <a:gd name="connsiteY6" fmla="*/ 160973 h 209550"/>
                  <a:gd name="connsiteX7" fmla="*/ 533400 w 590550"/>
                  <a:gd name="connsiteY7" fmla="*/ 104775 h 209550"/>
                  <a:gd name="connsiteX8" fmla="*/ 468630 w 590550"/>
                  <a:gd name="connsiteY8" fmla="*/ 50483 h 209550"/>
                  <a:gd name="connsiteX9" fmla="*/ 408623 w 590550"/>
                  <a:gd name="connsiteY9" fmla="*/ 105728 h 209550"/>
                  <a:gd name="connsiteX10" fmla="*/ 473393 w 590550"/>
                  <a:gd name="connsiteY10" fmla="*/ 160973 h 209550"/>
                  <a:gd name="connsiteX11" fmla="*/ 358140 w 590550"/>
                  <a:gd name="connsiteY11" fmla="*/ 100965 h 209550"/>
                  <a:gd name="connsiteX12" fmla="*/ 299085 w 590550"/>
                  <a:gd name="connsiteY12" fmla="*/ 49530 h 209550"/>
                  <a:gd name="connsiteX13" fmla="*/ 235268 w 590550"/>
                  <a:gd name="connsiteY13" fmla="*/ 104775 h 209550"/>
                  <a:gd name="connsiteX14" fmla="*/ 295275 w 590550"/>
                  <a:gd name="connsiteY14" fmla="*/ 160020 h 209550"/>
                  <a:gd name="connsiteX15" fmla="*/ 358140 w 590550"/>
                  <a:gd name="connsiteY15" fmla="*/ 100965 h 209550"/>
                  <a:gd name="connsiteX16" fmla="*/ 185738 w 590550"/>
                  <a:gd name="connsiteY16" fmla="*/ 108585 h 209550"/>
                  <a:gd name="connsiteX17" fmla="*/ 124778 w 590550"/>
                  <a:gd name="connsiteY17" fmla="*/ 50483 h 209550"/>
                  <a:gd name="connsiteX18" fmla="*/ 63818 w 590550"/>
                  <a:gd name="connsiteY18" fmla="*/ 103823 h 209550"/>
                  <a:gd name="connsiteX19" fmla="*/ 127635 w 590550"/>
                  <a:gd name="connsiteY19" fmla="*/ 160020 h 209550"/>
                  <a:gd name="connsiteX20" fmla="*/ 185738 w 590550"/>
                  <a:gd name="connsiteY20" fmla="*/ 10858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550" h="209550">
                    <a:moveTo>
                      <a:pt x="564833" y="0"/>
                    </a:moveTo>
                    <a:cubicBezTo>
                      <a:pt x="575310" y="72390"/>
                      <a:pt x="585788" y="139065"/>
                      <a:pt x="596265" y="209550"/>
                    </a:cubicBezTo>
                    <a:cubicBezTo>
                      <a:pt x="397193" y="209550"/>
                      <a:pt x="202883" y="209550"/>
                      <a:pt x="0" y="209550"/>
                    </a:cubicBezTo>
                    <a:cubicBezTo>
                      <a:pt x="8573" y="145733"/>
                      <a:pt x="16193" y="83820"/>
                      <a:pt x="27623" y="22860"/>
                    </a:cubicBezTo>
                    <a:cubicBezTo>
                      <a:pt x="29528" y="14288"/>
                      <a:pt x="46673" y="1905"/>
                      <a:pt x="56198" y="1905"/>
                    </a:cubicBezTo>
                    <a:cubicBezTo>
                      <a:pt x="224790" y="0"/>
                      <a:pt x="392430" y="0"/>
                      <a:pt x="564833" y="0"/>
                    </a:cubicBezTo>
                    <a:close/>
                    <a:moveTo>
                      <a:pt x="473393" y="160973"/>
                    </a:moveTo>
                    <a:cubicBezTo>
                      <a:pt x="505778" y="160020"/>
                      <a:pt x="533400" y="133350"/>
                      <a:pt x="533400" y="104775"/>
                    </a:cubicBezTo>
                    <a:cubicBezTo>
                      <a:pt x="533400" y="73342"/>
                      <a:pt x="503873" y="48578"/>
                      <a:pt x="468630" y="50483"/>
                    </a:cubicBezTo>
                    <a:cubicBezTo>
                      <a:pt x="434340" y="52388"/>
                      <a:pt x="412433" y="70485"/>
                      <a:pt x="408623" y="105728"/>
                    </a:cubicBezTo>
                    <a:cubicBezTo>
                      <a:pt x="405765" y="134303"/>
                      <a:pt x="440055" y="161925"/>
                      <a:pt x="473393" y="160973"/>
                    </a:cubicBezTo>
                    <a:close/>
                    <a:moveTo>
                      <a:pt x="358140" y="100965"/>
                    </a:moveTo>
                    <a:cubicBezTo>
                      <a:pt x="355283" y="67628"/>
                      <a:pt x="333375" y="51435"/>
                      <a:pt x="299085" y="49530"/>
                    </a:cubicBezTo>
                    <a:cubicBezTo>
                      <a:pt x="264795" y="47625"/>
                      <a:pt x="233363" y="74295"/>
                      <a:pt x="235268" y="104775"/>
                    </a:cubicBezTo>
                    <a:cubicBezTo>
                      <a:pt x="237173" y="140970"/>
                      <a:pt x="261938" y="157163"/>
                      <a:pt x="295275" y="160020"/>
                    </a:cubicBezTo>
                    <a:cubicBezTo>
                      <a:pt x="329565" y="163830"/>
                      <a:pt x="358140" y="136208"/>
                      <a:pt x="358140" y="100965"/>
                    </a:cubicBezTo>
                    <a:close/>
                    <a:moveTo>
                      <a:pt x="185738" y="108585"/>
                    </a:moveTo>
                    <a:cubicBezTo>
                      <a:pt x="184785" y="72390"/>
                      <a:pt x="159068" y="49530"/>
                      <a:pt x="124778" y="50483"/>
                    </a:cubicBezTo>
                    <a:cubicBezTo>
                      <a:pt x="90488" y="51435"/>
                      <a:pt x="66675" y="68580"/>
                      <a:pt x="63818" y="103823"/>
                    </a:cubicBezTo>
                    <a:cubicBezTo>
                      <a:pt x="60960" y="134303"/>
                      <a:pt x="93345" y="162878"/>
                      <a:pt x="127635" y="160020"/>
                    </a:cubicBezTo>
                    <a:cubicBezTo>
                      <a:pt x="160973" y="156210"/>
                      <a:pt x="184785" y="140970"/>
                      <a:pt x="185738" y="108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218">
                <a:extLst>
                  <a:ext uri="{FF2B5EF4-FFF2-40B4-BE49-F238E27FC236}">
                    <a16:creationId xmlns:a16="http://schemas.microsoft.com/office/drawing/2014/main" id="{C3C7B7A5-4667-42C1-A753-8D7A7FDEDFD9}"/>
                  </a:ext>
                </a:extLst>
              </p:cNvPr>
              <p:cNvSpPr/>
              <p:nvPr/>
            </p:nvSpPr>
            <p:spPr>
              <a:xfrm>
                <a:off x="1933575" y="2698433"/>
                <a:ext cx="476250" cy="600075"/>
              </a:xfrm>
              <a:custGeom>
                <a:avLst/>
                <a:gdLst>
                  <a:gd name="connsiteX0" fmla="*/ 451485 w 476250"/>
                  <a:gd name="connsiteY0" fmla="*/ 467677 h 600075"/>
                  <a:gd name="connsiteX1" fmla="*/ 320993 w 476250"/>
                  <a:gd name="connsiteY1" fmla="*/ 150495 h 600075"/>
                  <a:gd name="connsiteX2" fmla="*/ 277178 w 476250"/>
                  <a:gd name="connsiteY2" fmla="*/ 98108 h 600075"/>
                  <a:gd name="connsiteX3" fmla="*/ 241935 w 476250"/>
                  <a:gd name="connsiteY3" fmla="*/ 0 h 600075"/>
                  <a:gd name="connsiteX4" fmla="*/ 203835 w 476250"/>
                  <a:gd name="connsiteY4" fmla="*/ 107633 h 600075"/>
                  <a:gd name="connsiteX5" fmla="*/ 130493 w 476250"/>
                  <a:gd name="connsiteY5" fmla="*/ 192405 h 600075"/>
                  <a:gd name="connsiteX6" fmla="*/ 42863 w 476250"/>
                  <a:gd name="connsiteY6" fmla="*/ 417195 h 600075"/>
                  <a:gd name="connsiteX7" fmla="*/ 0 w 476250"/>
                  <a:gd name="connsiteY7" fmla="*/ 600075 h 600075"/>
                  <a:gd name="connsiteX8" fmla="*/ 479108 w 476250"/>
                  <a:gd name="connsiteY8" fmla="*/ 600075 h 600075"/>
                  <a:gd name="connsiteX9" fmla="*/ 451485 w 476250"/>
                  <a:gd name="connsiteY9" fmla="*/ 467677 h 600075"/>
                  <a:gd name="connsiteX10" fmla="*/ 199073 w 476250"/>
                  <a:gd name="connsiteY10" fmla="*/ 222885 h 600075"/>
                  <a:gd name="connsiteX11" fmla="*/ 240030 w 476250"/>
                  <a:gd name="connsiteY11" fmla="*/ 188595 h 600075"/>
                  <a:gd name="connsiteX12" fmla="*/ 280988 w 476250"/>
                  <a:gd name="connsiteY12" fmla="*/ 220980 h 600075"/>
                  <a:gd name="connsiteX13" fmla="*/ 334328 w 476250"/>
                  <a:gd name="connsiteY13" fmla="*/ 444817 h 600075"/>
                  <a:gd name="connsiteX14" fmla="*/ 146685 w 476250"/>
                  <a:gd name="connsiteY14" fmla="*/ 444817 h 600075"/>
                  <a:gd name="connsiteX15" fmla="*/ 199073 w 476250"/>
                  <a:gd name="connsiteY15" fmla="*/ 222885 h 600075"/>
                  <a:gd name="connsiteX16" fmla="*/ 120015 w 476250"/>
                  <a:gd name="connsiteY16" fmla="*/ 532447 h 600075"/>
                  <a:gd name="connsiteX17" fmla="*/ 61913 w 476250"/>
                  <a:gd name="connsiteY17" fmla="*/ 532447 h 600075"/>
                  <a:gd name="connsiteX18" fmla="*/ 76200 w 476250"/>
                  <a:gd name="connsiteY18" fmla="*/ 461963 h 600075"/>
                  <a:gd name="connsiteX19" fmla="*/ 127635 w 476250"/>
                  <a:gd name="connsiteY19" fmla="*/ 461963 h 600075"/>
                  <a:gd name="connsiteX20" fmla="*/ 120015 w 476250"/>
                  <a:gd name="connsiteY20" fmla="*/ 532447 h 600075"/>
                  <a:gd name="connsiteX21" fmla="*/ 76200 w 476250"/>
                  <a:gd name="connsiteY21" fmla="*/ 444817 h 600075"/>
                  <a:gd name="connsiteX22" fmla="*/ 168593 w 476250"/>
                  <a:gd name="connsiteY22" fmla="*/ 226695 h 600075"/>
                  <a:gd name="connsiteX23" fmla="*/ 178118 w 476250"/>
                  <a:gd name="connsiteY23" fmla="*/ 230505 h 600075"/>
                  <a:gd name="connsiteX24" fmla="*/ 131445 w 476250"/>
                  <a:gd name="connsiteY24" fmla="*/ 444817 h 600075"/>
                  <a:gd name="connsiteX25" fmla="*/ 76200 w 476250"/>
                  <a:gd name="connsiteY25" fmla="*/ 444817 h 600075"/>
                  <a:gd name="connsiteX26" fmla="*/ 138113 w 476250"/>
                  <a:gd name="connsiteY26" fmla="*/ 532447 h 600075"/>
                  <a:gd name="connsiteX27" fmla="*/ 144780 w 476250"/>
                  <a:gd name="connsiteY27" fmla="*/ 463867 h 600075"/>
                  <a:gd name="connsiteX28" fmla="*/ 333375 w 476250"/>
                  <a:gd name="connsiteY28" fmla="*/ 463867 h 600075"/>
                  <a:gd name="connsiteX29" fmla="*/ 345758 w 476250"/>
                  <a:gd name="connsiteY29" fmla="*/ 532447 h 600075"/>
                  <a:gd name="connsiteX30" fmla="*/ 138113 w 476250"/>
                  <a:gd name="connsiteY30" fmla="*/ 532447 h 600075"/>
                  <a:gd name="connsiteX31" fmla="*/ 344805 w 476250"/>
                  <a:gd name="connsiteY31" fmla="*/ 444817 h 600075"/>
                  <a:gd name="connsiteX32" fmla="*/ 303848 w 476250"/>
                  <a:gd name="connsiteY32" fmla="*/ 231458 h 600075"/>
                  <a:gd name="connsiteX33" fmla="*/ 312420 w 476250"/>
                  <a:gd name="connsiteY33" fmla="*/ 227647 h 600075"/>
                  <a:gd name="connsiteX34" fmla="*/ 401003 w 476250"/>
                  <a:gd name="connsiteY34" fmla="*/ 444817 h 600075"/>
                  <a:gd name="connsiteX35" fmla="*/ 344805 w 476250"/>
                  <a:gd name="connsiteY35" fmla="*/ 444817 h 600075"/>
                  <a:gd name="connsiteX36" fmla="*/ 362903 w 476250"/>
                  <a:gd name="connsiteY36" fmla="*/ 533400 h 600075"/>
                  <a:gd name="connsiteX37" fmla="*/ 350520 w 476250"/>
                  <a:gd name="connsiteY37" fmla="*/ 463867 h 600075"/>
                  <a:gd name="connsiteX38" fmla="*/ 400050 w 476250"/>
                  <a:gd name="connsiteY38" fmla="*/ 461010 h 600075"/>
                  <a:gd name="connsiteX39" fmla="*/ 421005 w 476250"/>
                  <a:gd name="connsiteY39" fmla="*/ 533400 h 600075"/>
                  <a:gd name="connsiteX40" fmla="*/ 362903 w 476250"/>
                  <a:gd name="connsiteY40" fmla="*/ 53340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76250" h="600075">
                    <a:moveTo>
                      <a:pt x="451485" y="467677"/>
                    </a:moveTo>
                    <a:cubicBezTo>
                      <a:pt x="421958" y="356235"/>
                      <a:pt x="395288" y="242888"/>
                      <a:pt x="320993" y="150495"/>
                    </a:cubicBezTo>
                    <a:cubicBezTo>
                      <a:pt x="306705" y="132397"/>
                      <a:pt x="292418" y="115252"/>
                      <a:pt x="277178" y="98108"/>
                    </a:cubicBezTo>
                    <a:cubicBezTo>
                      <a:pt x="265748" y="66675"/>
                      <a:pt x="254318" y="36195"/>
                      <a:pt x="241935" y="0"/>
                    </a:cubicBezTo>
                    <a:cubicBezTo>
                      <a:pt x="231458" y="34290"/>
                      <a:pt x="211455" y="84772"/>
                      <a:pt x="203835" y="107633"/>
                    </a:cubicBezTo>
                    <a:cubicBezTo>
                      <a:pt x="179070" y="135255"/>
                      <a:pt x="145733" y="160020"/>
                      <a:pt x="130493" y="192405"/>
                    </a:cubicBezTo>
                    <a:cubicBezTo>
                      <a:pt x="96203" y="264795"/>
                      <a:pt x="67628" y="340042"/>
                      <a:pt x="42863" y="417195"/>
                    </a:cubicBezTo>
                    <a:cubicBezTo>
                      <a:pt x="23813" y="476250"/>
                      <a:pt x="14288" y="538163"/>
                      <a:pt x="0" y="600075"/>
                    </a:cubicBezTo>
                    <a:cubicBezTo>
                      <a:pt x="164783" y="600075"/>
                      <a:pt x="320993" y="600075"/>
                      <a:pt x="479108" y="600075"/>
                    </a:cubicBezTo>
                    <a:cubicBezTo>
                      <a:pt x="469583" y="554355"/>
                      <a:pt x="462915" y="510540"/>
                      <a:pt x="451485" y="467677"/>
                    </a:cubicBezTo>
                    <a:close/>
                    <a:moveTo>
                      <a:pt x="199073" y="222885"/>
                    </a:moveTo>
                    <a:cubicBezTo>
                      <a:pt x="202883" y="207645"/>
                      <a:pt x="225743" y="189547"/>
                      <a:pt x="240030" y="188595"/>
                    </a:cubicBezTo>
                    <a:cubicBezTo>
                      <a:pt x="253365" y="187642"/>
                      <a:pt x="276225" y="206692"/>
                      <a:pt x="280988" y="220980"/>
                    </a:cubicBezTo>
                    <a:cubicBezTo>
                      <a:pt x="300990" y="293370"/>
                      <a:pt x="316230" y="366713"/>
                      <a:pt x="334328" y="444817"/>
                    </a:cubicBezTo>
                    <a:cubicBezTo>
                      <a:pt x="267653" y="444817"/>
                      <a:pt x="209550" y="444817"/>
                      <a:pt x="146685" y="444817"/>
                    </a:cubicBezTo>
                    <a:cubicBezTo>
                      <a:pt x="163830" y="369570"/>
                      <a:pt x="179070" y="295275"/>
                      <a:pt x="199073" y="222885"/>
                    </a:cubicBezTo>
                    <a:close/>
                    <a:moveTo>
                      <a:pt x="120015" y="532447"/>
                    </a:moveTo>
                    <a:cubicBezTo>
                      <a:pt x="100965" y="532447"/>
                      <a:pt x="83820" y="532447"/>
                      <a:pt x="61913" y="532447"/>
                    </a:cubicBezTo>
                    <a:cubicBezTo>
                      <a:pt x="66675" y="509588"/>
                      <a:pt x="71438" y="487680"/>
                      <a:pt x="76200" y="461963"/>
                    </a:cubicBezTo>
                    <a:cubicBezTo>
                      <a:pt x="95250" y="461963"/>
                      <a:pt x="108585" y="461963"/>
                      <a:pt x="127635" y="461963"/>
                    </a:cubicBezTo>
                    <a:cubicBezTo>
                      <a:pt x="125730" y="486727"/>
                      <a:pt x="122873" y="508635"/>
                      <a:pt x="120015" y="532447"/>
                    </a:cubicBezTo>
                    <a:close/>
                    <a:moveTo>
                      <a:pt x="76200" y="444817"/>
                    </a:moveTo>
                    <a:cubicBezTo>
                      <a:pt x="108585" y="368617"/>
                      <a:pt x="138113" y="297180"/>
                      <a:pt x="168593" y="226695"/>
                    </a:cubicBezTo>
                    <a:cubicBezTo>
                      <a:pt x="171450" y="227647"/>
                      <a:pt x="175260" y="229552"/>
                      <a:pt x="178118" y="230505"/>
                    </a:cubicBezTo>
                    <a:cubicBezTo>
                      <a:pt x="162878" y="300038"/>
                      <a:pt x="147638" y="370522"/>
                      <a:pt x="131445" y="444817"/>
                    </a:cubicBezTo>
                    <a:cubicBezTo>
                      <a:pt x="115253" y="444817"/>
                      <a:pt x="100965" y="444817"/>
                      <a:pt x="76200" y="444817"/>
                    </a:cubicBezTo>
                    <a:close/>
                    <a:moveTo>
                      <a:pt x="138113" y="532447"/>
                    </a:moveTo>
                    <a:cubicBezTo>
                      <a:pt x="140018" y="508635"/>
                      <a:pt x="141923" y="487680"/>
                      <a:pt x="144780" y="463867"/>
                    </a:cubicBezTo>
                    <a:cubicBezTo>
                      <a:pt x="208598" y="463867"/>
                      <a:pt x="269558" y="463867"/>
                      <a:pt x="333375" y="463867"/>
                    </a:cubicBezTo>
                    <a:cubicBezTo>
                      <a:pt x="337185" y="484822"/>
                      <a:pt x="340995" y="507683"/>
                      <a:pt x="345758" y="532447"/>
                    </a:cubicBezTo>
                    <a:cubicBezTo>
                      <a:pt x="276225" y="532447"/>
                      <a:pt x="209550" y="532447"/>
                      <a:pt x="138113" y="532447"/>
                    </a:cubicBezTo>
                    <a:close/>
                    <a:moveTo>
                      <a:pt x="344805" y="444817"/>
                    </a:moveTo>
                    <a:cubicBezTo>
                      <a:pt x="333375" y="383858"/>
                      <a:pt x="316230" y="292417"/>
                      <a:pt x="303848" y="231458"/>
                    </a:cubicBezTo>
                    <a:cubicBezTo>
                      <a:pt x="306705" y="230505"/>
                      <a:pt x="309563" y="228600"/>
                      <a:pt x="312420" y="227647"/>
                    </a:cubicBezTo>
                    <a:cubicBezTo>
                      <a:pt x="341948" y="297180"/>
                      <a:pt x="393383" y="420052"/>
                      <a:pt x="401003" y="444817"/>
                    </a:cubicBezTo>
                    <a:cubicBezTo>
                      <a:pt x="381000" y="445770"/>
                      <a:pt x="365760" y="444817"/>
                      <a:pt x="344805" y="444817"/>
                    </a:cubicBezTo>
                    <a:close/>
                    <a:moveTo>
                      <a:pt x="362903" y="533400"/>
                    </a:moveTo>
                    <a:cubicBezTo>
                      <a:pt x="359093" y="511492"/>
                      <a:pt x="355283" y="489585"/>
                      <a:pt x="350520" y="463867"/>
                    </a:cubicBezTo>
                    <a:cubicBezTo>
                      <a:pt x="366713" y="462915"/>
                      <a:pt x="381953" y="461963"/>
                      <a:pt x="400050" y="461010"/>
                    </a:cubicBezTo>
                    <a:cubicBezTo>
                      <a:pt x="406718" y="483870"/>
                      <a:pt x="413385" y="505777"/>
                      <a:pt x="421005" y="533400"/>
                    </a:cubicBezTo>
                    <a:cubicBezTo>
                      <a:pt x="400050" y="533400"/>
                      <a:pt x="383858" y="533400"/>
                      <a:pt x="362903" y="533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9ED48CE8-2C3A-4440-ABD0-C0E5D206C440}"/>
              </a:ext>
            </a:extLst>
          </p:cNvPr>
          <p:cNvGrpSpPr/>
          <p:nvPr/>
        </p:nvGrpSpPr>
        <p:grpSpPr>
          <a:xfrm>
            <a:off x="5447174" y="2971907"/>
            <a:ext cx="399464" cy="1609892"/>
            <a:chOff x="5341506" y="2939868"/>
            <a:chExt cx="297754" cy="1609892"/>
          </a:xfrm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793F1259-A166-45CF-8CBA-F16843972739}"/>
                </a:ext>
              </a:extLst>
            </p:cNvPr>
            <p:cNvSpPr/>
            <p:nvPr userDrawn="1"/>
          </p:nvSpPr>
          <p:spPr>
            <a:xfrm>
              <a:off x="5341506" y="2939868"/>
              <a:ext cx="297754" cy="1609892"/>
            </a:xfrm>
            <a:custGeom>
              <a:avLst/>
              <a:gdLst>
                <a:gd name="connsiteX0" fmla="*/ 13348 w 297754"/>
                <a:gd name="connsiteY0" fmla="*/ 439813 h 1609892"/>
                <a:gd name="connsiteX1" fmla="*/ 283366 w 297754"/>
                <a:gd name="connsiteY1" fmla="*/ 439813 h 1609892"/>
                <a:gd name="connsiteX2" fmla="*/ 283366 w 297754"/>
                <a:gd name="connsiteY2" fmla="*/ 1609892 h 1609892"/>
                <a:gd name="connsiteX3" fmla="*/ 13348 w 297754"/>
                <a:gd name="connsiteY3" fmla="*/ 1609892 h 1609892"/>
                <a:gd name="connsiteX4" fmla="*/ 13348 w 297754"/>
                <a:gd name="connsiteY4" fmla="*/ 439813 h 1609892"/>
                <a:gd name="connsiteX5" fmla="*/ 25100 w 297754"/>
                <a:gd name="connsiteY5" fmla="*/ 375106 h 1609892"/>
                <a:gd name="connsiteX6" fmla="*/ 271773 w 297754"/>
                <a:gd name="connsiteY6" fmla="*/ 375106 h 1609892"/>
                <a:gd name="connsiteX7" fmla="*/ 297738 w 297754"/>
                <a:gd name="connsiteY7" fmla="*/ 403811 h 1609892"/>
                <a:gd name="connsiteX8" fmla="*/ 270907 w 297754"/>
                <a:gd name="connsiteY8" fmla="*/ 432029 h 1609892"/>
                <a:gd name="connsiteX9" fmla="*/ 145407 w 297754"/>
                <a:gd name="connsiteY9" fmla="*/ 432029 h 1609892"/>
                <a:gd name="connsiteX10" fmla="*/ 26398 w 297754"/>
                <a:gd name="connsiteY10" fmla="*/ 432029 h 1609892"/>
                <a:gd name="connsiteX11" fmla="*/ 0 w 297754"/>
                <a:gd name="connsiteY11" fmla="*/ 407216 h 1609892"/>
                <a:gd name="connsiteX12" fmla="*/ 25100 w 297754"/>
                <a:gd name="connsiteY12" fmla="*/ 375106 h 1609892"/>
                <a:gd name="connsiteX13" fmla="*/ 149822 w 297754"/>
                <a:gd name="connsiteY13" fmla="*/ 0 h 1609892"/>
                <a:gd name="connsiteX14" fmla="*/ 161499 w 297754"/>
                <a:gd name="connsiteY14" fmla="*/ 20434 h 1609892"/>
                <a:gd name="connsiteX15" fmla="*/ 161985 w 297754"/>
                <a:gd name="connsiteY15" fmla="*/ 127468 h 1609892"/>
                <a:gd name="connsiteX16" fmla="*/ 161985 w 297754"/>
                <a:gd name="connsiteY16" fmla="*/ 163956 h 1609892"/>
                <a:gd name="connsiteX17" fmla="*/ 222314 w 297754"/>
                <a:gd name="connsiteY17" fmla="*/ 243746 h 1609892"/>
                <a:gd name="connsiteX18" fmla="*/ 246960 w 297754"/>
                <a:gd name="connsiteY18" fmla="*/ 254715 h 1609892"/>
                <a:gd name="connsiteX19" fmla="*/ 251113 w 297754"/>
                <a:gd name="connsiteY19" fmla="*/ 258265 h 1609892"/>
                <a:gd name="connsiteX20" fmla="*/ 254923 w 297754"/>
                <a:gd name="connsiteY20" fmla="*/ 259843 h 1609892"/>
                <a:gd name="connsiteX21" fmla="*/ 255998 w 297754"/>
                <a:gd name="connsiteY21" fmla="*/ 262438 h 1609892"/>
                <a:gd name="connsiteX22" fmla="*/ 260385 w 297754"/>
                <a:gd name="connsiteY22" fmla="*/ 266187 h 1609892"/>
                <a:gd name="connsiteX23" fmla="*/ 267074 w 297754"/>
                <a:gd name="connsiteY23" fmla="*/ 310886 h 1609892"/>
                <a:gd name="connsiteX24" fmla="*/ 267074 w 297754"/>
                <a:gd name="connsiteY24" fmla="*/ 368295 h 1609892"/>
                <a:gd name="connsiteX25" fmla="*/ 31111 w 297754"/>
                <a:gd name="connsiteY25" fmla="*/ 368295 h 1609892"/>
                <a:gd name="connsiteX26" fmla="*/ 31598 w 297754"/>
                <a:gd name="connsiteY26" fmla="*/ 280235 h 1609892"/>
                <a:gd name="connsiteX27" fmla="*/ 72952 w 297754"/>
                <a:gd name="connsiteY27" fmla="*/ 247151 h 1609892"/>
                <a:gd name="connsiteX28" fmla="*/ 126469 w 297754"/>
                <a:gd name="connsiteY28" fmla="*/ 167362 h 1609892"/>
                <a:gd name="connsiteX29" fmla="*/ 133767 w 297754"/>
                <a:gd name="connsiteY29" fmla="*/ 146929 h 1609892"/>
                <a:gd name="connsiteX30" fmla="*/ 134254 w 297754"/>
                <a:gd name="connsiteY30" fmla="*/ 37462 h 1609892"/>
                <a:gd name="connsiteX31" fmla="*/ 134740 w 297754"/>
                <a:gd name="connsiteY31" fmla="*/ 20434 h 1609892"/>
                <a:gd name="connsiteX32" fmla="*/ 149822 w 297754"/>
                <a:gd name="connsiteY32" fmla="*/ 0 h 16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7754" h="1609892">
                  <a:moveTo>
                    <a:pt x="13348" y="439813"/>
                  </a:moveTo>
                  <a:cubicBezTo>
                    <a:pt x="102381" y="439813"/>
                    <a:pt x="191900" y="439813"/>
                    <a:pt x="283366" y="439813"/>
                  </a:cubicBezTo>
                  <a:cubicBezTo>
                    <a:pt x="283366" y="829028"/>
                    <a:pt x="283366" y="1218244"/>
                    <a:pt x="283366" y="1609892"/>
                  </a:cubicBezTo>
                  <a:cubicBezTo>
                    <a:pt x="192873" y="1609892"/>
                    <a:pt x="104327" y="1609892"/>
                    <a:pt x="13348" y="1609892"/>
                  </a:cubicBezTo>
                  <a:cubicBezTo>
                    <a:pt x="13348" y="1220190"/>
                    <a:pt x="13348" y="830975"/>
                    <a:pt x="13348" y="439813"/>
                  </a:cubicBezTo>
                  <a:close/>
                  <a:moveTo>
                    <a:pt x="25100" y="375106"/>
                  </a:moveTo>
                  <a:cubicBezTo>
                    <a:pt x="107324" y="375592"/>
                    <a:pt x="189549" y="375592"/>
                    <a:pt x="271773" y="375106"/>
                  </a:cubicBezTo>
                  <a:cubicBezTo>
                    <a:pt x="289949" y="375106"/>
                    <a:pt x="298171" y="383377"/>
                    <a:pt x="297738" y="403811"/>
                  </a:cubicBezTo>
                  <a:cubicBezTo>
                    <a:pt x="297738" y="424731"/>
                    <a:pt x="289516" y="432515"/>
                    <a:pt x="270907" y="432029"/>
                  </a:cubicBezTo>
                  <a:cubicBezTo>
                    <a:pt x="228929" y="431542"/>
                    <a:pt x="187385" y="432029"/>
                    <a:pt x="145407" y="432029"/>
                  </a:cubicBezTo>
                  <a:cubicBezTo>
                    <a:pt x="105593" y="432029"/>
                    <a:pt x="66212" y="432029"/>
                    <a:pt x="26398" y="432029"/>
                  </a:cubicBezTo>
                  <a:cubicBezTo>
                    <a:pt x="10819" y="432029"/>
                    <a:pt x="0" y="429109"/>
                    <a:pt x="0" y="407216"/>
                  </a:cubicBezTo>
                  <a:cubicBezTo>
                    <a:pt x="0" y="386296"/>
                    <a:pt x="4327" y="375106"/>
                    <a:pt x="25100" y="375106"/>
                  </a:cubicBezTo>
                  <a:close/>
                  <a:moveTo>
                    <a:pt x="149822" y="0"/>
                  </a:moveTo>
                  <a:cubicBezTo>
                    <a:pt x="153715" y="6811"/>
                    <a:pt x="161012" y="13622"/>
                    <a:pt x="161499" y="20434"/>
                  </a:cubicBezTo>
                  <a:cubicBezTo>
                    <a:pt x="162472" y="55950"/>
                    <a:pt x="161985" y="91465"/>
                    <a:pt x="161985" y="127468"/>
                  </a:cubicBezTo>
                  <a:cubicBezTo>
                    <a:pt x="161985" y="139144"/>
                    <a:pt x="161985" y="150334"/>
                    <a:pt x="161985" y="163956"/>
                  </a:cubicBezTo>
                  <a:cubicBezTo>
                    <a:pt x="198474" y="179039"/>
                    <a:pt x="216962" y="206771"/>
                    <a:pt x="222314" y="243746"/>
                  </a:cubicBezTo>
                  <a:cubicBezTo>
                    <a:pt x="232775" y="247881"/>
                    <a:pt x="240802" y="251257"/>
                    <a:pt x="246960" y="254715"/>
                  </a:cubicBezTo>
                  <a:lnTo>
                    <a:pt x="251113" y="258265"/>
                  </a:lnTo>
                  <a:lnTo>
                    <a:pt x="254923" y="259843"/>
                  </a:lnTo>
                  <a:lnTo>
                    <a:pt x="255998" y="262438"/>
                  </a:lnTo>
                  <a:lnTo>
                    <a:pt x="260385" y="266187"/>
                  </a:lnTo>
                  <a:cubicBezTo>
                    <a:pt x="266344" y="275126"/>
                    <a:pt x="267074" y="287776"/>
                    <a:pt x="267074" y="310886"/>
                  </a:cubicBezTo>
                  <a:cubicBezTo>
                    <a:pt x="267074" y="329373"/>
                    <a:pt x="267074" y="347861"/>
                    <a:pt x="267074" y="368295"/>
                  </a:cubicBezTo>
                  <a:cubicBezTo>
                    <a:pt x="188257" y="368295"/>
                    <a:pt x="110901" y="368295"/>
                    <a:pt x="31111" y="368295"/>
                  </a:cubicBezTo>
                  <a:cubicBezTo>
                    <a:pt x="31111" y="339104"/>
                    <a:pt x="29165" y="309426"/>
                    <a:pt x="31598" y="280235"/>
                  </a:cubicBezTo>
                  <a:cubicBezTo>
                    <a:pt x="33544" y="257855"/>
                    <a:pt x="51545" y="248611"/>
                    <a:pt x="72952" y="247151"/>
                  </a:cubicBezTo>
                  <a:cubicBezTo>
                    <a:pt x="80736" y="213095"/>
                    <a:pt x="92899" y="183417"/>
                    <a:pt x="126469" y="167362"/>
                  </a:cubicBezTo>
                  <a:cubicBezTo>
                    <a:pt x="131335" y="164930"/>
                    <a:pt x="133767" y="154226"/>
                    <a:pt x="133767" y="146929"/>
                  </a:cubicBezTo>
                  <a:cubicBezTo>
                    <a:pt x="134740" y="110439"/>
                    <a:pt x="134254" y="73951"/>
                    <a:pt x="134254" y="37462"/>
                  </a:cubicBezTo>
                  <a:cubicBezTo>
                    <a:pt x="134254" y="31624"/>
                    <a:pt x="132308" y="25299"/>
                    <a:pt x="134740" y="20434"/>
                  </a:cubicBezTo>
                  <a:cubicBezTo>
                    <a:pt x="138632" y="13136"/>
                    <a:pt x="144470" y="6811"/>
                    <a:pt x="149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5BA48A80-6F5A-483B-B99E-D1C536BBDEEB}"/>
                </a:ext>
              </a:extLst>
            </p:cNvPr>
            <p:cNvSpPr/>
            <p:nvPr/>
          </p:nvSpPr>
          <p:spPr>
            <a:xfrm>
              <a:off x="5341506" y="2939868"/>
              <a:ext cx="297754" cy="1609892"/>
            </a:xfrm>
            <a:custGeom>
              <a:avLst/>
              <a:gdLst>
                <a:gd name="connsiteX0" fmla="*/ 160277 w 297754"/>
                <a:gd name="connsiteY0" fmla="*/ 1102452 h 1609892"/>
                <a:gd name="connsiteX1" fmla="*/ 125247 w 297754"/>
                <a:gd name="connsiteY1" fmla="*/ 1104885 h 1609892"/>
                <a:gd name="connsiteX2" fmla="*/ 123301 w 297754"/>
                <a:gd name="connsiteY2" fmla="*/ 1106831 h 1609892"/>
                <a:gd name="connsiteX3" fmla="*/ 117950 w 297754"/>
                <a:gd name="connsiteY3" fmla="*/ 1186134 h 1609892"/>
                <a:gd name="connsiteX4" fmla="*/ 176818 w 297754"/>
                <a:gd name="connsiteY4" fmla="*/ 1186134 h 1609892"/>
                <a:gd name="connsiteX5" fmla="*/ 175845 w 297754"/>
                <a:gd name="connsiteY5" fmla="*/ 1118021 h 1609892"/>
                <a:gd name="connsiteX6" fmla="*/ 160277 w 297754"/>
                <a:gd name="connsiteY6" fmla="*/ 1102452 h 1609892"/>
                <a:gd name="connsiteX7" fmla="*/ 234714 w 297754"/>
                <a:gd name="connsiteY7" fmla="*/ 1100993 h 1609892"/>
                <a:gd name="connsiteX8" fmla="*/ 199198 w 297754"/>
                <a:gd name="connsiteY8" fmla="*/ 1118508 h 1609892"/>
                <a:gd name="connsiteX9" fmla="*/ 198225 w 297754"/>
                <a:gd name="connsiteY9" fmla="*/ 1185161 h 1609892"/>
                <a:gd name="connsiteX10" fmla="*/ 258553 w 297754"/>
                <a:gd name="connsiteY10" fmla="*/ 1185161 h 1609892"/>
                <a:gd name="connsiteX11" fmla="*/ 258553 w 297754"/>
                <a:gd name="connsiteY11" fmla="*/ 1120454 h 1609892"/>
                <a:gd name="connsiteX12" fmla="*/ 234714 w 297754"/>
                <a:gd name="connsiteY12" fmla="*/ 1100993 h 1609892"/>
                <a:gd name="connsiteX13" fmla="*/ 65892 w 297754"/>
                <a:gd name="connsiteY13" fmla="*/ 1100993 h 1609892"/>
                <a:gd name="connsiteX14" fmla="*/ 41566 w 297754"/>
                <a:gd name="connsiteY14" fmla="*/ 1119481 h 1609892"/>
                <a:gd name="connsiteX15" fmla="*/ 41566 w 297754"/>
                <a:gd name="connsiteY15" fmla="*/ 1185161 h 1609892"/>
                <a:gd name="connsiteX16" fmla="*/ 98975 w 297754"/>
                <a:gd name="connsiteY16" fmla="*/ 1185161 h 1609892"/>
                <a:gd name="connsiteX17" fmla="*/ 98975 w 297754"/>
                <a:gd name="connsiteY17" fmla="*/ 1118508 h 1609892"/>
                <a:gd name="connsiteX18" fmla="*/ 65892 w 297754"/>
                <a:gd name="connsiteY18" fmla="*/ 1100993 h 1609892"/>
                <a:gd name="connsiteX19" fmla="*/ 231795 w 297754"/>
                <a:gd name="connsiteY19" fmla="*/ 996878 h 1609892"/>
                <a:gd name="connsiteX20" fmla="*/ 198711 w 297754"/>
                <a:gd name="connsiteY20" fmla="*/ 1014393 h 1609892"/>
                <a:gd name="connsiteX21" fmla="*/ 198225 w 297754"/>
                <a:gd name="connsiteY21" fmla="*/ 1083965 h 1609892"/>
                <a:gd name="connsiteX22" fmla="*/ 258553 w 297754"/>
                <a:gd name="connsiteY22" fmla="*/ 1083478 h 1609892"/>
                <a:gd name="connsiteX23" fmla="*/ 258553 w 297754"/>
                <a:gd name="connsiteY23" fmla="*/ 1015852 h 1609892"/>
                <a:gd name="connsiteX24" fmla="*/ 231795 w 297754"/>
                <a:gd name="connsiteY24" fmla="*/ 996878 h 1609892"/>
                <a:gd name="connsiteX25" fmla="*/ 69784 w 297754"/>
                <a:gd name="connsiteY25" fmla="*/ 996878 h 1609892"/>
                <a:gd name="connsiteX26" fmla="*/ 40107 w 297754"/>
                <a:gd name="connsiteY26" fmla="*/ 1017798 h 1609892"/>
                <a:gd name="connsiteX27" fmla="*/ 40593 w 297754"/>
                <a:gd name="connsiteY27" fmla="*/ 1082505 h 1609892"/>
                <a:gd name="connsiteX28" fmla="*/ 98975 w 297754"/>
                <a:gd name="connsiteY28" fmla="*/ 1082505 h 1609892"/>
                <a:gd name="connsiteX29" fmla="*/ 98975 w 297754"/>
                <a:gd name="connsiteY29" fmla="*/ 1018285 h 1609892"/>
                <a:gd name="connsiteX30" fmla="*/ 69784 w 297754"/>
                <a:gd name="connsiteY30" fmla="*/ 996878 h 1609892"/>
                <a:gd name="connsiteX31" fmla="*/ 148600 w 297754"/>
                <a:gd name="connsiteY31" fmla="*/ 996391 h 1609892"/>
                <a:gd name="connsiteX32" fmla="*/ 119409 w 297754"/>
                <a:gd name="connsiteY32" fmla="*/ 1014879 h 1609892"/>
                <a:gd name="connsiteX33" fmla="*/ 119409 w 297754"/>
                <a:gd name="connsiteY33" fmla="*/ 1082991 h 1609892"/>
                <a:gd name="connsiteX34" fmla="*/ 177791 w 297754"/>
                <a:gd name="connsiteY34" fmla="*/ 1082991 h 1609892"/>
                <a:gd name="connsiteX35" fmla="*/ 177791 w 297754"/>
                <a:gd name="connsiteY35" fmla="*/ 1014879 h 1609892"/>
                <a:gd name="connsiteX36" fmla="*/ 148600 w 297754"/>
                <a:gd name="connsiteY36" fmla="*/ 996391 h 1609892"/>
                <a:gd name="connsiteX37" fmla="*/ 68325 w 297754"/>
                <a:gd name="connsiteY37" fmla="*/ 891790 h 1609892"/>
                <a:gd name="connsiteX38" fmla="*/ 40593 w 297754"/>
                <a:gd name="connsiteY38" fmla="*/ 909304 h 1609892"/>
                <a:gd name="connsiteX39" fmla="*/ 40593 w 297754"/>
                <a:gd name="connsiteY39" fmla="*/ 979363 h 1609892"/>
                <a:gd name="connsiteX40" fmla="*/ 98975 w 297754"/>
                <a:gd name="connsiteY40" fmla="*/ 979363 h 1609892"/>
                <a:gd name="connsiteX41" fmla="*/ 98975 w 297754"/>
                <a:gd name="connsiteY41" fmla="*/ 908818 h 1609892"/>
                <a:gd name="connsiteX42" fmla="*/ 68325 w 297754"/>
                <a:gd name="connsiteY42" fmla="*/ 891790 h 1609892"/>
                <a:gd name="connsiteX43" fmla="*/ 226929 w 297754"/>
                <a:gd name="connsiteY43" fmla="*/ 891303 h 1609892"/>
                <a:gd name="connsiteX44" fmla="*/ 197738 w 297754"/>
                <a:gd name="connsiteY44" fmla="*/ 913683 h 1609892"/>
                <a:gd name="connsiteX45" fmla="*/ 197738 w 297754"/>
                <a:gd name="connsiteY45" fmla="*/ 978390 h 1609892"/>
                <a:gd name="connsiteX46" fmla="*/ 259040 w 297754"/>
                <a:gd name="connsiteY46" fmla="*/ 978390 h 1609892"/>
                <a:gd name="connsiteX47" fmla="*/ 259040 w 297754"/>
                <a:gd name="connsiteY47" fmla="*/ 913197 h 1609892"/>
                <a:gd name="connsiteX48" fmla="*/ 226929 w 297754"/>
                <a:gd name="connsiteY48" fmla="*/ 891303 h 1609892"/>
                <a:gd name="connsiteX49" fmla="*/ 144221 w 297754"/>
                <a:gd name="connsiteY49" fmla="*/ 891303 h 1609892"/>
                <a:gd name="connsiteX50" fmla="*/ 118922 w 297754"/>
                <a:gd name="connsiteY50" fmla="*/ 912224 h 1609892"/>
                <a:gd name="connsiteX51" fmla="*/ 118922 w 297754"/>
                <a:gd name="connsiteY51" fmla="*/ 978876 h 1609892"/>
                <a:gd name="connsiteX52" fmla="*/ 178278 w 297754"/>
                <a:gd name="connsiteY52" fmla="*/ 978876 h 1609892"/>
                <a:gd name="connsiteX53" fmla="*/ 178278 w 297754"/>
                <a:gd name="connsiteY53" fmla="*/ 910277 h 1609892"/>
                <a:gd name="connsiteX54" fmla="*/ 144221 w 297754"/>
                <a:gd name="connsiteY54" fmla="*/ 891303 h 1609892"/>
                <a:gd name="connsiteX55" fmla="*/ 69784 w 297754"/>
                <a:gd name="connsiteY55" fmla="*/ 788161 h 1609892"/>
                <a:gd name="connsiteX56" fmla="*/ 40593 w 297754"/>
                <a:gd name="connsiteY56" fmla="*/ 803729 h 1609892"/>
                <a:gd name="connsiteX57" fmla="*/ 40593 w 297754"/>
                <a:gd name="connsiteY57" fmla="*/ 874761 h 1609892"/>
                <a:gd name="connsiteX58" fmla="*/ 98975 w 297754"/>
                <a:gd name="connsiteY58" fmla="*/ 874761 h 1609892"/>
                <a:gd name="connsiteX59" fmla="*/ 98975 w 297754"/>
                <a:gd name="connsiteY59" fmla="*/ 803729 h 1609892"/>
                <a:gd name="connsiteX60" fmla="*/ 69784 w 297754"/>
                <a:gd name="connsiteY60" fmla="*/ 788161 h 1609892"/>
                <a:gd name="connsiteX61" fmla="*/ 164595 w 297754"/>
                <a:gd name="connsiteY61" fmla="*/ 787735 h 1609892"/>
                <a:gd name="connsiteX62" fmla="*/ 142276 w 297754"/>
                <a:gd name="connsiteY62" fmla="*/ 788161 h 1609892"/>
                <a:gd name="connsiteX63" fmla="*/ 117950 w 297754"/>
                <a:gd name="connsiteY63" fmla="*/ 807135 h 1609892"/>
                <a:gd name="connsiteX64" fmla="*/ 117950 w 297754"/>
                <a:gd name="connsiteY64" fmla="*/ 875248 h 1609892"/>
                <a:gd name="connsiteX65" fmla="*/ 178278 w 297754"/>
                <a:gd name="connsiteY65" fmla="*/ 874761 h 1609892"/>
                <a:gd name="connsiteX66" fmla="*/ 177791 w 297754"/>
                <a:gd name="connsiteY66" fmla="*/ 805189 h 1609892"/>
                <a:gd name="connsiteX67" fmla="*/ 164595 w 297754"/>
                <a:gd name="connsiteY67" fmla="*/ 787735 h 1609892"/>
                <a:gd name="connsiteX68" fmla="*/ 231308 w 297754"/>
                <a:gd name="connsiteY68" fmla="*/ 787675 h 1609892"/>
                <a:gd name="connsiteX69" fmla="*/ 197738 w 297754"/>
                <a:gd name="connsiteY69" fmla="*/ 804703 h 1609892"/>
                <a:gd name="connsiteX70" fmla="*/ 197252 w 297754"/>
                <a:gd name="connsiteY70" fmla="*/ 874275 h 1609892"/>
                <a:gd name="connsiteX71" fmla="*/ 259040 w 297754"/>
                <a:gd name="connsiteY71" fmla="*/ 874761 h 1609892"/>
                <a:gd name="connsiteX72" fmla="*/ 259040 w 297754"/>
                <a:gd name="connsiteY72" fmla="*/ 806162 h 1609892"/>
                <a:gd name="connsiteX73" fmla="*/ 231308 w 297754"/>
                <a:gd name="connsiteY73" fmla="*/ 787675 h 1609892"/>
                <a:gd name="connsiteX74" fmla="*/ 153465 w 297754"/>
                <a:gd name="connsiteY74" fmla="*/ 683073 h 1609892"/>
                <a:gd name="connsiteX75" fmla="*/ 119409 w 297754"/>
                <a:gd name="connsiteY75" fmla="*/ 699128 h 1609892"/>
                <a:gd name="connsiteX76" fmla="*/ 118922 w 297754"/>
                <a:gd name="connsiteY76" fmla="*/ 771619 h 1609892"/>
                <a:gd name="connsiteX77" fmla="*/ 178278 w 297754"/>
                <a:gd name="connsiteY77" fmla="*/ 771133 h 1609892"/>
                <a:gd name="connsiteX78" fmla="*/ 178278 w 297754"/>
                <a:gd name="connsiteY78" fmla="*/ 701560 h 1609892"/>
                <a:gd name="connsiteX79" fmla="*/ 153465 w 297754"/>
                <a:gd name="connsiteY79" fmla="*/ 683073 h 1609892"/>
                <a:gd name="connsiteX80" fmla="*/ 227416 w 297754"/>
                <a:gd name="connsiteY80" fmla="*/ 682586 h 1609892"/>
                <a:gd name="connsiteX81" fmla="*/ 198225 w 297754"/>
                <a:gd name="connsiteY81" fmla="*/ 702047 h 1609892"/>
                <a:gd name="connsiteX82" fmla="*/ 198225 w 297754"/>
                <a:gd name="connsiteY82" fmla="*/ 770160 h 1609892"/>
                <a:gd name="connsiteX83" fmla="*/ 259040 w 297754"/>
                <a:gd name="connsiteY83" fmla="*/ 770646 h 1609892"/>
                <a:gd name="connsiteX84" fmla="*/ 259040 w 297754"/>
                <a:gd name="connsiteY84" fmla="*/ 702047 h 1609892"/>
                <a:gd name="connsiteX85" fmla="*/ 227416 w 297754"/>
                <a:gd name="connsiteY85" fmla="*/ 682586 h 1609892"/>
                <a:gd name="connsiteX86" fmla="*/ 54581 w 297754"/>
                <a:gd name="connsiteY86" fmla="*/ 681978 h 1609892"/>
                <a:gd name="connsiteX87" fmla="*/ 41080 w 297754"/>
                <a:gd name="connsiteY87" fmla="*/ 696695 h 1609892"/>
                <a:gd name="connsiteX88" fmla="*/ 40593 w 297754"/>
                <a:gd name="connsiteY88" fmla="*/ 770646 h 1609892"/>
                <a:gd name="connsiteX89" fmla="*/ 98975 w 297754"/>
                <a:gd name="connsiteY89" fmla="*/ 770646 h 1609892"/>
                <a:gd name="connsiteX90" fmla="*/ 98975 w 297754"/>
                <a:gd name="connsiteY90" fmla="*/ 700587 h 1609892"/>
                <a:gd name="connsiteX91" fmla="*/ 76109 w 297754"/>
                <a:gd name="connsiteY91" fmla="*/ 682586 h 1609892"/>
                <a:gd name="connsiteX92" fmla="*/ 54581 w 297754"/>
                <a:gd name="connsiteY92" fmla="*/ 681978 h 1609892"/>
                <a:gd name="connsiteX93" fmla="*/ 51297 w 297754"/>
                <a:gd name="connsiteY93" fmla="*/ 579444 h 1609892"/>
                <a:gd name="connsiteX94" fmla="*/ 40107 w 297754"/>
                <a:gd name="connsiteY94" fmla="*/ 595499 h 1609892"/>
                <a:gd name="connsiteX95" fmla="*/ 40107 w 297754"/>
                <a:gd name="connsiteY95" fmla="*/ 665558 h 1609892"/>
                <a:gd name="connsiteX96" fmla="*/ 98975 w 297754"/>
                <a:gd name="connsiteY96" fmla="*/ 665558 h 1609892"/>
                <a:gd name="connsiteX97" fmla="*/ 98975 w 297754"/>
                <a:gd name="connsiteY97" fmla="*/ 596959 h 1609892"/>
                <a:gd name="connsiteX98" fmla="*/ 71244 w 297754"/>
                <a:gd name="connsiteY98" fmla="*/ 579444 h 1609892"/>
                <a:gd name="connsiteX99" fmla="*/ 51297 w 297754"/>
                <a:gd name="connsiteY99" fmla="*/ 579444 h 1609892"/>
                <a:gd name="connsiteX100" fmla="*/ 231308 w 297754"/>
                <a:gd name="connsiteY100" fmla="*/ 578958 h 1609892"/>
                <a:gd name="connsiteX101" fmla="*/ 198225 w 297754"/>
                <a:gd name="connsiteY101" fmla="*/ 595986 h 1609892"/>
                <a:gd name="connsiteX102" fmla="*/ 197738 w 297754"/>
                <a:gd name="connsiteY102" fmla="*/ 665072 h 1609892"/>
                <a:gd name="connsiteX103" fmla="*/ 258553 w 297754"/>
                <a:gd name="connsiteY103" fmla="*/ 665558 h 1609892"/>
                <a:gd name="connsiteX104" fmla="*/ 258553 w 297754"/>
                <a:gd name="connsiteY104" fmla="*/ 597445 h 1609892"/>
                <a:gd name="connsiteX105" fmla="*/ 231308 w 297754"/>
                <a:gd name="connsiteY105" fmla="*/ 578958 h 1609892"/>
                <a:gd name="connsiteX106" fmla="*/ 143735 w 297754"/>
                <a:gd name="connsiteY106" fmla="*/ 578958 h 1609892"/>
                <a:gd name="connsiteX107" fmla="*/ 118922 w 297754"/>
                <a:gd name="connsiteY107" fmla="*/ 596959 h 1609892"/>
                <a:gd name="connsiteX108" fmla="*/ 118922 w 297754"/>
                <a:gd name="connsiteY108" fmla="*/ 665072 h 1609892"/>
                <a:gd name="connsiteX109" fmla="*/ 178278 w 297754"/>
                <a:gd name="connsiteY109" fmla="*/ 665558 h 1609892"/>
                <a:gd name="connsiteX110" fmla="*/ 177791 w 297754"/>
                <a:gd name="connsiteY110" fmla="*/ 595013 h 1609892"/>
                <a:gd name="connsiteX111" fmla="*/ 143735 w 297754"/>
                <a:gd name="connsiteY111" fmla="*/ 578958 h 1609892"/>
                <a:gd name="connsiteX112" fmla="*/ 55006 w 297754"/>
                <a:gd name="connsiteY112" fmla="*/ 475147 h 1609892"/>
                <a:gd name="connsiteX113" fmla="*/ 40593 w 297754"/>
                <a:gd name="connsiteY113" fmla="*/ 505007 h 1609892"/>
                <a:gd name="connsiteX114" fmla="*/ 40593 w 297754"/>
                <a:gd name="connsiteY114" fmla="*/ 561443 h 1609892"/>
                <a:gd name="connsiteX115" fmla="*/ 98975 w 297754"/>
                <a:gd name="connsiteY115" fmla="*/ 561443 h 1609892"/>
                <a:gd name="connsiteX116" fmla="*/ 98489 w 297754"/>
                <a:gd name="connsiteY116" fmla="*/ 490898 h 1609892"/>
                <a:gd name="connsiteX117" fmla="*/ 88759 w 297754"/>
                <a:gd name="connsiteY117" fmla="*/ 476302 h 1609892"/>
                <a:gd name="connsiteX118" fmla="*/ 55006 w 297754"/>
                <a:gd name="connsiteY118" fmla="*/ 475147 h 1609892"/>
                <a:gd name="connsiteX119" fmla="*/ 231795 w 297754"/>
                <a:gd name="connsiteY119" fmla="*/ 474356 h 1609892"/>
                <a:gd name="connsiteX120" fmla="*/ 198225 w 297754"/>
                <a:gd name="connsiteY120" fmla="*/ 492357 h 1609892"/>
                <a:gd name="connsiteX121" fmla="*/ 197738 w 297754"/>
                <a:gd name="connsiteY121" fmla="*/ 562416 h 1609892"/>
                <a:gd name="connsiteX122" fmla="*/ 258553 w 297754"/>
                <a:gd name="connsiteY122" fmla="*/ 561930 h 1609892"/>
                <a:gd name="connsiteX123" fmla="*/ 258553 w 297754"/>
                <a:gd name="connsiteY123" fmla="*/ 494303 h 1609892"/>
                <a:gd name="connsiteX124" fmla="*/ 231795 w 297754"/>
                <a:gd name="connsiteY124" fmla="*/ 474356 h 1609892"/>
                <a:gd name="connsiteX125" fmla="*/ 147141 w 297754"/>
                <a:gd name="connsiteY125" fmla="*/ 473383 h 1609892"/>
                <a:gd name="connsiteX126" fmla="*/ 119895 w 297754"/>
                <a:gd name="connsiteY126" fmla="*/ 492357 h 1609892"/>
                <a:gd name="connsiteX127" fmla="*/ 119895 w 297754"/>
                <a:gd name="connsiteY127" fmla="*/ 560957 h 1609892"/>
                <a:gd name="connsiteX128" fmla="*/ 177791 w 297754"/>
                <a:gd name="connsiteY128" fmla="*/ 561443 h 1609892"/>
                <a:gd name="connsiteX129" fmla="*/ 177791 w 297754"/>
                <a:gd name="connsiteY129" fmla="*/ 490898 h 1609892"/>
                <a:gd name="connsiteX130" fmla="*/ 147141 w 297754"/>
                <a:gd name="connsiteY130" fmla="*/ 473383 h 1609892"/>
                <a:gd name="connsiteX131" fmla="*/ 13348 w 297754"/>
                <a:gd name="connsiteY131" fmla="*/ 439813 h 1609892"/>
                <a:gd name="connsiteX132" fmla="*/ 283366 w 297754"/>
                <a:gd name="connsiteY132" fmla="*/ 439813 h 1609892"/>
                <a:gd name="connsiteX133" fmla="*/ 283366 w 297754"/>
                <a:gd name="connsiteY133" fmla="*/ 1609892 h 1609892"/>
                <a:gd name="connsiteX134" fmla="*/ 13348 w 297754"/>
                <a:gd name="connsiteY134" fmla="*/ 1609892 h 1609892"/>
                <a:gd name="connsiteX135" fmla="*/ 13348 w 297754"/>
                <a:gd name="connsiteY135" fmla="*/ 439813 h 1609892"/>
                <a:gd name="connsiteX136" fmla="*/ 25100 w 297754"/>
                <a:gd name="connsiteY136" fmla="*/ 375106 h 1609892"/>
                <a:gd name="connsiteX137" fmla="*/ 271773 w 297754"/>
                <a:gd name="connsiteY137" fmla="*/ 375106 h 1609892"/>
                <a:gd name="connsiteX138" fmla="*/ 297738 w 297754"/>
                <a:gd name="connsiteY138" fmla="*/ 403811 h 1609892"/>
                <a:gd name="connsiteX139" fmla="*/ 270907 w 297754"/>
                <a:gd name="connsiteY139" fmla="*/ 432029 h 1609892"/>
                <a:gd name="connsiteX140" fmla="*/ 145407 w 297754"/>
                <a:gd name="connsiteY140" fmla="*/ 432029 h 1609892"/>
                <a:gd name="connsiteX141" fmla="*/ 26398 w 297754"/>
                <a:gd name="connsiteY141" fmla="*/ 432029 h 1609892"/>
                <a:gd name="connsiteX142" fmla="*/ 0 w 297754"/>
                <a:gd name="connsiteY142" fmla="*/ 407216 h 1609892"/>
                <a:gd name="connsiteX143" fmla="*/ 25100 w 297754"/>
                <a:gd name="connsiteY143" fmla="*/ 375106 h 1609892"/>
                <a:gd name="connsiteX144" fmla="*/ 110901 w 297754"/>
                <a:gd name="connsiteY144" fmla="*/ 289479 h 1609892"/>
                <a:gd name="connsiteX145" fmla="*/ 110901 w 297754"/>
                <a:gd name="connsiteY145" fmla="*/ 344455 h 1609892"/>
                <a:gd name="connsiteX146" fmla="*/ 184365 w 297754"/>
                <a:gd name="connsiteY146" fmla="*/ 344455 h 1609892"/>
                <a:gd name="connsiteX147" fmla="*/ 184365 w 297754"/>
                <a:gd name="connsiteY147" fmla="*/ 289479 h 1609892"/>
                <a:gd name="connsiteX148" fmla="*/ 110901 w 297754"/>
                <a:gd name="connsiteY148" fmla="*/ 289479 h 1609892"/>
                <a:gd name="connsiteX149" fmla="*/ 198474 w 297754"/>
                <a:gd name="connsiteY149" fmla="*/ 288506 h 1609892"/>
                <a:gd name="connsiteX150" fmla="*/ 198474 w 297754"/>
                <a:gd name="connsiteY150" fmla="*/ 343969 h 1609892"/>
                <a:gd name="connsiteX151" fmla="*/ 235936 w 297754"/>
                <a:gd name="connsiteY151" fmla="*/ 343969 h 1609892"/>
                <a:gd name="connsiteX152" fmla="*/ 235936 w 297754"/>
                <a:gd name="connsiteY152" fmla="*/ 288506 h 1609892"/>
                <a:gd name="connsiteX153" fmla="*/ 198474 w 297754"/>
                <a:gd name="connsiteY153" fmla="*/ 288506 h 1609892"/>
                <a:gd name="connsiteX154" fmla="*/ 61762 w 297754"/>
                <a:gd name="connsiteY154" fmla="*/ 288506 h 1609892"/>
                <a:gd name="connsiteX155" fmla="*/ 61762 w 297754"/>
                <a:gd name="connsiteY155" fmla="*/ 343969 h 1609892"/>
                <a:gd name="connsiteX156" fmla="*/ 97764 w 297754"/>
                <a:gd name="connsiteY156" fmla="*/ 343969 h 1609892"/>
                <a:gd name="connsiteX157" fmla="*/ 97764 w 297754"/>
                <a:gd name="connsiteY157" fmla="*/ 288506 h 1609892"/>
                <a:gd name="connsiteX158" fmla="*/ 61762 w 297754"/>
                <a:gd name="connsiteY158" fmla="*/ 288506 h 1609892"/>
                <a:gd name="connsiteX159" fmla="*/ 204313 w 297754"/>
                <a:gd name="connsiteY159" fmla="*/ 260774 h 1609892"/>
                <a:gd name="connsiteX160" fmla="*/ 193609 w 297754"/>
                <a:gd name="connsiteY160" fmla="*/ 275369 h 1609892"/>
                <a:gd name="connsiteX161" fmla="*/ 233990 w 297754"/>
                <a:gd name="connsiteY161" fmla="*/ 275369 h 1609892"/>
                <a:gd name="connsiteX162" fmla="*/ 235450 w 297754"/>
                <a:gd name="connsiteY162" fmla="*/ 268072 h 1609892"/>
                <a:gd name="connsiteX163" fmla="*/ 204313 w 297754"/>
                <a:gd name="connsiteY163" fmla="*/ 260774 h 1609892"/>
                <a:gd name="connsiteX164" fmla="*/ 91440 w 297754"/>
                <a:gd name="connsiteY164" fmla="*/ 260774 h 1609892"/>
                <a:gd name="connsiteX165" fmla="*/ 60789 w 297754"/>
                <a:gd name="connsiteY165" fmla="*/ 268558 h 1609892"/>
                <a:gd name="connsiteX166" fmla="*/ 62735 w 297754"/>
                <a:gd name="connsiteY166" fmla="*/ 275856 h 1609892"/>
                <a:gd name="connsiteX167" fmla="*/ 102630 w 297754"/>
                <a:gd name="connsiteY167" fmla="*/ 275856 h 1609892"/>
                <a:gd name="connsiteX168" fmla="*/ 91440 w 297754"/>
                <a:gd name="connsiteY168" fmla="*/ 260774 h 1609892"/>
                <a:gd name="connsiteX169" fmla="*/ 157363 w 297754"/>
                <a:gd name="connsiteY169" fmla="*/ 258341 h 1609892"/>
                <a:gd name="connsiteX170" fmla="*/ 125496 w 297754"/>
                <a:gd name="connsiteY170" fmla="*/ 260288 h 1609892"/>
                <a:gd name="connsiteX171" fmla="*/ 107982 w 297754"/>
                <a:gd name="connsiteY171" fmla="*/ 269531 h 1609892"/>
                <a:gd name="connsiteX172" fmla="*/ 111387 w 297754"/>
                <a:gd name="connsiteY172" fmla="*/ 276342 h 1609892"/>
                <a:gd name="connsiteX173" fmla="*/ 182906 w 297754"/>
                <a:gd name="connsiteY173" fmla="*/ 276342 h 1609892"/>
                <a:gd name="connsiteX174" fmla="*/ 186311 w 297754"/>
                <a:gd name="connsiteY174" fmla="*/ 268072 h 1609892"/>
                <a:gd name="connsiteX175" fmla="*/ 157363 w 297754"/>
                <a:gd name="connsiteY175" fmla="*/ 258341 h 1609892"/>
                <a:gd name="connsiteX176" fmla="*/ 149822 w 297754"/>
                <a:gd name="connsiteY176" fmla="*/ 0 h 1609892"/>
                <a:gd name="connsiteX177" fmla="*/ 161499 w 297754"/>
                <a:gd name="connsiteY177" fmla="*/ 20434 h 1609892"/>
                <a:gd name="connsiteX178" fmla="*/ 161985 w 297754"/>
                <a:gd name="connsiteY178" fmla="*/ 127468 h 1609892"/>
                <a:gd name="connsiteX179" fmla="*/ 161985 w 297754"/>
                <a:gd name="connsiteY179" fmla="*/ 163956 h 1609892"/>
                <a:gd name="connsiteX180" fmla="*/ 222314 w 297754"/>
                <a:gd name="connsiteY180" fmla="*/ 243746 h 1609892"/>
                <a:gd name="connsiteX181" fmla="*/ 267074 w 297754"/>
                <a:gd name="connsiteY181" fmla="*/ 310886 h 1609892"/>
                <a:gd name="connsiteX182" fmla="*/ 267074 w 297754"/>
                <a:gd name="connsiteY182" fmla="*/ 368295 h 1609892"/>
                <a:gd name="connsiteX183" fmla="*/ 31111 w 297754"/>
                <a:gd name="connsiteY183" fmla="*/ 368295 h 1609892"/>
                <a:gd name="connsiteX184" fmla="*/ 31598 w 297754"/>
                <a:gd name="connsiteY184" fmla="*/ 280235 h 1609892"/>
                <a:gd name="connsiteX185" fmla="*/ 72952 w 297754"/>
                <a:gd name="connsiteY185" fmla="*/ 247151 h 1609892"/>
                <a:gd name="connsiteX186" fmla="*/ 126469 w 297754"/>
                <a:gd name="connsiteY186" fmla="*/ 167362 h 1609892"/>
                <a:gd name="connsiteX187" fmla="*/ 133767 w 297754"/>
                <a:gd name="connsiteY187" fmla="*/ 146929 h 1609892"/>
                <a:gd name="connsiteX188" fmla="*/ 134254 w 297754"/>
                <a:gd name="connsiteY188" fmla="*/ 37462 h 1609892"/>
                <a:gd name="connsiteX189" fmla="*/ 134740 w 297754"/>
                <a:gd name="connsiteY189" fmla="*/ 20434 h 1609892"/>
                <a:gd name="connsiteX190" fmla="*/ 149822 w 297754"/>
                <a:gd name="connsiteY190" fmla="*/ 0 h 16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297754" h="1609892">
                  <a:moveTo>
                    <a:pt x="160277" y="1102452"/>
                  </a:moveTo>
                  <a:cubicBezTo>
                    <a:pt x="149087" y="1100506"/>
                    <a:pt x="136924" y="1103912"/>
                    <a:pt x="125247" y="1104885"/>
                  </a:cubicBezTo>
                  <a:cubicBezTo>
                    <a:pt x="124761" y="1105371"/>
                    <a:pt x="124274" y="1106344"/>
                    <a:pt x="123301" y="1106831"/>
                  </a:cubicBezTo>
                  <a:cubicBezTo>
                    <a:pt x="121355" y="1132616"/>
                    <a:pt x="119895" y="1158888"/>
                    <a:pt x="117950" y="1186134"/>
                  </a:cubicBezTo>
                  <a:cubicBezTo>
                    <a:pt x="139843" y="1186134"/>
                    <a:pt x="157358" y="1186134"/>
                    <a:pt x="176818" y="1186134"/>
                  </a:cubicBezTo>
                  <a:cubicBezTo>
                    <a:pt x="176818" y="1162781"/>
                    <a:pt x="177791" y="1140401"/>
                    <a:pt x="175845" y="1118021"/>
                  </a:cubicBezTo>
                  <a:cubicBezTo>
                    <a:pt x="175359" y="1112183"/>
                    <a:pt x="166115" y="1102939"/>
                    <a:pt x="160277" y="1102452"/>
                  </a:cubicBezTo>
                  <a:close/>
                  <a:moveTo>
                    <a:pt x="234714" y="1100993"/>
                  </a:moveTo>
                  <a:cubicBezTo>
                    <a:pt x="220605" y="1101966"/>
                    <a:pt x="200658" y="1094668"/>
                    <a:pt x="199198" y="1118508"/>
                  </a:cubicBezTo>
                  <a:cubicBezTo>
                    <a:pt x="197252" y="1140401"/>
                    <a:pt x="198225" y="1162294"/>
                    <a:pt x="198225" y="1185161"/>
                  </a:cubicBezTo>
                  <a:cubicBezTo>
                    <a:pt x="220605" y="1185161"/>
                    <a:pt x="238606" y="1185161"/>
                    <a:pt x="258553" y="1185161"/>
                  </a:cubicBezTo>
                  <a:cubicBezTo>
                    <a:pt x="258553" y="1162781"/>
                    <a:pt x="258553" y="1141374"/>
                    <a:pt x="258553" y="1120454"/>
                  </a:cubicBezTo>
                  <a:cubicBezTo>
                    <a:pt x="258553" y="1103912"/>
                    <a:pt x="248336" y="1099533"/>
                    <a:pt x="234714" y="1100993"/>
                  </a:cubicBezTo>
                  <a:close/>
                  <a:moveTo>
                    <a:pt x="65892" y="1100993"/>
                  </a:moveTo>
                  <a:cubicBezTo>
                    <a:pt x="52756" y="1100020"/>
                    <a:pt x="41080" y="1101479"/>
                    <a:pt x="41566" y="1119481"/>
                  </a:cubicBezTo>
                  <a:cubicBezTo>
                    <a:pt x="41566" y="1140401"/>
                    <a:pt x="41566" y="1161808"/>
                    <a:pt x="41566" y="1185161"/>
                  </a:cubicBezTo>
                  <a:cubicBezTo>
                    <a:pt x="62486" y="1185161"/>
                    <a:pt x="79515" y="1185161"/>
                    <a:pt x="98975" y="1185161"/>
                  </a:cubicBezTo>
                  <a:cubicBezTo>
                    <a:pt x="98975" y="1161808"/>
                    <a:pt x="99462" y="1139914"/>
                    <a:pt x="98975" y="1118508"/>
                  </a:cubicBezTo>
                  <a:cubicBezTo>
                    <a:pt x="98002" y="1095155"/>
                    <a:pt x="79515" y="1101966"/>
                    <a:pt x="65892" y="1100993"/>
                  </a:cubicBezTo>
                  <a:close/>
                  <a:moveTo>
                    <a:pt x="231795" y="996878"/>
                  </a:moveTo>
                  <a:cubicBezTo>
                    <a:pt x="218172" y="997364"/>
                    <a:pt x="199684" y="992499"/>
                    <a:pt x="198711" y="1014393"/>
                  </a:cubicBezTo>
                  <a:cubicBezTo>
                    <a:pt x="197252" y="1037259"/>
                    <a:pt x="198225" y="1060612"/>
                    <a:pt x="198225" y="1083965"/>
                  </a:cubicBezTo>
                  <a:cubicBezTo>
                    <a:pt x="219632" y="1083478"/>
                    <a:pt x="237633" y="1083478"/>
                    <a:pt x="258553" y="1083478"/>
                  </a:cubicBezTo>
                  <a:cubicBezTo>
                    <a:pt x="258553" y="1059152"/>
                    <a:pt x="258553" y="1037259"/>
                    <a:pt x="258553" y="1015852"/>
                  </a:cubicBezTo>
                  <a:cubicBezTo>
                    <a:pt x="258553" y="997364"/>
                    <a:pt x="244931" y="995905"/>
                    <a:pt x="231795" y="996878"/>
                  </a:cubicBezTo>
                  <a:close/>
                  <a:moveTo>
                    <a:pt x="69784" y="996878"/>
                  </a:moveTo>
                  <a:cubicBezTo>
                    <a:pt x="55189" y="996878"/>
                    <a:pt x="39133" y="994932"/>
                    <a:pt x="40107" y="1017798"/>
                  </a:cubicBezTo>
                  <a:cubicBezTo>
                    <a:pt x="41080" y="1038719"/>
                    <a:pt x="40593" y="1059639"/>
                    <a:pt x="40593" y="1082505"/>
                  </a:cubicBezTo>
                  <a:cubicBezTo>
                    <a:pt x="60540" y="1082505"/>
                    <a:pt x="79028" y="1082505"/>
                    <a:pt x="98975" y="1082505"/>
                  </a:cubicBezTo>
                  <a:cubicBezTo>
                    <a:pt x="98975" y="1060125"/>
                    <a:pt x="98489" y="1039205"/>
                    <a:pt x="98975" y="1018285"/>
                  </a:cubicBezTo>
                  <a:cubicBezTo>
                    <a:pt x="99948" y="995905"/>
                    <a:pt x="84866" y="996391"/>
                    <a:pt x="69784" y="996878"/>
                  </a:cubicBezTo>
                  <a:close/>
                  <a:moveTo>
                    <a:pt x="148600" y="996391"/>
                  </a:moveTo>
                  <a:cubicBezTo>
                    <a:pt x="135464" y="996391"/>
                    <a:pt x="119409" y="993959"/>
                    <a:pt x="119409" y="1014879"/>
                  </a:cubicBezTo>
                  <a:cubicBezTo>
                    <a:pt x="119409" y="1037259"/>
                    <a:pt x="119409" y="1059639"/>
                    <a:pt x="119409" y="1082991"/>
                  </a:cubicBezTo>
                  <a:cubicBezTo>
                    <a:pt x="139356" y="1082991"/>
                    <a:pt x="156871" y="1082991"/>
                    <a:pt x="177791" y="1082991"/>
                  </a:cubicBezTo>
                  <a:cubicBezTo>
                    <a:pt x="177791" y="1059639"/>
                    <a:pt x="177791" y="1037259"/>
                    <a:pt x="177791" y="1014879"/>
                  </a:cubicBezTo>
                  <a:cubicBezTo>
                    <a:pt x="177791" y="993959"/>
                    <a:pt x="161737" y="995905"/>
                    <a:pt x="148600" y="996391"/>
                  </a:cubicBezTo>
                  <a:close/>
                  <a:moveTo>
                    <a:pt x="68325" y="891790"/>
                  </a:moveTo>
                  <a:cubicBezTo>
                    <a:pt x="55189" y="891303"/>
                    <a:pt x="41080" y="889844"/>
                    <a:pt x="40593" y="909304"/>
                  </a:cubicBezTo>
                  <a:cubicBezTo>
                    <a:pt x="40107" y="932171"/>
                    <a:pt x="40593" y="955523"/>
                    <a:pt x="40593" y="979363"/>
                  </a:cubicBezTo>
                  <a:cubicBezTo>
                    <a:pt x="61027" y="979363"/>
                    <a:pt x="79028" y="979363"/>
                    <a:pt x="98975" y="979363"/>
                  </a:cubicBezTo>
                  <a:cubicBezTo>
                    <a:pt x="98975" y="955037"/>
                    <a:pt x="99948" y="932171"/>
                    <a:pt x="98975" y="908818"/>
                  </a:cubicBezTo>
                  <a:cubicBezTo>
                    <a:pt x="98002" y="887898"/>
                    <a:pt x="81461" y="891790"/>
                    <a:pt x="68325" y="891790"/>
                  </a:cubicBezTo>
                  <a:close/>
                  <a:moveTo>
                    <a:pt x="226929" y="891303"/>
                  </a:moveTo>
                  <a:cubicBezTo>
                    <a:pt x="210388" y="890817"/>
                    <a:pt x="197252" y="892763"/>
                    <a:pt x="197738" y="913683"/>
                  </a:cubicBezTo>
                  <a:cubicBezTo>
                    <a:pt x="198225" y="934603"/>
                    <a:pt x="197738" y="955523"/>
                    <a:pt x="197738" y="978390"/>
                  </a:cubicBezTo>
                  <a:cubicBezTo>
                    <a:pt x="219632" y="978390"/>
                    <a:pt x="238606" y="978390"/>
                    <a:pt x="259040" y="978390"/>
                  </a:cubicBezTo>
                  <a:cubicBezTo>
                    <a:pt x="259040" y="955523"/>
                    <a:pt x="259040" y="934117"/>
                    <a:pt x="259040" y="913197"/>
                  </a:cubicBezTo>
                  <a:cubicBezTo>
                    <a:pt x="259040" y="889844"/>
                    <a:pt x="242985" y="891790"/>
                    <a:pt x="226929" y="891303"/>
                  </a:cubicBezTo>
                  <a:close/>
                  <a:moveTo>
                    <a:pt x="144221" y="891303"/>
                  </a:moveTo>
                  <a:cubicBezTo>
                    <a:pt x="129626" y="890330"/>
                    <a:pt x="118436" y="894222"/>
                    <a:pt x="118922" y="912224"/>
                  </a:cubicBezTo>
                  <a:cubicBezTo>
                    <a:pt x="118922" y="933630"/>
                    <a:pt x="118922" y="955523"/>
                    <a:pt x="118922" y="978876"/>
                  </a:cubicBezTo>
                  <a:cubicBezTo>
                    <a:pt x="140329" y="978876"/>
                    <a:pt x="158331" y="978876"/>
                    <a:pt x="178278" y="978876"/>
                  </a:cubicBezTo>
                  <a:cubicBezTo>
                    <a:pt x="178278" y="955037"/>
                    <a:pt x="178764" y="932657"/>
                    <a:pt x="178278" y="910277"/>
                  </a:cubicBezTo>
                  <a:cubicBezTo>
                    <a:pt x="177305" y="885951"/>
                    <a:pt x="158331" y="892276"/>
                    <a:pt x="144221" y="891303"/>
                  </a:cubicBezTo>
                  <a:close/>
                  <a:moveTo>
                    <a:pt x="69784" y="788161"/>
                  </a:moveTo>
                  <a:cubicBezTo>
                    <a:pt x="57621" y="788161"/>
                    <a:pt x="41566" y="783296"/>
                    <a:pt x="40593" y="803729"/>
                  </a:cubicBezTo>
                  <a:cubicBezTo>
                    <a:pt x="39620" y="827082"/>
                    <a:pt x="40593" y="849949"/>
                    <a:pt x="40593" y="874761"/>
                  </a:cubicBezTo>
                  <a:cubicBezTo>
                    <a:pt x="60054" y="874761"/>
                    <a:pt x="77569" y="874761"/>
                    <a:pt x="98975" y="874761"/>
                  </a:cubicBezTo>
                  <a:cubicBezTo>
                    <a:pt x="98975" y="850435"/>
                    <a:pt x="99948" y="827082"/>
                    <a:pt x="98975" y="803729"/>
                  </a:cubicBezTo>
                  <a:cubicBezTo>
                    <a:pt x="98002" y="783296"/>
                    <a:pt x="81461" y="788648"/>
                    <a:pt x="69784" y="788161"/>
                  </a:cubicBezTo>
                  <a:close/>
                  <a:moveTo>
                    <a:pt x="164595" y="787735"/>
                  </a:moveTo>
                  <a:cubicBezTo>
                    <a:pt x="157601" y="786701"/>
                    <a:pt x="149087" y="788647"/>
                    <a:pt x="142276" y="788161"/>
                  </a:cubicBezTo>
                  <a:cubicBezTo>
                    <a:pt x="129140" y="786702"/>
                    <a:pt x="117950" y="789621"/>
                    <a:pt x="117950" y="807135"/>
                  </a:cubicBezTo>
                  <a:cubicBezTo>
                    <a:pt x="118436" y="829515"/>
                    <a:pt x="117950" y="851895"/>
                    <a:pt x="117950" y="875248"/>
                  </a:cubicBezTo>
                  <a:cubicBezTo>
                    <a:pt x="139356" y="874761"/>
                    <a:pt x="156871" y="874761"/>
                    <a:pt x="178278" y="874761"/>
                  </a:cubicBezTo>
                  <a:cubicBezTo>
                    <a:pt x="178278" y="849949"/>
                    <a:pt x="179251" y="827569"/>
                    <a:pt x="177791" y="805189"/>
                  </a:cubicBezTo>
                  <a:cubicBezTo>
                    <a:pt x="177062" y="792783"/>
                    <a:pt x="171588" y="788769"/>
                    <a:pt x="164595" y="787735"/>
                  </a:cubicBezTo>
                  <a:close/>
                  <a:moveTo>
                    <a:pt x="231308" y="787675"/>
                  </a:moveTo>
                  <a:cubicBezTo>
                    <a:pt x="217686" y="788648"/>
                    <a:pt x="199198" y="781836"/>
                    <a:pt x="197738" y="804703"/>
                  </a:cubicBezTo>
                  <a:cubicBezTo>
                    <a:pt x="196279" y="828055"/>
                    <a:pt x="197252" y="850922"/>
                    <a:pt x="197252" y="874275"/>
                  </a:cubicBezTo>
                  <a:cubicBezTo>
                    <a:pt x="219632" y="874761"/>
                    <a:pt x="238120" y="874761"/>
                    <a:pt x="259040" y="874761"/>
                  </a:cubicBezTo>
                  <a:cubicBezTo>
                    <a:pt x="259040" y="849949"/>
                    <a:pt x="259040" y="828055"/>
                    <a:pt x="259040" y="806162"/>
                  </a:cubicBezTo>
                  <a:cubicBezTo>
                    <a:pt x="258553" y="787188"/>
                    <a:pt x="244931" y="787188"/>
                    <a:pt x="231308" y="787675"/>
                  </a:cubicBezTo>
                  <a:close/>
                  <a:moveTo>
                    <a:pt x="153465" y="683073"/>
                  </a:moveTo>
                  <a:cubicBezTo>
                    <a:pt x="140329" y="684046"/>
                    <a:pt x="120869" y="676748"/>
                    <a:pt x="119409" y="699128"/>
                  </a:cubicBezTo>
                  <a:cubicBezTo>
                    <a:pt x="117463" y="722967"/>
                    <a:pt x="118922" y="746807"/>
                    <a:pt x="118922" y="771619"/>
                  </a:cubicBezTo>
                  <a:cubicBezTo>
                    <a:pt x="139843" y="771133"/>
                    <a:pt x="157358" y="771133"/>
                    <a:pt x="178278" y="771133"/>
                  </a:cubicBezTo>
                  <a:cubicBezTo>
                    <a:pt x="178278" y="746320"/>
                    <a:pt x="178278" y="723940"/>
                    <a:pt x="178278" y="701560"/>
                  </a:cubicBezTo>
                  <a:cubicBezTo>
                    <a:pt x="178278" y="685019"/>
                    <a:pt x="167088" y="681613"/>
                    <a:pt x="153465" y="683073"/>
                  </a:cubicBezTo>
                  <a:close/>
                  <a:moveTo>
                    <a:pt x="227416" y="682586"/>
                  </a:moveTo>
                  <a:cubicBezTo>
                    <a:pt x="212821" y="682100"/>
                    <a:pt x="198711" y="682100"/>
                    <a:pt x="198225" y="702047"/>
                  </a:cubicBezTo>
                  <a:cubicBezTo>
                    <a:pt x="197738" y="724427"/>
                    <a:pt x="198225" y="746807"/>
                    <a:pt x="198225" y="770160"/>
                  </a:cubicBezTo>
                  <a:cubicBezTo>
                    <a:pt x="219145" y="770646"/>
                    <a:pt x="238120" y="770646"/>
                    <a:pt x="259040" y="770646"/>
                  </a:cubicBezTo>
                  <a:cubicBezTo>
                    <a:pt x="259040" y="746807"/>
                    <a:pt x="259526" y="724427"/>
                    <a:pt x="259040" y="702047"/>
                  </a:cubicBezTo>
                  <a:cubicBezTo>
                    <a:pt x="258553" y="680154"/>
                    <a:pt x="241525" y="683073"/>
                    <a:pt x="227416" y="682586"/>
                  </a:cubicBezTo>
                  <a:close/>
                  <a:moveTo>
                    <a:pt x="54581" y="681978"/>
                  </a:moveTo>
                  <a:cubicBezTo>
                    <a:pt x="47769" y="682586"/>
                    <a:pt x="42296" y="685749"/>
                    <a:pt x="41080" y="696695"/>
                  </a:cubicBezTo>
                  <a:cubicBezTo>
                    <a:pt x="38647" y="721021"/>
                    <a:pt x="40593" y="745347"/>
                    <a:pt x="40593" y="770646"/>
                  </a:cubicBezTo>
                  <a:cubicBezTo>
                    <a:pt x="61513" y="770646"/>
                    <a:pt x="79028" y="770646"/>
                    <a:pt x="98975" y="770646"/>
                  </a:cubicBezTo>
                  <a:cubicBezTo>
                    <a:pt x="98975" y="745347"/>
                    <a:pt x="98975" y="722967"/>
                    <a:pt x="98975" y="700587"/>
                  </a:cubicBezTo>
                  <a:cubicBezTo>
                    <a:pt x="98975" y="685506"/>
                    <a:pt x="88759" y="681613"/>
                    <a:pt x="76109" y="682586"/>
                  </a:cubicBezTo>
                  <a:cubicBezTo>
                    <a:pt x="69541" y="683316"/>
                    <a:pt x="61392" y="681370"/>
                    <a:pt x="54581" y="681978"/>
                  </a:cubicBezTo>
                  <a:close/>
                  <a:moveTo>
                    <a:pt x="51297" y="579444"/>
                  </a:moveTo>
                  <a:cubicBezTo>
                    <a:pt x="45215" y="580661"/>
                    <a:pt x="40594" y="584553"/>
                    <a:pt x="40107" y="595499"/>
                  </a:cubicBezTo>
                  <a:cubicBezTo>
                    <a:pt x="39133" y="618366"/>
                    <a:pt x="40107" y="641719"/>
                    <a:pt x="40107" y="665558"/>
                  </a:cubicBezTo>
                  <a:cubicBezTo>
                    <a:pt x="60540" y="665558"/>
                    <a:pt x="78055" y="665558"/>
                    <a:pt x="98975" y="665558"/>
                  </a:cubicBezTo>
                  <a:cubicBezTo>
                    <a:pt x="98975" y="641719"/>
                    <a:pt x="98975" y="619339"/>
                    <a:pt x="98975" y="596959"/>
                  </a:cubicBezTo>
                  <a:cubicBezTo>
                    <a:pt x="98975" y="577012"/>
                    <a:pt x="83894" y="578958"/>
                    <a:pt x="71244" y="579444"/>
                  </a:cubicBezTo>
                  <a:cubicBezTo>
                    <a:pt x="64919" y="579688"/>
                    <a:pt x="57378" y="578228"/>
                    <a:pt x="51297" y="579444"/>
                  </a:cubicBezTo>
                  <a:close/>
                  <a:moveTo>
                    <a:pt x="231308" y="578958"/>
                  </a:moveTo>
                  <a:cubicBezTo>
                    <a:pt x="217686" y="579931"/>
                    <a:pt x="199198" y="573606"/>
                    <a:pt x="198225" y="595986"/>
                  </a:cubicBezTo>
                  <a:cubicBezTo>
                    <a:pt x="196765" y="618852"/>
                    <a:pt x="197738" y="642205"/>
                    <a:pt x="197738" y="665072"/>
                  </a:cubicBezTo>
                  <a:cubicBezTo>
                    <a:pt x="219632" y="665558"/>
                    <a:pt x="237633" y="665558"/>
                    <a:pt x="258553" y="665558"/>
                  </a:cubicBezTo>
                  <a:cubicBezTo>
                    <a:pt x="258553" y="641232"/>
                    <a:pt x="258553" y="619339"/>
                    <a:pt x="258553" y="597445"/>
                  </a:cubicBezTo>
                  <a:cubicBezTo>
                    <a:pt x="258553" y="578471"/>
                    <a:pt x="244931" y="577985"/>
                    <a:pt x="231308" y="578958"/>
                  </a:cubicBezTo>
                  <a:close/>
                  <a:moveTo>
                    <a:pt x="143735" y="578958"/>
                  </a:moveTo>
                  <a:cubicBezTo>
                    <a:pt x="131086" y="577985"/>
                    <a:pt x="118922" y="579444"/>
                    <a:pt x="118922" y="596959"/>
                  </a:cubicBezTo>
                  <a:cubicBezTo>
                    <a:pt x="118922" y="619339"/>
                    <a:pt x="118922" y="641719"/>
                    <a:pt x="118922" y="665072"/>
                  </a:cubicBezTo>
                  <a:cubicBezTo>
                    <a:pt x="139843" y="665558"/>
                    <a:pt x="157844" y="665558"/>
                    <a:pt x="178278" y="665558"/>
                  </a:cubicBezTo>
                  <a:cubicBezTo>
                    <a:pt x="178278" y="641719"/>
                    <a:pt x="179251" y="618366"/>
                    <a:pt x="177791" y="595013"/>
                  </a:cubicBezTo>
                  <a:cubicBezTo>
                    <a:pt x="176332" y="572146"/>
                    <a:pt x="156871" y="580417"/>
                    <a:pt x="143735" y="578958"/>
                  </a:cubicBezTo>
                  <a:close/>
                  <a:moveTo>
                    <a:pt x="55006" y="475147"/>
                  </a:moveTo>
                  <a:cubicBezTo>
                    <a:pt x="46188" y="480438"/>
                    <a:pt x="40593" y="490898"/>
                    <a:pt x="40593" y="505007"/>
                  </a:cubicBezTo>
                  <a:cubicBezTo>
                    <a:pt x="40593" y="523494"/>
                    <a:pt x="40593" y="541982"/>
                    <a:pt x="40593" y="561443"/>
                  </a:cubicBezTo>
                  <a:cubicBezTo>
                    <a:pt x="60540" y="561443"/>
                    <a:pt x="78542" y="561443"/>
                    <a:pt x="98975" y="561443"/>
                  </a:cubicBezTo>
                  <a:cubicBezTo>
                    <a:pt x="98975" y="537117"/>
                    <a:pt x="99462" y="513764"/>
                    <a:pt x="98489" y="490898"/>
                  </a:cubicBezTo>
                  <a:cubicBezTo>
                    <a:pt x="98489" y="485546"/>
                    <a:pt x="93624" y="478735"/>
                    <a:pt x="88759" y="476302"/>
                  </a:cubicBezTo>
                  <a:cubicBezTo>
                    <a:pt x="75866" y="469734"/>
                    <a:pt x="63825" y="469856"/>
                    <a:pt x="55006" y="475147"/>
                  </a:cubicBezTo>
                  <a:close/>
                  <a:moveTo>
                    <a:pt x="231795" y="474356"/>
                  </a:moveTo>
                  <a:cubicBezTo>
                    <a:pt x="217686" y="474843"/>
                    <a:pt x="199684" y="470950"/>
                    <a:pt x="198225" y="492357"/>
                  </a:cubicBezTo>
                  <a:cubicBezTo>
                    <a:pt x="196765" y="515224"/>
                    <a:pt x="197738" y="538577"/>
                    <a:pt x="197738" y="562416"/>
                  </a:cubicBezTo>
                  <a:cubicBezTo>
                    <a:pt x="219145" y="561930"/>
                    <a:pt x="237633" y="561930"/>
                    <a:pt x="258553" y="561930"/>
                  </a:cubicBezTo>
                  <a:cubicBezTo>
                    <a:pt x="258553" y="537604"/>
                    <a:pt x="258553" y="515710"/>
                    <a:pt x="258553" y="494303"/>
                  </a:cubicBezTo>
                  <a:cubicBezTo>
                    <a:pt x="258553" y="476302"/>
                    <a:pt x="246390" y="473869"/>
                    <a:pt x="231795" y="474356"/>
                  </a:cubicBezTo>
                  <a:close/>
                  <a:moveTo>
                    <a:pt x="147141" y="473383"/>
                  </a:moveTo>
                  <a:cubicBezTo>
                    <a:pt x="133518" y="472896"/>
                    <a:pt x="119895" y="473383"/>
                    <a:pt x="119895" y="492357"/>
                  </a:cubicBezTo>
                  <a:cubicBezTo>
                    <a:pt x="119895" y="514737"/>
                    <a:pt x="119895" y="537117"/>
                    <a:pt x="119895" y="560957"/>
                  </a:cubicBezTo>
                  <a:cubicBezTo>
                    <a:pt x="139356" y="561443"/>
                    <a:pt x="157358" y="561443"/>
                    <a:pt x="177791" y="561443"/>
                  </a:cubicBezTo>
                  <a:cubicBezTo>
                    <a:pt x="177791" y="537604"/>
                    <a:pt x="178764" y="514251"/>
                    <a:pt x="177791" y="490898"/>
                  </a:cubicBezTo>
                  <a:cubicBezTo>
                    <a:pt x="176818" y="469977"/>
                    <a:pt x="160277" y="473869"/>
                    <a:pt x="147141" y="473383"/>
                  </a:cubicBezTo>
                  <a:close/>
                  <a:moveTo>
                    <a:pt x="13348" y="439813"/>
                  </a:moveTo>
                  <a:cubicBezTo>
                    <a:pt x="102381" y="439813"/>
                    <a:pt x="191900" y="439813"/>
                    <a:pt x="283366" y="439813"/>
                  </a:cubicBezTo>
                  <a:cubicBezTo>
                    <a:pt x="283366" y="829028"/>
                    <a:pt x="283366" y="1218244"/>
                    <a:pt x="283366" y="1609892"/>
                  </a:cubicBezTo>
                  <a:cubicBezTo>
                    <a:pt x="192873" y="1609892"/>
                    <a:pt x="104327" y="1609892"/>
                    <a:pt x="13348" y="1609892"/>
                  </a:cubicBezTo>
                  <a:cubicBezTo>
                    <a:pt x="13348" y="1220190"/>
                    <a:pt x="13348" y="830975"/>
                    <a:pt x="13348" y="439813"/>
                  </a:cubicBezTo>
                  <a:close/>
                  <a:moveTo>
                    <a:pt x="25100" y="375106"/>
                  </a:moveTo>
                  <a:cubicBezTo>
                    <a:pt x="107324" y="375592"/>
                    <a:pt x="189549" y="375592"/>
                    <a:pt x="271773" y="375106"/>
                  </a:cubicBezTo>
                  <a:cubicBezTo>
                    <a:pt x="289949" y="375106"/>
                    <a:pt x="298171" y="383377"/>
                    <a:pt x="297738" y="403811"/>
                  </a:cubicBezTo>
                  <a:cubicBezTo>
                    <a:pt x="297738" y="424731"/>
                    <a:pt x="289516" y="432515"/>
                    <a:pt x="270907" y="432029"/>
                  </a:cubicBezTo>
                  <a:cubicBezTo>
                    <a:pt x="228929" y="431542"/>
                    <a:pt x="187385" y="432029"/>
                    <a:pt x="145407" y="432029"/>
                  </a:cubicBezTo>
                  <a:cubicBezTo>
                    <a:pt x="105593" y="432029"/>
                    <a:pt x="66212" y="432029"/>
                    <a:pt x="26398" y="432029"/>
                  </a:cubicBezTo>
                  <a:cubicBezTo>
                    <a:pt x="10819" y="432029"/>
                    <a:pt x="0" y="429109"/>
                    <a:pt x="0" y="407216"/>
                  </a:cubicBezTo>
                  <a:cubicBezTo>
                    <a:pt x="0" y="386296"/>
                    <a:pt x="4327" y="375106"/>
                    <a:pt x="25100" y="375106"/>
                  </a:cubicBezTo>
                  <a:close/>
                  <a:moveTo>
                    <a:pt x="110901" y="289479"/>
                  </a:moveTo>
                  <a:cubicBezTo>
                    <a:pt x="110901" y="308939"/>
                    <a:pt x="110901" y="325967"/>
                    <a:pt x="110901" y="344455"/>
                  </a:cubicBezTo>
                  <a:cubicBezTo>
                    <a:pt x="135713" y="344455"/>
                    <a:pt x="159066" y="344455"/>
                    <a:pt x="184365" y="344455"/>
                  </a:cubicBezTo>
                  <a:cubicBezTo>
                    <a:pt x="184365" y="324508"/>
                    <a:pt x="184365" y="306507"/>
                    <a:pt x="184365" y="289479"/>
                  </a:cubicBezTo>
                  <a:cubicBezTo>
                    <a:pt x="158580" y="289479"/>
                    <a:pt x="134740" y="289479"/>
                    <a:pt x="110901" y="289479"/>
                  </a:cubicBezTo>
                  <a:close/>
                  <a:moveTo>
                    <a:pt x="198474" y="288506"/>
                  </a:moveTo>
                  <a:cubicBezTo>
                    <a:pt x="198474" y="308453"/>
                    <a:pt x="198474" y="326454"/>
                    <a:pt x="198474" y="343969"/>
                  </a:cubicBezTo>
                  <a:cubicBezTo>
                    <a:pt x="212097" y="343969"/>
                    <a:pt x="223774" y="343969"/>
                    <a:pt x="235936" y="343969"/>
                  </a:cubicBezTo>
                  <a:cubicBezTo>
                    <a:pt x="235936" y="324994"/>
                    <a:pt x="235936" y="306993"/>
                    <a:pt x="235936" y="288506"/>
                  </a:cubicBezTo>
                  <a:cubicBezTo>
                    <a:pt x="222801" y="288506"/>
                    <a:pt x="211610" y="288506"/>
                    <a:pt x="198474" y="288506"/>
                  </a:cubicBezTo>
                  <a:close/>
                  <a:moveTo>
                    <a:pt x="61762" y="288506"/>
                  </a:moveTo>
                  <a:cubicBezTo>
                    <a:pt x="61762" y="308453"/>
                    <a:pt x="61762" y="326454"/>
                    <a:pt x="61762" y="343969"/>
                  </a:cubicBezTo>
                  <a:cubicBezTo>
                    <a:pt x="74898" y="343969"/>
                    <a:pt x="86575" y="343969"/>
                    <a:pt x="97764" y="343969"/>
                  </a:cubicBezTo>
                  <a:cubicBezTo>
                    <a:pt x="97764" y="324508"/>
                    <a:pt x="97764" y="306993"/>
                    <a:pt x="97764" y="288506"/>
                  </a:cubicBezTo>
                  <a:cubicBezTo>
                    <a:pt x="85115" y="288506"/>
                    <a:pt x="74411" y="288506"/>
                    <a:pt x="61762" y="288506"/>
                  </a:cubicBezTo>
                  <a:close/>
                  <a:moveTo>
                    <a:pt x="204313" y="260774"/>
                  </a:moveTo>
                  <a:cubicBezTo>
                    <a:pt x="201394" y="260288"/>
                    <a:pt x="197988" y="268558"/>
                    <a:pt x="193609" y="275369"/>
                  </a:cubicBezTo>
                  <a:cubicBezTo>
                    <a:pt x="211124" y="275369"/>
                    <a:pt x="222801" y="275369"/>
                    <a:pt x="233990" y="275369"/>
                  </a:cubicBezTo>
                  <a:cubicBezTo>
                    <a:pt x="234477" y="272937"/>
                    <a:pt x="234963" y="270504"/>
                    <a:pt x="235450" y="268072"/>
                  </a:cubicBezTo>
                  <a:cubicBezTo>
                    <a:pt x="225233" y="265639"/>
                    <a:pt x="215016" y="261747"/>
                    <a:pt x="204313" y="260774"/>
                  </a:cubicBezTo>
                  <a:close/>
                  <a:moveTo>
                    <a:pt x="91440" y="260774"/>
                  </a:moveTo>
                  <a:cubicBezTo>
                    <a:pt x="81223" y="261747"/>
                    <a:pt x="71006" y="265639"/>
                    <a:pt x="60789" y="268558"/>
                  </a:cubicBezTo>
                  <a:cubicBezTo>
                    <a:pt x="61276" y="270991"/>
                    <a:pt x="62249" y="273423"/>
                    <a:pt x="62735" y="275856"/>
                  </a:cubicBezTo>
                  <a:cubicBezTo>
                    <a:pt x="74411" y="275856"/>
                    <a:pt x="86088" y="275856"/>
                    <a:pt x="102630" y="275856"/>
                  </a:cubicBezTo>
                  <a:cubicBezTo>
                    <a:pt x="97278" y="268558"/>
                    <a:pt x="93872" y="260288"/>
                    <a:pt x="91440" y="260774"/>
                  </a:cubicBezTo>
                  <a:close/>
                  <a:moveTo>
                    <a:pt x="157363" y="258341"/>
                  </a:moveTo>
                  <a:cubicBezTo>
                    <a:pt x="146660" y="259193"/>
                    <a:pt x="135470" y="261990"/>
                    <a:pt x="125496" y="260288"/>
                  </a:cubicBezTo>
                  <a:cubicBezTo>
                    <a:pt x="120144" y="259315"/>
                    <a:pt x="113820" y="266125"/>
                    <a:pt x="107982" y="269531"/>
                  </a:cubicBezTo>
                  <a:cubicBezTo>
                    <a:pt x="108955" y="271964"/>
                    <a:pt x="109928" y="273910"/>
                    <a:pt x="111387" y="276342"/>
                  </a:cubicBezTo>
                  <a:cubicBezTo>
                    <a:pt x="135227" y="276342"/>
                    <a:pt x="159066" y="276342"/>
                    <a:pt x="182906" y="276342"/>
                  </a:cubicBezTo>
                  <a:cubicBezTo>
                    <a:pt x="183879" y="273423"/>
                    <a:pt x="185338" y="270991"/>
                    <a:pt x="186311" y="268072"/>
                  </a:cubicBezTo>
                  <a:cubicBezTo>
                    <a:pt x="178284" y="258585"/>
                    <a:pt x="168067" y="257490"/>
                    <a:pt x="157363" y="258341"/>
                  </a:cubicBezTo>
                  <a:close/>
                  <a:moveTo>
                    <a:pt x="149822" y="0"/>
                  </a:moveTo>
                  <a:cubicBezTo>
                    <a:pt x="153715" y="6811"/>
                    <a:pt x="161012" y="13622"/>
                    <a:pt x="161499" y="20434"/>
                  </a:cubicBezTo>
                  <a:cubicBezTo>
                    <a:pt x="162472" y="55950"/>
                    <a:pt x="161985" y="91465"/>
                    <a:pt x="161985" y="127468"/>
                  </a:cubicBezTo>
                  <a:cubicBezTo>
                    <a:pt x="161985" y="139144"/>
                    <a:pt x="161985" y="150334"/>
                    <a:pt x="161985" y="163956"/>
                  </a:cubicBezTo>
                  <a:cubicBezTo>
                    <a:pt x="198474" y="179039"/>
                    <a:pt x="216962" y="206771"/>
                    <a:pt x="222314" y="243746"/>
                  </a:cubicBezTo>
                  <a:cubicBezTo>
                    <a:pt x="264155" y="260288"/>
                    <a:pt x="267074" y="264666"/>
                    <a:pt x="267074" y="310886"/>
                  </a:cubicBezTo>
                  <a:cubicBezTo>
                    <a:pt x="267074" y="329373"/>
                    <a:pt x="267074" y="347861"/>
                    <a:pt x="267074" y="368295"/>
                  </a:cubicBezTo>
                  <a:cubicBezTo>
                    <a:pt x="188257" y="368295"/>
                    <a:pt x="110901" y="368295"/>
                    <a:pt x="31111" y="368295"/>
                  </a:cubicBezTo>
                  <a:cubicBezTo>
                    <a:pt x="31111" y="339104"/>
                    <a:pt x="29165" y="309426"/>
                    <a:pt x="31598" y="280235"/>
                  </a:cubicBezTo>
                  <a:cubicBezTo>
                    <a:pt x="33544" y="257855"/>
                    <a:pt x="51545" y="248611"/>
                    <a:pt x="72952" y="247151"/>
                  </a:cubicBezTo>
                  <a:cubicBezTo>
                    <a:pt x="80736" y="213095"/>
                    <a:pt x="92899" y="183417"/>
                    <a:pt x="126469" y="167362"/>
                  </a:cubicBezTo>
                  <a:cubicBezTo>
                    <a:pt x="131335" y="164930"/>
                    <a:pt x="133767" y="154226"/>
                    <a:pt x="133767" y="146929"/>
                  </a:cubicBezTo>
                  <a:cubicBezTo>
                    <a:pt x="134740" y="110439"/>
                    <a:pt x="134254" y="73951"/>
                    <a:pt x="134254" y="37462"/>
                  </a:cubicBezTo>
                  <a:cubicBezTo>
                    <a:pt x="134254" y="31624"/>
                    <a:pt x="132308" y="25299"/>
                    <a:pt x="134740" y="20434"/>
                  </a:cubicBezTo>
                  <a:cubicBezTo>
                    <a:pt x="138632" y="13136"/>
                    <a:pt x="144470" y="6811"/>
                    <a:pt x="1498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35EF0756-D1AF-4FB0-86A4-A78106B1DAB1}"/>
              </a:ext>
            </a:extLst>
          </p:cNvPr>
          <p:cNvGrpSpPr/>
          <p:nvPr/>
        </p:nvGrpSpPr>
        <p:grpSpPr>
          <a:xfrm>
            <a:off x="9181244" y="2637207"/>
            <a:ext cx="265847" cy="1986163"/>
            <a:chOff x="8780943" y="2643010"/>
            <a:chExt cx="265847" cy="1986163"/>
          </a:xfrm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6B50853D-80C6-40B1-A026-E40EA92B2171}"/>
                </a:ext>
              </a:extLst>
            </p:cNvPr>
            <p:cNvSpPr/>
            <p:nvPr userDrawn="1"/>
          </p:nvSpPr>
          <p:spPr>
            <a:xfrm>
              <a:off x="8780943" y="2643010"/>
              <a:ext cx="265847" cy="1986163"/>
            </a:xfrm>
            <a:custGeom>
              <a:avLst/>
              <a:gdLst>
                <a:gd name="connsiteX0" fmla="*/ 231585 w 265847"/>
                <a:gd name="connsiteY0" fmla="*/ 1236908 h 1986163"/>
                <a:gd name="connsiteX1" fmla="*/ 231585 w 265847"/>
                <a:gd name="connsiteY1" fmla="*/ 1291563 h 1986163"/>
                <a:gd name="connsiteX2" fmla="*/ 231888 w 265847"/>
                <a:gd name="connsiteY2" fmla="*/ 1291563 h 1986163"/>
                <a:gd name="connsiteX3" fmla="*/ 231888 w 265847"/>
                <a:gd name="connsiteY3" fmla="*/ 1236908 h 1986163"/>
                <a:gd name="connsiteX4" fmla="*/ 231585 w 265847"/>
                <a:gd name="connsiteY4" fmla="*/ 1158374 h 1986163"/>
                <a:gd name="connsiteX5" fmla="*/ 231585 w 265847"/>
                <a:gd name="connsiteY5" fmla="*/ 1215152 h 1986163"/>
                <a:gd name="connsiteX6" fmla="*/ 231888 w 265847"/>
                <a:gd name="connsiteY6" fmla="*/ 1215152 h 1986163"/>
                <a:gd name="connsiteX7" fmla="*/ 231888 w 265847"/>
                <a:gd name="connsiteY7" fmla="*/ 1158374 h 1986163"/>
                <a:gd name="connsiteX8" fmla="*/ 231585 w 265847"/>
                <a:gd name="connsiteY8" fmla="*/ 1081962 h 1986163"/>
                <a:gd name="connsiteX9" fmla="*/ 231585 w 265847"/>
                <a:gd name="connsiteY9" fmla="*/ 1136618 h 1986163"/>
                <a:gd name="connsiteX10" fmla="*/ 231888 w 265847"/>
                <a:gd name="connsiteY10" fmla="*/ 1136618 h 1986163"/>
                <a:gd name="connsiteX11" fmla="*/ 231888 w 265847"/>
                <a:gd name="connsiteY11" fmla="*/ 1081962 h 1986163"/>
                <a:gd name="connsiteX12" fmla="*/ 10613 w 265847"/>
                <a:gd name="connsiteY12" fmla="*/ 1044818 h 1986163"/>
                <a:gd name="connsiteX13" fmla="*/ 256828 w 265847"/>
                <a:gd name="connsiteY13" fmla="*/ 1044818 h 1986163"/>
                <a:gd name="connsiteX14" fmla="*/ 256828 w 265847"/>
                <a:gd name="connsiteY14" fmla="*/ 1986163 h 1986163"/>
                <a:gd name="connsiteX15" fmla="*/ 10613 w 265847"/>
                <a:gd name="connsiteY15" fmla="*/ 1986163 h 1986163"/>
                <a:gd name="connsiteX16" fmla="*/ 10613 w 265847"/>
                <a:gd name="connsiteY16" fmla="*/ 1044818 h 1986163"/>
                <a:gd name="connsiteX17" fmla="*/ 0 w 265847"/>
                <a:gd name="connsiteY17" fmla="*/ 747663 h 1986163"/>
                <a:gd name="connsiteX18" fmla="*/ 265847 w 265847"/>
                <a:gd name="connsiteY18" fmla="*/ 747663 h 1986163"/>
                <a:gd name="connsiteX19" fmla="*/ 265847 w 265847"/>
                <a:gd name="connsiteY19" fmla="*/ 1035797 h 1986163"/>
                <a:gd name="connsiteX20" fmla="*/ 0 w 265847"/>
                <a:gd name="connsiteY20" fmla="*/ 1035797 h 1986163"/>
                <a:gd name="connsiteX21" fmla="*/ 0 w 265847"/>
                <a:gd name="connsiteY21" fmla="*/ 747663 h 1986163"/>
                <a:gd name="connsiteX22" fmla="*/ 86493 w 265847"/>
                <a:gd name="connsiteY22" fmla="*/ 164496 h 1986163"/>
                <a:gd name="connsiteX23" fmla="*/ 180416 w 265847"/>
                <a:gd name="connsiteY23" fmla="*/ 164496 h 1986163"/>
                <a:gd name="connsiteX24" fmla="*/ 178293 w 265847"/>
                <a:gd name="connsiteY24" fmla="*/ 176170 h 1986163"/>
                <a:gd name="connsiteX25" fmla="*/ 179354 w 265847"/>
                <a:gd name="connsiteY25" fmla="*/ 273807 h 1986163"/>
                <a:gd name="connsiteX26" fmla="*/ 238785 w 265847"/>
                <a:gd name="connsiteY26" fmla="*/ 426629 h 1986163"/>
                <a:gd name="connsiteX27" fmla="*/ 133985 w 265847"/>
                <a:gd name="connsiteY27" fmla="*/ 400031 h 1986163"/>
                <a:gd name="connsiteX28" fmla="*/ 84348 w 265847"/>
                <a:gd name="connsiteY28" fmla="*/ 412881 h 1986163"/>
                <a:gd name="connsiteX29" fmla="*/ 140088 w 265847"/>
                <a:gd name="connsiteY29" fmla="*/ 409119 h 1986163"/>
                <a:gd name="connsiteX30" fmla="*/ 218621 w 265847"/>
                <a:gd name="connsiteY30" fmla="*/ 428221 h 1986163"/>
                <a:gd name="connsiteX31" fmla="*/ 258419 w 265847"/>
                <a:gd name="connsiteY31" fmla="*/ 492959 h 1986163"/>
                <a:gd name="connsiteX32" fmla="*/ 257888 w 265847"/>
                <a:gd name="connsiteY32" fmla="*/ 717948 h 1986163"/>
                <a:gd name="connsiteX33" fmla="*/ 256827 w 265847"/>
                <a:gd name="connsiteY33" fmla="*/ 739704 h 1986163"/>
                <a:gd name="connsiteX34" fmla="*/ 7960 w 265847"/>
                <a:gd name="connsiteY34" fmla="*/ 739704 h 1986163"/>
                <a:gd name="connsiteX35" fmla="*/ 7960 w 265847"/>
                <a:gd name="connsiteY35" fmla="*/ 534879 h 1986163"/>
                <a:gd name="connsiteX36" fmla="*/ 37012 w 265847"/>
                <a:gd name="connsiteY36" fmla="*/ 433992 h 1986163"/>
                <a:gd name="connsiteX37" fmla="*/ 72752 w 265847"/>
                <a:gd name="connsiteY37" fmla="*/ 415882 h 1986163"/>
                <a:gd name="connsiteX38" fmla="*/ 29185 w 265847"/>
                <a:gd name="connsiteY38" fmla="*/ 427160 h 1986163"/>
                <a:gd name="connsiteX39" fmla="*/ 96576 w 265847"/>
                <a:gd name="connsiteY39" fmla="*/ 253112 h 1986163"/>
                <a:gd name="connsiteX40" fmla="*/ 94984 w 265847"/>
                <a:gd name="connsiteY40" fmla="*/ 189436 h 1986163"/>
                <a:gd name="connsiteX41" fmla="*/ 86493 w 265847"/>
                <a:gd name="connsiteY41" fmla="*/ 164496 h 1986163"/>
                <a:gd name="connsiteX42" fmla="*/ 134250 w 265847"/>
                <a:gd name="connsiteY42" fmla="*/ 0 h 1986163"/>
                <a:gd name="connsiteX43" fmla="*/ 140087 w 265847"/>
                <a:gd name="connsiteY43" fmla="*/ 83309 h 1986163"/>
                <a:gd name="connsiteX44" fmla="*/ 165027 w 265847"/>
                <a:gd name="connsiteY44" fmla="*/ 134781 h 1986163"/>
                <a:gd name="connsiteX45" fmla="*/ 181476 w 265847"/>
                <a:gd name="connsiteY45" fmla="*/ 154945 h 1986163"/>
                <a:gd name="connsiteX46" fmla="*/ 84901 w 265847"/>
                <a:gd name="connsiteY46" fmla="*/ 154945 h 1986163"/>
                <a:gd name="connsiteX47" fmla="*/ 105065 w 265847"/>
                <a:gd name="connsiteY47" fmla="*/ 132128 h 1986163"/>
                <a:gd name="connsiteX48" fmla="*/ 124699 w 265847"/>
                <a:gd name="connsiteY48" fmla="*/ 94453 h 1986163"/>
                <a:gd name="connsiteX49" fmla="*/ 134250 w 265847"/>
                <a:gd name="connsiteY49" fmla="*/ 0 h 198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65847" h="1986163">
                  <a:moveTo>
                    <a:pt x="231585" y="1236908"/>
                  </a:moveTo>
                  <a:lnTo>
                    <a:pt x="231585" y="1291563"/>
                  </a:lnTo>
                  <a:lnTo>
                    <a:pt x="231888" y="1291563"/>
                  </a:lnTo>
                  <a:cubicBezTo>
                    <a:pt x="231888" y="1272991"/>
                    <a:pt x="231888" y="1255480"/>
                    <a:pt x="231888" y="1236908"/>
                  </a:cubicBezTo>
                  <a:close/>
                  <a:moveTo>
                    <a:pt x="231585" y="1158374"/>
                  </a:moveTo>
                  <a:lnTo>
                    <a:pt x="231585" y="1215152"/>
                  </a:lnTo>
                  <a:lnTo>
                    <a:pt x="231888" y="1215152"/>
                  </a:lnTo>
                  <a:cubicBezTo>
                    <a:pt x="231888" y="1194457"/>
                    <a:pt x="231888" y="1176415"/>
                    <a:pt x="231888" y="1158374"/>
                  </a:cubicBezTo>
                  <a:close/>
                  <a:moveTo>
                    <a:pt x="231585" y="1081962"/>
                  </a:moveTo>
                  <a:lnTo>
                    <a:pt x="231585" y="1136618"/>
                  </a:lnTo>
                  <a:lnTo>
                    <a:pt x="231888" y="1136618"/>
                  </a:lnTo>
                  <a:cubicBezTo>
                    <a:pt x="231888" y="1118046"/>
                    <a:pt x="231888" y="1101065"/>
                    <a:pt x="231888" y="1081962"/>
                  </a:cubicBezTo>
                  <a:close/>
                  <a:moveTo>
                    <a:pt x="10613" y="1044818"/>
                  </a:moveTo>
                  <a:cubicBezTo>
                    <a:pt x="93392" y="1044818"/>
                    <a:pt x="174579" y="1044818"/>
                    <a:pt x="256828" y="1044818"/>
                  </a:cubicBezTo>
                  <a:cubicBezTo>
                    <a:pt x="256828" y="1358953"/>
                    <a:pt x="256828" y="1671497"/>
                    <a:pt x="256828" y="1986163"/>
                  </a:cubicBezTo>
                  <a:cubicBezTo>
                    <a:pt x="175640" y="1986163"/>
                    <a:pt x="93923" y="1986163"/>
                    <a:pt x="10613" y="1986163"/>
                  </a:cubicBezTo>
                  <a:cubicBezTo>
                    <a:pt x="10613" y="1673620"/>
                    <a:pt x="10613" y="1360546"/>
                    <a:pt x="10613" y="1044818"/>
                  </a:cubicBezTo>
                  <a:close/>
                  <a:moveTo>
                    <a:pt x="0" y="747663"/>
                  </a:moveTo>
                  <a:cubicBezTo>
                    <a:pt x="89147" y="747663"/>
                    <a:pt x="176701" y="747663"/>
                    <a:pt x="265847" y="747663"/>
                  </a:cubicBezTo>
                  <a:cubicBezTo>
                    <a:pt x="265847" y="843708"/>
                    <a:pt x="265847" y="938691"/>
                    <a:pt x="265847" y="1035797"/>
                  </a:cubicBezTo>
                  <a:cubicBezTo>
                    <a:pt x="178293" y="1035797"/>
                    <a:pt x="90738" y="1035797"/>
                    <a:pt x="0" y="1035797"/>
                  </a:cubicBezTo>
                  <a:cubicBezTo>
                    <a:pt x="0" y="939222"/>
                    <a:pt x="0" y="844238"/>
                    <a:pt x="0" y="747663"/>
                  </a:cubicBezTo>
                  <a:close/>
                  <a:moveTo>
                    <a:pt x="86493" y="164496"/>
                  </a:moveTo>
                  <a:cubicBezTo>
                    <a:pt x="118862" y="164496"/>
                    <a:pt x="149108" y="164496"/>
                    <a:pt x="180416" y="164496"/>
                  </a:cubicBezTo>
                  <a:cubicBezTo>
                    <a:pt x="179354" y="169272"/>
                    <a:pt x="179885" y="173517"/>
                    <a:pt x="178293" y="176170"/>
                  </a:cubicBezTo>
                  <a:cubicBezTo>
                    <a:pt x="153353" y="209069"/>
                    <a:pt x="166088" y="240907"/>
                    <a:pt x="179354" y="273807"/>
                  </a:cubicBezTo>
                  <a:cubicBezTo>
                    <a:pt x="199519" y="323156"/>
                    <a:pt x="218090" y="373566"/>
                    <a:pt x="238785" y="426629"/>
                  </a:cubicBezTo>
                  <a:cubicBezTo>
                    <a:pt x="203233" y="409119"/>
                    <a:pt x="168609" y="400098"/>
                    <a:pt x="133985" y="400031"/>
                  </a:cubicBezTo>
                  <a:lnTo>
                    <a:pt x="84348" y="412881"/>
                  </a:lnTo>
                  <a:lnTo>
                    <a:pt x="140088" y="409119"/>
                  </a:lnTo>
                  <a:cubicBezTo>
                    <a:pt x="166619" y="410180"/>
                    <a:pt x="193682" y="418140"/>
                    <a:pt x="218621" y="428221"/>
                  </a:cubicBezTo>
                  <a:cubicBezTo>
                    <a:pt x="245684" y="439365"/>
                    <a:pt x="258950" y="461652"/>
                    <a:pt x="258419" y="492959"/>
                  </a:cubicBezTo>
                  <a:cubicBezTo>
                    <a:pt x="256827" y="567778"/>
                    <a:pt x="257888" y="643128"/>
                    <a:pt x="257888" y="717948"/>
                  </a:cubicBezTo>
                  <a:cubicBezTo>
                    <a:pt x="257888" y="724846"/>
                    <a:pt x="257358" y="731744"/>
                    <a:pt x="256827" y="739704"/>
                  </a:cubicBezTo>
                  <a:cubicBezTo>
                    <a:pt x="174048" y="739704"/>
                    <a:pt x="92861" y="739704"/>
                    <a:pt x="7960" y="739704"/>
                  </a:cubicBezTo>
                  <a:cubicBezTo>
                    <a:pt x="7960" y="670191"/>
                    <a:pt x="7960" y="602800"/>
                    <a:pt x="7960" y="534879"/>
                  </a:cubicBezTo>
                  <a:cubicBezTo>
                    <a:pt x="7960" y="486326"/>
                    <a:pt x="16318" y="453825"/>
                    <a:pt x="37012" y="433992"/>
                  </a:cubicBezTo>
                  <a:lnTo>
                    <a:pt x="72752" y="415882"/>
                  </a:lnTo>
                  <a:lnTo>
                    <a:pt x="29185" y="427160"/>
                  </a:lnTo>
                  <a:cubicBezTo>
                    <a:pt x="52002" y="367729"/>
                    <a:pt x="72697" y="309890"/>
                    <a:pt x="96576" y="253112"/>
                  </a:cubicBezTo>
                  <a:cubicBezTo>
                    <a:pt x="106127" y="230295"/>
                    <a:pt x="109841" y="210661"/>
                    <a:pt x="94984" y="189436"/>
                  </a:cubicBezTo>
                  <a:cubicBezTo>
                    <a:pt x="90738" y="183599"/>
                    <a:pt x="89677" y="175109"/>
                    <a:pt x="86493" y="164496"/>
                  </a:cubicBezTo>
                  <a:close/>
                  <a:moveTo>
                    <a:pt x="134250" y="0"/>
                  </a:moveTo>
                  <a:cubicBezTo>
                    <a:pt x="136373" y="27593"/>
                    <a:pt x="139026" y="55186"/>
                    <a:pt x="140087" y="83309"/>
                  </a:cubicBezTo>
                  <a:cubicBezTo>
                    <a:pt x="141148" y="104535"/>
                    <a:pt x="140087" y="125230"/>
                    <a:pt x="165027" y="134781"/>
                  </a:cubicBezTo>
                  <a:cubicBezTo>
                    <a:pt x="172456" y="137434"/>
                    <a:pt x="176170" y="147516"/>
                    <a:pt x="181476" y="154945"/>
                  </a:cubicBezTo>
                  <a:cubicBezTo>
                    <a:pt x="148577" y="154945"/>
                    <a:pt x="119392" y="154945"/>
                    <a:pt x="84901" y="154945"/>
                  </a:cubicBezTo>
                  <a:cubicBezTo>
                    <a:pt x="92330" y="145924"/>
                    <a:pt x="97105" y="135311"/>
                    <a:pt x="105065" y="132128"/>
                  </a:cubicBezTo>
                  <a:cubicBezTo>
                    <a:pt x="123637" y="124699"/>
                    <a:pt x="124168" y="110903"/>
                    <a:pt x="124699" y="94453"/>
                  </a:cubicBezTo>
                  <a:cubicBezTo>
                    <a:pt x="125760" y="63146"/>
                    <a:pt x="128943" y="31307"/>
                    <a:pt x="13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 dirty="0"/>
            </a:p>
          </p:txBody>
        </p:sp>
        <p:grpSp>
          <p:nvGrpSpPr>
            <p:cNvPr id="118" name="Group 1246">
              <a:extLst>
                <a:ext uri="{FF2B5EF4-FFF2-40B4-BE49-F238E27FC236}">
                  <a16:creationId xmlns:a16="http://schemas.microsoft.com/office/drawing/2014/main" id="{31E65AFF-0009-418C-8E02-B25246B0FD1E}"/>
                </a:ext>
              </a:extLst>
            </p:cNvPr>
            <p:cNvGrpSpPr/>
            <p:nvPr userDrawn="1"/>
          </p:nvGrpSpPr>
          <p:grpSpPr>
            <a:xfrm>
              <a:off x="8780943" y="2643010"/>
              <a:ext cx="265317" cy="1984040"/>
              <a:chOff x="9123998" y="1729740"/>
              <a:chExt cx="476250" cy="3561398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Freeform: Shape 1247">
                <a:extLst>
                  <a:ext uri="{FF2B5EF4-FFF2-40B4-BE49-F238E27FC236}">
                    <a16:creationId xmlns:a16="http://schemas.microsoft.com/office/drawing/2014/main" id="{ABAD182E-196F-4331-A617-DC6EB4A6EC2A}"/>
                  </a:ext>
                </a:extLst>
              </p:cNvPr>
              <p:cNvSpPr/>
              <p:nvPr/>
            </p:nvSpPr>
            <p:spPr>
              <a:xfrm>
                <a:off x="9143048" y="3605213"/>
                <a:ext cx="438150" cy="1685925"/>
              </a:xfrm>
              <a:custGeom>
                <a:avLst/>
                <a:gdLst>
                  <a:gd name="connsiteX0" fmla="*/ 0 w 438150"/>
                  <a:gd name="connsiteY0" fmla="*/ 0 h 1685925"/>
                  <a:gd name="connsiteX1" fmla="*/ 441960 w 438150"/>
                  <a:gd name="connsiteY1" fmla="*/ 0 h 1685925"/>
                  <a:gd name="connsiteX2" fmla="*/ 441960 w 438150"/>
                  <a:gd name="connsiteY2" fmla="*/ 1689735 h 1685925"/>
                  <a:gd name="connsiteX3" fmla="*/ 0 w 438150"/>
                  <a:gd name="connsiteY3" fmla="*/ 1689735 h 1685925"/>
                  <a:gd name="connsiteX4" fmla="*/ 0 w 438150"/>
                  <a:gd name="connsiteY4" fmla="*/ 0 h 1685925"/>
                  <a:gd name="connsiteX5" fmla="*/ 270510 w 438150"/>
                  <a:gd name="connsiteY5" fmla="*/ 204788 h 1685925"/>
                  <a:gd name="connsiteX6" fmla="*/ 171450 w 438150"/>
                  <a:gd name="connsiteY6" fmla="*/ 204788 h 1685925"/>
                  <a:gd name="connsiteX7" fmla="*/ 171450 w 438150"/>
                  <a:gd name="connsiteY7" fmla="*/ 304800 h 1685925"/>
                  <a:gd name="connsiteX8" fmla="*/ 270510 w 438150"/>
                  <a:gd name="connsiteY8" fmla="*/ 304800 h 1685925"/>
                  <a:gd name="connsiteX9" fmla="*/ 270510 w 438150"/>
                  <a:gd name="connsiteY9" fmla="*/ 204788 h 1685925"/>
                  <a:gd name="connsiteX10" fmla="*/ 397193 w 438150"/>
                  <a:gd name="connsiteY10" fmla="*/ 305753 h 1685925"/>
                  <a:gd name="connsiteX11" fmla="*/ 397193 w 438150"/>
                  <a:gd name="connsiteY11" fmla="*/ 203835 h 1685925"/>
                  <a:gd name="connsiteX12" fmla="*/ 300990 w 438150"/>
                  <a:gd name="connsiteY12" fmla="*/ 203835 h 1685925"/>
                  <a:gd name="connsiteX13" fmla="*/ 300990 w 438150"/>
                  <a:gd name="connsiteY13" fmla="*/ 305753 h 1685925"/>
                  <a:gd name="connsiteX14" fmla="*/ 397193 w 438150"/>
                  <a:gd name="connsiteY14" fmla="*/ 305753 h 1685925"/>
                  <a:gd name="connsiteX15" fmla="*/ 46672 w 438150"/>
                  <a:gd name="connsiteY15" fmla="*/ 302895 h 1685925"/>
                  <a:gd name="connsiteX16" fmla="*/ 143827 w 438150"/>
                  <a:gd name="connsiteY16" fmla="*/ 302895 h 1685925"/>
                  <a:gd name="connsiteX17" fmla="*/ 143827 w 438150"/>
                  <a:gd name="connsiteY17" fmla="*/ 202883 h 1685925"/>
                  <a:gd name="connsiteX18" fmla="*/ 46672 w 438150"/>
                  <a:gd name="connsiteY18" fmla="*/ 202883 h 1685925"/>
                  <a:gd name="connsiteX19" fmla="*/ 46672 w 438150"/>
                  <a:gd name="connsiteY19" fmla="*/ 302895 h 1685925"/>
                  <a:gd name="connsiteX20" fmla="*/ 269557 w 438150"/>
                  <a:gd name="connsiteY20" fmla="*/ 583882 h 1685925"/>
                  <a:gd name="connsiteX21" fmla="*/ 269557 w 438150"/>
                  <a:gd name="connsiteY21" fmla="*/ 486728 h 1685925"/>
                  <a:gd name="connsiteX22" fmla="*/ 174307 w 438150"/>
                  <a:gd name="connsiteY22" fmla="*/ 486728 h 1685925"/>
                  <a:gd name="connsiteX23" fmla="*/ 174307 w 438150"/>
                  <a:gd name="connsiteY23" fmla="*/ 583882 h 1685925"/>
                  <a:gd name="connsiteX24" fmla="*/ 269557 w 438150"/>
                  <a:gd name="connsiteY24" fmla="*/ 583882 h 1685925"/>
                  <a:gd name="connsiteX25" fmla="*/ 142875 w 438150"/>
                  <a:gd name="connsiteY25" fmla="*/ 441960 h 1685925"/>
                  <a:gd name="connsiteX26" fmla="*/ 142875 w 438150"/>
                  <a:gd name="connsiteY26" fmla="*/ 344805 h 1685925"/>
                  <a:gd name="connsiteX27" fmla="*/ 47625 w 438150"/>
                  <a:gd name="connsiteY27" fmla="*/ 344805 h 1685925"/>
                  <a:gd name="connsiteX28" fmla="*/ 47625 w 438150"/>
                  <a:gd name="connsiteY28" fmla="*/ 441960 h 1685925"/>
                  <a:gd name="connsiteX29" fmla="*/ 142875 w 438150"/>
                  <a:gd name="connsiteY29" fmla="*/ 441960 h 1685925"/>
                  <a:gd name="connsiteX30" fmla="*/ 270510 w 438150"/>
                  <a:gd name="connsiteY30" fmla="*/ 344805 h 1685925"/>
                  <a:gd name="connsiteX31" fmla="*/ 172402 w 438150"/>
                  <a:gd name="connsiteY31" fmla="*/ 344805 h 1685925"/>
                  <a:gd name="connsiteX32" fmla="*/ 172402 w 438150"/>
                  <a:gd name="connsiteY32" fmla="*/ 441007 h 1685925"/>
                  <a:gd name="connsiteX33" fmla="*/ 270510 w 438150"/>
                  <a:gd name="connsiteY33" fmla="*/ 441007 h 1685925"/>
                  <a:gd name="connsiteX34" fmla="*/ 270510 w 438150"/>
                  <a:gd name="connsiteY34" fmla="*/ 344805 h 1685925"/>
                  <a:gd name="connsiteX35" fmla="*/ 144780 w 438150"/>
                  <a:gd name="connsiteY35" fmla="*/ 65722 h 1685925"/>
                  <a:gd name="connsiteX36" fmla="*/ 47625 w 438150"/>
                  <a:gd name="connsiteY36" fmla="*/ 65722 h 1685925"/>
                  <a:gd name="connsiteX37" fmla="*/ 47625 w 438150"/>
                  <a:gd name="connsiteY37" fmla="*/ 164783 h 1685925"/>
                  <a:gd name="connsiteX38" fmla="*/ 144780 w 438150"/>
                  <a:gd name="connsiteY38" fmla="*/ 164783 h 1685925"/>
                  <a:gd name="connsiteX39" fmla="*/ 144780 w 438150"/>
                  <a:gd name="connsiteY39" fmla="*/ 65722 h 1685925"/>
                  <a:gd name="connsiteX40" fmla="*/ 270510 w 438150"/>
                  <a:gd name="connsiteY40" fmla="*/ 66675 h 1685925"/>
                  <a:gd name="connsiteX41" fmla="*/ 173355 w 438150"/>
                  <a:gd name="connsiteY41" fmla="*/ 66675 h 1685925"/>
                  <a:gd name="connsiteX42" fmla="*/ 173355 w 438150"/>
                  <a:gd name="connsiteY42" fmla="*/ 165735 h 1685925"/>
                  <a:gd name="connsiteX43" fmla="*/ 270510 w 438150"/>
                  <a:gd name="connsiteY43" fmla="*/ 165735 h 1685925"/>
                  <a:gd name="connsiteX44" fmla="*/ 270510 w 438150"/>
                  <a:gd name="connsiteY44" fmla="*/ 66675 h 1685925"/>
                  <a:gd name="connsiteX45" fmla="*/ 397193 w 438150"/>
                  <a:gd name="connsiteY45" fmla="*/ 66675 h 1685925"/>
                  <a:gd name="connsiteX46" fmla="*/ 300038 w 438150"/>
                  <a:gd name="connsiteY46" fmla="*/ 66675 h 1685925"/>
                  <a:gd name="connsiteX47" fmla="*/ 300038 w 438150"/>
                  <a:gd name="connsiteY47" fmla="*/ 164783 h 1685925"/>
                  <a:gd name="connsiteX48" fmla="*/ 397193 w 438150"/>
                  <a:gd name="connsiteY48" fmla="*/ 164783 h 1685925"/>
                  <a:gd name="connsiteX49" fmla="*/ 397193 w 438150"/>
                  <a:gd name="connsiteY49" fmla="*/ 66675 h 1685925"/>
                  <a:gd name="connsiteX50" fmla="*/ 300990 w 438150"/>
                  <a:gd name="connsiteY50" fmla="*/ 344805 h 1685925"/>
                  <a:gd name="connsiteX51" fmla="*/ 300990 w 438150"/>
                  <a:gd name="connsiteY51" fmla="*/ 442913 h 1685925"/>
                  <a:gd name="connsiteX52" fmla="*/ 397193 w 438150"/>
                  <a:gd name="connsiteY52" fmla="*/ 442913 h 1685925"/>
                  <a:gd name="connsiteX53" fmla="*/ 397193 w 438150"/>
                  <a:gd name="connsiteY53" fmla="*/ 344805 h 1685925"/>
                  <a:gd name="connsiteX54" fmla="*/ 300990 w 438150"/>
                  <a:gd name="connsiteY54" fmla="*/ 344805 h 1685925"/>
                  <a:gd name="connsiteX55" fmla="*/ 301943 w 438150"/>
                  <a:gd name="connsiteY55" fmla="*/ 485775 h 1685925"/>
                  <a:gd name="connsiteX56" fmla="*/ 301943 w 438150"/>
                  <a:gd name="connsiteY56" fmla="*/ 582930 h 1685925"/>
                  <a:gd name="connsiteX57" fmla="*/ 395288 w 438150"/>
                  <a:gd name="connsiteY57" fmla="*/ 582930 h 1685925"/>
                  <a:gd name="connsiteX58" fmla="*/ 395288 w 438150"/>
                  <a:gd name="connsiteY58" fmla="*/ 485775 h 1685925"/>
                  <a:gd name="connsiteX59" fmla="*/ 301943 w 438150"/>
                  <a:gd name="connsiteY59" fmla="*/ 485775 h 1685925"/>
                  <a:gd name="connsiteX60" fmla="*/ 142875 w 438150"/>
                  <a:gd name="connsiteY60" fmla="*/ 583882 h 1685925"/>
                  <a:gd name="connsiteX61" fmla="*/ 142875 w 438150"/>
                  <a:gd name="connsiteY61" fmla="*/ 486728 h 1685925"/>
                  <a:gd name="connsiteX62" fmla="*/ 48577 w 438150"/>
                  <a:gd name="connsiteY62" fmla="*/ 486728 h 1685925"/>
                  <a:gd name="connsiteX63" fmla="*/ 48577 w 438150"/>
                  <a:gd name="connsiteY63" fmla="*/ 583882 h 1685925"/>
                  <a:gd name="connsiteX64" fmla="*/ 142875 w 438150"/>
                  <a:gd name="connsiteY64" fmla="*/ 583882 h 1685925"/>
                  <a:gd name="connsiteX65" fmla="*/ 301943 w 438150"/>
                  <a:gd name="connsiteY65" fmla="*/ 719138 h 1685925"/>
                  <a:gd name="connsiteX66" fmla="*/ 395288 w 438150"/>
                  <a:gd name="connsiteY66" fmla="*/ 719138 h 1685925"/>
                  <a:gd name="connsiteX67" fmla="*/ 395288 w 438150"/>
                  <a:gd name="connsiteY67" fmla="*/ 624840 h 1685925"/>
                  <a:gd name="connsiteX68" fmla="*/ 301943 w 438150"/>
                  <a:gd name="connsiteY68" fmla="*/ 624840 h 1685925"/>
                  <a:gd name="connsiteX69" fmla="*/ 301943 w 438150"/>
                  <a:gd name="connsiteY69" fmla="*/ 719138 h 1685925"/>
                  <a:gd name="connsiteX70" fmla="*/ 269557 w 438150"/>
                  <a:gd name="connsiteY70" fmla="*/ 626745 h 1685925"/>
                  <a:gd name="connsiteX71" fmla="*/ 172402 w 438150"/>
                  <a:gd name="connsiteY71" fmla="*/ 626745 h 1685925"/>
                  <a:gd name="connsiteX72" fmla="*/ 172402 w 438150"/>
                  <a:gd name="connsiteY72" fmla="*/ 721043 h 1685925"/>
                  <a:gd name="connsiteX73" fmla="*/ 269557 w 438150"/>
                  <a:gd name="connsiteY73" fmla="*/ 721043 h 1685925"/>
                  <a:gd name="connsiteX74" fmla="*/ 269557 w 438150"/>
                  <a:gd name="connsiteY74" fmla="*/ 626745 h 1685925"/>
                  <a:gd name="connsiteX75" fmla="*/ 47625 w 438150"/>
                  <a:gd name="connsiteY75" fmla="*/ 720090 h 1685925"/>
                  <a:gd name="connsiteX76" fmla="*/ 142875 w 438150"/>
                  <a:gd name="connsiteY76" fmla="*/ 721043 h 1685925"/>
                  <a:gd name="connsiteX77" fmla="*/ 143827 w 438150"/>
                  <a:gd name="connsiteY77" fmla="*/ 624840 h 1685925"/>
                  <a:gd name="connsiteX78" fmla="*/ 47625 w 438150"/>
                  <a:gd name="connsiteY78" fmla="*/ 624840 h 1685925"/>
                  <a:gd name="connsiteX79" fmla="*/ 47625 w 438150"/>
                  <a:gd name="connsiteY79" fmla="*/ 720090 h 168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38150" h="1685925">
                    <a:moveTo>
                      <a:pt x="0" y="0"/>
                    </a:moveTo>
                    <a:cubicBezTo>
                      <a:pt x="148590" y="0"/>
                      <a:pt x="294322" y="0"/>
                      <a:pt x="441960" y="0"/>
                    </a:cubicBezTo>
                    <a:cubicBezTo>
                      <a:pt x="441960" y="563880"/>
                      <a:pt x="441960" y="1124903"/>
                      <a:pt x="441960" y="1689735"/>
                    </a:cubicBezTo>
                    <a:cubicBezTo>
                      <a:pt x="296227" y="1689735"/>
                      <a:pt x="149543" y="1689735"/>
                      <a:pt x="0" y="1689735"/>
                    </a:cubicBezTo>
                    <a:cubicBezTo>
                      <a:pt x="0" y="1128713"/>
                      <a:pt x="0" y="566738"/>
                      <a:pt x="0" y="0"/>
                    </a:cubicBezTo>
                    <a:close/>
                    <a:moveTo>
                      <a:pt x="270510" y="204788"/>
                    </a:moveTo>
                    <a:cubicBezTo>
                      <a:pt x="234315" y="204788"/>
                      <a:pt x="202882" y="204788"/>
                      <a:pt x="171450" y="204788"/>
                    </a:cubicBezTo>
                    <a:cubicBezTo>
                      <a:pt x="171450" y="240030"/>
                      <a:pt x="171450" y="271463"/>
                      <a:pt x="171450" y="304800"/>
                    </a:cubicBezTo>
                    <a:cubicBezTo>
                      <a:pt x="204788" y="304800"/>
                      <a:pt x="237172" y="304800"/>
                      <a:pt x="270510" y="304800"/>
                    </a:cubicBezTo>
                    <a:cubicBezTo>
                      <a:pt x="270510" y="270510"/>
                      <a:pt x="270510" y="239078"/>
                      <a:pt x="270510" y="204788"/>
                    </a:cubicBezTo>
                    <a:close/>
                    <a:moveTo>
                      <a:pt x="397193" y="305753"/>
                    </a:moveTo>
                    <a:cubicBezTo>
                      <a:pt x="397193" y="268605"/>
                      <a:pt x="397193" y="236220"/>
                      <a:pt x="397193" y="203835"/>
                    </a:cubicBezTo>
                    <a:cubicBezTo>
                      <a:pt x="362902" y="203835"/>
                      <a:pt x="332422" y="203835"/>
                      <a:pt x="300990" y="203835"/>
                    </a:cubicBezTo>
                    <a:cubicBezTo>
                      <a:pt x="300990" y="239078"/>
                      <a:pt x="300990" y="271463"/>
                      <a:pt x="300990" y="305753"/>
                    </a:cubicBezTo>
                    <a:cubicBezTo>
                      <a:pt x="333375" y="305753"/>
                      <a:pt x="361950" y="305753"/>
                      <a:pt x="397193" y="305753"/>
                    </a:cubicBezTo>
                    <a:close/>
                    <a:moveTo>
                      <a:pt x="46672" y="302895"/>
                    </a:moveTo>
                    <a:cubicBezTo>
                      <a:pt x="80963" y="302895"/>
                      <a:pt x="113347" y="302895"/>
                      <a:pt x="143827" y="302895"/>
                    </a:cubicBezTo>
                    <a:cubicBezTo>
                      <a:pt x="143827" y="267653"/>
                      <a:pt x="143827" y="236220"/>
                      <a:pt x="143827" y="202883"/>
                    </a:cubicBezTo>
                    <a:cubicBezTo>
                      <a:pt x="110490" y="202883"/>
                      <a:pt x="80010" y="202883"/>
                      <a:pt x="46672" y="202883"/>
                    </a:cubicBezTo>
                    <a:cubicBezTo>
                      <a:pt x="46672" y="238125"/>
                      <a:pt x="46672" y="270510"/>
                      <a:pt x="46672" y="302895"/>
                    </a:cubicBezTo>
                    <a:close/>
                    <a:moveTo>
                      <a:pt x="269557" y="583882"/>
                    </a:moveTo>
                    <a:cubicBezTo>
                      <a:pt x="269557" y="548640"/>
                      <a:pt x="269557" y="517207"/>
                      <a:pt x="269557" y="486728"/>
                    </a:cubicBezTo>
                    <a:cubicBezTo>
                      <a:pt x="236220" y="486728"/>
                      <a:pt x="204788" y="486728"/>
                      <a:pt x="174307" y="486728"/>
                    </a:cubicBezTo>
                    <a:cubicBezTo>
                      <a:pt x="174307" y="521018"/>
                      <a:pt x="174307" y="551497"/>
                      <a:pt x="174307" y="583882"/>
                    </a:cubicBezTo>
                    <a:cubicBezTo>
                      <a:pt x="205740" y="583882"/>
                      <a:pt x="235268" y="583882"/>
                      <a:pt x="269557" y="583882"/>
                    </a:cubicBezTo>
                    <a:close/>
                    <a:moveTo>
                      <a:pt x="142875" y="441960"/>
                    </a:moveTo>
                    <a:cubicBezTo>
                      <a:pt x="142875" y="407670"/>
                      <a:pt x="142875" y="376238"/>
                      <a:pt x="142875" y="344805"/>
                    </a:cubicBezTo>
                    <a:cubicBezTo>
                      <a:pt x="108585" y="344805"/>
                      <a:pt x="78105" y="344805"/>
                      <a:pt x="47625" y="344805"/>
                    </a:cubicBezTo>
                    <a:cubicBezTo>
                      <a:pt x="47625" y="378142"/>
                      <a:pt x="47625" y="409575"/>
                      <a:pt x="47625" y="441960"/>
                    </a:cubicBezTo>
                    <a:cubicBezTo>
                      <a:pt x="80963" y="441960"/>
                      <a:pt x="111443" y="441960"/>
                      <a:pt x="142875" y="441960"/>
                    </a:cubicBezTo>
                    <a:close/>
                    <a:moveTo>
                      <a:pt x="270510" y="344805"/>
                    </a:moveTo>
                    <a:cubicBezTo>
                      <a:pt x="235268" y="344805"/>
                      <a:pt x="203835" y="344805"/>
                      <a:pt x="172402" y="344805"/>
                    </a:cubicBezTo>
                    <a:cubicBezTo>
                      <a:pt x="172402" y="378142"/>
                      <a:pt x="172402" y="409575"/>
                      <a:pt x="172402" y="441007"/>
                    </a:cubicBezTo>
                    <a:cubicBezTo>
                      <a:pt x="206693" y="441007"/>
                      <a:pt x="238125" y="441007"/>
                      <a:pt x="270510" y="441007"/>
                    </a:cubicBezTo>
                    <a:cubicBezTo>
                      <a:pt x="270510" y="407670"/>
                      <a:pt x="270510" y="378142"/>
                      <a:pt x="270510" y="344805"/>
                    </a:cubicBezTo>
                    <a:close/>
                    <a:moveTo>
                      <a:pt x="144780" y="65722"/>
                    </a:moveTo>
                    <a:cubicBezTo>
                      <a:pt x="109538" y="65722"/>
                      <a:pt x="78105" y="65722"/>
                      <a:pt x="47625" y="65722"/>
                    </a:cubicBezTo>
                    <a:cubicBezTo>
                      <a:pt x="47625" y="100965"/>
                      <a:pt x="47625" y="132397"/>
                      <a:pt x="47625" y="164783"/>
                    </a:cubicBezTo>
                    <a:cubicBezTo>
                      <a:pt x="81915" y="164783"/>
                      <a:pt x="112395" y="164783"/>
                      <a:pt x="144780" y="164783"/>
                    </a:cubicBezTo>
                    <a:cubicBezTo>
                      <a:pt x="144780" y="131445"/>
                      <a:pt x="144780" y="100965"/>
                      <a:pt x="144780" y="65722"/>
                    </a:cubicBezTo>
                    <a:close/>
                    <a:moveTo>
                      <a:pt x="270510" y="66675"/>
                    </a:moveTo>
                    <a:cubicBezTo>
                      <a:pt x="234315" y="66675"/>
                      <a:pt x="203835" y="66675"/>
                      <a:pt x="173355" y="66675"/>
                    </a:cubicBezTo>
                    <a:cubicBezTo>
                      <a:pt x="173355" y="101917"/>
                      <a:pt x="173355" y="134303"/>
                      <a:pt x="173355" y="165735"/>
                    </a:cubicBezTo>
                    <a:cubicBezTo>
                      <a:pt x="207645" y="165735"/>
                      <a:pt x="239077" y="165735"/>
                      <a:pt x="270510" y="165735"/>
                    </a:cubicBezTo>
                    <a:cubicBezTo>
                      <a:pt x="270510" y="130492"/>
                      <a:pt x="270510" y="100013"/>
                      <a:pt x="270510" y="66675"/>
                    </a:cubicBezTo>
                    <a:close/>
                    <a:moveTo>
                      <a:pt x="397193" y="66675"/>
                    </a:moveTo>
                    <a:cubicBezTo>
                      <a:pt x="361950" y="66675"/>
                      <a:pt x="330518" y="66675"/>
                      <a:pt x="300038" y="66675"/>
                    </a:cubicBezTo>
                    <a:cubicBezTo>
                      <a:pt x="300038" y="101917"/>
                      <a:pt x="300038" y="132397"/>
                      <a:pt x="300038" y="164783"/>
                    </a:cubicBezTo>
                    <a:cubicBezTo>
                      <a:pt x="333375" y="164783"/>
                      <a:pt x="363855" y="164783"/>
                      <a:pt x="397193" y="164783"/>
                    </a:cubicBezTo>
                    <a:cubicBezTo>
                      <a:pt x="397193" y="131445"/>
                      <a:pt x="397193" y="100965"/>
                      <a:pt x="397193" y="66675"/>
                    </a:cubicBezTo>
                    <a:close/>
                    <a:moveTo>
                      <a:pt x="300990" y="344805"/>
                    </a:moveTo>
                    <a:cubicBezTo>
                      <a:pt x="300990" y="379095"/>
                      <a:pt x="300990" y="410528"/>
                      <a:pt x="300990" y="442913"/>
                    </a:cubicBezTo>
                    <a:cubicBezTo>
                      <a:pt x="335280" y="442913"/>
                      <a:pt x="365760" y="442913"/>
                      <a:pt x="397193" y="442913"/>
                    </a:cubicBezTo>
                    <a:cubicBezTo>
                      <a:pt x="397193" y="409575"/>
                      <a:pt x="397193" y="378142"/>
                      <a:pt x="397193" y="344805"/>
                    </a:cubicBezTo>
                    <a:cubicBezTo>
                      <a:pt x="364807" y="344805"/>
                      <a:pt x="333375" y="344805"/>
                      <a:pt x="300990" y="344805"/>
                    </a:cubicBezTo>
                    <a:close/>
                    <a:moveTo>
                      <a:pt x="301943" y="485775"/>
                    </a:moveTo>
                    <a:cubicBezTo>
                      <a:pt x="301943" y="519113"/>
                      <a:pt x="301943" y="550545"/>
                      <a:pt x="301943" y="582930"/>
                    </a:cubicBezTo>
                    <a:cubicBezTo>
                      <a:pt x="334327" y="582930"/>
                      <a:pt x="363855" y="582930"/>
                      <a:pt x="395288" y="582930"/>
                    </a:cubicBezTo>
                    <a:cubicBezTo>
                      <a:pt x="395288" y="549593"/>
                      <a:pt x="395288" y="518160"/>
                      <a:pt x="395288" y="485775"/>
                    </a:cubicBezTo>
                    <a:cubicBezTo>
                      <a:pt x="363855" y="485775"/>
                      <a:pt x="334327" y="485775"/>
                      <a:pt x="301943" y="485775"/>
                    </a:cubicBezTo>
                    <a:close/>
                    <a:moveTo>
                      <a:pt x="142875" y="583882"/>
                    </a:moveTo>
                    <a:cubicBezTo>
                      <a:pt x="142875" y="547688"/>
                      <a:pt x="142875" y="517207"/>
                      <a:pt x="142875" y="486728"/>
                    </a:cubicBezTo>
                    <a:cubicBezTo>
                      <a:pt x="108585" y="486728"/>
                      <a:pt x="78105" y="486728"/>
                      <a:pt x="48577" y="486728"/>
                    </a:cubicBezTo>
                    <a:cubicBezTo>
                      <a:pt x="48577" y="521018"/>
                      <a:pt x="48577" y="551497"/>
                      <a:pt x="48577" y="583882"/>
                    </a:cubicBezTo>
                    <a:cubicBezTo>
                      <a:pt x="81915" y="583882"/>
                      <a:pt x="111443" y="583882"/>
                      <a:pt x="142875" y="583882"/>
                    </a:cubicBezTo>
                    <a:close/>
                    <a:moveTo>
                      <a:pt x="301943" y="719138"/>
                    </a:moveTo>
                    <a:cubicBezTo>
                      <a:pt x="337185" y="719138"/>
                      <a:pt x="375285" y="720090"/>
                      <a:pt x="395288" y="719138"/>
                    </a:cubicBezTo>
                    <a:cubicBezTo>
                      <a:pt x="395288" y="684847"/>
                      <a:pt x="395288" y="656272"/>
                      <a:pt x="395288" y="624840"/>
                    </a:cubicBezTo>
                    <a:cubicBezTo>
                      <a:pt x="362902" y="624840"/>
                      <a:pt x="332422" y="624840"/>
                      <a:pt x="301943" y="624840"/>
                    </a:cubicBezTo>
                    <a:cubicBezTo>
                      <a:pt x="301943" y="657225"/>
                      <a:pt x="301943" y="684847"/>
                      <a:pt x="301943" y="719138"/>
                    </a:cubicBezTo>
                    <a:close/>
                    <a:moveTo>
                      <a:pt x="269557" y="626745"/>
                    </a:moveTo>
                    <a:cubicBezTo>
                      <a:pt x="235268" y="626745"/>
                      <a:pt x="203835" y="626745"/>
                      <a:pt x="172402" y="626745"/>
                    </a:cubicBezTo>
                    <a:cubicBezTo>
                      <a:pt x="172402" y="659130"/>
                      <a:pt x="172402" y="691515"/>
                      <a:pt x="172402" y="721043"/>
                    </a:cubicBezTo>
                    <a:cubicBezTo>
                      <a:pt x="205740" y="723900"/>
                      <a:pt x="240982" y="721043"/>
                      <a:pt x="269557" y="721043"/>
                    </a:cubicBezTo>
                    <a:cubicBezTo>
                      <a:pt x="269557" y="686753"/>
                      <a:pt x="269557" y="659130"/>
                      <a:pt x="269557" y="626745"/>
                    </a:cubicBezTo>
                    <a:close/>
                    <a:moveTo>
                      <a:pt x="47625" y="720090"/>
                    </a:moveTo>
                    <a:cubicBezTo>
                      <a:pt x="88582" y="720090"/>
                      <a:pt x="114300" y="719138"/>
                      <a:pt x="142875" y="721043"/>
                    </a:cubicBezTo>
                    <a:cubicBezTo>
                      <a:pt x="142875" y="683895"/>
                      <a:pt x="143827" y="652463"/>
                      <a:pt x="143827" y="624840"/>
                    </a:cubicBezTo>
                    <a:cubicBezTo>
                      <a:pt x="110490" y="624840"/>
                      <a:pt x="80010" y="624840"/>
                      <a:pt x="47625" y="624840"/>
                    </a:cubicBezTo>
                    <a:cubicBezTo>
                      <a:pt x="47625" y="655320"/>
                      <a:pt x="47625" y="691515"/>
                      <a:pt x="47625" y="720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248">
                <a:extLst>
                  <a:ext uri="{FF2B5EF4-FFF2-40B4-BE49-F238E27FC236}">
                    <a16:creationId xmlns:a16="http://schemas.microsoft.com/office/drawing/2014/main" id="{92B2DFEB-6F30-4F7A-A3C4-F0F1F3907EA1}"/>
                  </a:ext>
                </a:extLst>
              </p:cNvPr>
              <p:cNvSpPr/>
              <p:nvPr/>
            </p:nvSpPr>
            <p:spPr>
              <a:xfrm>
                <a:off x="9138286" y="2463473"/>
                <a:ext cx="447675" cy="590550"/>
              </a:xfrm>
              <a:custGeom>
                <a:avLst/>
                <a:gdLst>
                  <a:gd name="connsiteX0" fmla="*/ 0 w 447675"/>
                  <a:gd name="connsiteY0" fmla="*/ 594052 h 590550"/>
                  <a:gd name="connsiteX1" fmla="*/ 0 w 447675"/>
                  <a:gd name="connsiteY1" fmla="*/ 226387 h 590550"/>
                  <a:gd name="connsiteX2" fmla="*/ 237172 w 447675"/>
                  <a:gd name="connsiteY2" fmla="*/ 644 h 590550"/>
                  <a:gd name="connsiteX3" fmla="*/ 378142 w 447675"/>
                  <a:gd name="connsiteY3" fmla="*/ 34934 h 590550"/>
                  <a:gd name="connsiteX4" fmla="*/ 449580 w 447675"/>
                  <a:gd name="connsiteY4" fmla="*/ 151139 h 590550"/>
                  <a:gd name="connsiteX5" fmla="*/ 448627 w 447675"/>
                  <a:gd name="connsiteY5" fmla="*/ 554999 h 590550"/>
                  <a:gd name="connsiteX6" fmla="*/ 446722 w 447675"/>
                  <a:gd name="connsiteY6" fmla="*/ 594052 h 590550"/>
                  <a:gd name="connsiteX7" fmla="*/ 0 w 447675"/>
                  <a:gd name="connsiteY7" fmla="*/ 594052 h 590550"/>
                  <a:gd name="connsiteX8" fmla="*/ 61913 w 447675"/>
                  <a:gd name="connsiteY8" fmla="*/ 199717 h 590550"/>
                  <a:gd name="connsiteX9" fmla="*/ 205740 w 447675"/>
                  <a:gd name="connsiteY9" fmla="*/ 199717 h 590550"/>
                  <a:gd name="connsiteX10" fmla="*/ 205740 w 447675"/>
                  <a:gd name="connsiteY10" fmla="*/ 72082 h 590550"/>
                  <a:gd name="connsiteX11" fmla="*/ 61913 w 447675"/>
                  <a:gd name="connsiteY11" fmla="*/ 199717 h 590550"/>
                  <a:gd name="connsiteX12" fmla="*/ 241935 w 447675"/>
                  <a:gd name="connsiteY12" fmla="*/ 487372 h 590550"/>
                  <a:gd name="connsiteX13" fmla="*/ 381000 w 447675"/>
                  <a:gd name="connsiteY13" fmla="*/ 487372 h 590550"/>
                  <a:gd name="connsiteX14" fmla="*/ 381000 w 447675"/>
                  <a:gd name="connsiteY14" fmla="*/ 239722 h 590550"/>
                  <a:gd name="connsiteX15" fmla="*/ 241935 w 447675"/>
                  <a:gd name="connsiteY15" fmla="*/ 239722 h 590550"/>
                  <a:gd name="connsiteX16" fmla="*/ 241935 w 447675"/>
                  <a:gd name="connsiteY16" fmla="*/ 487372 h 590550"/>
                  <a:gd name="connsiteX17" fmla="*/ 205740 w 447675"/>
                  <a:gd name="connsiteY17" fmla="*/ 239722 h 590550"/>
                  <a:gd name="connsiteX18" fmla="*/ 70485 w 447675"/>
                  <a:gd name="connsiteY18" fmla="*/ 239722 h 590550"/>
                  <a:gd name="connsiteX19" fmla="*/ 70485 w 447675"/>
                  <a:gd name="connsiteY19" fmla="*/ 487372 h 590550"/>
                  <a:gd name="connsiteX20" fmla="*/ 205740 w 447675"/>
                  <a:gd name="connsiteY20" fmla="*/ 487372 h 590550"/>
                  <a:gd name="connsiteX21" fmla="*/ 205740 w 447675"/>
                  <a:gd name="connsiteY21" fmla="*/ 239722 h 590550"/>
                  <a:gd name="connsiteX22" fmla="*/ 381000 w 447675"/>
                  <a:gd name="connsiteY22" fmla="*/ 202574 h 590550"/>
                  <a:gd name="connsiteX23" fmla="*/ 242888 w 447675"/>
                  <a:gd name="connsiteY23" fmla="*/ 75892 h 590550"/>
                  <a:gd name="connsiteX24" fmla="*/ 242888 w 447675"/>
                  <a:gd name="connsiteY24" fmla="*/ 202574 h 590550"/>
                  <a:gd name="connsiteX25" fmla="*/ 381000 w 447675"/>
                  <a:gd name="connsiteY25" fmla="*/ 20257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7675" h="590550">
                    <a:moveTo>
                      <a:pt x="0" y="594052"/>
                    </a:moveTo>
                    <a:cubicBezTo>
                      <a:pt x="0" y="469274"/>
                      <a:pt x="0" y="348307"/>
                      <a:pt x="0" y="226387"/>
                    </a:cubicBezTo>
                    <a:cubicBezTo>
                      <a:pt x="0" y="52079"/>
                      <a:pt x="60007" y="-6976"/>
                      <a:pt x="237172" y="644"/>
                    </a:cubicBezTo>
                    <a:cubicBezTo>
                      <a:pt x="284797" y="2549"/>
                      <a:pt x="333375" y="16837"/>
                      <a:pt x="378142" y="34934"/>
                    </a:cubicBezTo>
                    <a:cubicBezTo>
                      <a:pt x="426720" y="54937"/>
                      <a:pt x="450532" y="94942"/>
                      <a:pt x="449580" y="151139"/>
                    </a:cubicBezTo>
                    <a:cubicBezTo>
                      <a:pt x="446722" y="285442"/>
                      <a:pt x="448627" y="420697"/>
                      <a:pt x="448627" y="554999"/>
                    </a:cubicBezTo>
                    <a:cubicBezTo>
                      <a:pt x="448627" y="567382"/>
                      <a:pt x="447675" y="579764"/>
                      <a:pt x="446722" y="594052"/>
                    </a:cubicBezTo>
                    <a:cubicBezTo>
                      <a:pt x="298132" y="594052"/>
                      <a:pt x="152400" y="594052"/>
                      <a:pt x="0" y="594052"/>
                    </a:cubicBezTo>
                    <a:close/>
                    <a:moveTo>
                      <a:pt x="61913" y="199717"/>
                    </a:moveTo>
                    <a:cubicBezTo>
                      <a:pt x="116205" y="199717"/>
                      <a:pt x="160972" y="199717"/>
                      <a:pt x="205740" y="199717"/>
                    </a:cubicBezTo>
                    <a:cubicBezTo>
                      <a:pt x="205740" y="154949"/>
                      <a:pt x="205740" y="114944"/>
                      <a:pt x="205740" y="72082"/>
                    </a:cubicBezTo>
                    <a:cubicBezTo>
                      <a:pt x="92392" y="72082"/>
                      <a:pt x="61913" y="111134"/>
                      <a:pt x="61913" y="199717"/>
                    </a:cubicBezTo>
                    <a:close/>
                    <a:moveTo>
                      <a:pt x="241935" y="487372"/>
                    </a:moveTo>
                    <a:cubicBezTo>
                      <a:pt x="291465" y="487372"/>
                      <a:pt x="335280" y="487372"/>
                      <a:pt x="381000" y="487372"/>
                    </a:cubicBezTo>
                    <a:cubicBezTo>
                      <a:pt x="381000" y="402599"/>
                      <a:pt x="381000" y="319732"/>
                      <a:pt x="381000" y="239722"/>
                    </a:cubicBezTo>
                    <a:cubicBezTo>
                      <a:pt x="332422" y="239722"/>
                      <a:pt x="286702" y="239722"/>
                      <a:pt x="241935" y="239722"/>
                    </a:cubicBezTo>
                    <a:cubicBezTo>
                      <a:pt x="241935" y="323542"/>
                      <a:pt x="241935" y="403552"/>
                      <a:pt x="241935" y="487372"/>
                    </a:cubicBezTo>
                    <a:close/>
                    <a:moveTo>
                      <a:pt x="205740" y="239722"/>
                    </a:moveTo>
                    <a:cubicBezTo>
                      <a:pt x="157163" y="239722"/>
                      <a:pt x="113347" y="239722"/>
                      <a:pt x="70485" y="239722"/>
                    </a:cubicBezTo>
                    <a:cubicBezTo>
                      <a:pt x="70485" y="323542"/>
                      <a:pt x="70485" y="405457"/>
                      <a:pt x="70485" y="487372"/>
                    </a:cubicBezTo>
                    <a:cubicBezTo>
                      <a:pt x="117157" y="487372"/>
                      <a:pt x="160020" y="487372"/>
                      <a:pt x="205740" y="487372"/>
                    </a:cubicBezTo>
                    <a:cubicBezTo>
                      <a:pt x="205740" y="403552"/>
                      <a:pt x="205740" y="322589"/>
                      <a:pt x="205740" y="239722"/>
                    </a:cubicBezTo>
                    <a:close/>
                    <a:moveTo>
                      <a:pt x="381000" y="202574"/>
                    </a:moveTo>
                    <a:cubicBezTo>
                      <a:pt x="389572" y="117802"/>
                      <a:pt x="332422" y="67319"/>
                      <a:pt x="242888" y="75892"/>
                    </a:cubicBezTo>
                    <a:cubicBezTo>
                      <a:pt x="242888" y="117802"/>
                      <a:pt x="242888" y="159712"/>
                      <a:pt x="242888" y="202574"/>
                    </a:cubicBezTo>
                    <a:cubicBezTo>
                      <a:pt x="291465" y="202574"/>
                      <a:pt x="335280" y="202574"/>
                      <a:pt x="381000" y="20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49">
                <a:extLst>
                  <a:ext uri="{FF2B5EF4-FFF2-40B4-BE49-F238E27FC236}">
                    <a16:creationId xmlns:a16="http://schemas.microsoft.com/office/drawing/2014/main" id="{C516032B-EAE7-4330-9726-0204D404887D}"/>
                  </a:ext>
                </a:extLst>
              </p:cNvPr>
              <p:cNvSpPr/>
              <p:nvPr/>
            </p:nvSpPr>
            <p:spPr>
              <a:xfrm>
                <a:off x="9123998" y="3071813"/>
                <a:ext cx="476250" cy="514350"/>
              </a:xfrm>
              <a:custGeom>
                <a:avLst/>
                <a:gdLst>
                  <a:gd name="connsiteX0" fmla="*/ 0 w 476250"/>
                  <a:gd name="connsiteY0" fmla="*/ 517208 h 514350"/>
                  <a:gd name="connsiteX1" fmla="*/ 0 w 476250"/>
                  <a:gd name="connsiteY1" fmla="*/ 0 h 514350"/>
                  <a:gd name="connsiteX2" fmla="*/ 477202 w 476250"/>
                  <a:gd name="connsiteY2" fmla="*/ 0 h 514350"/>
                  <a:gd name="connsiteX3" fmla="*/ 477202 w 476250"/>
                  <a:gd name="connsiteY3" fmla="*/ 517208 h 514350"/>
                  <a:gd name="connsiteX4" fmla="*/ 0 w 476250"/>
                  <a:gd name="connsiteY4" fmla="*/ 517208 h 514350"/>
                  <a:gd name="connsiteX5" fmla="*/ 54292 w 476250"/>
                  <a:gd name="connsiteY5" fmla="*/ 75247 h 514350"/>
                  <a:gd name="connsiteX6" fmla="*/ 54292 w 476250"/>
                  <a:gd name="connsiteY6" fmla="*/ 230505 h 514350"/>
                  <a:gd name="connsiteX7" fmla="*/ 55245 w 476250"/>
                  <a:gd name="connsiteY7" fmla="*/ 387667 h 514350"/>
                  <a:gd name="connsiteX8" fmla="*/ 107632 w 476250"/>
                  <a:gd name="connsiteY8" fmla="*/ 441008 h 514350"/>
                  <a:gd name="connsiteX9" fmla="*/ 153352 w 476250"/>
                  <a:gd name="connsiteY9" fmla="*/ 385763 h 514350"/>
                  <a:gd name="connsiteX10" fmla="*/ 155257 w 476250"/>
                  <a:gd name="connsiteY10" fmla="*/ 75247 h 514350"/>
                  <a:gd name="connsiteX11" fmla="*/ 54292 w 476250"/>
                  <a:gd name="connsiteY11" fmla="*/ 75247 h 514350"/>
                  <a:gd name="connsiteX12" fmla="*/ 321945 w 476250"/>
                  <a:gd name="connsiteY12" fmla="*/ 75247 h 514350"/>
                  <a:gd name="connsiteX13" fmla="*/ 322897 w 476250"/>
                  <a:gd name="connsiteY13" fmla="*/ 385763 h 514350"/>
                  <a:gd name="connsiteX14" fmla="*/ 375285 w 476250"/>
                  <a:gd name="connsiteY14" fmla="*/ 441960 h 514350"/>
                  <a:gd name="connsiteX15" fmla="*/ 422910 w 476250"/>
                  <a:gd name="connsiteY15" fmla="*/ 381000 h 514350"/>
                  <a:gd name="connsiteX16" fmla="*/ 422910 w 476250"/>
                  <a:gd name="connsiteY16" fmla="*/ 271463 h 514350"/>
                  <a:gd name="connsiteX17" fmla="*/ 422910 w 476250"/>
                  <a:gd name="connsiteY17" fmla="*/ 74295 h 514350"/>
                  <a:gd name="connsiteX18" fmla="*/ 321945 w 476250"/>
                  <a:gd name="connsiteY18" fmla="*/ 75247 h 514350"/>
                  <a:gd name="connsiteX19" fmla="*/ 188595 w 476250"/>
                  <a:gd name="connsiteY19" fmla="*/ 75247 h 514350"/>
                  <a:gd name="connsiteX20" fmla="*/ 189547 w 476250"/>
                  <a:gd name="connsiteY20" fmla="*/ 385763 h 514350"/>
                  <a:gd name="connsiteX21" fmla="*/ 241935 w 476250"/>
                  <a:gd name="connsiteY21" fmla="*/ 441960 h 514350"/>
                  <a:gd name="connsiteX22" fmla="*/ 289560 w 476250"/>
                  <a:gd name="connsiteY22" fmla="*/ 381000 h 514350"/>
                  <a:gd name="connsiteX23" fmla="*/ 289560 w 476250"/>
                  <a:gd name="connsiteY23" fmla="*/ 271463 h 514350"/>
                  <a:gd name="connsiteX24" fmla="*/ 289560 w 476250"/>
                  <a:gd name="connsiteY24" fmla="*/ 74295 h 514350"/>
                  <a:gd name="connsiteX25" fmla="*/ 188595 w 476250"/>
                  <a:gd name="connsiteY25" fmla="*/ 7524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250" h="514350">
                    <a:moveTo>
                      <a:pt x="0" y="517208"/>
                    </a:moveTo>
                    <a:cubicBezTo>
                      <a:pt x="0" y="343853"/>
                      <a:pt x="0" y="173355"/>
                      <a:pt x="0" y="0"/>
                    </a:cubicBezTo>
                    <a:cubicBezTo>
                      <a:pt x="160020" y="0"/>
                      <a:pt x="317182" y="0"/>
                      <a:pt x="477202" y="0"/>
                    </a:cubicBezTo>
                    <a:cubicBezTo>
                      <a:pt x="477202" y="172403"/>
                      <a:pt x="477202" y="342900"/>
                      <a:pt x="477202" y="517208"/>
                    </a:cubicBezTo>
                    <a:cubicBezTo>
                      <a:pt x="320040" y="517208"/>
                      <a:pt x="162877" y="517208"/>
                      <a:pt x="0" y="517208"/>
                    </a:cubicBezTo>
                    <a:close/>
                    <a:moveTo>
                      <a:pt x="54292" y="75247"/>
                    </a:moveTo>
                    <a:cubicBezTo>
                      <a:pt x="54292" y="129540"/>
                      <a:pt x="54292" y="180022"/>
                      <a:pt x="54292" y="230505"/>
                    </a:cubicBezTo>
                    <a:cubicBezTo>
                      <a:pt x="54292" y="282892"/>
                      <a:pt x="52388" y="335280"/>
                      <a:pt x="55245" y="387667"/>
                    </a:cubicBezTo>
                    <a:cubicBezTo>
                      <a:pt x="57150" y="417195"/>
                      <a:pt x="71438" y="442913"/>
                      <a:pt x="107632" y="441008"/>
                    </a:cubicBezTo>
                    <a:cubicBezTo>
                      <a:pt x="135255" y="441008"/>
                      <a:pt x="155257" y="417195"/>
                      <a:pt x="153352" y="385763"/>
                    </a:cubicBezTo>
                    <a:cubicBezTo>
                      <a:pt x="158115" y="283845"/>
                      <a:pt x="155257" y="180975"/>
                      <a:pt x="155257" y="75247"/>
                    </a:cubicBezTo>
                    <a:cubicBezTo>
                      <a:pt x="120967" y="75247"/>
                      <a:pt x="91440" y="75247"/>
                      <a:pt x="54292" y="75247"/>
                    </a:cubicBezTo>
                    <a:close/>
                    <a:moveTo>
                      <a:pt x="321945" y="75247"/>
                    </a:moveTo>
                    <a:cubicBezTo>
                      <a:pt x="321945" y="180975"/>
                      <a:pt x="320040" y="283845"/>
                      <a:pt x="322897" y="385763"/>
                    </a:cubicBezTo>
                    <a:cubicBezTo>
                      <a:pt x="323850" y="415290"/>
                      <a:pt x="339090" y="443865"/>
                      <a:pt x="375285" y="441960"/>
                    </a:cubicBezTo>
                    <a:cubicBezTo>
                      <a:pt x="409575" y="440055"/>
                      <a:pt x="421957" y="412433"/>
                      <a:pt x="422910" y="381000"/>
                    </a:cubicBezTo>
                    <a:cubicBezTo>
                      <a:pt x="423863" y="344805"/>
                      <a:pt x="422910" y="308610"/>
                      <a:pt x="422910" y="271463"/>
                    </a:cubicBezTo>
                    <a:cubicBezTo>
                      <a:pt x="422910" y="205740"/>
                      <a:pt x="422910" y="140017"/>
                      <a:pt x="422910" y="74295"/>
                    </a:cubicBezTo>
                    <a:cubicBezTo>
                      <a:pt x="384810" y="75247"/>
                      <a:pt x="355282" y="75247"/>
                      <a:pt x="321945" y="75247"/>
                    </a:cubicBezTo>
                    <a:close/>
                    <a:moveTo>
                      <a:pt x="188595" y="75247"/>
                    </a:moveTo>
                    <a:cubicBezTo>
                      <a:pt x="188595" y="180975"/>
                      <a:pt x="186690" y="283845"/>
                      <a:pt x="189547" y="385763"/>
                    </a:cubicBezTo>
                    <a:cubicBezTo>
                      <a:pt x="190500" y="415290"/>
                      <a:pt x="205740" y="443865"/>
                      <a:pt x="241935" y="441960"/>
                    </a:cubicBezTo>
                    <a:cubicBezTo>
                      <a:pt x="276225" y="440055"/>
                      <a:pt x="288607" y="412433"/>
                      <a:pt x="289560" y="381000"/>
                    </a:cubicBezTo>
                    <a:cubicBezTo>
                      <a:pt x="290513" y="344805"/>
                      <a:pt x="289560" y="308610"/>
                      <a:pt x="289560" y="271463"/>
                    </a:cubicBezTo>
                    <a:cubicBezTo>
                      <a:pt x="289560" y="205740"/>
                      <a:pt x="289560" y="140017"/>
                      <a:pt x="289560" y="74295"/>
                    </a:cubicBezTo>
                    <a:cubicBezTo>
                      <a:pt x="251460" y="75247"/>
                      <a:pt x="221932" y="75247"/>
                      <a:pt x="188595" y="752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50">
                <a:extLst>
                  <a:ext uri="{FF2B5EF4-FFF2-40B4-BE49-F238E27FC236}">
                    <a16:creationId xmlns:a16="http://schemas.microsoft.com/office/drawing/2014/main" id="{216C116D-7418-445D-98A6-3E82B4B9B33B}"/>
                  </a:ext>
                </a:extLst>
              </p:cNvPr>
              <p:cNvSpPr/>
              <p:nvPr/>
            </p:nvSpPr>
            <p:spPr>
              <a:xfrm>
                <a:off x="9176386" y="2025015"/>
                <a:ext cx="371475" cy="466725"/>
              </a:xfrm>
              <a:custGeom>
                <a:avLst/>
                <a:gdLst>
                  <a:gd name="connsiteX0" fmla="*/ 0 w 371475"/>
                  <a:gd name="connsiteY0" fmla="*/ 471488 h 466725"/>
                  <a:gd name="connsiteX1" fmla="*/ 120968 w 371475"/>
                  <a:gd name="connsiteY1" fmla="*/ 159068 h 466725"/>
                  <a:gd name="connsiteX2" fmla="*/ 118110 w 371475"/>
                  <a:gd name="connsiteY2" fmla="*/ 44768 h 466725"/>
                  <a:gd name="connsiteX3" fmla="*/ 102870 w 371475"/>
                  <a:gd name="connsiteY3" fmla="*/ 0 h 466725"/>
                  <a:gd name="connsiteX4" fmla="*/ 271463 w 371475"/>
                  <a:gd name="connsiteY4" fmla="*/ 0 h 466725"/>
                  <a:gd name="connsiteX5" fmla="*/ 267653 w 371475"/>
                  <a:gd name="connsiteY5" fmla="*/ 20955 h 466725"/>
                  <a:gd name="connsiteX6" fmla="*/ 269557 w 371475"/>
                  <a:gd name="connsiteY6" fmla="*/ 196215 h 466725"/>
                  <a:gd name="connsiteX7" fmla="*/ 376238 w 371475"/>
                  <a:gd name="connsiteY7" fmla="*/ 470535 h 466725"/>
                  <a:gd name="connsiteX8" fmla="*/ 0 w 371475"/>
                  <a:gd name="connsiteY8" fmla="*/ 47148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466725">
                    <a:moveTo>
                      <a:pt x="0" y="471488"/>
                    </a:moveTo>
                    <a:cubicBezTo>
                      <a:pt x="40957" y="364808"/>
                      <a:pt x="78105" y="260985"/>
                      <a:pt x="120968" y="159068"/>
                    </a:cubicBezTo>
                    <a:cubicBezTo>
                      <a:pt x="138113" y="118110"/>
                      <a:pt x="144780" y="82868"/>
                      <a:pt x="118110" y="44768"/>
                    </a:cubicBezTo>
                    <a:cubicBezTo>
                      <a:pt x="110490" y="34290"/>
                      <a:pt x="108585" y="19050"/>
                      <a:pt x="102870" y="0"/>
                    </a:cubicBezTo>
                    <a:cubicBezTo>
                      <a:pt x="160973" y="0"/>
                      <a:pt x="215265" y="0"/>
                      <a:pt x="271463" y="0"/>
                    </a:cubicBezTo>
                    <a:cubicBezTo>
                      <a:pt x="269557" y="8573"/>
                      <a:pt x="270510" y="16193"/>
                      <a:pt x="267653" y="20955"/>
                    </a:cubicBezTo>
                    <a:cubicBezTo>
                      <a:pt x="222885" y="80010"/>
                      <a:pt x="245745" y="137160"/>
                      <a:pt x="269557" y="196215"/>
                    </a:cubicBezTo>
                    <a:cubicBezTo>
                      <a:pt x="305753" y="284798"/>
                      <a:pt x="339090" y="375285"/>
                      <a:pt x="376238" y="470535"/>
                    </a:cubicBezTo>
                    <a:cubicBezTo>
                      <a:pt x="248603" y="407670"/>
                      <a:pt x="127635" y="405765"/>
                      <a:pt x="0" y="4714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51">
                <a:extLst>
                  <a:ext uri="{FF2B5EF4-FFF2-40B4-BE49-F238E27FC236}">
                    <a16:creationId xmlns:a16="http://schemas.microsoft.com/office/drawing/2014/main" id="{F036E85E-F46E-4727-A38F-8E4878589778}"/>
                  </a:ext>
                </a:extLst>
              </p:cNvPr>
              <p:cNvSpPr/>
              <p:nvPr/>
            </p:nvSpPr>
            <p:spPr>
              <a:xfrm>
                <a:off x="9276398" y="1729740"/>
                <a:ext cx="171450" cy="276225"/>
              </a:xfrm>
              <a:custGeom>
                <a:avLst/>
                <a:gdLst>
                  <a:gd name="connsiteX0" fmla="*/ 173355 w 171450"/>
                  <a:gd name="connsiteY0" fmla="*/ 278130 h 276225"/>
                  <a:gd name="connsiteX1" fmla="*/ 0 w 171450"/>
                  <a:gd name="connsiteY1" fmla="*/ 278130 h 276225"/>
                  <a:gd name="connsiteX2" fmla="*/ 36195 w 171450"/>
                  <a:gd name="connsiteY2" fmla="*/ 237173 h 276225"/>
                  <a:gd name="connsiteX3" fmla="*/ 71438 w 171450"/>
                  <a:gd name="connsiteY3" fmla="*/ 169545 h 276225"/>
                  <a:gd name="connsiteX4" fmla="*/ 88582 w 171450"/>
                  <a:gd name="connsiteY4" fmla="*/ 0 h 276225"/>
                  <a:gd name="connsiteX5" fmla="*/ 99060 w 171450"/>
                  <a:gd name="connsiteY5" fmla="*/ 149542 h 276225"/>
                  <a:gd name="connsiteX6" fmla="*/ 143828 w 171450"/>
                  <a:gd name="connsiteY6" fmla="*/ 241935 h 276225"/>
                  <a:gd name="connsiteX7" fmla="*/ 173355 w 171450"/>
                  <a:gd name="connsiteY7" fmla="*/ 27813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276225">
                    <a:moveTo>
                      <a:pt x="173355" y="278130"/>
                    </a:moveTo>
                    <a:cubicBezTo>
                      <a:pt x="114300" y="278130"/>
                      <a:pt x="61913" y="278130"/>
                      <a:pt x="0" y="278130"/>
                    </a:cubicBezTo>
                    <a:cubicBezTo>
                      <a:pt x="13335" y="261937"/>
                      <a:pt x="21907" y="242887"/>
                      <a:pt x="36195" y="237173"/>
                    </a:cubicBezTo>
                    <a:cubicBezTo>
                      <a:pt x="69532" y="223837"/>
                      <a:pt x="70485" y="199073"/>
                      <a:pt x="71438" y="169545"/>
                    </a:cubicBezTo>
                    <a:cubicBezTo>
                      <a:pt x="73343" y="113348"/>
                      <a:pt x="79057" y="56197"/>
                      <a:pt x="88582" y="0"/>
                    </a:cubicBezTo>
                    <a:cubicBezTo>
                      <a:pt x="92393" y="49530"/>
                      <a:pt x="97155" y="99060"/>
                      <a:pt x="99060" y="149542"/>
                    </a:cubicBezTo>
                    <a:cubicBezTo>
                      <a:pt x="100965" y="187642"/>
                      <a:pt x="99060" y="224790"/>
                      <a:pt x="143828" y="241935"/>
                    </a:cubicBezTo>
                    <a:cubicBezTo>
                      <a:pt x="157163" y="246698"/>
                      <a:pt x="163830" y="264795"/>
                      <a:pt x="173355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09AD6011-7AC2-4A18-8024-24CCF19B3683}"/>
              </a:ext>
            </a:extLst>
          </p:cNvPr>
          <p:cNvGrpSpPr/>
          <p:nvPr/>
        </p:nvGrpSpPr>
        <p:grpSpPr>
          <a:xfrm>
            <a:off x="1506481" y="4008882"/>
            <a:ext cx="582229" cy="689262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5" name="Freeform: Shape 150">
              <a:extLst>
                <a:ext uri="{FF2B5EF4-FFF2-40B4-BE49-F238E27FC236}">
                  <a16:creationId xmlns:a16="http://schemas.microsoft.com/office/drawing/2014/main" id="{D2A81037-A148-4D68-9DF9-B1787D8CFF45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51">
              <a:extLst>
                <a:ext uri="{FF2B5EF4-FFF2-40B4-BE49-F238E27FC236}">
                  <a16:creationId xmlns:a16="http://schemas.microsoft.com/office/drawing/2014/main" id="{6EE2CAAA-0907-4EAB-BF72-DC9CAE846FF0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2AEC3812-8A4B-465B-873A-920D78EE5532}"/>
              </a:ext>
            </a:extLst>
          </p:cNvPr>
          <p:cNvGrpSpPr/>
          <p:nvPr/>
        </p:nvGrpSpPr>
        <p:grpSpPr>
          <a:xfrm>
            <a:off x="6803805" y="3984150"/>
            <a:ext cx="488938" cy="734513"/>
            <a:chOff x="792728" y="4579359"/>
            <a:chExt cx="1429877" cy="21480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8" name="Freeform: Shape 148">
              <a:extLst>
                <a:ext uri="{FF2B5EF4-FFF2-40B4-BE49-F238E27FC236}">
                  <a16:creationId xmlns:a16="http://schemas.microsoft.com/office/drawing/2014/main" id="{496C2D90-BD58-4674-9BEA-9D88EF9EC85F}"/>
                </a:ext>
              </a:extLst>
            </p:cNvPr>
            <p:cNvSpPr/>
            <p:nvPr/>
          </p:nvSpPr>
          <p:spPr>
            <a:xfrm>
              <a:off x="792728" y="4579359"/>
              <a:ext cx="1429877" cy="1432715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49">
              <a:extLst>
                <a:ext uri="{FF2B5EF4-FFF2-40B4-BE49-F238E27FC236}">
                  <a16:creationId xmlns:a16="http://schemas.microsoft.com/office/drawing/2014/main" id="{4E2747A3-153C-4668-9DED-211C3F54FF7E}"/>
                </a:ext>
              </a:extLst>
            </p:cNvPr>
            <p:cNvSpPr/>
            <p:nvPr/>
          </p:nvSpPr>
          <p:spPr>
            <a:xfrm>
              <a:off x="1111624" y="5433626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5DF3853B-BFCD-4242-B896-489AFE97B2D8}"/>
              </a:ext>
            </a:extLst>
          </p:cNvPr>
          <p:cNvGrpSpPr/>
          <p:nvPr/>
        </p:nvGrpSpPr>
        <p:grpSpPr>
          <a:xfrm>
            <a:off x="10612517" y="3564668"/>
            <a:ext cx="488320" cy="913670"/>
            <a:chOff x="2441813" y="4055409"/>
            <a:chExt cx="1428071" cy="2671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1" name="Freeform: Shape 146">
              <a:extLst>
                <a:ext uri="{FF2B5EF4-FFF2-40B4-BE49-F238E27FC236}">
                  <a16:creationId xmlns:a16="http://schemas.microsoft.com/office/drawing/2014/main" id="{3C03E0A6-2450-4F3F-9061-D38547B82D5D}"/>
                </a:ext>
              </a:extLst>
            </p:cNvPr>
            <p:cNvSpPr/>
            <p:nvPr/>
          </p:nvSpPr>
          <p:spPr>
            <a:xfrm>
              <a:off x="2441813" y="4055409"/>
              <a:ext cx="1428071" cy="1956665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47">
              <a:extLst>
                <a:ext uri="{FF2B5EF4-FFF2-40B4-BE49-F238E27FC236}">
                  <a16:creationId xmlns:a16="http://schemas.microsoft.com/office/drawing/2014/main" id="{6A278E1B-DB41-4407-8B47-79C792D04F9E}"/>
                </a:ext>
              </a:extLst>
            </p:cNvPr>
            <p:cNvSpPr/>
            <p:nvPr/>
          </p:nvSpPr>
          <p:spPr>
            <a:xfrm>
              <a:off x="2757300" y="54338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1C867CCC-93DF-42DF-8AD2-783A13DA21E4}"/>
              </a:ext>
            </a:extLst>
          </p:cNvPr>
          <p:cNvGrpSpPr/>
          <p:nvPr/>
        </p:nvGrpSpPr>
        <p:grpSpPr>
          <a:xfrm>
            <a:off x="2621970" y="3845419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55946D2A-8F8E-453C-985B-0446647F3967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Freeform: Shape 151">
              <a:extLst>
                <a:ext uri="{FF2B5EF4-FFF2-40B4-BE49-F238E27FC236}">
                  <a16:creationId xmlns:a16="http://schemas.microsoft.com/office/drawing/2014/main" id="{81AD868F-98D7-47A7-A9A4-720D460334A7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A78A983E-47A0-4B7A-B098-A329426175B8}"/>
              </a:ext>
            </a:extLst>
          </p:cNvPr>
          <p:cNvGrpSpPr/>
          <p:nvPr/>
        </p:nvGrpSpPr>
        <p:grpSpPr>
          <a:xfrm>
            <a:off x="6096389" y="3944947"/>
            <a:ext cx="579835" cy="823348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918730A7-5336-4D9F-9122-F53C383BC035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Freeform: Shape 149">
              <a:extLst>
                <a:ext uri="{FF2B5EF4-FFF2-40B4-BE49-F238E27FC236}">
                  <a16:creationId xmlns:a16="http://schemas.microsoft.com/office/drawing/2014/main" id="{244E7E1A-5D3F-4176-A013-E9A197572EC6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56F65122-46E0-4639-81C9-F7046B947B86}"/>
              </a:ext>
            </a:extLst>
          </p:cNvPr>
          <p:cNvGrpSpPr/>
          <p:nvPr/>
        </p:nvGrpSpPr>
        <p:grpSpPr>
          <a:xfrm>
            <a:off x="5524395" y="3869311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6221E8B2-3658-4309-A88A-46BE5ACEF7AB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Freeform: Shape 147">
              <a:extLst>
                <a:ext uri="{FF2B5EF4-FFF2-40B4-BE49-F238E27FC236}">
                  <a16:creationId xmlns:a16="http://schemas.microsoft.com/office/drawing/2014/main" id="{DEA21B1F-218E-477F-BBE8-2F7CABB94CB1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DF7DEE05-E89E-4273-AC83-4F259CA88D3A}"/>
              </a:ext>
            </a:extLst>
          </p:cNvPr>
          <p:cNvGrpSpPr/>
          <p:nvPr/>
        </p:nvGrpSpPr>
        <p:grpSpPr>
          <a:xfrm>
            <a:off x="4027776" y="3834266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0C47509D-611F-4E29-9580-1789C4D02CBD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05AC4774-4B1D-4E3D-8B5B-86341495B842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46DFCF1C-3112-463C-A27F-5DA29A4659D4}"/>
              </a:ext>
            </a:extLst>
          </p:cNvPr>
          <p:cNvGrpSpPr/>
          <p:nvPr/>
        </p:nvGrpSpPr>
        <p:grpSpPr>
          <a:xfrm>
            <a:off x="5082542" y="3837943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5C7F43BE-163A-4F2F-A545-BD9A2CAE744A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3CBF02EF-215E-46DE-B7DB-8E1391B43671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8" name="자유형: 도형 147">
            <a:extLst>
              <a:ext uri="{FF2B5EF4-FFF2-40B4-BE49-F238E27FC236}">
                <a16:creationId xmlns:a16="http://schemas.microsoft.com/office/drawing/2014/main" id="{200D141C-8AB3-49FD-8329-336FAC3BF84D}"/>
              </a:ext>
            </a:extLst>
          </p:cNvPr>
          <p:cNvSpPr/>
          <p:nvPr/>
        </p:nvSpPr>
        <p:spPr>
          <a:xfrm>
            <a:off x="-1" y="4191675"/>
            <a:ext cx="12203311" cy="2676020"/>
          </a:xfrm>
          <a:custGeom>
            <a:avLst/>
            <a:gdLst>
              <a:gd name="connsiteX0" fmla="*/ 821880 w 13906396"/>
              <a:gd name="connsiteY0" fmla="*/ 586736 h 2216908"/>
              <a:gd name="connsiteX1" fmla="*/ 4835530 w 13906396"/>
              <a:gd name="connsiteY1" fmla="*/ 93122 h 2216908"/>
              <a:gd name="connsiteX2" fmla="*/ 9893052 w 13906396"/>
              <a:gd name="connsiteY2" fmla="*/ 263054 h 2216908"/>
              <a:gd name="connsiteX3" fmla="*/ 12976117 w 13906396"/>
              <a:gd name="connsiteY3" fmla="*/ 93122 h 2216908"/>
              <a:gd name="connsiteX4" fmla="*/ 12879013 w 13906396"/>
              <a:gd name="connsiteY4" fmla="*/ 1962382 h 2216908"/>
              <a:gd name="connsiteX5" fmla="*/ 1177930 w 13906396"/>
              <a:gd name="connsiteY5" fmla="*/ 2051394 h 2216908"/>
              <a:gd name="connsiteX6" fmla="*/ 821880 w 13906396"/>
              <a:gd name="connsiteY6" fmla="*/ 586736 h 2216908"/>
              <a:gd name="connsiteX0" fmla="*/ 653109 w 13737625"/>
              <a:gd name="connsiteY0" fmla="*/ 586736 h 2216908"/>
              <a:gd name="connsiteX1" fmla="*/ 4666759 w 13737625"/>
              <a:gd name="connsiteY1" fmla="*/ 93122 h 2216908"/>
              <a:gd name="connsiteX2" fmla="*/ 9724281 w 13737625"/>
              <a:gd name="connsiteY2" fmla="*/ 263054 h 2216908"/>
              <a:gd name="connsiteX3" fmla="*/ 12807346 w 13737625"/>
              <a:gd name="connsiteY3" fmla="*/ 93122 h 2216908"/>
              <a:gd name="connsiteX4" fmla="*/ 12710242 w 13737625"/>
              <a:gd name="connsiteY4" fmla="*/ 1962382 h 2216908"/>
              <a:gd name="connsiteX5" fmla="*/ 1009159 w 13737625"/>
              <a:gd name="connsiteY5" fmla="*/ 2051394 h 2216908"/>
              <a:gd name="connsiteX6" fmla="*/ 653109 w 13737625"/>
              <a:gd name="connsiteY6" fmla="*/ 586736 h 2216908"/>
              <a:gd name="connsiteX0" fmla="*/ 922495 w 14007011"/>
              <a:gd name="connsiteY0" fmla="*/ 586736 h 2199631"/>
              <a:gd name="connsiteX1" fmla="*/ 4936145 w 14007011"/>
              <a:gd name="connsiteY1" fmla="*/ 93122 h 2199631"/>
              <a:gd name="connsiteX2" fmla="*/ 9993667 w 14007011"/>
              <a:gd name="connsiteY2" fmla="*/ 263054 h 2199631"/>
              <a:gd name="connsiteX3" fmla="*/ 13076732 w 14007011"/>
              <a:gd name="connsiteY3" fmla="*/ 93122 h 2199631"/>
              <a:gd name="connsiteX4" fmla="*/ 12979628 w 14007011"/>
              <a:gd name="connsiteY4" fmla="*/ 1962382 h 2199631"/>
              <a:gd name="connsiteX5" fmla="*/ 898220 w 14007011"/>
              <a:gd name="connsiteY5" fmla="*/ 2019026 h 2199631"/>
              <a:gd name="connsiteX6" fmla="*/ 922495 w 14007011"/>
              <a:gd name="connsiteY6" fmla="*/ 586736 h 2199631"/>
              <a:gd name="connsiteX0" fmla="*/ 27854 w 13112370"/>
              <a:gd name="connsiteY0" fmla="*/ 586736 h 2199631"/>
              <a:gd name="connsiteX1" fmla="*/ 4041504 w 13112370"/>
              <a:gd name="connsiteY1" fmla="*/ 93122 h 2199631"/>
              <a:gd name="connsiteX2" fmla="*/ 9099026 w 13112370"/>
              <a:gd name="connsiteY2" fmla="*/ 263054 h 2199631"/>
              <a:gd name="connsiteX3" fmla="*/ 12182091 w 13112370"/>
              <a:gd name="connsiteY3" fmla="*/ 93122 h 2199631"/>
              <a:gd name="connsiteX4" fmla="*/ 12084987 w 13112370"/>
              <a:gd name="connsiteY4" fmla="*/ 1962382 h 2199631"/>
              <a:gd name="connsiteX5" fmla="*/ 3579 w 13112370"/>
              <a:gd name="connsiteY5" fmla="*/ 2019026 h 2199631"/>
              <a:gd name="connsiteX6" fmla="*/ 27854 w 13112370"/>
              <a:gd name="connsiteY6" fmla="*/ 586736 h 2199631"/>
              <a:gd name="connsiteX0" fmla="*/ 27854 w 13112370"/>
              <a:gd name="connsiteY0" fmla="*/ 586736 h 2212456"/>
              <a:gd name="connsiteX1" fmla="*/ 4041504 w 13112370"/>
              <a:gd name="connsiteY1" fmla="*/ 93122 h 2212456"/>
              <a:gd name="connsiteX2" fmla="*/ 9099026 w 13112370"/>
              <a:gd name="connsiteY2" fmla="*/ 263054 h 2212456"/>
              <a:gd name="connsiteX3" fmla="*/ 12182091 w 13112370"/>
              <a:gd name="connsiteY3" fmla="*/ 93122 h 2212456"/>
              <a:gd name="connsiteX4" fmla="*/ 12084987 w 13112370"/>
              <a:gd name="connsiteY4" fmla="*/ 1962382 h 2212456"/>
              <a:gd name="connsiteX5" fmla="*/ 3579 w 13112370"/>
              <a:gd name="connsiteY5" fmla="*/ 2043302 h 2212456"/>
              <a:gd name="connsiteX6" fmla="*/ 27854 w 13112370"/>
              <a:gd name="connsiteY6" fmla="*/ 586736 h 2212456"/>
              <a:gd name="connsiteX0" fmla="*/ 27854 w 13112370"/>
              <a:gd name="connsiteY0" fmla="*/ 586736 h 2128420"/>
              <a:gd name="connsiteX1" fmla="*/ 4041504 w 13112370"/>
              <a:gd name="connsiteY1" fmla="*/ 93122 h 2128420"/>
              <a:gd name="connsiteX2" fmla="*/ 9099026 w 13112370"/>
              <a:gd name="connsiteY2" fmla="*/ 263054 h 2128420"/>
              <a:gd name="connsiteX3" fmla="*/ 12182091 w 13112370"/>
              <a:gd name="connsiteY3" fmla="*/ 93122 h 2128420"/>
              <a:gd name="connsiteX4" fmla="*/ 12084987 w 13112370"/>
              <a:gd name="connsiteY4" fmla="*/ 1962382 h 2128420"/>
              <a:gd name="connsiteX5" fmla="*/ 3579 w 13112370"/>
              <a:gd name="connsiteY5" fmla="*/ 2043302 h 2128420"/>
              <a:gd name="connsiteX6" fmla="*/ 27854 w 13112370"/>
              <a:gd name="connsiteY6" fmla="*/ 586736 h 2128420"/>
              <a:gd name="connsiteX0" fmla="*/ 27854 w 13170126"/>
              <a:gd name="connsiteY0" fmla="*/ 591780 h 2184712"/>
              <a:gd name="connsiteX1" fmla="*/ 4041504 w 13170126"/>
              <a:gd name="connsiteY1" fmla="*/ 98166 h 2184712"/>
              <a:gd name="connsiteX2" fmla="*/ 9099026 w 13170126"/>
              <a:gd name="connsiteY2" fmla="*/ 268098 h 2184712"/>
              <a:gd name="connsiteX3" fmla="*/ 12182091 w 13170126"/>
              <a:gd name="connsiteY3" fmla="*/ 98166 h 2184712"/>
              <a:gd name="connsiteX4" fmla="*/ 12165907 w 13170126"/>
              <a:gd name="connsiteY4" fmla="*/ 2040254 h 2184712"/>
              <a:gd name="connsiteX5" fmla="*/ 3579 w 13170126"/>
              <a:gd name="connsiteY5" fmla="*/ 2048346 h 2184712"/>
              <a:gd name="connsiteX6" fmla="*/ 27854 w 13170126"/>
              <a:gd name="connsiteY6" fmla="*/ 591780 h 2184712"/>
              <a:gd name="connsiteX0" fmla="*/ 27854 w 13170126"/>
              <a:gd name="connsiteY0" fmla="*/ 591780 h 2048346"/>
              <a:gd name="connsiteX1" fmla="*/ 4041504 w 13170126"/>
              <a:gd name="connsiteY1" fmla="*/ 98166 h 2048346"/>
              <a:gd name="connsiteX2" fmla="*/ 9099026 w 13170126"/>
              <a:gd name="connsiteY2" fmla="*/ 268098 h 2048346"/>
              <a:gd name="connsiteX3" fmla="*/ 12182091 w 13170126"/>
              <a:gd name="connsiteY3" fmla="*/ 98166 h 2048346"/>
              <a:gd name="connsiteX4" fmla="*/ 12165907 w 13170126"/>
              <a:gd name="connsiteY4" fmla="*/ 2040254 h 2048346"/>
              <a:gd name="connsiteX5" fmla="*/ 3579 w 13170126"/>
              <a:gd name="connsiteY5" fmla="*/ 2048346 h 2048346"/>
              <a:gd name="connsiteX6" fmla="*/ 27854 w 13170126"/>
              <a:gd name="connsiteY6" fmla="*/ 591780 h 2048346"/>
              <a:gd name="connsiteX0" fmla="*/ 27854 w 13170126"/>
              <a:gd name="connsiteY0" fmla="*/ 591780 h 2048346"/>
              <a:gd name="connsiteX1" fmla="*/ 4041504 w 13170126"/>
              <a:gd name="connsiteY1" fmla="*/ 98166 h 2048346"/>
              <a:gd name="connsiteX2" fmla="*/ 9099026 w 13170126"/>
              <a:gd name="connsiteY2" fmla="*/ 268098 h 2048346"/>
              <a:gd name="connsiteX3" fmla="*/ 12182091 w 13170126"/>
              <a:gd name="connsiteY3" fmla="*/ 98166 h 2048346"/>
              <a:gd name="connsiteX4" fmla="*/ 12165907 w 13170126"/>
              <a:gd name="connsiteY4" fmla="*/ 2040254 h 2048346"/>
              <a:gd name="connsiteX5" fmla="*/ 3579 w 13170126"/>
              <a:gd name="connsiteY5" fmla="*/ 2048346 h 2048346"/>
              <a:gd name="connsiteX6" fmla="*/ 27854 w 13170126"/>
              <a:gd name="connsiteY6" fmla="*/ 591780 h 2048346"/>
              <a:gd name="connsiteX0" fmla="*/ 27854 w 13170126"/>
              <a:gd name="connsiteY0" fmla="*/ 591780 h 2048346"/>
              <a:gd name="connsiteX1" fmla="*/ 4041504 w 13170126"/>
              <a:gd name="connsiteY1" fmla="*/ 98166 h 2048346"/>
              <a:gd name="connsiteX2" fmla="*/ 9099026 w 13170126"/>
              <a:gd name="connsiteY2" fmla="*/ 268098 h 2048346"/>
              <a:gd name="connsiteX3" fmla="*/ 12182091 w 13170126"/>
              <a:gd name="connsiteY3" fmla="*/ 98166 h 2048346"/>
              <a:gd name="connsiteX4" fmla="*/ 12165907 w 13170126"/>
              <a:gd name="connsiteY4" fmla="*/ 2040254 h 2048346"/>
              <a:gd name="connsiteX5" fmla="*/ 3579 w 13170126"/>
              <a:gd name="connsiteY5" fmla="*/ 2048346 h 2048346"/>
              <a:gd name="connsiteX6" fmla="*/ 27854 w 13170126"/>
              <a:gd name="connsiteY6" fmla="*/ 591780 h 2048346"/>
              <a:gd name="connsiteX0" fmla="*/ 27854 w 12410467"/>
              <a:gd name="connsiteY0" fmla="*/ 591780 h 2048346"/>
              <a:gd name="connsiteX1" fmla="*/ 4041504 w 12410467"/>
              <a:gd name="connsiteY1" fmla="*/ 98166 h 2048346"/>
              <a:gd name="connsiteX2" fmla="*/ 9099026 w 12410467"/>
              <a:gd name="connsiteY2" fmla="*/ 268098 h 2048346"/>
              <a:gd name="connsiteX3" fmla="*/ 12182091 w 12410467"/>
              <a:gd name="connsiteY3" fmla="*/ 98166 h 2048346"/>
              <a:gd name="connsiteX4" fmla="*/ 12165907 w 12410467"/>
              <a:gd name="connsiteY4" fmla="*/ 2040254 h 2048346"/>
              <a:gd name="connsiteX5" fmla="*/ 3579 w 12410467"/>
              <a:gd name="connsiteY5" fmla="*/ 2048346 h 2048346"/>
              <a:gd name="connsiteX6" fmla="*/ 27854 w 12410467"/>
              <a:gd name="connsiteY6" fmla="*/ 591780 h 2048346"/>
              <a:gd name="connsiteX0" fmla="*/ 27854 w 12421602"/>
              <a:gd name="connsiteY0" fmla="*/ 591780 h 2048346"/>
              <a:gd name="connsiteX1" fmla="*/ 4041504 w 12421602"/>
              <a:gd name="connsiteY1" fmla="*/ 98166 h 2048346"/>
              <a:gd name="connsiteX2" fmla="*/ 9099026 w 12421602"/>
              <a:gd name="connsiteY2" fmla="*/ 268098 h 2048346"/>
              <a:gd name="connsiteX3" fmla="*/ 12182091 w 12421602"/>
              <a:gd name="connsiteY3" fmla="*/ 98166 h 2048346"/>
              <a:gd name="connsiteX4" fmla="*/ 12198275 w 12421602"/>
              <a:gd name="connsiteY4" fmla="*/ 2040254 h 2048346"/>
              <a:gd name="connsiteX5" fmla="*/ 3579 w 12421602"/>
              <a:gd name="connsiteY5" fmla="*/ 2048346 h 2048346"/>
              <a:gd name="connsiteX6" fmla="*/ 27854 w 12421602"/>
              <a:gd name="connsiteY6" fmla="*/ 591780 h 2048346"/>
              <a:gd name="connsiteX0" fmla="*/ 27854 w 12209967"/>
              <a:gd name="connsiteY0" fmla="*/ 688464 h 2145030"/>
              <a:gd name="connsiteX1" fmla="*/ 4041504 w 12209967"/>
              <a:gd name="connsiteY1" fmla="*/ 194850 h 2145030"/>
              <a:gd name="connsiteX2" fmla="*/ 9099026 w 12209967"/>
              <a:gd name="connsiteY2" fmla="*/ 364782 h 2145030"/>
              <a:gd name="connsiteX3" fmla="*/ 12182091 w 12209967"/>
              <a:gd name="connsiteY3" fmla="*/ 194850 h 2145030"/>
              <a:gd name="connsiteX4" fmla="*/ 12198275 w 12209967"/>
              <a:gd name="connsiteY4" fmla="*/ 2136938 h 2145030"/>
              <a:gd name="connsiteX5" fmla="*/ 3579 w 12209967"/>
              <a:gd name="connsiteY5" fmla="*/ 2145030 h 2145030"/>
              <a:gd name="connsiteX6" fmla="*/ 27854 w 12209967"/>
              <a:gd name="connsiteY6" fmla="*/ 688464 h 2145030"/>
              <a:gd name="connsiteX0" fmla="*/ 27854 w 12225868"/>
              <a:gd name="connsiteY0" fmla="*/ 661306 h 2117872"/>
              <a:gd name="connsiteX1" fmla="*/ 4041504 w 12225868"/>
              <a:gd name="connsiteY1" fmla="*/ 167692 h 2117872"/>
              <a:gd name="connsiteX2" fmla="*/ 9099026 w 12225868"/>
              <a:gd name="connsiteY2" fmla="*/ 337624 h 2117872"/>
              <a:gd name="connsiteX3" fmla="*/ 12214459 w 12225868"/>
              <a:gd name="connsiteY3" fmla="*/ 200061 h 2117872"/>
              <a:gd name="connsiteX4" fmla="*/ 12198275 w 12225868"/>
              <a:gd name="connsiteY4" fmla="*/ 2109780 h 2117872"/>
              <a:gd name="connsiteX5" fmla="*/ 3579 w 12225868"/>
              <a:gd name="connsiteY5" fmla="*/ 2117872 h 2117872"/>
              <a:gd name="connsiteX6" fmla="*/ 27854 w 12225868"/>
              <a:gd name="connsiteY6" fmla="*/ 661306 h 2117872"/>
              <a:gd name="connsiteX0" fmla="*/ 27854 w 12215172"/>
              <a:gd name="connsiteY0" fmla="*/ 661306 h 2117872"/>
              <a:gd name="connsiteX1" fmla="*/ 4041504 w 12215172"/>
              <a:gd name="connsiteY1" fmla="*/ 167692 h 2117872"/>
              <a:gd name="connsiteX2" fmla="*/ 9099026 w 12215172"/>
              <a:gd name="connsiteY2" fmla="*/ 337624 h 2117872"/>
              <a:gd name="connsiteX3" fmla="*/ 12214459 w 12215172"/>
              <a:gd name="connsiteY3" fmla="*/ 200061 h 2117872"/>
              <a:gd name="connsiteX4" fmla="*/ 12198275 w 12215172"/>
              <a:gd name="connsiteY4" fmla="*/ 2109780 h 2117872"/>
              <a:gd name="connsiteX5" fmla="*/ 3579 w 12215172"/>
              <a:gd name="connsiteY5" fmla="*/ 2117872 h 2117872"/>
              <a:gd name="connsiteX6" fmla="*/ 27854 w 12215172"/>
              <a:gd name="connsiteY6" fmla="*/ 661306 h 2117872"/>
              <a:gd name="connsiteX0" fmla="*/ 27854 w 12215172"/>
              <a:gd name="connsiteY0" fmla="*/ 502174 h 1958740"/>
              <a:gd name="connsiteX1" fmla="*/ 4041504 w 12215172"/>
              <a:gd name="connsiteY1" fmla="*/ 8560 h 1958740"/>
              <a:gd name="connsiteX2" fmla="*/ 9099026 w 12215172"/>
              <a:gd name="connsiteY2" fmla="*/ 178492 h 1958740"/>
              <a:gd name="connsiteX3" fmla="*/ 12214459 w 12215172"/>
              <a:gd name="connsiteY3" fmla="*/ 40929 h 1958740"/>
              <a:gd name="connsiteX4" fmla="*/ 12198275 w 12215172"/>
              <a:gd name="connsiteY4" fmla="*/ 1950648 h 1958740"/>
              <a:gd name="connsiteX5" fmla="*/ 3579 w 12215172"/>
              <a:gd name="connsiteY5" fmla="*/ 1958740 h 1958740"/>
              <a:gd name="connsiteX6" fmla="*/ 27854 w 12215172"/>
              <a:gd name="connsiteY6" fmla="*/ 502174 h 1958740"/>
              <a:gd name="connsiteX0" fmla="*/ 27854 w 12215172"/>
              <a:gd name="connsiteY0" fmla="*/ 493803 h 1950369"/>
              <a:gd name="connsiteX1" fmla="*/ 4041504 w 12215172"/>
              <a:gd name="connsiteY1" fmla="*/ 189 h 1950369"/>
              <a:gd name="connsiteX2" fmla="*/ 9212314 w 12215172"/>
              <a:gd name="connsiteY2" fmla="*/ 534263 h 1950369"/>
              <a:gd name="connsiteX3" fmla="*/ 12214459 w 12215172"/>
              <a:gd name="connsiteY3" fmla="*/ 32558 h 1950369"/>
              <a:gd name="connsiteX4" fmla="*/ 12198275 w 12215172"/>
              <a:gd name="connsiteY4" fmla="*/ 1942277 h 1950369"/>
              <a:gd name="connsiteX5" fmla="*/ 3579 w 12215172"/>
              <a:gd name="connsiteY5" fmla="*/ 1950369 h 1950369"/>
              <a:gd name="connsiteX6" fmla="*/ 27854 w 12215172"/>
              <a:gd name="connsiteY6" fmla="*/ 493803 h 1950369"/>
              <a:gd name="connsiteX0" fmla="*/ 27854 w 12215172"/>
              <a:gd name="connsiteY0" fmla="*/ 499054 h 1955620"/>
              <a:gd name="connsiteX1" fmla="*/ 4041504 w 12215172"/>
              <a:gd name="connsiteY1" fmla="*/ 5440 h 1955620"/>
              <a:gd name="connsiteX2" fmla="*/ 8548767 w 12215172"/>
              <a:gd name="connsiteY2" fmla="*/ 223924 h 1955620"/>
              <a:gd name="connsiteX3" fmla="*/ 12214459 w 12215172"/>
              <a:gd name="connsiteY3" fmla="*/ 37809 h 1955620"/>
              <a:gd name="connsiteX4" fmla="*/ 12198275 w 12215172"/>
              <a:gd name="connsiteY4" fmla="*/ 1947528 h 1955620"/>
              <a:gd name="connsiteX5" fmla="*/ 3579 w 12215172"/>
              <a:gd name="connsiteY5" fmla="*/ 1955620 h 1955620"/>
              <a:gd name="connsiteX6" fmla="*/ 27854 w 12215172"/>
              <a:gd name="connsiteY6" fmla="*/ 499054 h 1955620"/>
              <a:gd name="connsiteX0" fmla="*/ 27854 w 12211233"/>
              <a:gd name="connsiteY0" fmla="*/ 736375 h 2192941"/>
              <a:gd name="connsiteX1" fmla="*/ 4041504 w 12211233"/>
              <a:gd name="connsiteY1" fmla="*/ 242761 h 2192941"/>
              <a:gd name="connsiteX2" fmla="*/ 8548767 w 12211233"/>
              <a:gd name="connsiteY2" fmla="*/ 461245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7854 w 12211233"/>
              <a:gd name="connsiteY0" fmla="*/ 736375 h 2192941"/>
              <a:gd name="connsiteX1" fmla="*/ 4041504 w 12211233"/>
              <a:gd name="connsiteY1" fmla="*/ 242761 h 2192941"/>
              <a:gd name="connsiteX2" fmla="*/ 8548767 w 12211233"/>
              <a:gd name="connsiteY2" fmla="*/ 461245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7854 w 12211233"/>
              <a:gd name="connsiteY0" fmla="*/ 736375 h 2192941"/>
              <a:gd name="connsiteX1" fmla="*/ 4041504 w 12211233"/>
              <a:gd name="connsiteY1" fmla="*/ 242761 h 2192941"/>
              <a:gd name="connsiteX2" fmla="*/ 8540675 w 12211233"/>
              <a:gd name="connsiteY2" fmla="*/ 525981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7854 w 12211233"/>
              <a:gd name="connsiteY0" fmla="*/ 736375 h 2192941"/>
              <a:gd name="connsiteX1" fmla="*/ 4041504 w 12211233"/>
              <a:gd name="connsiteY1" fmla="*/ 242761 h 2192941"/>
              <a:gd name="connsiteX2" fmla="*/ 8500215 w 12211233"/>
              <a:gd name="connsiteY2" fmla="*/ 469337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7854 w 12211233"/>
              <a:gd name="connsiteY0" fmla="*/ 736375 h 2192941"/>
              <a:gd name="connsiteX1" fmla="*/ 3685454 w 12211233"/>
              <a:gd name="connsiteY1" fmla="*/ 331774 h 2192941"/>
              <a:gd name="connsiteX2" fmla="*/ 8500215 w 12211233"/>
              <a:gd name="connsiteY2" fmla="*/ 469337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7854 w 12211233"/>
              <a:gd name="connsiteY0" fmla="*/ 736375 h 2192941"/>
              <a:gd name="connsiteX1" fmla="*/ 3685454 w 12211233"/>
              <a:gd name="connsiteY1" fmla="*/ 331774 h 2192941"/>
              <a:gd name="connsiteX2" fmla="*/ 8500215 w 12211233"/>
              <a:gd name="connsiteY2" fmla="*/ 469337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7854 w 12211233"/>
              <a:gd name="connsiteY0" fmla="*/ 736375 h 2192941"/>
              <a:gd name="connsiteX1" fmla="*/ 3685454 w 12211233"/>
              <a:gd name="connsiteY1" fmla="*/ 331774 h 2192941"/>
              <a:gd name="connsiteX2" fmla="*/ 8500215 w 12211233"/>
              <a:gd name="connsiteY2" fmla="*/ 469337 h 2192941"/>
              <a:gd name="connsiteX3" fmla="*/ 12206367 w 12211233"/>
              <a:gd name="connsiteY3" fmla="*/ 0 h 2192941"/>
              <a:gd name="connsiteX4" fmla="*/ 12198275 w 12211233"/>
              <a:gd name="connsiteY4" fmla="*/ 2184849 h 2192941"/>
              <a:gd name="connsiteX5" fmla="*/ 3579 w 12211233"/>
              <a:gd name="connsiteY5" fmla="*/ 2192941 h 2192941"/>
              <a:gd name="connsiteX6" fmla="*/ 27854 w 12211233"/>
              <a:gd name="connsiteY6" fmla="*/ 736375 h 2192941"/>
              <a:gd name="connsiteX0" fmla="*/ 21169 w 12220732"/>
              <a:gd name="connsiteY0" fmla="*/ 801111 h 2192941"/>
              <a:gd name="connsiteX1" fmla="*/ 3694953 w 12220732"/>
              <a:gd name="connsiteY1" fmla="*/ 331774 h 2192941"/>
              <a:gd name="connsiteX2" fmla="*/ 8509714 w 12220732"/>
              <a:gd name="connsiteY2" fmla="*/ 469337 h 2192941"/>
              <a:gd name="connsiteX3" fmla="*/ 12215866 w 12220732"/>
              <a:gd name="connsiteY3" fmla="*/ 0 h 2192941"/>
              <a:gd name="connsiteX4" fmla="*/ 12207774 w 12220732"/>
              <a:gd name="connsiteY4" fmla="*/ 2184849 h 2192941"/>
              <a:gd name="connsiteX5" fmla="*/ 13078 w 12220732"/>
              <a:gd name="connsiteY5" fmla="*/ 2192941 h 2192941"/>
              <a:gd name="connsiteX6" fmla="*/ 21169 w 12220732"/>
              <a:gd name="connsiteY6" fmla="*/ 801111 h 2192941"/>
              <a:gd name="connsiteX0" fmla="*/ 8091 w 12207654"/>
              <a:gd name="connsiteY0" fmla="*/ 801111 h 2192941"/>
              <a:gd name="connsiteX1" fmla="*/ 3681875 w 12207654"/>
              <a:gd name="connsiteY1" fmla="*/ 331774 h 2192941"/>
              <a:gd name="connsiteX2" fmla="*/ 8496636 w 12207654"/>
              <a:gd name="connsiteY2" fmla="*/ 469337 h 2192941"/>
              <a:gd name="connsiteX3" fmla="*/ 12202788 w 12207654"/>
              <a:gd name="connsiteY3" fmla="*/ 0 h 2192941"/>
              <a:gd name="connsiteX4" fmla="*/ 12194696 w 12207654"/>
              <a:gd name="connsiteY4" fmla="*/ 2184849 h 2192941"/>
              <a:gd name="connsiteX5" fmla="*/ 0 w 12207654"/>
              <a:gd name="connsiteY5" fmla="*/ 2192941 h 2192941"/>
              <a:gd name="connsiteX6" fmla="*/ 8091 w 12207654"/>
              <a:gd name="connsiteY6" fmla="*/ 801111 h 2192941"/>
              <a:gd name="connsiteX0" fmla="*/ 8091 w 12207654"/>
              <a:gd name="connsiteY0" fmla="*/ 801111 h 2192941"/>
              <a:gd name="connsiteX1" fmla="*/ 3681875 w 12207654"/>
              <a:gd name="connsiteY1" fmla="*/ 331774 h 2192941"/>
              <a:gd name="connsiteX2" fmla="*/ 8496636 w 12207654"/>
              <a:gd name="connsiteY2" fmla="*/ 469337 h 2192941"/>
              <a:gd name="connsiteX3" fmla="*/ 12202788 w 12207654"/>
              <a:gd name="connsiteY3" fmla="*/ 0 h 2192941"/>
              <a:gd name="connsiteX4" fmla="*/ 12194696 w 12207654"/>
              <a:gd name="connsiteY4" fmla="*/ 2184849 h 2192941"/>
              <a:gd name="connsiteX5" fmla="*/ 0 w 12207654"/>
              <a:gd name="connsiteY5" fmla="*/ 2192941 h 2192941"/>
              <a:gd name="connsiteX6" fmla="*/ 8091 w 12207654"/>
              <a:gd name="connsiteY6" fmla="*/ 801111 h 2192941"/>
              <a:gd name="connsiteX0" fmla="*/ 8091 w 12207654"/>
              <a:gd name="connsiteY0" fmla="*/ 801111 h 2192941"/>
              <a:gd name="connsiteX1" fmla="*/ 3681875 w 12207654"/>
              <a:gd name="connsiteY1" fmla="*/ 331774 h 2192941"/>
              <a:gd name="connsiteX2" fmla="*/ 8496636 w 12207654"/>
              <a:gd name="connsiteY2" fmla="*/ 469337 h 2192941"/>
              <a:gd name="connsiteX3" fmla="*/ 12202788 w 12207654"/>
              <a:gd name="connsiteY3" fmla="*/ 0 h 2192941"/>
              <a:gd name="connsiteX4" fmla="*/ 12194696 w 12207654"/>
              <a:gd name="connsiteY4" fmla="*/ 2184849 h 2192941"/>
              <a:gd name="connsiteX5" fmla="*/ 0 w 12207654"/>
              <a:gd name="connsiteY5" fmla="*/ 2192941 h 2192941"/>
              <a:gd name="connsiteX6" fmla="*/ 8091 w 12207654"/>
              <a:gd name="connsiteY6" fmla="*/ 801111 h 2192941"/>
              <a:gd name="connsiteX0" fmla="*/ 8091 w 12207654"/>
              <a:gd name="connsiteY0" fmla="*/ 801111 h 2676020"/>
              <a:gd name="connsiteX1" fmla="*/ 3681875 w 12207654"/>
              <a:gd name="connsiteY1" fmla="*/ 331774 h 2676020"/>
              <a:gd name="connsiteX2" fmla="*/ 8496636 w 12207654"/>
              <a:gd name="connsiteY2" fmla="*/ 469337 h 2676020"/>
              <a:gd name="connsiteX3" fmla="*/ 12202788 w 12207654"/>
              <a:gd name="connsiteY3" fmla="*/ 0 h 2676020"/>
              <a:gd name="connsiteX4" fmla="*/ 12194696 w 12207654"/>
              <a:gd name="connsiteY4" fmla="*/ 2184849 h 2676020"/>
              <a:gd name="connsiteX5" fmla="*/ 0 w 12207654"/>
              <a:gd name="connsiteY5" fmla="*/ 2676020 h 2676020"/>
              <a:gd name="connsiteX6" fmla="*/ 8091 w 12207654"/>
              <a:gd name="connsiteY6" fmla="*/ 801111 h 2676020"/>
              <a:gd name="connsiteX0" fmla="*/ 8091 w 12203311"/>
              <a:gd name="connsiteY0" fmla="*/ 801111 h 2676020"/>
              <a:gd name="connsiteX1" fmla="*/ 3681875 w 12203311"/>
              <a:gd name="connsiteY1" fmla="*/ 331774 h 2676020"/>
              <a:gd name="connsiteX2" fmla="*/ 8496636 w 12203311"/>
              <a:gd name="connsiteY2" fmla="*/ 469337 h 2676020"/>
              <a:gd name="connsiteX3" fmla="*/ 12202788 w 12203311"/>
              <a:gd name="connsiteY3" fmla="*/ 0 h 2676020"/>
              <a:gd name="connsiteX4" fmla="*/ 12186070 w 12203311"/>
              <a:gd name="connsiteY4" fmla="*/ 2659302 h 2676020"/>
              <a:gd name="connsiteX5" fmla="*/ 0 w 12203311"/>
              <a:gd name="connsiteY5" fmla="*/ 2676020 h 2676020"/>
              <a:gd name="connsiteX6" fmla="*/ 8091 w 12203311"/>
              <a:gd name="connsiteY6" fmla="*/ 801111 h 267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311" h="2676020">
                <a:moveTo>
                  <a:pt x="8091" y="801111"/>
                </a:moveTo>
                <a:cubicBezTo>
                  <a:pt x="1192226" y="450456"/>
                  <a:pt x="2267118" y="387070"/>
                  <a:pt x="3681875" y="331774"/>
                </a:cubicBezTo>
                <a:cubicBezTo>
                  <a:pt x="5096632" y="276478"/>
                  <a:pt x="7076484" y="524633"/>
                  <a:pt x="8496636" y="469337"/>
                </a:cubicBezTo>
                <a:cubicBezTo>
                  <a:pt x="9916788" y="414041"/>
                  <a:pt x="10666652" y="52599"/>
                  <a:pt x="12202788" y="0"/>
                </a:cubicBezTo>
                <a:cubicBezTo>
                  <a:pt x="12201437" y="521936"/>
                  <a:pt x="12210345" y="1944506"/>
                  <a:pt x="12186070" y="2659302"/>
                </a:cubicBezTo>
                <a:lnTo>
                  <a:pt x="0" y="2676020"/>
                </a:lnTo>
                <a:cubicBezTo>
                  <a:pt x="1349" y="2113623"/>
                  <a:pt x="5394" y="1580644"/>
                  <a:pt x="8091" y="8011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3C7F0AA7-78C9-4CF8-A15F-EA0F86994C00}"/>
              </a:ext>
            </a:extLst>
          </p:cNvPr>
          <p:cNvGrpSpPr/>
          <p:nvPr/>
        </p:nvGrpSpPr>
        <p:grpSpPr>
          <a:xfrm>
            <a:off x="0" y="4945380"/>
            <a:ext cx="12192000" cy="1865406"/>
            <a:chOff x="8091" y="4443704"/>
            <a:chExt cx="12192000" cy="1865406"/>
          </a:xfrm>
        </p:grpSpPr>
        <p:grpSp>
          <p:nvGrpSpPr>
            <p:cNvPr id="150" name="그룹 149">
              <a:extLst>
                <a:ext uri="{FF2B5EF4-FFF2-40B4-BE49-F238E27FC236}">
                  <a16:creationId xmlns:a16="http://schemas.microsoft.com/office/drawing/2014/main" id="{5CC09E2B-0B47-4634-AA80-A00537910DC6}"/>
                </a:ext>
              </a:extLst>
            </p:cNvPr>
            <p:cNvGrpSpPr/>
            <p:nvPr userDrawn="1"/>
          </p:nvGrpSpPr>
          <p:grpSpPr>
            <a:xfrm>
              <a:off x="8091" y="4810113"/>
              <a:ext cx="12192000" cy="1498997"/>
              <a:chOff x="148599" y="2822401"/>
              <a:chExt cx="11984687" cy="1498997"/>
            </a:xfrm>
          </p:grpSpPr>
          <p:sp>
            <p:nvSpPr>
              <p:cNvPr id="152" name="TextBox 151">
                <a:hlinkClick r:id="rId2"/>
                <a:extLst>
                  <a:ext uri="{FF2B5EF4-FFF2-40B4-BE49-F238E27FC236}">
                    <a16:creationId xmlns:a16="http://schemas.microsoft.com/office/drawing/2014/main" id="{1000D370-799F-4016-89D6-97EE97B51E4C}"/>
                  </a:ext>
                </a:extLst>
              </p:cNvPr>
              <p:cNvSpPr txBox="1"/>
              <p:nvPr/>
            </p:nvSpPr>
            <p:spPr>
              <a:xfrm>
                <a:off x="148601" y="4075177"/>
                <a:ext cx="11984684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http://www.free-powerpoint-templates-design.com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946B9D0-64AB-428E-8BF5-5507C0888946}"/>
                  </a:ext>
                </a:extLst>
              </p:cNvPr>
              <p:cNvSpPr txBox="1"/>
              <p:nvPr/>
            </p:nvSpPr>
            <p:spPr>
              <a:xfrm>
                <a:off x="148599" y="2822401"/>
                <a:ext cx="1198468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Free PPT Templates</a:t>
                </a:r>
                <a:endParaRPr lang="ko-KR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AC41F33-C893-4F31-ACE9-466233DCA701}"/>
                  </a:ext>
                </a:extLst>
              </p:cNvPr>
              <p:cNvSpPr txBox="1"/>
              <p:nvPr/>
            </p:nvSpPr>
            <p:spPr>
              <a:xfrm>
                <a:off x="148599" y="3693403"/>
                <a:ext cx="11984687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6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C73BB0F1-78E0-48DE-8C81-A7F3DD220A9D}"/>
                </a:ext>
              </a:extLst>
            </p:cNvPr>
            <p:cNvSpPr/>
            <p:nvPr userDrawn="1"/>
          </p:nvSpPr>
          <p:spPr>
            <a:xfrm>
              <a:off x="5247221" y="4443704"/>
              <a:ext cx="171373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5" name="그룹 2">
            <a:extLst>
              <a:ext uri="{FF2B5EF4-FFF2-40B4-BE49-F238E27FC236}">
                <a16:creationId xmlns:a16="http://schemas.microsoft.com/office/drawing/2014/main" id="{FA48165A-DB4C-40AB-8309-37E51FD0A987}"/>
              </a:ext>
            </a:extLst>
          </p:cNvPr>
          <p:cNvGrpSpPr/>
          <p:nvPr/>
        </p:nvGrpSpPr>
        <p:grpSpPr>
          <a:xfrm rot="21412291">
            <a:off x="2119722" y="4153174"/>
            <a:ext cx="743645" cy="436809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6" name="Freeform 41">
              <a:extLst>
                <a:ext uri="{FF2B5EF4-FFF2-40B4-BE49-F238E27FC236}">
                  <a16:creationId xmlns:a16="http://schemas.microsoft.com/office/drawing/2014/main" id="{C0F3F7AF-35C7-4B5E-8D38-1BF5AF2D8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7" name="Freeform 42">
              <a:extLst>
                <a:ext uri="{FF2B5EF4-FFF2-40B4-BE49-F238E27FC236}">
                  <a16:creationId xmlns:a16="http://schemas.microsoft.com/office/drawing/2014/main" id="{BFFE51E0-E517-4192-B04D-6EACE4AF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58" name="그룹 2">
            <a:extLst>
              <a:ext uri="{FF2B5EF4-FFF2-40B4-BE49-F238E27FC236}">
                <a16:creationId xmlns:a16="http://schemas.microsoft.com/office/drawing/2014/main" id="{EC21DE79-B6E2-49C1-A262-2D234AB6FA18}"/>
              </a:ext>
            </a:extLst>
          </p:cNvPr>
          <p:cNvGrpSpPr/>
          <p:nvPr/>
        </p:nvGrpSpPr>
        <p:grpSpPr>
          <a:xfrm rot="21198527">
            <a:off x="1902159" y="4266338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3DA5656F-F64D-4C51-9AA1-B77430B85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BD7F36DF-C030-44D8-BFA3-7CA25A176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61" name="그룹 2">
            <a:extLst>
              <a:ext uri="{FF2B5EF4-FFF2-40B4-BE49-F238E27FC236}">
                <a16:creationId xmlns:a16="http://schemas.microsoft.com/office/drawing/2014/main" id="{7495BB0C-0670-4C0F-8F7E-DEC577A1A921}"/>
              </a:ext>
            </a:extLst>
          </p:cNvPr>
          <p:cNvGrpSpPr/>
          <p:nvPr/>
        </p:nvGrpSpPr>
        <p:grpSpPr>
          <a:xfrm>
            <a:off x="3196926" y="4189751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9B5DDEA3-E7D4-42DD-9B14-31AC4FED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2690B8C4-33E5-45BF-82D9-BFED0E121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4C48151A-B2B1-4C97-949D-7F4C288BA69C}"/>
              </a:ext>
            </a:extLst>
          </p:cNvPr>
          <p:cNvGrpSpPr/>
          <p:nvPr/>
        </p:nvGrpSpPr>
        <p:grpSpPr>
          <a:xfrm>
            <a:off x="9996911" y="3724215"/>
            <a:ext cx="582229" cy="689262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5" name="Freeform: Shape 150">
              <a:extLst>
                <a:ext uri="{FF2B5EF4-FFF2-40B4-BE49-F238E27FC236}">
                  <a16:creationId xmlns:a16="http://schemas.microsoft.com/office/drawing/2014/main" id="{9833BE50-6EC0-4DD9-9744-7D01B47EB3BB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51">
              <a:extLst>
                <a:ext uri="{FF2B5EF4-FFF2-40B4-BE49-F238E27FC236}">
                  <a16:creationId xmlns:a16="http://schemas.microsoft.com/office/drawing/2014/main" id="{B31645BC-8432-4B86-8F92-BA882B1FDB8F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888F65AB-5669-4A67-9044-1B068BC5438C}"/>
              </a:ext>
            </a:extLst>
          </p:cNvPr>
          <p:cNvGrpSpPr/>
          <p:nvPr/>
        </p:nvGrpSpPr>
        <p:grpSpPr>
          <a:xfrm>
            <a:off x="8454981" y="3904828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87B32142-95DF-403C-ABD5-5A7BD03D9CF9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Freeform: Shape 151">
              <a:extLst>
                <a:ext uri="{FF2B5EF4-FFF2-40B4-BE49-F238E27FC236}">
                  <a16:creationId xmlns:a16="http://schemas.microsoft.com/office/drawing/2014/main" id="{F554A397-3913-4B37-9D3E-C97A5317A875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CBB179CB-2FD9-441C-B503-091AB1166E82}"/>
              </a:ext>
            </a:extLst>
          </p:cNvPr>
          <p:cNvGrpSpPr/>
          <p:nvPr/>
        </p:nvGrpSpPr>
        <p:grpSpPr>
          <a:xfrm>
            <a:off x="7187479" y="3939372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161685B9-0B05-4D85-AD7B-472BD76800E5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0BFA8A49-B2FD-4E12-8790-743394842D74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그룹 2">
            <a:extLst>
              <a:ext uri="{FF2B5EF4-FFF2-40B4-BE49-F238E27FC236}">
                <a16:creationId xmlns:a16="http://schemas.microsoft.com/office/drawing/2014/main" id="{4B5D9495-34EF-48AD-9399-24E1ECB9C656}"/>
              </a:ext>
            </a:extLst>
          </p:cNvPr>
          <p:cNvGrpSpPr/>
          <p:nvPr/>
        </p:nvGrpSpPr>
        <p:grpSpPr>
          <a:xfrm>
            <a:off x="5292067" y="4260638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5ED7A51F-91BD-4C65-8BC2-22B6181FC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87AFB925-25D8-4CCC-8CCB-E9C1DB160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76" name="그룹 2">
            <a:extLst>
              <a:ext uri="{FF2B5EF4-FFF2-40B4-BE49-F238E27FC236}">
                <a16:creationId xmlns:a16="http://schemas.microsoft.com/office/drawing/2014/main" id="{8290984C-362A-4EF8-8EF1-826C1E37DCED}"/>
              </a:ext>
            </a:extLst>
          </p:cNvPr>
          <p:cNvGrpSpPr/>
          <p:nvPr/>
        </p:nvGrpSpPr>
        <p:grpSpPr>
          <a:xfrm>
            <a:off x="9688538" y="4187769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7E39D3F0-A9A8-4807-ABC9-558A46E8D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C0CFD07C-7021-4ABD-95E0-8579ABE5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A0037AF6-C0E9-413C-8D83-8AA3A9744241}"/>
              </a:ext>
            </a:extLst>
          </p:cNvPr>
          <p:cNvGrpSpPr/>
          <p:nvPr/>
        </p:nvGrpSpPr>
        <p:grpSpPr>
          <a:xfrm>
            <a:off x="9370630" y="3826650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356C6F7A-1FD2-481C-8475-1E37EE3E4A22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89C91501-51DB-460C-893C-367A51D0D7A1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2" name="그룹 2">
            <a:extLst>
              <a:ext uri="{FF2B5EF4-FFF2-40B4-BE49-F238E27FC236}">
                <a16:creationId xmlns:a16="http://schemas.microsoft.com/office/drawing/2014/main" id="{138130BF-0519-4B0D-AE38-0C7F6EE3783B}"/>
              </a:ext>
            </a:extLst>
          </p:cNvPr>
          <p:cNvGrpSpPr/>
          <p:nvPr/>
        </p:nvGrpSpPr>
        <p:grpSpPr>
          <a:xfrm>
            <a:off x="9114315" y="4244414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3" name="Freeform 41">
              <a:extLst>
                <a:ext uri="{FF2B5EF4-FFF2-40B4-BE49-F238E27FC236}">
                  <a16:creationId xmlns:a16="http://schemas.microsoft.com/office/drawing/2014/main" id="{A4213DF6-A99F-4007-A01D-71476494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4" name="Freeform 42">
              <a:extLst>
                <a:ext uri="{FF2B5EF4-FFF2-40B4-BE49-F238E27FC236}">
                  <a16:creationId xmlns:a16="http://schemas.microsoft.com/office/drawing/2014/main" id="{3125E09C-9367-4348-9005-E3B1934E8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5" name="그룹 2">
            <a:extLst>
              <a:ext uri="{FF2B5EF4-FFF2-40B4-BE49-F238E27FC236}">
                <a16:creationId xmlns:a16="http://schemas.microsoft.com/office/drawing/2014/main" id="{1EB6A3F9-BB8D-419B-8E81-B959BF13517D}"/>
              </a:ext>
            </a:extLst>
          </p:cNvPr>
          <p:cNvGrpSpPr/>
          <p:nvPr/>
        </p:nvGrpSpPr>
        <p:grpSpPr>
          <a:xfrm>
            <a:off x="7484972" y="4335657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6" name="Freeform 41">
              <a:extLst>
                <a:ext uri="{FF2B5EF4-FFF2-40B4-BE49-F238E27FC236}">
                  <a16:creationId xmlns:a16="http://schemas.microsoft.com/office/drawing/2014/main" id="{54B9BE28-AD29-4E7E-974B-2910D247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7" name="Freeform 42">
              <a:extLst>
                <a:ext uri="{FF2B5EF4-FFF2-40B4-BE49-F238E27FC236}">
                  <a16:creationId xmlns:a16="http://schemas.microsoft.com/office/drawing/2014/main" id="{FE6136E3-4755-4C30-834B-8ADDE24EF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8" name="그룹 2">
            <a:extLst>
              <a:ext uri="{FF2B5EF4-FFF2-40B4-BE49-F238E27FC236}">
                <a16:creationId xmlns:a16="http://schemas.microsoft.com/office/drawing/2014/main" id="{4D92951F-19A7-4410-AB87-194E79B4EBFF}"/>
              </a:ext>
            </a:extLst>
          </p:cNvPr>
          <p:cNvGrpSpPr/>
          <p:nvPr/>
        </p:nvGrpSpPr>
        <p:grpSpPr>
          <a:xfrm>
            <a:off x="6635754" y="4319399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9" name="Freeform 41">
              <a:extLst>
                <a:ext uri="{FF2B5EF4-FFF2-40B4-BE49-F238E27FC236}">
                  <a16:creationId xmlns:a16="http://schemas.microsoft.com/office/drawing/2014/main" id="{89B3030C-1E1B-4251-9434-24D34FB71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0" name="Freeform 42">
              <a:extLst>
                <a:ext uri="{FF2B5EF4-FFF2-40B4-BE49-F238E27FC236}">
                  <a16:creationId xmlns:a16="http://schemas.microsoft.com/office/drawing/2014/main" id="{DCBA9D36-AA92-432B-900F-9CF38E7B9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417517-F303-4357-B5A3-7A75BA6E074E}"/>
              </a:ext>
            </a:extLst>
          </p:cNvPr>
          <p:cNvSpPr/>
          <p:nvPr/>
        </p:nvSpPr>
        <p:spPr>
          <a:xfrm>
            <a:off x="3629370" y="4225734"/>
            <a:ext cx="360856" cy="338908"/>
          </a:xfrm>
          <a:custGeom>
            <a:avLst/>
            <a:gdLst>
              <a:gd name="connsiteX0" fmla="*/ 1262368 w 1641980"/>
              <a:gd name="connsiteY0" fmla="*/ 1248633 h 1542113"/>
              <a:gd name="connsiteX1" fmla="*/ 1063997 w 1641980"/>
              <a:gd name="connsiteY1" fmla="*/ 1261222 h 1542113"/>
              <a:gd name="connsiteX2" fmla="*/ 1065058 w 1641980"/>
              <a:gd name="connsiteY2" fmla="*/ 1268657 h 1542113"/>
              <a:gd name="connsiteX3" fmla="*/ 1061191 w 1641980"/>
              <a:gd name="connsiteY3" fmla="*/ 1297078 h 1542113"/>
              <a:gd name="connsiteX4" fmla="*/ 1081179 w 1641980"/>
              <a:gd name="connsiteY4" fmla="*/ 1342953 h 1542113"/>
              <a:gd name="connsiteX5" fmla="*/ 1270588 w 1641980"/>
              <a:gd name="connsiteY5" fmla="*/ 1316942 h 1542113"/>
              <a:gd name="connsiteX6" fmla="*/ 1269392 w 1641980"/>
              <a:gd name="connsiteY6" fmla="*/ 1308373 h 1542113"/>
              <a:gd name="connsiteX7" fmla="*/ 1279719 w 1641980"/>
              <a:gd name="connsiteY7" fmla="*/ 1268588 h 1542113"/>
              <a:gd name="connsiteX8" fmla="*/ 1262368 w 1641980"/>
              <a:gd name="connsiteY8" fmla="*/ 1248633 h 1542113"/>
              <a:gd name="connsiteX9" fmla="*/ 1065336 w 1641980"/>
              <a:gd name="connsiteY9" fmla="*/ 1118362 h 1542113"/>
              <a:gd name="connsiteX10" fmla="*/ 1060019 w 1641980"/>
              <a:gd name="connsiteY10" fmla="*/ 1129383 h 1542113"/>
              <a:gd name="connsiteX11" fmla="*/ 1047347 w 1641980"/>
              <a:gd name="connsiteY11" fmla="*/ 1204752 h 1542113"/>
              <a:gd name="connsiteX12" fmla="*/ 1062682 w 1641980"/>
              <a:gd name="connsiteY12" fmla="*/ 1203778 h 1542113"/>
              <a:gd name="connsiteX13" fmla="*/ 1068180 w 1641980"/>
              <a:gd name="connsiteY13" fmla="*/ 1168288 h 1542113"/>
              <a:gd name="connsiteX14" fmla="*/ 1075334 w 1641980"/>
              <a:gd name="connsiteY14" fmla="*/ 1130541 h 1542113"/>
              <a:gd name="connsiteX15" fmla="*/ 1003419 w 1641980"/>
              <a:gd name="connsiteY15" fmla="*/ 1056067 h 1542113"/>
              <a:gd name="connsiteX16" fmla="*/ 958480 w 1641980"/>
              <a:gd name="connsiteY16" fmla="*/ 1152439 h 1542113"/>
              <a:gd name="connsiteX17" fmla="*/ 997046 w 1641980"/>
              <a:gd name="connsiteY17" fmla="*/ 1162546 h 1542113"/>
              <a:gd name="connsiteX18" fmla="*/ 1016117 w 1641980"/>
              <a:gd name="connsiteY18" fmla="*/ 1092360 h 1542113"/>
              <a:gd name="connsiteX19" fmla="*/ 1024446 w 1641980"/>
              <a:gd name="connsiteY19" fmla="*/ 1076737 h 1542113"/>
              <a:gd name="connsiteX20" fmla="*/ 324612 w 1641980"/>
              <a:gd name="connsiteY20" fmla="*/ 946625 h 1542113"/>
              <a:gd name="connsiteX21" fmla="*/ 53737 w 1641980"/>
              <a:gd name="connsiteY21" fmla="*/ 1217501 h 1542113"/>
              <a:gd name="connsiteX22" fmla="*/ 324612 w 1641980"/>
              <a:gd name="connsiteY22" fmla="*/ 1488377 h 1542113"/>
              <a:gd name="connsiteX23" fmla="*/ 595488 w 1641980"/>
              <a:gd name="connsiteY23" fmla="*/ 1217501 h 1542113"/>
              <a:gd name="connsiteX24" fmla="*/ 475341 w 1641980"/>
              <a:gd name="connsiteY24" fmla="*/ 992495 h 1542113"/>
              <a:gd name="connsiteX25" fmla="*/ 380614 w 1641980"/>
              <a:gd name="connsiteY25" fmla="*/ 1187854 h 1542113"/>
              <a:gd name="connsiteX26" fmla="*/ 388801 w 1641980"/>
              <a:gd name="connsiteY26" fmla="*/ 1217501 h 1542113"/>
              <a:gd name="connsiteX27" fmla="*/ 324612 w 1641980"/>
              <a:gd name="connsiteY27" fmla="*/ 1281690 h 1542113"/>
              <a:gd name="connsiteX28" fmla="*/ 260424 w 1641980"/>
              <a:gd name="connsiteY28" fmla="*/ 1217501 h 1542113"/>
              <a:gd name="connsiteX29" fmla="*/ 324612 w 1641980"/>
              <a:gd name="connsiteY29" fmla="*/ 1153312 h 1542113"/>
              <a:gd name="connsiteX30" fmla="*/ 335089 w 1641980"/>
              <a:gd name="connsiteY30" fmla="*/ 1155427 h 1542113"/>
              <a:gd name="connsiteX31" fmla="*/ 426540 w 1641980"/>
              <a:gd name="connsiteY31" fmla="*/ 966822 h 1542113"/>
              <a:gd name="connsiteX32" fmla="*/ 324612 w 1641980"/>
              <a:gd name="connsiteY32" fmla="*/ 946625 h 1542113"/>
              <a:gd name="connsiteX33" fmla="*/ 881734 w 1641980"/>
              <a:gd name="connsiteY33" fmla="*/ 945722 h 1542113"/>
              <a:gd name="connsiteX34" fmla="*/ 900865 w 1641980"/>
              <a:gd name="connsiteY34" fmla="*/ 1087011 h 1542113"/>
              <a:gd name="connsiteX35" fmla="*/ 896417 w 1641980"/>
              <a:gd name="connsiteY35" fmla="*/ 1149478 h 1542113"/>
              <a:gd name="connsiteX36" fmla="*/ 896666 w 1641980"/>
              <a:gd name="connsiteY36" fmla="*/ 1154595 h 1542113"/>
              <a:gd name="connsiteX37" fmla="*/ 961369 w 1641980"/>
              <a:gd name="connsiteY37" fmla="*/ 1015841 h 1542113"/>
              <a:gd name="connsiteX38" fmla="*/ 919617 w 1641980"/>
              <a:gd name="connsiteY38" fmla="*/ 976949 h 1542113"/>
              <a:gd name="connsiteX39" fmla="*/ 881734 w 1641980"/>
              <a:gd name="connsiteY39" fmla="*/ 945722 h 1542113"/>
              <a:gd name="connsiteX40" fmla="*/ 1317368 w 1641980"/>
              <a:gd name="connsiteY40" fmla="*/ 941988 h 1542113"/>
              <a:gd name="connsiteX41" fmla="*/ 1205415 w 1641980"/>
              <a:gd name="connsiteY41" fmla="*/ 966946 h 1542113"/>
              <a:gd name="connsiteX42" fmla="*/ 1203759 w 1641980"/>
              <a:gd name="connsiteY42" fmla="*/ 969322 h 1542113"/>
              <a:gd name="connsiteX43" fmla="*/ 1202542 w 1641980"/>
              <a:gd name="connsiteY43" fmla="*/ 968473 h 1542113"/>
              <a:gd name="connsiteX44" fmla="*/ 1140677 w 1641980"/>
              <a:gd name="connsiteY44" fmla="*/ 1008095 h 1542113"/>
              <a:gd name="connsiteX45" fmla="*/ 1110426 w 1641980"/>
              <a:gd name="connsiteY45" fmla="*/ 1042185 h 1542113"/>
              <a:gd name="connsiteX46" fmla="*/ 1111824 w 1641980"/>
              <a:gd name="connsiteY46" fmla="*/ 1043705 h 1542113"/>
              <a:gd name="connsiteX47" fmla="*/ 1146146 w 1641980"/>
              <a:gd name="connsiteY47" fmla="*/ 1071154 h 1542113"/>
              <a:gd name="connsiteX48" fmla="*/ 1203236 w 1641980"/>
              <a:gd name="connsiteY48" fmla="*/ 1105472 h 1542113"/>
              <a:gd name="connsiteX49" fmla="*/ 1149757 w 1641980"/>
              <a:gd name="connsiteY49" fmla="*/ 1192345 h 1542113"/>
              <a:gd name="connsiteX50" fmla="*/ 1142937 w 1641980"/>
              <a:gd name="connsiteY50" fmla="*/ 1198685 h 1542113"/>
              <a:gd name="connsiteX51" fmla="*/ 1259031 w 1641980"/>
              <a:gd name="connsiteY51" fmla="*/ 1191318 h 1542113"/>
              <a:gd name="connsiteX52" fmla="*/ 1317368 w 1641980"/>
              <a:gd name="connsiteY52" fmla="*/ 1153312 h 1542113"/>
              <a:gd name="connsiteX53" fmla="*/ 1381557 w 1641980"/>
              <a:gd name="connsiteY53" fmla="*/ 1217501 h 1542113"/>
              <a:gd name="connsiteX54" fmla="*/ 1338929 w 1641980"/>
              <a:gd name="connsiteY54" fmla="*/ 1277337 h 1542113"/>
              <a:gd name="connsiteX55" fmla="*/ 1326992 w 1641980"/>
              <a:gd name="connsiteY55" fmla="*/ 1323325 h 1542113"/>
              <a:gd name="connsiteX56" fmla="*/ 1307319 w 1641980"/>
              <a:gd name="connsiteY56" fmla="*/ 1334889 h 1542113"/>
              <a:gd name="connsiteX57" fmla="*/ 1280956 w 1641980"/>
              <a:gd name="connsiteY57" fmla="*/ 1328046 h 1542113"/>
              <a:gd name="connsiteX58" fmla="*/ 1279577 w 1641980"/>
              <a:gd name="connsiteY58" fmla="*/ 1327005 h 1542113"/>
              <a:gd name="connsiteX59" fmla="*/ 1087500 w 1641980"/>
              <a:gd name="connsiteY59" fmla="*/ 1353382 h 1542113"/>
              <a:gd name="connsiteX60" fmla="*/ 1317368 w 1641980"/>
              <a:gd name="connsiteY60" fmla="*/ 1483740 h 1542113"/>
              <a:gd name="connsiteX61" fmla="*/ 1588244 w 1641980"/>
              <a:gd name="connsiteY61" fmla="*/ 1212864 h 1542113"/>
              <a:gd name="connsiteX62" fmla="*/ 1317368 w 1641980"/>
              <a:gd name="connsiteY62" fmla="*/ 941988 h 1542113"/>
              <a:gd name="connsiteX63" fmla="*/ 1083085 w 1641980"/>
              <a:gd name="connsiteY63" fmla="*/ 885224 h 1542113"/>
              <a:gd name="connsiteX64" fmla="*/ 1046808 w 1641980"/>
              <a:gd name="connsiteY64" fmla="*/ 963019 h 1542113"/>
              <a:gd name="connsiteX65" fmla="*/ 1074210 w 1641980"/>
              <a:gd name="connsiteY65" fmla="*/ 1000871 h 1542113"/>
              <a:gd name="connsiteX66" fmla="*/ 1095657 w 1641980"/>
              <a:gd name="connsiteY66" fmla="*/ 975892 h 1542113"/>
              <a:gd name="connsiteX67" fmla="*/ 1152292 w 1641980"/>
              <a:gd name="connsiteY67" fmla="*/ 933454 h 1542113"/>
              <a:gd name="connsiteX68" fmla="*/ 975485 w 1641980"/>
              <a:gd name="connsiteY68" fmla="*/ 863960 h 1542113"/>
              <a:gd name="connsiteX69" fmla="*/ 1009871 w 1641980"/>
              <a:gd name="connsiteY69" fmla="*/ 911828 h 1542113"/>
              <a:gd name="connsiteX70" fmla="*/ 1029790 w 1641980"/>
              <a:gd name="connsiteY70" fmla="*/ 869110 h 1542113"/>
              <a:gd name="connsiteX71" fmla="*/ 556914 w 1641980"/>
              <a:gd name="connsiteY71" fmla="*/ 824261 h 1542113"/>
              <a:gd name="connsiteX72" fmla="*/ 556221 w 1641980"/>
              <a:gd name="connsiteY72" fmla="*/ 825691 h 1542113"/>
              <a:gd name="connsiteX73" fmla="*/ 790858 w 1641980"/>
              <a:gd name="connsiteY73" fmla="*/ 1082501 h 1542113"/>
              <a:gd name="connsiteX74" fmla="*/ 755059 w 1641980"/>
              <a:gd name="connsiteY74" fmla="*/ 958097 h 1542113"/>
              <a:gd name="connsiteX75" fmla="*/ 710503 w 1641980"/>
              <a:gd name="connsiteY75" fmla="*/ 838828 h 1542113"/>
              <a:gd name="connsiteX76" fmla="*/ 469023 w 1641980"/>
              <a:gd name="connsiteY76" fmla="*/ 815925 h 1542113"/>
              <a:gd name="connsiteX77" fmla="*/ 461823 w 1641980"/>
              <a:gd name="connsiteY77" fmla="*/ 818150 h 1542113"/>
              <a:gd name="connsiteX78" fmla="*/ 461823 w 1641980"/>
              <a:gd name="connsiteY78" fmla="*/ 894057 h 1542113"/>
              <a:gd name="connsiteX79" fmla="*/ 490326 w 1641980"/>
              <a:gd name="connsiteY79" fmla="*/ 835274 h 1542113"/>
              <a:gd name="connsiteX80" fmla="*/ 472991 w 1641980"/>
              <a:gd name="connsiteY80" fmla="*/ 816302 h 1542113"/>
              <a:gd name="connsiteX81" fmla="*/ 1110428 w 1641980"/>
              <a:gd name="connsiteY81" fmla="*/ 696181 h 1542113"/>
              <a:gd name="connsiteX82" fmla="*/ 936695 w 1641980"/>
              <a:gd name="connsiteY82" fmla="*/ 802611 h 1542113"/>
              <a:gd name="connsiteX83" fmla="*/ 1055543 w 1641980"/>
              <a:gd name="connsiteY83" fmla="*/ 813882 h 1542113"/>
              <a:gd name="connsiteX84" fmla="*/ 398802 w 1641980"/>
              <a:gd name="connsiteY84" fmla="*/ 676174 h 1542113"/>
              <a:gd name="connsiteX85" fmla="*/ 361412 w 1641980"/>
              <a:gd name="connsiteY85" fmla="*/ 678835 h 1542113"/>
              <a:gd name="connsiteX86" fmla="*/ 358064 w 1641980"/>
              <a:gd name="connsiteY86" fmla="*/ 679439 h 1542113"/>
              <a:gd name="connsiteX87" fmla="*/ 358064 w 1641980"/>
              <a:gd name="connsiteY87" fmla="*/ 711647 h 1542113"/>
              <a:gd name="connsiteX88" fmla="*/ 433050 w 1641980"/>
              <a:gd name="connsiteY88" fmla="*/ 711647 h 1542113"/>
              <a:gd name="connsiteX89" fmla="*/ 478006 w 1641980"/>
              <a:gd name="connsiteY89" fmla="*/ 684800 h 1542113"/>
              <a:gd name="connsiteX90" fmla="*/ 472767 w 1641980"/>
              <a:gd name="connsiteY90" fmla="*/ 683164 h 1542113"/>
              <a:gd name="connsiteX91" fmla="*/ 436747 w 1641980"/>
              <a:gd name="connsiteY91" fmla="*/ 677616 h 1542113"/>
              <a:gd name="connsiteX92" fmla="*/ 398802 w 1641980"/>
              <a:gd name="connsiteY92" fmla="*/ 676174 h 1542113"/>
              <a:gd name="connsiteX93" fmla="*/ 750459 w 1641980"/>
              <a:gd name="connsiteY93" fmla="*/ 464207 h 1542113"/>
              <a:gd name="connsiteX94" fmla="*/ 737604 w 1641980"/>
              <a:gd name="connsiteY94" fmla="*/ 508577 h 1542113"/>
              <a:gd name="connsiteX95" fmla="*/ 733202 w 1641980"/>
              <a:gd name="connsiteY95" fmla="*/ 525697 h 1542113"/>
              <a:gd name="connsiteX96" fmla="*/ 718350 w 1641980"/>
              <a:gd name="connsiteY96" fmla="*/ 563063 h 1542113"/>
              <a:gd name="connsiteX97" fmla="*/ 678712 w 1641980"/>
              <a:gd name="connsiteY97" fmla="*/ 698232 h 1542113"/>
              <a:gd name="connsiteX98" fmla="*/ 602590 w 1641980"/>
              <a:gd name="connsiteY98" fmla="*/ 760983 h 1542113"/>
              <a:gd name="connsiteX99" fmla="*/ 592375 w 1641980"/>
              <a:gd name="connsiteY99" fmla="*/ 769955 h 1542113"/>
              <a:gd name="connsiteX100" fmla="*/ 688168 w 1641980"/>
              <a:gd name="connsiteY100" fmla="*/ 779040 h 1542113"/>
              <a:gd name="connsiteX101" fmla="*/ 687333 w 1641980"/>
              <a:gd name="connsiteY101" fmla="*/ 776805 h 1542113"/>
              <a:gd name="connsiteX102" fmla="*/ 958250 w 1641980"/>
              <a:gd name="connsiteY102" fmla="*/ 556603 h 1542113"/>
              <a:gd name="connsiteX103" fmla="*/ 945436 w 1641980"/>
              <a:gd name="connsiteY103" fmla="*/ 531057 h 1542113"/>
              <a:gd name="connsiteX104" fmla="*/ 839523 w 1641980"/>
              <a:gd name="connsiteY104" fmla="*/ 489747 h 1542113"/>
              <a:gd name="connsiteX105" fmla="*/ 750459 w 1641980"/>
              <a:gd name="connsiteY105" fmla="*/ 464207 h 1542113"/>
              <a:gd name="connsiteX106" fmla="*/ 546329 w 1641980"/>
              <a:gd name="connsiteY106" fmla="*/ 247 h 1542113"/>
              <a:gd name="connsiteX107" fmla="*/ 652499 w 1641980"/>
              <a:gd name="connsiteY107" fmla="*/ 45389 h 1542113"/>
              <a:gd name="connsiteX108" fmla="*/ 685467 w 1641980"/>
              <a:gd name="connsiteY108" fmla="*/ 105897 h 1542113"/>
              <a:gd name="connsiteX109" fmla="*/ 687913 w 1641980"/>
              <a:gd name="connsiteY109" fmla="*/ 133001 h 1542113"/>
              <a:gd name="connsiteX110" fmla="*/ 662861 w 1641980"/>
              <a:gd name="connsiteY110" fmla="*/ 144847 h 1542113"/>
              <a:gd name="connsiteX111" fmla="*/ 672843 w 1641980"/>
              <a:gd name="connsiteY111" fmla="*/ 166184 h 1542113"/>
              <a:gd name="connsiteX112" fmla="*/ 692814 w 1641980"/>
              <a:gd name="connsiteY112" fmla="*/ 160799 h 1542113"/>
              <a:gd name="connsiteX113" fmla="*/ 709842 w 1641980"/>
              <a:gd name="connsiteY113" fmla="*/ 171478 h 1542113"/>
              <a:gd name="connsiteX114" fmla="*/ 712659 w 1641980"/>
              <a:gd name="connsiteY114" fmla="*/ 187231 h 1542113"/>
              <a:gd name="connsiteX115" fmla="*/ 762060 w 1641980"/>
              <a:gd name="connsiteY115" fmla="*/ 191634 h 1542113"/>
              <a:gd name="connsiteX116" fmla="*/ 854405 w 1641980"/>
              <a:gd name="connsiteY116" fmla="*/ 203179 h 1542113"/>
              <a:gd name="connsiteX117" fmla="*/ 881708 w 1641980"/>
              <a:gd name="connsiteY117" fmla="*/ 185759 h 1542113"/>
              <a:gd name="connsiteX118" fmla="*/ 1257943 w 1641980"/>
              <a:gd name="connsiteY118" fmla="*/ 306412 h 1542113"/>
              <a:gd name="connsiteX119" fmla="*/ 1270445 w 1641980"/>
              <a:gd name="connsiteY119" fmla="*/ 384430 h 1542113"/>
              <a:gd name="connsiteX120" fmla="*/ 1199514 w 1641980"/>
              <a:gd name="connsiteY120" fmla="*/ 402064 h 1542113"/>
              <a:gd name="connsiteX121" fmla="*/ 1260973 w 1641980"/>
              <a:gd name="connsiteY121" fmla="*/ 546791 h 1542113"/>
              <a:gd name="connsiteX122" fmla="*/ 1259855 w 1641980"/>
              <a:gd name="connsiteY122" fmla="*/ 552263 h 1542113"/>
              <a:gd name="connsiteX123" fmla="*/ 1271378 w 1641980"/>
              <a:gd name="connsiteY123" fmla="*/ 556325 h 1542113"/>
              <a:gd name="connsiteX124" fmla="*/ 1305465 w 1641980"/>
              <a:gd name="connsiteY124" fmla="*/ 599357 h 1542113"/>
              <a:gd name="connsiteX125" fmla="*/ 1189085 w 1641980"/>
              <a:gd name="connsiteY125" fmla="*/ 660213 h 1542113"/>
              <a:gd name="connsiteX126" fmla="*/ 1188059 w 1641980"/>
              <a:gd name="connsiteY126" fmla="*/ 660105 h 1542113"/>
              <a:gd name="connsiteX127" fmla="*/ 1113776 w 1641980"/>
              <a:gd name="connsiteY127" fmla="*/ 819406 h 1542113"/>
              <a:gd name="connsiteX128" fmla="*/ 1123511 w 1641980"/>
              <a:gd name="connsiteY128" fmla="*/ 820329 h 1542113"/>
              <a:gd name="connsiteX129" fmla="*/ 1121979 w 1641980"/>
              <a:gd name="connsiteY129" fmla="*/ 836480 h 1542113"/>
              <a:gd name="connsiteX130" fmla="*/ 1219493 w 1641980"/>
              <a:gd name="connsiteY130" fmla="*/ 904437 h 1542113"/>
              <a:gd name="connsiteX131" fmla="*/ 1317368 w 1641980"/>
              <a:gd name="connsiteY131" fmla="*/ 888251 h 1542113"/>
              <a:gd name="connsiteX132" fmla="*/ 1641980 w 1641980"/>
              <a:gd name="connsiteY132" fmla="*/ 1212864 h 1542113"/>
              <a:gd name="connsiteX133" fmla="*/ 1317368 w 1641980"/>
              <a:gd name="connsiteY133" fmla="*/ 1537476 h 1542113"/>
              <a:gd name="connsiteX134" fmla="*/ 1030363 w 1641980"/>
              <a:gd name="connsiteY134" fmla="*/ 1361228 h 1542113"/>
              <a:gd name="connsiteX135" fmla="*/ 1016061 w 1641980"/>
              <a:gd name="connsiteY135" fmla="*/ 1363193 h 1542113"/>
              <a:gd name="connsiteX136" fmla="*/ 947758 w 1641980"/>
              <a:gd name="connsiteY136" fmla="*/ 1385957 h 1542113"/>
              <a:gd name="connsiteX137" fmla="*/ 839677 w 1641980"/>
              <a:gd name="connsiteY137" fmla="*/ 1314316 h 1542113"/>
              <a:gd name="connsiteX138" fmla="*/ 837395 w 1641980"/>
              <a:gd name="connsiteY138" fmla="*/ 1303013 h 1542113"/>
              <a:gd name="connsiteX139" fmla="*/ 810472 w 1641980"/>
              <a:gd name="connsiteY139" fmla="*/ 1316300 h 1542113"/>
              <a:gd name="connsiteX140" fmla="*/ 816427 w 1641980"/>
              <a:gd name="connsiteY140" fmla="*/ 1199851 h 1542113"/>
              <a:gd name="connsiteX141" fmla="*/ 816153 w 1641980"/>
              <a:gd name="connsiteY141" fmla="*/ 1191890 h 1542113"/>
              <a:gd name="connsiteX142" fmla="*/ 530339 w 1641980"/>
              <a:gd name="connsiteY142" fmla="*/ 879068 h 1542113"/>
              <a:gd name="connsiteX143" fmla="*/ 498705 w 1641980"/>
              <a:gd name="connsiteY143" fmla="*/ 944310 h 1542113"/>
              <a:gd name="connsiteX144" fmla="*/ 649225 w 1641980"/>
              <a:gd name="connsiteY144" fmla="*/ 1217501 h 1542113"/>
              <a:gd name="connsiteX145" fmla="*/ 324612 w 1641980"/>
              <a:gd name="connsiteY145" fmla="*/ 1542113 h 1542113"/>
              <a:gd name="connsiteX146" fmla="*/ 0 w 1641980"/>
              <a:gd name="connsiteY146" fmla="*/ 1217501 h 1542113"/>
              <a:gd name="connsiteX147" fmla="*/ 307177 w 1641980"/>
              <a:gd name="connsiteY147" fmla="*/ 893769 h 1542113"/>
              <a:gd name="connsiteX148" fmla="*/ 307177 w 1641980"/>
              <a:gd name="connsiteY148" fmla="*/ 861572 h 1542113"/>
              <a:gd name="connsiteX149" fmla="*/ 300338 w 1641980"/>
              <a:gd name="connsiteY149" fmla="*/ 863184 h 1542113"/>
              <a:gd name="connsiteX150" fmla="*/ 288110 w 1641980"/>
              <a:gd name="connsiteY150" fmla="*/ 839707 h 1542113"/>
              <a:gd name="connsiteX151" fmla="*/ 280284 w 1641980"/>
              <a:gd name="connsiteY151" fmla="*/ 815740 h 1542113"/>
              <a:gd name="connsiteX152" fmla="*/ 279795 w 1641980"/>
              <a:gd name="connsiteY152" fmla="*/ 795687 h 1542113"/>
              <a:gd name="connsiteX153" fmla="*/ 272239 w 1641980"/>
              <a:gd name="connsiteY153" fmla="*/ 777745 h 1542113"/>
              <a:gd name="connsiteX154" fmla="*/ 277407 w 1641980"/>
              <a:gd name="connsiteY154" fmla="*/ 774396 h 1542113"/>
              <a:gd name="connsiteX155" fmla="*/ 259618 w 1641980"/>
              <a:gd name="connsiteY155" fmla="*/ 764611 h 1542113"/>
              <a:gd name="connsiteX156" fmla="*/ 233880 w 1641980"/>
              <a:gd name="connsiteY156" fmla="*/ 807278 h 1542113"/>
              <a:gd name="connsiteX157" fmla="*/ 211728 w 1641980"/>
              <a:gd name="connsiteY157" fmla="*/ 812760 h 1542113"/>
              <a:gd name="connsiteX158" fmla="*/ 188406 w 1641980"/>
              <a:gd name="connsiteY158" fmla="*/ 798691 h 1542113"/>
              <a:gd name="connsiteX159" fmla="*/ 182924 w 1641980"/>
              <a:gd name="connsiteY159" fmla="*/ 776540 h 1542113"/>
              <a:gd name="connsiteX160" fmla="*/ 266384 w 1641980"/>
              <a:gd name="connsiteY160" fmla="*/ 638183 h 1542113"/>
              <a:gd name="connsiteX161" fmla="*/ 268801 w 1641980"/>
              <a:gd name="connsiteY161" fmla="*/ 636402 h 1542113"/>
              <a:gd name="connsiteX162" fmla="*/ 268801 w 1641980"/>
              <a:gd name="connsiteY162" fmla="*/ 595154 h 1542113"/>
              <a:gd name="connsiteX163" fmla="*/ 293005 w 1641980"/>
              <a:gd name="connsiteY163" fmla="*/ 570950 h 1542113"/>
              <a:gd name="connsiteX164" fmla="*/ 333860 w 1641980"/>
              <a:gd name="connsiteY164" fmla="*/ 570950 h 1542113"/>
              <a:gd name="connsiteX165" fmla="*/ 358064 w 1641980"/>
              <a:gd name="connsiteY165" fmla="*/ 595154 h 1542113"/>
              <a:gd name="connsiteX166" fmla="*/ 358064 w 1641980"/>
              <a:gd name="connsiteY166" fmla="*/ 632892 h 1542113"/>
              <a:gd name="connsiteX167" fmla="*/ 469328 w 1641980"/>
              <a:gd name="connsiteY167" fmla="*/ 636135 h 1542113"/>
              <a:gd name="connsiteX168" fmla="*/ 501735 w 1641980"/>
              <a:gd name="connsiteY168" fmla="*/ 648230 h 1542113"/>
              <a:gd name="connsiteX169" fmla="*/ 531471 w 1641980"/>
              <a:gd name="connsiteY169" fmla="*/ 600333 h 1542113"/>
              <a:gd name="connsiteX170" fmla="*/ 586611 w 1641980"/>
              <a:gd name="connsiteY170" fmla="*/ 522339 h 1542113"/>
              <a:gd name="connsiteX171" fmla="*/ 601004 w 1641980"/>
              <a:gd name="connsiteY171" fmla="*/ 324254 h 1542113"/>
              <a:gd name="connsiteX172" fmla="*/ 576437 w 1641980"/>
              <a:gd name="connsiteY172" fmla="*/ 335213 h 1542113"/>
              <a:gd name="connsiteX173" fmla="*/ 563123 w 1641980"/>
              <a:gd name="connsiteY173" fmla="*/ 308791 h 1542113"/>
              <a:gd name="connsiteX174" fmla="*/ 516923 w 1641980"/>
              <a:gd name="connsiteY174" fmla="*/ 330613 h 1542113"/>
              <a:gd name="connsiteX175" fmla="*/ 496961 w 1641980"/>
              <a:gd name="connsiteY175" fmla="*/ 304618 h 1542113"/>
              <a:gd name="connsiteX176" fmla="*/ 481106 w 1641980"/>
              <a:gd name="connsiteY176" fmla="*/ 300272 h 1542113"/>
              <a:gd name="connsiteX177" fmla="*/ 484244 w 1641980"/>
              <a:gd name="connsiteY177" fmla="*/ 289945 h 1542113"/>
              <a:gd name="connsiteX178" fmla="*/ 461047 w 1641980"/>
              <a:gd name="connsiteY178" fmla="*/ 270330 h 1542113"/>
              <a:gd name="connsiteX179" fmla="*/ 430503 w 1641980"/>
              <a:gd name="connsiteY179" fmla="*/ 259753 h 1542113"/>
              <a:gd name="connsiteX180" fmla="*/ 444305 w 1641980"/>
              <a:gd name="connsiteY180" fmla="*/ 234008 h 1542113"/>
              <a:gd name="connsiteX181" fmla="*/ 427762 w 1641980"/>
              <a:gd name="connsiteY181" fmla="*/ 207387 h 1542113"/>
              <a:gd name="connsiteX182" fmla="*/ 439898 w 1641980"/>
              <a:gd name="connsiteY182" fmla="*/ 194762 h 1542113"/>
              <a:gd name="connsiteX183" fmla="*/ 430600 w 1641980"/>
              <a:gd name="connsiteY183" fmla="*/ 177047 h 1542113"/>
              <a:gd name="connsiteX184" fmla="*/ 393503 w 1641980"/>
              <a:gd name="connsiteY184" fmla="*/ 162267 h 1542113"/>
              <a:gd name="connsiteX185" fmla="*/ 546329 w 1641980"/>
              <a:gd name="connsiteY185" fmla="*/ 247 h 154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641980" h="1542113">
                <a:moveTo>
                  <a:pt x="1262368" y="1248633"/>
                </a:moveTo>
                <a:lnTo>
                  <a:pt x="1063997" y="1261222"/>
                </a:lnTo>
                <a:cubicBezTo>
                  <a:pt x="1064979" y="1263646"/>
                  <a:pt x="1065058" y="1266143"/>
                  <a:pt x="1065058" y="1268657"/>
                </a:cubicBezTo>
                <a:cubicBezTo>
                  <a:pt x="1065058" y="1278492"/>
                  <a:pt x="1063848" y="1288044"/>
                  <a:pt x="1061191" y="1297078"/>
                </a:cubicBezTo>
                <a:cubicBezTo>
                  <a:pt x="1066277" y="1313170"/>
                  <a:pt x="1072846" y="1328593"/>
                  <a:pt x="1081179" y="1342953"/>
                </a:cubicBezTo>
                <a:lnTo>
                  <a:pt x="1270588" y="1316942"/>
                </a:lnTo>
                <a:cubicBezTo>
                  <a:pt x="1268734" y="1314465"/>
                  <a:pt x="1268604" y="1311408"/>
                  <a:pt x="1269392" y="1308373"/>
                </a:cubicBezTo>
                <a:lnTo>
                  <a:pt x="1279719" y="1268588"/>
                </a:lnTo>
                <a:cubicBezTo>
                  <a:pt x="1272308" y="1263606"/>
                  <a:pt x="1266466" y="1256674"/>
                  <a:pt x="1262368" y="1248633"/>
                </a:cubicBezTo>
                <a:close/>
                <a:moveTo>
                  <a:pt x="1065336" y="1118362"/>
                </a:moveTo>
                <a:lnTo>
                  <a:pt x="1060019" y="1129383"/>
                </a:lnTo>
                <a:cubicBezTo>
                  <a:pt x="1052382" y="1153219"/>
                  <a:pt x="1047988" y="1178517"/>
                  <a:pt x="1047347" y="1204752"/>
                </a:cubicBezTo>
                <a:lnTo>
                  <a:pt x="1062682" y="1203778"/>
                </a:lnTo>
                <a:lnTo>
                  <a:pt x="1068180" y="1168288"/>
                </a:lnTo>
                <a:cubicBezTo>
                  <a:pt x="1070828" y="1154534"/>
                  <a:pt x="1073631" y="1141185"/>
                  <a:pt x="1075334" y="1130541"/>
                </a:cubicBezTo>
                <a:close/>
                <a:moveTo>
                  <a:pt x="1003419" y="1056067"/>
                </a:moveTo>
                <a:lnTo>
                  <a:pt x="958480" y="1152439"/>
                </a:lnTo>
                <a:cubicBezTo>
                  <a:pt x="972235" y="1153094"/>
                  <a:pt x="985254" y="1156698"/>
                  <a:pt x="997046" y="1162546"/>
                </a:cubicBezTo>
                <a:cubicBezTo>
                  <a:pt x="1000783" y="1138143"/>
                  <a:pt x="1007247" y="1114641"/>
                  <a:pt x="1016117" y="1092360"/>
                </a:cubicBezTo>
                <a:lnTo>
                  <a:pt x="1024446" y="1076737"/>
                </a:lnTo>
                <a:close/>
                <a:moveTo>
                  <a:pt x="324612" y="946625"/>
                </a:moveTo>
                <a:cubicBezTo>
                  <a:pt x="175012" y="946625"/>
                  <a:pt x="53737" y="1067900"/>
                  <a:pt x="53737" y="1217501"/>
                </a:cubicBezTo>
                <a:cubicBezTo>
                  <a:pt x="53737" y="1367102"/>
                  <a:pt x="175012" y="1488377"/>
                  <a:pt x="324612" y="1488377"/>
                </a:cubicBezTo>
                <a:cubicBezTo>
                  <a:pt x="474213" y="1488377"/>
                  <a:pt x="595488" y="1367102"/>
                  <a:pt x="595488" y="1217501"/>
                </a:cubicBezTo>
                <a:cubicBezTo>
                  <a:pt x="595488" y="1123708"/>
                  <a:pt x="547818" y="1041049"/>
                  <a:pt x="475341" y="992495"/>
                </a:cubicBezTo>
                <a:lnTo>
                  <a:pt x="380614" y="1187854"/>
                </a:lnTo>
                <a:cubicBezTo>
                  <a:pt x="386108" y="1196425"/>
                  <a:pt x="388801" y="1206648"/>
                  <a:pt x="388801" y="1217501"/>
                </a:cubicBezTo>
                <a:cubicBezTo>
                  <a:pt x="388801" y="1252951"/>
                  <a:pt x="360063" y="1281690"/>
                  <a:pt x="324612" y="1281690"/>
                </a:cubicBezTo>
                <a:cubicBezTo>
                  <a:pt x="289162" y="1281690"/>
                  <a:pt x="260424" y="1252951"/>
                  <a:pt x="260424" y="1217501"/>
                </a:cubicBezTo>
                <a:cubicBezTo>
                  <a:pt x="260424" y="1182051"/>
                  <a:pt x="289162" y="1153312"/>
                  <a:pt x="324612" y="1153312"/>
                </a:cubicBezTo>
                <a:lnTo>
                  <a:pt x="335089" y="1155427"/>
                </a:lnTo>
                <a:lnTo>
                  <a:pt x="426540" y="966822"/>
                </a:lnTo>
                <a:cubicBezTo>
                  <a:pt x="395171" y="953688"/>
                  <a:pt x="360716" y="946625"/>
                  <a:pt x="324612" y="946625"/>
                </a:cubicBezTo>
                <a:close/>
                <a:moveTo>
                  <a:pt x="881734" y="945722"/>
                </a:moveTo>
                <a:cubicBezTo>
                  <a:pt x="878579" y="967823"/>
                  <a:pt x="910497" y="1045268"/>
                  <a:pt x="900865" y="1087011"/>
                </a:cubicBezTo>
                <a:cubicBezTo>
                  <a:pt x="900915" y="1112124"/>
                  <a:pt x="897342" y="1130937"/>
                  <a:pt x="896417" y="1149478"/>
                </a:cubicBezTo>
                <a:lnTo>
                  <a:pt x="896666" y="1154595"/>
                </a:lnTo>
                <a:lnTo>
                  <a:pt x="961369" y="1015841"/>
                </a:lnTo>
                <a:lnTo>
                  <a:pt x="919617" y="976949"/>
                </a:lnTo>
                <a:cubicBezTo>
                  <a:pt x="901215" y="960434"/>
                  <a:pt x="887052" y="948544"/>
                  <a:pt x="881734" y="945722"/>
                </a:cubicBezTo>
                <a:close/>
                <a:moveTo>
                  <a:pt x="1317368" y="941988"/>
                </a:moveTo>
                <a:cubicBezTo>
                  <a:pt x="1277320" y="941988"/>
                  <a:pt x="1239301" y="950679"/>
                  <a:pt x="1205415" y="966946"/>
                </a:cubicBezTo>
                <a:lnTo>
                  <a:pt x="1203759" y="969322"/>
                </a:lnTo>
                <a:lnTo>
                  <a:pt x="1202542" y="968473"/>
                </a:lnTo>
                <a:cubicBezTo>
                  <a:pt x="1180038" y="978820"/>
                  <a:pt x="1159246" y="992203"/>
                  <a:pt x="1140677" y="1008095"/>
                </a:cubicBezTo>
                <a:lnTo>
                  <a:pt x="1110426" y="1042185"/>
                </a:lnTo>
                <a:lnTo>
                  <a:pt x="1111824" y="1043705"/>
                </a:lnTo>
                <a:cubicBezTo>
                  <a:pt x="1122668" y="1054035"/>
                  <a:pt x="1134064" y="1063321"/>
                  <a:pt x="1146146" y="1071154"/>
                </a:cubicBezTo>
                <a:cubicBezTo>
                  <a:pt x="1166863" y="1084525"/>
                  <a:pt x="1175890" y="1067853"/>
                  <a:pt x="1203236" y="1105472"/>
                </a:cubicBezTo>
                <a:cubicBezTo>
                  <a:pt x="1206035" y="1122686"/>
                  <a:pt x="1179052" y="1160707"/>
                  <a:pt x="1149757" y="1192345"/>
                </a:cubicBezTo>
                <a:lnTo>
                  <a:pt x="1142937" y="1198685"/>
                </a:lnTo>
                <a:lnTo>
                  <a:pt x="1259031" y="1191318"/>
                </a:lnTo>
                <a:cubicBezTo>
                  <a:pt x="1268836" y="1168869"/>
                  <a:pt x="1291285" y="1153312"/>
                  <a:pt x="1317368" y="1153312"/>
                </a:cubicBezTo>
                <a:cubicBezTo>
                  <a:pt x="1352818" y="1153312"/>
                  <a:pt x="1381557" y="1182051"/>
                  <a:pt x="1381557" y="1217501"/>
                </a:cubicBezTo>
                <a:cubicBezTo>
                  <a:pt x="1381557" y="1245311"/>
                  <a:pt x="1363871" y="1268990"/>
                  <a:pt x="1338929" y="1277337"/>
                </a:cubicBezTo>
                <a:lnTo>
                  <a:pt x="1326992" y="1323325"/>
                </a:lnTo>
                <a:cubicBezTo>
                  <a:pt x="1324752" y="1331950"/>
                  <a:pt x="1315944" y="1337128"/>
                  <a:pt x="1307319" y="1334889"/>
                </a:cubicBezTo>
                <a:lnTo>
                  <a:pt x="1280956" y="1328046"/>
                </a:lnTo>
                <a:lnTo>
                  <a:pt x="1279577" y="1327005"/>
                </a:lnTo>
                <a:lnTo>
                  <a:pt x="1087500" y="1353382"/>
                </a:lnTo>
                <a:cubicBezTo>
                  <a:pt x="1133729" y="1431822"/>
                  <a:pt x="1219486" y="1483740"/>
                  <a:pt x="1317368" y="1483740"/>
                </a:cubicBezTo>
                <a:cubicBezTo>
                  <a:pt x="1466969" y="1483740"/>
                  <a:pt x="1588244" y="1362465"/>
                  <a:pt x="1588244" y="1212864"/>
                </a:cubicBezTo>
                <a:cubicBezTo>
                  <a:pt x="1588244" y="1063263"/>
                  <a:pt x="1466969" y="941988"/>
                  <a:pt x="1317368" y="941988"/>
                </a:cubicBezTo>
                <a:close/>
                <a:moveTo>
                  <a:pt x="1083085" y="885224"/>
                </a:moveTo>
                <a:lnTo>
                  <a:pt x="1046808" y="963019"/>
                </a:lnTo>
                <a:lnTo>
                  <a:pt x="1074210" y="1000871"/>
                </a:lnTo>
                <a:lnTo>
                  <a:pt x="1095657" y="975892"/>
                </a:lnTo>
                <a:cubicBezTo>
                  <a:pt x="1112875" y="959778"/>
                  <a:pt x="1131859" y="945525"/>
                  <a:pt x="1152292" y="933454"/>
                </a:cubicBezTo>
                <a:close/>
                <a:moveTo>
                  <a:pt x="975485" y="863960"/>
                </a:moveTo>
                <a:lnTo>
                  <a:pt x="1009871" y="911828"/>
                </a:lnTo>
                <a:lnTo>
                  <a:pt x="1029790" y="869110"/>
                </a:lnTo>
                <a:close/>
                <a:moveTo>
                  <a:pt x="556914" y="824261"/>
                </a:moveTo>
                <a:lnTo>
                  <a:pt x="556221" y="825691"/>
                </a:lnTo>
                <a:lnTo>
                  <a:pt x="790858" y="1082501"/>
                </a:lnTo>
                <a:lnTo>
                  <a:pt x="755059" y="958097"/>
                </a:lnTo>
                <a:lnTo>
                  <a:pt x="710503" y="838828"/>
                </a:lnTo>
                <a:close/>
                <a:moveTo>
                  <a:pt x="469023" y="815925"/>
                </a:moveTo>
                <a:lnTo>
                  <a:pt x="461823" y="818150"/>
                </a:lnTo>
                <a:lnTo>
                  <a:pt x="461823" y="894057"/>
                </a:lnTo>
                <a:lnTo>
                  <a:pt x="490326" y="835274"/>
                </a:lnTo>
                <a:lnTo>
                  <a:pt x="472991" y="816302"/>
                </a:lnTo>
                <a:close/>
                <a:moveTo>
                  <a:pt x="1110428" y="696181"/>
                </a:moveTo>
                <a:lnTo>
                  <a:pt x="936695" y="802611"/>
                </a:lnTo>
                <a:lnTo>
                  <a:pt x="1055543" y="813882"/>
                </a:lnTo>
                <a:close/>
                <a:moveTo>
                  <a:pt x="398802" y="676174"/>
                </a:moveTo>
                <a:cubicBezTo>
                  <a:pt x="386091" y="676380"/>
                  <a:pt x="373473" y="677269"/>
                  <a:pt x="361412" y="678835"/>
                </a:cubicBezTo>
                <a:lnTo>
                  <a:pt x="358064" y="679439"/>
                </a:lnTo>
                <a:lnTo>
                  <a:pt x="358064" y="711647"/>
                </a:lnTo>
                <a:lnTo>
                  <a:pt x="433050" y="711647"/>
                </a:lnTo>
                <a:lnTo>
                  <a:pt x="478006" y="684800"/>
                </a:lnTo>
                <a:lnTo>
                  <a:pt x="472767" y="683164"/>
                </a:lnTo>
                <a:cubicBezTo>
                  <a:pt x="462223" y="680779"/>
                  <a:pt x="450201" y="678882"/>
                  <a:pt x="436747" y="677616"/>
                </a:cubicBezTo>
                <a:cubicBezTo>
                  <a:pt x="424317" y="676447"/>
                  <a:pt x="411514" y="675968"/>
                  <a:pt x="398802" y="676174"/>
                </a:cubicBezTo>
                <a:close/>
                <a:moveTo>
                  <a:pt x="750459" y="464207"/>
                </a:moveTo>
                <a:cubicBezTo>
                  <a:pt x="737059" y="479410"/>
                  <a:pt x="740969" y="499959"/>
                  <a:pt x="737604" y="508577"/>
                </a:cubicBezTo>
                <a:cubicBezTo>
                  <a:pt x="734239" y="517195"/>
                  <a:pt x="735759" y="519551"/>
                  <a:pt x="733202" y="525697"/>
                </a:cubicBezTo>
                <a:cubicBezTo>
                  <a:pt x="723523" y="545000"/>
                  <a:pt x="719714" y="540825"/>
                  <a:pt x="718350" y="563063"/>
                </a:cubicBezTo>
                <a:cubicBezTo>
                  <a:pt x="698127" y="607141"/>
                  <a:pt x="692576" y="641437"/>
                  <a:pt x="678712" y="698232"/>
                </a:cubicBezTo>
                <a:cubicBezTo>
                  <a:pt x="658703" y="722588"/>
                  <a:pt x="626588" y="742542"/>
                  <a:pt x="602590" y="760983"/>
                </a:cubicBezTo>
                <a:lnTo>
                  <a:pt x="592375" y="769955"/>
                </a:lnTo>
                <a:lnTo>
                  <a:pt x="688168" y="779040"/>
                </a:lnTo>
                <a:lnTo>
                  <a:pt x="687333" y="776805"/>
                </a:lnTo>
                <a:cubicBezTo>
                  <a:pt x="664001" y="724436"/>
                  <a:pt x="863705" y="628047"/>
                  <a:pt x="958250" y="556603"/>
                </a:cubicBezTo>
                <a:lnTo>
                  <a:pt x="945436" y="531057"/>
                </a:lnTo>
                <a:cubicBezTo>
                  <a:pt x="910131" y="517287"/>
                  <a:pt x="877762" y="505474"/>
                  <a:pt x="839523" y="489747"/>
                </a:cubicBezTo>
                <a:cubicBezTo>
                  <a:pt x="822878" y="490853"/>
                  <a:pt x="777864" y="493426"/>
                  <a:pt x="750459" y="464207"/>
                </a:cubicBezTo>
                <a:close/>
                <a:moveTo>
                  <a:pt x="546329" y="247"/>
                </a:moveTo>
                <a:cubicBezTo>
                  <a:pt x="589591" y="-2168"/>
                  <a:pt x="630790" y="13079"/>
                  <a:pt x="652499" y="45389"/>
                </a:cubicBezTo>
                <a:lnTo>
                  <a:pt x="685467" y="105897"/>
                </a:lnTo>
                <a:cubicBezTo>
                  <a:pt x="688565" y="111671"/>
                  <a:pt x="687750" y="124293"/>
                  <a:pt x="687913" y="133001"/>
                </a:cubicBezTo>
                <a:cubicBezTo>
                  <a:pt x="685432" y="143635"/>
                  <a:pt x="672190" y="143996"/>
                  <a:pt x="662861" y="144847"/>
                </a:cubicBezTo>
                <a:cubicBezTo>
                  <a:pt x="664232" y="156035"/>
                  <a:pt x="666581" y="157931"/>
                  <a:pt x="672843" y="166184"/>
                </a:cubicBezTo>
                <a:lnTo>
                  <a:pt x="692814" y="160799"/>
                </a:lnTo>
                <a:cubicBezTo>
                  <a:pt x="699795" y="156370"/>
                  <a:pt x="703351" y="161723"/>
                  <a:pt x="709842" y="171478"/>
                </a:cubicBezTo>
                <a:cubicBezTo>
                  <a:pt x="709966" y="175099"/>
                  <a:pt x="712535" y="183611"/>
                  <a:pt x="712659" y="187231"/>
                </a:cubicBezTo>
                <a:cubicBezTo>
                  <a:pt x="724868" y="195237"/>
                  <a:pt x="736724" y="178297"/>
                  <a:pt x="762060" y="191634"/>
                </a:cubicBezTo>
                <a:cubicBezTo>
                  <a:pt x="793754" y="190786"/>
                  <a:pt x="844001" y="191278"/>
                  <a:pt x="854405" y="203179"/>
                </a:cubicBezTo>
                <a:cubicBezTo>
                  <a:pt x="863180" y="198025"/>
                  <a:pt x="867064" y="182599"/>
                  <a:pt x="881708" y="185759"/>
                </a:cubicBezTo>
                <a:cubicBezTo>
                  <a:pt x="1024076" y="215053"/>
                  <a:pt x="1238832" y="280542"/>
                  <a:pt x="1257943" y="306412"/>
                </a:cubicBezTo>
                <a:cubicBezTo>
                  <a:pt x="1274501" y="332581"/>
                  <a:pt x="1294483" y="362174"/>
                  <a:pt x="1270445" y="384430"/>
                </a:cubicBezTo>
                <a:cubicBezTo>
                  <a:pt x="1250715" y="407916"/>
                  <a:pt x="1236364" y="426511"/>
                  <a:pt x="1199514" y="402064"/>
                </a:cubicBezTo>
                <a:cubicBezTo>
                  <a:pt x="1246834" y="461655"/>
                  <a:pt x="1262652" y="509279"/>
                  <a:pt x="1260973" y="546791"/>
                </a:cubicBezTo>
                <a:lnTo>
                  <a:pt x="1259855" y="552263"/>
                </a:lnTo>
                <a:lnTo>
                  <a:pt x="1271378" y="556325"/>
                </a:lnTo>
                <a:cubicBezTo>
                  <a:pt x="1292438" y="567338"/>
                  <a:pt x="1305465" y="582552"/>
                  <a:pt x="1305465" y="599357"/>
                </a:cubicBezTo>
                <a:cubicBezTo>
                  <a:pt x="1305465" y="632967"/>
                  <a:pt x="1253360" y="660213"/>
                  <a:pt x="1189085" y="660213"/>
                </a:cubicBezTo>
                <a:lnTo>
                  <a:pt x="1188059" y="660105"/>
                </a:lnTo>
                <a:lnTo>
                  <a:pt x="1113776" y="819406"/>
                </a:lnTo>
                <a:lnTo>
                  <a:pt x="1123511" y="820329"/>
                </a:lnTo>
                <a:lnTo>
                  <a:pt x="1121979" y="836480"/>
                </a:lnTo>
                <a:lnTo>
                  <a:pt x="1219493" y="904437"/>
                </a:lnTo>
                <a:cubicBezTo>
                  <a:pt x="1250136" y="893551"/>
                  <a:pt x="1283133" y="888251"/>
                  <a:pt x="1317368" y="888251"/>
                </a:cubicBezTo>
                <a:cubicBezTo>
                  <a:pt x="1496646" y="888251"/>
                  <a:pt x="1641980" y="1033585"/>
                  <a:pt x="1641980" y="1212864"/>
                </a:cubicBezTo>
                <a:cubicBezTo>
                  <a:pt x="1641980" y="1392142"/>
                  <a:pt x="1496646" y="1537476"/>
                  <a:pt x="1317368" y="1537476"/>
                </a:cubicBezTo>
                <a:cubicBezTo>
                  <a:pt x="1191830" y="1537476"/>
                  <a:pt x="1082936" y="1466214"/>
                  <a:pt x="1030363" y="1361228"/>
                </a:cubicBezTo>
                <a:lnTo>
                  <a:pt x="1016061" y="1363193"/>
                </a:lnTo>
                <a:cubicBezTo>
                  <a:pt x="997170" y="1377712"/>
                  <a:pt x="973427" y="1385957"/>
                  <a:pt x="947758" y="1385957"/>
                </a:cubicBezTo>
                <a:cubicBezTo>
                  <a:pt x="899171" y="1385957"/>
                  <a:pt x="857484" y="1356416"/>
                  <a:pt x="839677" y="1314316"/>
                </a:cubicBezTo>
                <a:lnTo>
                  <a:pt x="837395" y="1303013"/>
                </a:lnTo>
                <a:lnTo>
                  <a:pt x="810472" y="1316300"/>
                </a:lnTo>
                <a:cubicBezTo>
                  <a:pt x="687700" y="1338334"/>
                  <a:pt x="772787" y="1268131"/>
                  <a:pt x="816427" y="1199851"/>
                </a:cubicBezTo>
                <a:lnTo>
                  <a:pt x="816153" y="1191890"/>
                </a:lnTo>
                <a:lnTo>
                  <a:pt x="530339" y="879068"/>
                </a:lnTo>
                <a:lnTo>
                  <a:pt x="498705" y="944310"/>
                </a:lnTo>
                <a:cubicBezTo>
                  <a:pt x="589363" y="1001365"/>
                  <a:pt x="649225" y="1102442"/>
                  <a:pt x="649225" y="1217501"/>
                </a:cubicBezTo>
                <a:cubicBezTo>
                  <a:pt x="649225" y="1396779"/>
                  <a:pt x="503891" y="1542113"/>
                  <a:pt x="324612" y="1542113"/>
                </a:cubicBezTo>
                <a:cubicBezTo>
                  <a:pt x="145334" y="1542113"/>
                  <a:pt x="0" y="1396779"/>
                  <a:pt x="0" y="1217501"/>
                </a:cubicBezTo>
                <a:cubicBezTo>
                  <a:pt x="0" y="1044079"/>
                  <a:pt x="135994" y="902420"/>
                  <a:pt x="307177" y="893769"/>
                </a:cubicBezTo>
                <a:lnTo>
                  <a:pt x="307177" y="861572"/>
                </a:lnTo>
                <a:lnTo>
                  <a:pt x="300338" y="863184"/>
                </a:lnTo>
                <a:cubicBezTo>
                  <a:pt x="267489" y="867428"/>
                  <a:pt x="288355" y="841826"/>
                  <a:pt x="288110" y="839707"/>
                </a:cubicBezTo>
                <a:cubicBezTo>
                  <a:pt x="281103" y="841098"/>
                  <a:pt x="275801" y="823322"/>
                  <a:pt x="280284" y="815740"/>
                </a:cubicBezTo>
                <a:cubicBezTo>
                  <a:pt x="268220" y="814844"/>
                  <a:pt x="271549" y="803689"/>
                  <a:pt x="279795" y="795687"/>
                </a:cubicBezTo>
                <a:cubicBezTo>
                  <a:pt x="273143" y="800755"/>
                  <a:pt x="263613" y="788759"/>
                  <a:pt x="272239" y="777745"/>
                </a:cubicBezTo>
                <a:lnTo>
                  <a:pt x="277407" y="774396"/>
                </a:lnTo>
                <a:lnTo>
                  <a:pt x="259618" y="764611"/>
                </a:lnTo>
                <a:lnTo>
                  <a:pt x="233880" y="807278"/>
                </a:lnTo>
                <a:cubicBezTo>
                  <a:pt x="229277" y="814908"/>
                  <a:pt x="219359" y="817363"/>
                  <a:pt x="211728" y="812760"/>
                </a:cubicBezTo>
                <a:lnTo>
                  <a:pt x="188406" y="798691"/>
                </a:lnTo>
                <a:cubicBezTo>
                  <a:pt x="180776" y="794088"/>
                  <a:pt x="178321" y="784171"/>
                  <a:pt x="182924" y="776540"/>
                </a:cubicBezTo>
                <a:lnTo>
                  <a:pt x="266384" y="638183"/>
                </a:lnTo>
                <a:lnTo>
                  <a:pt x="268801" y="636402"/>
                </a:lnTo>
                <a:lnTo>
                  <a:pt x="268801" y="595154"/>
                </a:lnTo>
                <a:cubicBezTo>
                  <a:pt x="268801" y="581786"/>
                  <a:pt x="279637" y="570950"/>
                  <a:pt x="293005" y="570950"/>
                </a:cubicBezTo>
                <a:lnTo>
                  <a:pt x="333860" y="570950"/>
                </a:lnTo>
                <a:cubicBezTo>
                  <a:pt x="347227" y="570950"/>
                  <a:pt x="358064" y="581786"/>
                  <a:pt x="358064" y="595154"/>
                </a:cubicBezTo>
                <a:lnTo>
                  <a:pt x="358064" y="632892"/>
                </a:lnTo>
                <a:cubicBezTo>
                  <a:pt x="394424" y="627320"/>
                  <a:pt x="433651" y="628367"/>
                  <a:pt x="469328" y="636135"/>
                </a:cubicBezTo>
                <a:lnTo>
                  <a:pt x="501735" y="648230"/>
                </a:lnTo>
                <a:lnTo>
                  <a:pt x="531471" y="600333"/>
                </a:lnTo>
                <a:cubicBezTo>
                  <a:pt x="549770" y="573601"/>
                  <a:pt x="568619" y="547787"/>
                  <a:pt x="586611" y="522339"/>
                </a:cubicBezTo>
                <a:cubicBezTo>
                  <a:pt x="591572" y="449626"/>
                  <a:pt x="620988" y="339741"/>
                  <a:pt x="601004" y="324254"/>
                </a:cubicBezTo>
                <a:cubicBezTo>
                  <a:pt x="590206" y="325299"/>
                  <a:pt x="587235" y="330256"/>
                  <a:pt x="576437" y="335213"/>
                </a:cubicBezTo>
                <a:cubicBezTo>
                  <a:pt x="567434" y="334884"/>
                  <a:pt x="557942" y="337000"/>
                  <a:pt x="563123" y="308791"/>
                </a:cubicBezTo>
                <a:lnTo>
                  <a:pt x="516923" y="330613"/>
                </a:lnTo>
                <a:cubicBezTo>
                  <a:pt x="505651" y="331058"/>
                  <a:pt x="498039" y="320435"/>
                  <a:pt x="496961" y="304618"/>
                </a:cubicBezTo>
                <a:cubicBezTo>
                  <a:pt x="490991" y="299562"/>
                  <a:pt x="482736" y="304838"/>
                  <a:pt x="481106" y="300272"/>
                </a:cubicBezTo>
                <a:cubicBezTo>
                  <a:pt x="478023" y="295859"/>
                  <a:pt x="487995" y="294854"/>
                  <a:pt x="484244" y="289945"/>
                </a:cubicBezTo>
                <a:cubicBezTo>
                  <a:pt x="464842" y="297264"/>
                  <a:pt x="468700" y="275770"/>
                  <a:pt x="461047" y="270330"/>
                </a:cubicBezTo>
                <a:cubicBezTo>
                  <a:pt x="441083" y="267945"/>
                  <a:pt x="430902" y="269963"/>
                  <a:pt x="430503" y="259753"/>
                </a:cubicBezTo>
                <a:lnTo>
                  <a:pt x="444305" y="234008"/>
                </a:lnTo>
                <a:lnTo>
                  <a:pt x="427762" y="207387"/>
                </a:lnTo>
                <a:lnTo>
                  <a:pt x="439898" y="194762"/>
                </a:lnTo>
                <a:cubicBezTo>
                  <a:pt x="432396" y="189346"/>
                  <a:pt x="433210" y="184419"/>
                  <a:pt x="430600" y="177047"/>
                </a:cubicBezTo>
                <a:cubicBezTo>
                  <a:pt x="418560" y="172120"/>
                  <a:pt x="393804" y="180399"/>
                  <a:pt x="393503" y="162267"/>
                </a:cubicBezTo>
                <a:cubicBezTo>
                  <a:pt x="396391" y="57354"/>
                  <a:pt x="474225" y="4270"/>
                  <a:pt x="5463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2" name="Freeform: Shape 17">
            <a:extLst>
              <a:ext uri="{FF2B5EF4-FFF2-40B4-BE49-F238E27FC236}">
                <a16:creationId xmlns:a16="http://schemas.microsoft.com/office/drawing/2014/main" id="{934A12EC-26C5-44BB-B097-25FEFC6CD94E}"/>
              </a:ext>
            </a:extLst>
          </p:cNvPr>
          <p:cNvSpPr/>
          <p:nvPr/>
        </p:nvSpPr>
        <p:spPr>
          <a:xfrm>
            <a:off x="9469880" y="4289980"/>
            <a:ext cx="143911" cy="347370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3" name="Graphic 8">
            <a:extLst>
              <a:ext uri="{FF2B5EF4-FFF2-40B4-BE49-F238E27FC236}">
                <a16:creationId xmlns:a16="http://schemas.microsoft.com/office/drawing/2014/main" id="{C76FD87D-6627-4F1A-9CAF-35DA5C34DCB9}"/>
              </a:ext>
            </a:extLst>
          </p:cNvPr>
          <p:cNvSpPr/>
          <p:nvPr/>
        </p:nvSpPr>
        <p:spPr>
          <a:xfrm>
            <a:off x="5723237" y="4192249"/>
            <a:ext cx="323893" cy="432917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4" name="Graphic 127">
            <a:extLst>
              <a:ext uri="{FF2B5EF4-FFF2-40B4-BE49-F238E27FC236}">
                <a16:creationId xmlns:a16="http://schemas.microsoft.com/office/drawing/2014/main" id="{A22571B8-E58E-49BB-A347-EA9A698A6032}"/>
              </a:ext>
            </a:extLst>
          </p:cNvPr>
          <p:cNvSpPr/>
          <p:nvPr/>
        </p:nvSpPr>
        <p:spPr>
          <a:xfrm>
            <a:off x="7962617" y="4453046"/>
            <a:ext cx="204674" cy="253020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5" name="Graphic 139">
            <a:extLst>
              <a:ext uri="{FF2B5EF4-FFF2-40B4-BE49-F238E27FC236}">
                <a16:creationId xmlns:a16="http://schemas.microsoft.com/office/drawing/2014/main" id="{DE106AFC-0FE4-4B72-A48D-AEA6C0B4E080}"/>
              </a:ext>
            </a:extLst>
          </p:cNvPr>
          <p:cNvSpPr/>
          <p:nvPr/>
        </p:nvSpPr>
        <p:spPr>
          <a:xfrm>
            <a:off x="2717830" y="4212476"/>
            <a:ext cx="228287" cy="383058"/>
          </a:xfrm>
          <a:custGeom>
            <a:avLst/>
            <a:gdLst>
              <a:gd name="connsiteX0" fmla="*/ 931235 w 1024367"/>
              <a:gd name="connsiteY0" fmla="*/ 693907 h 1718848"/>
              <a:gd name="connsiteX1" fmla="*/ 930961 w 1024367"/>
              <a:gd name="connsiteY1" fmla="*/ 641059 h 1718848"/>
              <a:gd name="connsiteX2" fmla="*/ 977462 w 1024367"/>
              <a:gd name="connsiteY2" fmla="*/ 622459 h 1718848"/>
              <a:gd name="connsiteX3" fmla="*/ 1020025 w 1024367"/>
              <a:gd name="connsiteY3" fmla="*/ 541163 h 1718848"/>
              <a:gd name="connsiteX4" fmla="*/ 972429 w 1024367"/>
              <a:gd name="connsiteY4" fmla="*/ 404449 h 1718848"/>
              <a:gd name="connsiteX5" fmla="*/ 976970 w 1024367"/>
              <a:gd name="connsiteY5" fmla="*/ 301873 h 1718848"/>
              <a:gd name="connsiteX6" fmla="*/ 978119 w 1024367"/>
              <a:gd name="connsiteY6" fmla="*/ 300177 h 1718848"/>
              <a:gd name="connsiteX7" fmla="*/ 987747 w 1024367"/>
              <a:gd name="connsiteY7" fmla="*/ 316644 h 1718848"/>
              <a:gd name="connsiteX8" fmla="*/ 996555 w 1024367"/>
              <a:gd name="connsiteY8" fmla="*/ 261772 h 1718848"/>
              <a:gd name="connsiteX9" fmla="*/ 980635 w 1024367"/>
              <a:gd name="connsiteY9" fmla="*/ 192950 h 1718848"/>
              <a:gd name="connsiteX10" fmla="*/ 974235 w 1024367"/>
              <a:gd name="connsiteY10" fmla="*/ 131513 h 1718848"/>
              <a:gd name="connsiteX11" fmla="*/ 957658 w 1024367"/>
              <a:gd name="connsiteY11" fmla="*/ 71663 h 1718848"/>
              <a:gd name="connsiteX12" fmla="*/ 960393 w 1024367"/>
              <a:gd name="connsiteY12" fmla="*/ 57385 h 1718848"/>
              <a:gd name="connsiteX13" fmla="*/ 970132 w 1024367"/>
              <a:gd name="connsiteY13" fmla="*/ 65536 h 1718848"/>
              <a:gd name="connsiteX14" fmla="*/ 982167 w 1024367"/>
              <a:gd name="connsiteY14" fmla="*/ 81183 h 1718848"/>
              <a:gd name="connsiteX15" fmla="*/ 942942 w 1024367"/>
              <a:gd name="connsiteY15" fmla="*/ 15916 h 1718848"/>
              <a:gd name="connsiteX16" fmla="*/ 892994 w 1024367"/>
              <a:gd name="connsiteY16" fmla="*/ 3553 h 1718848"/>
              <a:gd name="connsiteX17" fmla="*/ 794684 w 1024367"/>
              <a:gd name="connsiteY17" fmla="*/ 32438 h 1718848"/>
              <a:gd name="connsiteX18" fmla="*/ 790691 w 1024367"/>
              <a:gd name="connsiteY18" fmla="*/ 42450 h 1718848"/>
              <a:gd name="connsiteX19" fmla="*/ 792277 w 1024367"/>
              <a:gd name="connsiteY19" fmla="*/ 91030 h 1718848"/>
              <a:gd name="connsiteX20" fmla="*/ 831065 w 1024367"/>
              <a:gd name="connsiteY20" fmla="*/ 159141 h 1718848"/>
              <a:gd name="connsiteX21" fmla="*/ 844304 w 1024367"/>
              <a:gd name="connsiteY21" fmla="*/ 166745 h 1718848"/>
              <a:gd name="connsiteX22" fmla="*/ 840475 w 1024367"/>
              <a:gd name="connsiteY22" fmla="*/ 179437 h 1718848"/>
              <a:gd name="connsiteX23" fmla="*/ 776029 w 1024367"/>
              <a:gd name="connsiteY23" fmla="*/ 241202 h 1718848"/>
              <a:gd name="connsiteX24" fmla="*/ 755076 w 1024367"/>
              <a:gd name="connsiteY24" fmla="*/ 245305 h 1718848"/>
              <a:gd name="connsiteX25" fmla="*/ 747034 w 1024367"/>
              <a:gd name="connsiteY25" fmla="*/ 225282 h 1718848"/>
              <a:gd name="connsiteX26" fmla="*/ 766510 w 1024367"/>
              <a:gd name="connsiteY26" fmla="*/ 166636 h 1718848"/>
              <a:gd name="connsiteX27" fmla="*/ 777342 w 1024367"/>
              <a:gd name="connsiteY27" fmla="*/ 129161 h 1718848"/>
              <a:gd name="connsiteX28" fmla="*/ 721048 w 1024367"/>
              <a:gd name="connsiteY28" fmla="*/ 32438 h 1718848"/>
              <a:gd name="connsiteX29" fmla="*/ 626787 w 1024367"/>
              <a:gd name="connsiteY29" fmla="*/ 24287 h 1718848"/>
              <a:gd name="connsiteX30" fmla="*/ 584389 w 1024367"/>
              <a:gd name="connsiteY30" fmla="*/ 118657 h 1718848"/>
              <a:gd name="connsiteX31" fmla="*/ 628428 w 1024367"/>
              <a:gd name="connsiteY31" fmla="*/ 226376 h 1718848"/>
              <a:gd name="connsiteX32" fmla="*/ 633571 w 1024367"/>
              <a:gd name="connsiteY32" fmla="*/ 243281 h 1718848"/>
              <a:gd name="connsiteX33" fmla="*/ 616721 w 1024367"/>
              <a:gd name="connsiteY33" fmla="*/ 245250 h 1718848"/>
              <a:gd name="connsiteX34" fmla="*/ 589148 w 1024367"/>
              <a:gd name="connsiteY34" fmla="*/ 248970 h 1718848"/>
              <a:gd name="connsiteX35" fmla="*/ 481429 w 1024367"/>
              <a:gd name="connsiteY35" fmla="*/ 346240 h 1718848"/>
              <a:gd name="connsiteX36" fmla="*/ 481429 w 1024367"/>
              <a:gd name="connsiteY36" fmla="*/ 347006 h 1718848"/>
              <a:gd name="connsiteX37" fmla="*/ 479186 w 1024367"/>
              <a:gd name="connsiteY37" fmla="*/ 349796 h 1718848"/>
              <a:gd name="connsiteX38" fmla="*/ 471418 w 1024367"/>
              <a:gd name="connsiteY38" fmla="*/ 369327 h 1718848"/>
              <a:gd name="connsiteX39" fmla="*/ 469230 w 1024367"/>
              <a:gd name="connsiteY39" fmla="*/ 372500 h 1718848"/>
              <a:gd name="connsiteX40" fmla="*/ 471418 w 1024367"/>
              <a:gd name="connsiteY40" fmla="*/ 369327 h 1718848"/>
              <a:gd name="connsiteX41" fmla="*/ 479186 w 1024367"/>
              <a:gd name="connsiteY41" fmla="*/ 349796 h 1718848"/>
              <a:gd name="connsiteX42" fmla="*/ 481156 w 1024367"/>
              <a:gd name="connsiteY42" fmla="*/ 346678 h 1718848"/>
              <a:gd name="connsiteX43" fmla="*/ 481429 w 1024367"/>
              <a:gd name="connsiteY43" fmla="*/ 346240 h 1718848"/>
              <a:gd name="connsiteX44" fmla="*/ 476998 w 1024367"/>
              <a:gd name="connsiteY44" fmla="*/ 305319 h 1718848"/>
              <a:gd name="connsiteX45" fmla="*/ 472019 w 1024367"/>
              <a:gd name="connsiteY45" fmla="*/ 294761 h 1718848"/>
              <a:gd name="connsiteX46" fmla="*/ 461297 w 1024367"/>
              <a:gd name="connsiteY46" fmla="*/ 275832 h 1718848"/>
              <a:gd name="connsiteX47" fmla="*/ 452106 w 1024367"/>
              <a:gd name="connsiteY47" fmla="*/ 260131 h 1718848"/>
              <a:gd name="connsiteX48" fmla="*/ 439578 w 1024367"/>
              <a:gd name="connsiteY48" fmla="*/ 236114 h 1718848"/>
              <a:gd name="connsiteX49" fmla="*/ 433779 w 1024367"/>
              <a:gd name="connsiteY49" fmla="*/ 219155 h 1718848"/>
              <a:gd name="connsiteX50" fmla="*/ 394937 w 1024367"/>
              <a:gd name="connsiteY50" fmla="*/ 189394 h 1718848"/>
              <a:gd name="connsiteX51" fmla="*/ 339846 w 1024367"/>
              <a:gd name="connsiteY51" fmla="*/ 170848 h 1718848"/>
              <a:gd name="connsiteX52" fmla="*/ 251110 w 1024367"/>
              <a:gd name="connsiteY52" fmla="*/ 193388 h 1718848"/>
              <a:gd name="connsiteX53" fmla="*/ 222006 w 1024367"/>
              <a:gd name="connsiteY53" fmla="*/ 221179 h 1718848"/>
              <a:gd name="connsiteX54" fmla="*/ 216098 w 1024367"/>
              <a:gd name="connsiteY54" fmla="*/ 221453 h 1718848"/>
              <a:gd name="connsiteX55" fmla="*/ 197771 w 1024367"/>
              <a:gd name="connsiteY55" fmla="*/ 240491 h 1718848"/>
              <a:gd name="connsiteX56" fmla="*/ 184586 w 1024367"/>
              <a:gd name="connsiteY56" fmla="*/ 278731 h 1718848"/>
              <a:gd name="connsiteX57" fmla="*/ 181906 w 1024367"/>
              <a:gd name="connsiteY57" fmla="*/ 294651 h 1718848"/>
              <a:gd name="connsiteX58" fmla="*/ 173590 w 1024367"/>
              <a:gd name="connsiteY58" fmla="*/ 311228 h 1718848"/>
              <a:gd name="connsiteX59" fmla="*/ 192574 w 1024367"/>
              <a:gd name="connsiteY59" fmla="*/ 320145 h 1718848"/>
              <a:gd name="connsiteX60" fmla="*/ 186063 w 1024367"/>
              <a:gd name="connsiteY60" fmla="*/ 358386 h 1718848"/>
              <a:gd name="connsiteX61" fmla="*/ 205977 w 1024367"/>
              <a:gd name="connsiteY61" fmla="*/ 348046 h 1718848"/>
              <a:gd name="connsiteX62" fmla="*/ 201491 w 1024367"/>
              <a:gd name="connsiteY62" fmla="*/ 361285 h 1718848"/>
              <a:gd name="connsiteX63" fmla="*/ 196895 w 1024367"/>
              <a:gd name="connsiteY63" fmla="*/ 388420 h 1718848"/>
              <a:gd name="connsiteX64" fmla="*/ 195364 w 1024367"/>
              <a:gd name="connsiteY64" fmla="*/ 397830 h 1718848"/>
              <a:gd name="connsiteX65" fmla="*/ 186063 w 1024367"/>
              <a:gd name="connsiteY65" fmla="*/ 413640 h 1718848"/>
              <a:gd name="connsiteX66" fmla="*/ 172222 w 1024367"/>
              <a:gd name="connsiteY66" fmla="*/ 420533 h 1718848"/>
              <a:gd name="connsiteX67" fmla="*/ 163578 w 1024367"/>
              <a:gd name="connsiteY67" fmla="*/ 405926 h 1718848"/>
              <a:gd name="connsiteX68" fmla="*/ 156576 w 1024367"/>
              <a:gd name="connsiteY68" fmla="*/ 374415 h 1718848"/>
              <a:gd name="connsiteX69" fmla="*/ 154497 w 1024367"/>
              <a:gd name="connsiteY69" fmla="*/ 355267 h 1718848"/>
              <a:gd name="connsiteX70" fmla="*/ 132833 w 1024367"/>
              <a:gd name="connsiteY70" fmla="*/ 303131 h 1718848"/>
              <a:gd name="connsiteX71" fmla="*/ 101321 w 1024367"/>
              <a:gd name="connsiteY71" fmla="*/ 293338 h 1718848"/>
              <a:gd name="connsiteX72" fmla="*/ 10288 w 1024367"/>
              <a:gd name="connsiteY72" fmla="*/ 333986 h 1718848"/>
              <a:gd name="connsiteX73" fmla="*/ 38627 w 1024367"/>
              <a:gd name="connsiteY73" fmla="*/ 425183 h 1718848"/>
              <a:gd name="connsiteX74" fmla="*/ 42401 w 1024367"/>
              <a:gd name="connsiteY74" fmla="*/ 443292 h 1718848"/>
              <a:gd name="connsiteX75" fmla="*/ 1699 w 1024367"/>
              <a:gd name="connsiteY75" fmla="*/ 578364 h 1718848"/>
              <a:gd name="connsiteX76" fmla="*/ 11163 w 1024367"/>
              <a:gd name="connsiteY76" fmla="*/ 670984 h 1718848"/>
              <a:gd name="connsiteX77" fmla="*/ 68497 w 1024367"/>
              <a:gd name="connsiteY77" fmla="*/ 802282 h 1718848"/>
              <a:gd name="connsiteX78" fmla="*/ 75882 w 1024367"/>
              <a:gd name="connsiteY78" fmla="*/ 819734 h 1718848"/>
              <a:gd name="connsiteX79" fmla="*/ 46121 w 1024367"/>
              <a:gd name="connsiteY79" fmla="*/ 959129 h 1718848"/>
              <a:gd name="connsiteX80" fmla="*/ 15868 w 1024367"/>
              <a:gd name="connsiteY80" fmla="*/ 1075711 h 1718848"/>
              <a:gd name="connsiteX81" fmla="*/ 68989 w 1024367"/>
              <a:gd name="connsiteY81" fmla="*/ 1075711 h 1718848"/>
              <a:gd name="connsiteX82" fmla="*/ 82228 w 1024367"/>
              <a:gd name="connsiteY82" fmla="*/ 1084354 h 1718848"/>
              <a:gd name="connsiteX83" fmla="*/ 102963 w 1024367"/>
              <a:gd name="connsiteY83" fmla="*/ 1248258 h 1718848"/>
              <a:gd name="connsiteX84" fmla="*/ 114232 w 1024367"/>
              <a:gd name="connsiteY84" fmla="*/ 1500788 h 1718848"/>
              <a:gd name="connsiteX85" fmla="*/ 132012 w 1024367"/>
              <a:gd name="connsiteY85" fmla="*/ 1633782 h 1718848"/>
              <a:gd name="connsiteX86" fmla="*/ 128839 w 1024367"/>
              <a:gd name="connsiteY86" fmla="*/ 1679134 h 1718848"/>
              <a:gd name="connsiteX87" fmla="*/ 150339 w 1024367"/>
              <a:gd name="connsiteY87" fmla="*/ 1713764 h 1718848"/>
              <a:gd name="connsiteX88" fmla="*/ 191643 w 1024367"/>
              <a:gd name="connsiteY88" fmla="*/ 1712068 h 1718848"/>
              <a:gd name="connsiteX89" fmla="*/ 201764 w 1024367"/>
              <a:gd name="connsiteY89" fmla="*/ 1674539 h 1718848"/>
              <a:gd name="connsiteX90" fmla="*/ 183218 w 1024367"/>
              <a:gd name="connsiteY90" fmla="*/ 1434646 h 1718848"/>
              <a:gd name="connsiteX91" fmla="*/ 197607 w 1024367"/>
              <a:gd name="connsiteY91" fmla="*/ 1419930 h 1718848"/>
              <a:gd name="connsiteX92" fmla="*/ 211119 w 1024367"/>
              <a:gd name="connsiteY92" fmla="*/ 1403627 h 1718848"/>
              <a:gd name="connsiteX93" fmla="*/ 209752 w 1024367"/>
              <a:gd name="connsiteY93" fmla="*/ 1302364 h 1718848"/>
              <a:gd name="connsiteX94" fmla="*/ 223100 w 1024367"/>
              <a:gd name="connsiteY94" fmla="*/ 1091302 h 1718848"/>
              <a:gd name="connsiteX95" fmla="*/ 228845 w 1024367"/>
              <a:gd name="connsiteY95" fmla="*/ 1080361 h 1718848"/>
              <a:gd name="connsiteX96" fmla="*/ 235355 w 1024367"/>
              <a:gd name="connsiteY96" fmla="*/ 1091576 h 1718848"/>
              <a:gd name="connsiteX97" fmla="*/ 242522 w 1024367"/>
              <a:gd name="connsiteY97" fmla="*/ 1188682 h 1718848"/>
              <a:gd name="connsiteX98" fmla="*/ 235464 w 1024367"/>
              <a:gd name="connsiteY98" fmla="*/ 1404065 h 1718848"/>
              <a:gd name="connsiteX99" fmla="*/ 245530 w 1024367"/>
              <a:gd name="connsiteY99" fmla="*/ 1419711 h 1718848"/>
              <a:gd name="connsiteX100" fmla="*/ 272228 w 1024367"/>
              <a:gd name="connsiteY100" fmla="*/ 1444822 h 1718848"/>
              <a:gd name="connsiteX101" fmla="*/ 273267 w 1024367"/>
              <a:gd name="connsiteY101" fmla="*/ 1469714 h 1718848"/>
              <a:gd name="connsiteX102" fmla="*/ 268890 w 1024367"/>
              <a:gd name="connsiteY102" fmla="*/ 1656103 h 1718848"/>
              <a:gd name="connsiteX103" fmla="*/ 288366 w 1024367"/>
              <a:gd name="connsiteY103" fmla="*/ 1693249 h 1718848"/>
              <a:gd name="connsiteX104" fmla="*/ 303630 w 1024367"/>
              <a:gd name="connsiteY104" fmla="*/ 1703753 h 1718848"/>
              <a:gd name="connsiteX105" fmla="*/ 363316 w 1024367"/>
              <a:gd name="connsiteY105" fmla="*/ 1715406 h 1718848"/>
              <a:gd name="connsiteX106" fmla="*/ 373327 w 1024367"/>
              <a:gd name="connsiteY106" fmla="*/ 1687341 h 1718848"/>
              <a:gd name="connsiteX107" fmla="*/ 339682 w 1024367"/>
              <a:gd name="connsiteY107" fmla="*/ 1649538 h 1718848"/>
              <a:gd name="connsiteX108" fmla="*/ 323489 w 1024367"/>
              <a:gd name="connsiteY108" fmla="*/ 1609109 h 1718848"/>
              <a:gd name="connsiteX109" fmla="*/ 344168 w 1024367"/>
              <a:gd name="connsiteY109" fmla="*/ 1442907 h 1718848"/>
              <a:gd name="connsiteX110" fmla="*/ 351827 w 1024367"/>
              <a:gd name="connsiteY110" fmla="*/ 1359697 h 1718848"/>
              <a:gd name="connsiteX111" fmla="*/ 367583 w 1024367"/>
              <a:gd name="connsiteY111" fmla="*/ 1131676 h 1718848"/>
              <a:gd name="connsiteX112" fmla="*/ 429567 w 1024367"/>
              <a:gd name="connsiteY112" fmla="*/ 1084300 h 1718848"/>
              <a:gd name="connsiteX113" fmla="*/ 447620 w 1024367"/>
              <a:gd name="connsiteY113" fmla="*/ 1062526 h 1718848"/>
              <a:gd name="connsiteX114" fmla="*/ 399368 w 1024367"/>
              <a:gd name="connsiteY114" fmla="*/ 829527 h 1718848"/>
              <a:gd name="connsiteX115" fmla="*/ 392912 w 1024367"/>
              <a:gd name="connsiteY115" fmla="*/ 751733 h 1718848"/>
              <a:gd name="connsiteX116" fmla="*/ 414905 w 1024367"/>
              <a:gd name="connsiteY116" fmla="*/ 606539 h 1718848"/>
              <a:gd name="connsiteX117" fmla="*/ 420649 w 1024367"/>
              <a:gd name="connsiteY117" fmla="*/ 590181 h 1718848"/>
              <a:gd name="connsiteX118" fmla="*/ 428199 w 1024367"/>
              <a:gd name="connsiteY118" fmla="*/ 605664 h 1718848"/>
              <a:gd name="connsiteX119" fmla="*/ 499264 w 1024367"/>
              <a:gd name="connsiteY119" fmla="*/ 862953 h 1718848"/>
              <a:gd name="connsiteX120" fmla="*/ 498826 w 1024367"/>
              <a:gd name="connsiteY120" fmla="*/ 1019034 h 1718848"/>
              <a:gd name="connsiteX121" fmla="*/ 491659 w 1024367"/>
              <a:gd name="connsiteY121" fmla="*/ 1073577 h 1718848"/>
              <a:gd name="connsiteX122" fmla="*/ 506212 w 1024367"/>
              <a:gd name="connsiteY122" fmla="*/ 1159413 h 1718848"/>
              <a:gd name="connsiteX123" fmla="*/ 502492 w 1024367"/>
              <a:gd name="connsiteY123" fmla="*/ 1186165 h 1718848"/>
              <a:gd name="connsiteX124" fmla="*/ 512996 w 1024367"/>
              <a:gd name="connsiteY124" fmla="*/ 1243170 h 1718848"/>
              <a:gd name="connsiteX125" fmla="*/ 568797 w 1024367"/>
              <a:gd name="connsiteY125" fmla="*/ 1251759 h 1718848"/>
              <a:gd name="connsiteX126" fmla="*/ 580723 w 1024367"/>
              <a:gd name="connsiteY126" fmla="*/ 1169698 h 1718848"/>
              <a:gd name="connsiteX127" fmla="*/ 537450 w 1024367"/>
              <a:gd name="connsiteY127" fmla="*/ 1155638 h 1718848"/>
              <a:gd name="connsiteX128" fmla="*/ 541006 w 1024367"/>
              <a:gd name="connsiteY128" fmla="*/ 1065261 h 1718848"/>
              <a:gd name="connsiteX129" fmla="*/ 555613 w 1024367"/>
              <a:gd name="connsiteY129" fmla="*/ 1041245 h 1718848"/>
              <a:gd name="connsiteX130" fmla="*/ 564475 w 1024367"/>
              <a:gd name="connsiteY130" fmla="*/ 1005630 h 1718848"/>
              <a:gd name="connsiteX131" fmla="*/ 556214 w 1024367"/>
              <a:gd name="connsiteY131" fmla="*/ 925320 h 1718848"/>
              <a:gd name="connsiteX132" fmla="*/ 547023 w 1024367"/>
              <a:gd name="connsiteY132" fmla="*/ 795006 h 1718848"/>
              <a:gd name="connsiteX133" fmla="*/ 520272 w 1024367"/>
              <a:gd name="connsiteY133" fmla="*/ 689147 h 1718848"/>
              <a:gd name="connsiteX134" fmla="*/ 515567 w 1024367"/>
              <a:gd name="connsiteY134" fmla="*/ 656377 h 1718848"/>
              <a:gd name="connsiteX135" fmla="*/ 545054 w 1024367"/>
              <a:gd name="connsiteY135" fmla="*/ 656760 h 1718848"/>
              <a:gd name="connsiteX136" fmla="*/ 571314 w 1024367"/>
              <a:gd name="connsiteY136" fmla="*/ 671586 h 1718848"/>
              <a:gd name="connsiteX137" fmla="*/ 583459 w 1024367"/>
              <a:gd name="connsiteY137" fmla="*/ 774272 h 1718848"/>
              <a:gd name="connsiteX138" fmla="*/ 582638 w 1024367"/>
              <a:gd name="connsiteY138" fmla="*/ 956612 h 1718848"/>
              <a:gd name="connsiteX139" fmla="*/ 597519 w 1024367"/>
              <a:gd name="connsiteY139" fmla="*/ 1112529 h 1718848"/>
              <a:gd name="connsiteX140" fmla="*/ 614095 w 1024367"/>
              <a:gd name="connsiteY140" fmla="*/ 1331413 h 1718848"/>
              <a:gd name="connsiteX141" fmla="*/ 643911 w 1024367"/>
              <a:gd name="connsiteY141" fmla="*/ 1502156 h 1718848"/>
              <a:gd name="connsiteX142" fmla="*/ 644348 w 1024367"/>
              <a:gd name="connsiteY142" fmla="*/ 1552760 h 1718848"/>
              <a:gd name="connsiteX143" fmla="*/ 643801 w 1024367"/>
              <a:gd name="connsiteY143" fmla="*/ 1585311 h 1718848"/>
              <a:gd name="connsiteX144" fmla="*/ 641613 w 1024367"/>
              <a:gd name="connsiteY144" fmla="*/ 1646365 h 1718848"/>
              <a:gd name="connsiteX145" fmla="*/ 658080 w 1024367"/>
              <a:gd name="connsiteY145" fmla="*/ 1679408 h 1718848"/>
              <a:gd name="connsiteX146" fmla="*/ 699110 w 1024367"/>
              <a:gd name="connsiteY146" fmla="*/ 1684386 h 1718848"/>
              <a:gd name="connsiteX147" fmla="*/ 745666 w 1024367"/>
              <a:gd name="connsiteY147" fmla="*/ 1644286 h 1718848"/>
              <a:gd name="connsiteX148" fmla="*/ 760164 w 1024367"/>
              <a:gd name="connsiteY148" fmla="*/ 1610477 h 1718848"/>
              <a:gd name="connsiteX149" fmla="*/ 754529 w 1024367"/>
              <a:gd name="connsiteY149" fmla="*/ 1554128 h 1718848"/>
              <a:gd name="connsiteX150" fmla="*/ 749934 w 1024367"/>
              <a:gd name="connsiteY150" fmla="*/ 1538591 h 1718848"/>
              <a:gd name="connsiteX151" fmla="*/ 749441 w 1024367"/>
              <a:gd name="connsiteY151" fmla="*/ 1457350 h 1718848"/>
              <a:gd name="connsiteX152" fmla="*/ 722853 w 1024367"/>
              <a:gd name="connsiteY152" fmla="*/ 1310953 h 1718848"/>
              <a:gd name="connsiteX153" fmla="*/ 758304 w 1024367"/>
              <a:gd name="connsiteY153" fmla="*/ 1015860 h 1718848"/>
              <a:gd name="connsiteX154" fmla="*/ 767385 w 1024367"/>
              <a:gd name="connsiteY154" fmla="*/ 999120 h 1718848"/>
              <a:gd name="connsiteX155" fmla="*/ 779585 w 1024367"/>
              <a:gd name="connsiteY155" fmla="*/ 1015587 h 1718848"/>
              <a:gd name="connsiteX156" fmla="*/ 814434 w 1024367"/>
              <a:gd name="connsiteY156" fmla="*/ 1164337 h 1718848"/>
              <a:gd name="connsiteX157" fmla="*/ 835715 w 1024367"/>
              <a:gd name="connsiteY157" fmla="*/ 1273314 h 1718848"/>
              <a:gd name="connsiteX158" fmla="*/ 826360 w 1024367"/>
              <a:gd name="connsiteY158" fmla="*/ 1542913 h 1718848"/>
              <a:gd name="connsiteX159" fmla="*/ 821655 w 1024367"/>
              <a:gd name="connsiteY159" fmla="*/ 1581755 h 1718848"/>
              <a:gd name="connsiteX160" fmla="*/ 829095 w 1024367"/>
              <a:gd name="connsiteY160" fmla="*/ 1678314 h 1718848"/>
              <a:gd name="connsiteX161" fmla="*/ 848517 w 1024367"/>
              <a:gd name="connsiteY161" fmla="*/ 1693796 h 1718848"/>
              <a:gd name="connsiteX162" fmla="*/ 987091 w 1024367"/>
              <a:gd name="connsiteY162" fmla="*/ 1683949 h 1718848"/>
              <a:gd name="connsiteX163" fmla="*/ 1010451 w 1024367"/>
              <a:gd name="connsiteY163" fmla="*/ 1652820 h 1718848"/>
              <a:gd name="connsiteX164" fmla="*/ 984082 w 1024367"/>
              <a:gd name="connsiteY164" fmla="*/ 1626615 h 1718848"/>
              <a:gd name="connsiteX165" fmla="*/ 967779 w 1024367"/>
              <a:gd name="connsiteY165" fmla="*/ 1623825 h 1718848"/>
              <a:gd name="connsiteX166" fmla="*/ 950765 w 1024367"/>
              <a:gd name="connsiteY166" fmla="*/ 1591001 h 1718848"/>
              <a:gd name="connsiteX167" fmla="*/ 961105 w 1024367"/>
              <a:gd name="connsiteY167" fmla="*/ 1555277 h 1718848"/>
              <a:gd name="connsiteX168" fmla="*/ 953719 w 1024367"/>
              <a:gd name="connsiteY168" fmla="*/ 1421188 h 1718848"/>
              <a:gd name="connsiteX169" fmla="*/ 956947 w 1024367"/>
              <a:gd name="connsiteY169" fmla="*/ 1243006 h 1718848"/>
              <a:gd name="connsiteX170" fmla="*/ 931235 w 1024367"/>
              <a:gd name="connsiteY170" fmla="*/ 693907 h 17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24367" h="1718848">
                <a:moveTo>
                  <a:pt x="931235" y="693907"/>
                </a:moveTo>
                <a:cubicBezTo>
                  <a:pt x="930086" y="676017"/>
                  <a:pt x="923904" y="655119"/>
                  <a:pt x="930961" y="641059"/>
                </a:cubicBezTo>
                <a:cubicBezTo>
                  <a:pt x="937745" y="627492"/>
                  <a:pt x="961159" y="627273"/>
                  <a:pt x="977462" y="622459"/>
                </a:cubicBezTo>
                <a:cubicBezTo>
                  <a:pt x="1017125" y="610642"/>
                  <a:pt x="1032772" y="584875"/>
                  <a:pt x="1020025" y="541163"/>
                </a:cubicBezTo>
                <a:cubicBezTo>
                  <a:pt x="1006512" y="494771"/>
                  <a:pt x="989936" y="449419"/>
                  <a:pt x="972429" y="404449"/>
                </a:cubicBezTo>
                <a:cubicBezTo>
                  <a:pt x="958752" y="369382"/>
                  <a:pt x="942778" y="334642"/>
                  <a:pt x="976970" y="301873"/>
                </a:cubicBezTo>
                <a:cubicBezTo>
                  <a:pt x="977462" y="301380"/>
                  <a:pt x="977790" y="300724"/>
                  <a:pt x="978119" y="300177"/>
                </a:cubicBezTo>
                <a:cubicBezTo>
                  <a:pt x="982495" y="304936"/>
                  <a:pt x="980252" y="313744"/>
                  <a:pt x="987747" y="316644"/>
                </a:cubicBezTo>
                <a:cubicBezTo>
                  <a:pt x="1007989" y="295964"/>
                  <a:pt x="1011381" y="281904"/>
                  <a:pt x="996555" y="261772"/>
                </a:cubicBezTo>
                <a:cubicBezTo>
                  <a:pt x="980909" y="240546"/>
                  <a:pt x="977955" y="217514"/>
                  <a:pt x="980635" y="192950"/>
                </a:cubicBezTo>
                <a:cubicBezTo>
                  <a:pt x="982933" y="171888"/>
                  <a:pt x="980034" y="151646"/>
                  <a:pt x="974235" y="131513"/>
                </a:cubicBezTo>
                <a:cubicBezTo>
                  <a:pt x="968490" y="111600"/>
                  <a:pt x="963457" y="91522"/>
                  <a:pt x="957658" y="71663"/>
                </a:cubicBezTo>
                <a:cubicBezTo>
                  <a:pt x="956017" y="66029"/>
                  <a:pt x="953610" y="60284"/>
                  <a:pt x="960393" y="57385"/>
                </a:cubicBezTo>
                <a:cubicBezTo>
                  <a:pt x="967177" y="54485"/>
                  <a:pt x="967341" y="62308"/>
                  <a:pt x="970132" y="65536"/>
                </a:cubicBezTo>
                <a:cubicBezTo>
                  <a:pt x="974399" y="70405"/>
                  <a:pt x="974235" y="78830"/>
                  <a:pt x="982167" y="81183"/>
                </a:cubicBezTo>
                <a:cubicBezTo>
                  <a:pt x="992835" y="37417"/>
                  <a:pt x="984355" y="22044"/>
                  <a:pt x="942942" y="15916"/>
                </a:cubicBezTo>
                <a:cubicBezTo>
                  <a:pt x="925654" y="13345"/>
                  <a:pt x="909625" y="7874"/>
                  <a:pt x="892994" y="3553"/>
                </a:cubicBezTo>
                <a:cubicBezTo>
                  <a:pt x="855136" y="-6295"/>
                  <a:pt x="822038" y="4647"/>
                  <a:pt x="794684" y="32438"/>
                </a:cubicBezTo>
                <a:cubicBezTo>
                  <a:pt x="792277" y="34845"/>
                  <a:pt x="786807" y="38511"/>
                  <a:pt x="790691" y="42450"/>
                </a:cubicBezTo>
                <a:cubicBezTo>
                  <a:pt x="806118" y="58151"/>
                  <a:pt x="796162" y="78392"/>
                  <a:pt x="792277" y="91030"/>
                </a:cubicBezTo>
                <a:cubicBezTo>
                  <a:pt x="780406" y="129763"/>
                  <a:pt x="792441" y="156241"/>
                  <a:pt x="831065" y="159141"/>
                </a:cubicBezTo>
                <a:cubicBezTo>
                  <a:pt x="836864" y="159578"/>
                  <a:pt x="841569" y="160399"/>
                  <a:pt x="844304" y="166745"/>
                </a:cubicBezTo>
                <a:cubicBezTo>
                  <a:pt x="846821" y="172654"/>
                  <a:pt x="843976" y="176045"/>
                  <a:pt x="840475" y="179437"/>
                </a:cubicBezTo>
                <a:cubicBezTo>
                  <a:pt x="819029" y="200117"/>
                  <a:pt x="797584" y="220687"/>
                  <a:pt x="776029" y="241202"/>
                </a:cubicBezTo>
                <a:cubicBezTo>
                  <a:pt x="769957" y="247001"/>
                  <a:pt x="762133" y="249353"/>
                  <a:pt x="755076" y="245305"/>
                </a:cubicBezTo>
                <a:cubicBezTo>
                  <a:pt x="748183" y="241311"/>
                  <a:pt x="746323" y="233543"/>
                  <a:pt x="747034" y="225282"/>
                </a:cubicBezTo>
                <a:cubicBezTo>
                  <a:pt x="748840" y="204110"/>
                  <a:pt x="757702" y="185346"/>
                  <a:pt x="766510" y="166636"/>
                </a:cubicBezTo>
                <a:cubicBezTo>
                  <a:pt x="772145" y="154655"/>
                  <a:pt x="776193" y="142510"/>
                  <a:pt x="777342" y="129161"/>
                </a:cubicBezTo>
                <a:cubicBezTo>
                  <a:pt x="781226" y="83590"/>
                  <a:pt x="754803" y="56236"/>
                  <a:pt x="721048" y="32438"/>
                </a:cubicBezTo>
                <a:cubicBezTo>
                  <a:pt x="690850" y="11157"/>
                  <a:pt x="660104" y="3060"/>
                  <a:pt x="626787" y="24287"/>
                </a:cubicBezTo>
                <a:cubicBezTo>
                  <a:pt x="592103" y="46334"/>
                  <a:pt x="580176" y="79104"/>
                  <a:pt x="584389" y="118657"/>
                </a:cubicBezTo>
                <a:cubicBezTo>
                  <a:pt x="588656" y="158758"/>
                  <a:pt x="602716" y="194974"/>
                  <a:pt x="628428" y="226376"/>
                </a:cubicBezTo>
                <a:cubicBezTo>
                  <a:pt x="632422" y="231245"/>
                  <a:pt x="636908" y="237318"/>
                  <a:pt x="633571" y="243281"/>
                </a:cubicBezTo>
                <a:cubicBezTo>
                  <a:pt x="629851" y="249901"/>
                  <a:pt x="622246" y="247384"/>
                  <a:pt x="616721" y="245250"/>
                </a:cubicBezTo>
                <a:cubicBezTo>
                  <a:pt x="606545" y="241311"/>
                  <a:pt x="596260" y="242734"/>
                  <a:pt x="589148" y="248970"/>
                </a:cubicBezTo>
                <a:cubicBezTo>
                  <a:pt x="552823" y="280920"/>
                  <a:pt x="506923" y="302365"/>
                  <a:pt x="481429" y="346240"/>
                </a:cubicBezTo>
                <a:cubicBezTo>
                  <a:pt x="481429" y="346514"/>
                  <a:pt x="481429" y="346733"/>
                  <a:pt x="481429" y="347006"/>
                </a:cubicBezTo>
                <a:cubicBezTo>
                  <a:pt x="480554" y="347882"/>
                  <a:pt x="479843" y="348812"/>
                  <a:pt x="479186" y="349796"/>
                </a:cubicBezTo>
                <a:cubicBezTo>
                  <a:pt x="475849" y="355978"/>
                  <a:pt x="474919" y="363255"/>
                  <a:pt x="471418" y="369327"/>
                </a:cubicBezTo>
                <a:cubicBezTo>
                  <a:pt x="470816" y="370421"/>
                  <a:pt x="470105" y="371515"/>
                  <a:pt x="469230" y="372500"/>
                </a:cubicBezTo>
                <a:cubicBezTo>
                  <a:pt x="470050" y="371461"/>
                  <a:pt x="470761" y="370421"/>
                  <a:pt x="471418" y="369327"/>
                </a:cubicBezTo>
                <a:cubicBezTo>
                  <a:pt x="474864" y="363200"/>
                  <a:pt x="475302" y="355705"/>
                  <a:pt x="479186" y="349796"/>
                </a:cubicBezTo>
                <a:cubicBezTo>
                  <a:pt x="479788" y="348702"/>
                  <a:pt x="480390" y="347663"/>
                  <a:pt x="481156" y="346678"/>
                </a:cubicBezTo>
                <a:cubicBezTo>
                  <a:pt x="481265" y="346514"/>
                  <a:pt x="481320" y="346405"/>
                  <a:pt x="481429" y="346240"/>
                </a:cubicBezTo>
                <a:cubicBezTo>
                  <a:pt x="482086" y="332454"/>
                  <a:pt x="471144" y="319981"/>
                  <a:pt x="476998" y="305319"/>
                </a:cubicBezTo>
                <a:cubicBezTo>
                  <a:pt x="478037" y="302693"/>
                  <a:pt x="474536" y="295362"/>
                  <a:pt x="472019" y="294761"/>
                </a:cubicBezTo>
                <a:cubicBezTo>
                  <a:pt x="460914" y="292080"/>
                  <a:pt x="461516" y="284202"/>
                  <a:pt x="461297" y="275832"/>
                </a:cubicBezTo>
                <a:cubicBezTo>
                  <a:pt x="461133" y="269212"/>
                  <a:pt x="456866" y="263906"/>
                  <a:pt x="452106" y="260131"/>
                </a:cubicBezTo>
                <a:cubicBezTo>
                  <a:pt x="444119" y="253785"/>
                  <a:pt x="438648" y="247439"/>
                  <a:pt x="439578" y="236114"/>
                </a:cubicBezTo>
                <a:cubicBezTo>
                  <a:pt x="440016" y="230425"/>
                  <a:pt x="437718" y="221124"/>
                  <a:pt x="433779" y="219155"/>
                </a:cubicBezTo>
                <a:cubicBezTo>
                  <a:pt x="418844" y="211551"/>
                  <a:pt x="402267" y="206791"/>
                  <a:pt x="394937" y="189394"/>
                </a:cubicBezTo>
                <a:cubicBezTo>
                  <a:pt x="372889" y="194919"/>
                  <a:pt x="360471" y="173146"/>
                  <a:pt x="339846" y="170848"/>
                </a:cubicBezTo>
                <a:cubicBezTo>
                  <a:pt x="306420" y="167183"/>
                  <a:pt x="274635" y="161384"/>
                  <a:pt x="251110" y="193388"/>
                </a:cubicBezTo>
                <a:cubicBezTo>
                  <a:pt x="231142" y="191911"/>
                  <a:pt x="222881" y="202579"/>
                  <a:pt x="222006" y="221179"/>
                </a:cubicBezTo>
                <a:cubicBezTo>
                  <a:pt x="222006" y="221343"/>
                  <a:pt x="218177" y="221562"/>
                  <a:pt x="216098" y="221453"/>
                </a:cubicBezTo>
                <a:cubicBezTo>
                  <a:pt x="202749" y="220851"/>
                  <a:pt x="197607" y="227635"/>
                  <a:pt x="197771" y="240491"/>
                </a:cubicBezTo>
                <a:cubicBezTo>
                  <a:pt x="197990" y="254660"/>
                  <a:pt x="195418" y="268009"/>
                  <a:pt x="184586" y="278731"/>
                </a:cubicBezTo>
                <a:cubicBezTo>
                  <a:pt x="180428" y="282834"/>
                  <a:pt x="181085" y="289345"/>
                  <a:pt x="181906" y="294651"/>
                </a:cubicBezTo>
                <a:cubicBezTo>
                  <a:pt x="183109" y="302420"/>
                  <a:pt x="179389" y="307179"/>
                  <a:pt x="173590" y="311228"/>
                </a:cubicBezTo>
                <a:cubicBezTo>
                  <a:pt x="179061" y="316753"/>
                  <a:pt x="188635" y="310298"/>
                  <a:pt x="192574" y="320145"/>
                </a:cubicBezTo>
                <a:cubicBezTo>
                  <a:pt x="166478" y="329500"/>
                  <a:pt x="193941" y="345420"/>
                  <a:pt x="186063" y="358386"/>
                </a:cubicBezTo>
                <a:cubicBezTo>
                  <a:pt x="195090" y="357018"/>
                  <a:pt x="196512" y="347006"/>
                  <a:pt x="205977" y="348046"/>
                </a:cubicBezTo>
                <a:cubicBezTo>
                  <a:pt x="204445" y="352915"/>
                  <a:pt x="204445" y="359370"/>
                  <a:pt x="201491" y="361285"/>
                </a:cubicBezTo>
                <a:cubicBezTo>
                  <a:pt x="189455" y="369054"/>
                  <a:pt x="173754" y="374743"/>
                  <a:pt x="196895" y="388420"/>
                </a:cubicBezTo>
                <a:cubicBezTo>
                  <a:pt x="199357" y="389842"/>
                  <a:pt x="197442" y="394711"/>
                  <a:pt x="195364" y="397830"/>
                </a:cubicBezTo>
                <a:cubicBezTo>
                  <a:pt x="191917" y="402917"/>
                  <a:pt x="187267" y="407951"/>
                  <a:pt x="186063" y="413640"/>
                </a:cubicBezTo>
                <a:cubicBezTo>
                  <a:pt x="184039" y="422940"/>
                  <a:pt x="178404" y="422557"/>
                  <a:pt x="172222" y="420533"/>
                </a:cubicBezTo>
                <a:cubicBezTo>
                  <a:pt x="165603" y="418400"/>
                  <a:pt x="160460" y="416266"/>
                  <a:pt x="163578" y="405926"/>
                </a:cubicBezTo>
                <a:cubicBezTo>
                  <a:pt x="166697" y="395532"/>
                  <a:pt x="172168" y="382730"/>
                  <a:pt x="156576" y="374415"/>
                </a:cubicBezTo>
                <a:cubicBezTo>
                  <a:pt x="150066" y="370968"/>
                  <a:pt x="152090" y="361996"/>
                  <a:pt x="154497" y="355267"/>
                </a:cubicBezTo>
                <a:cubicBezTo>
                  <a:pt x="163578" y="329500"/>
                  <a:pt x="157944" y="314674"/>
                  <a:pt x="132833" y="303131"/>
                </a:cubicBezTo>
                <a:cubicBezTo>
                  <a:pt x="122931" y="298590"/>
                  <a:pt x="112044" y="295472"/>
                  <a:pt x="101321" y="293338"/>
                </a:cubicBezTo>
                <a:cubicBezTo>
                  <a:pt x="54875" y="284093"/>
                  <a:pt x="24074" y="298098"/>
                  <a:pt x="10288" y="333986"/>
                </a:cubicBezTo>
                <a:cubicBezTo>
                  <a:pt x="-2842" y="368123"/>
                  <a:pt x="6294" y="397884"/>
                  <a:pt x="38627" y="425183"/>
                </a:cubicBezTo>
                <a:cubicBezTo>
                  <a:pt x="44863" y="430435"/>
                  <a:pt x="53179" y="433171"/>
                  <a:pt x="42401" y="443292"/>
                </a:cubicBezTo>
                <a:cubicBezTo>
                  <a:pt x="3176" y="480274"/>
                  <a:pt x="-3936" y="527869"/>
                  <a:pt x="1699" y="578364"/>
                </a:cubicBezTo>
                <a:cubicBezTo>
                  <a:pt x="5146" y="609220"/>
                  <a:pt x="13899" y="639692"/>
                  <a:pt x="11163" y="670984"/>
                </a:cubicBezTo>
                <a:cubicBezTo>
                  <a:pt x="6349" y="725528"/>
                  <a:pt x="30147" y="766996"/>
                  <a:pt x="68497" y="802282"/>
                </a:cubicBezTo>
                <a:cubicBezTo>
                  <a:pt x="73858" y="807206"/>
                  <a:pt x="77141" y="811200"/>
                  <a:pt x="75882" y="819734"/>
                </a:cubicBezTo>
                <a:cubicBezTo>
                  <a:pt x="68989" y="866892"/>
                  <a:pt x="59306" y="913339"/>
                  <a:pt x="46121" y="959129"/>
                </a:cubicBezTo>
                <a:cubicBezTo>
                  <a:pt x="35180" y="997041"/>
                  <a:pt x="26208" y="1035500"/>
                  <a:pt x="15868" y="1075711"/>
                </a:cubicBezTo>
                <a:cubicBezTo>
                  <a:pt x="35891" y="1075711"/>
                  <a:pt x="52468" y="1075711"/>
                  <a:pt x="68989" y="1075711"/>
                </a:cubicBezTo>
                <a:cubicBezTo>
                  <a:pt x="75226" y="1075711"/>
                  <a:pt x="80751" y="1075109"/>
                  <a:pt x="82228" y="1084354"/>
                </a:cubicBezTo>
                <a:cubicBezTo>
                  <a:pt x="91036" y="1138734"/>
                  <a:pt x="106136" y="1191909"/>
                  <a:pt x="102963" y="1248258"/>
                </a:cubicBezTo>
                <a:cubicBezTo>
                  <a:pt x="98148" y="1332672"/>
                  <a:pt x="105096" y="1416812"/>
                  <a:pt x="114232" y="1500788"/>
                </a:cubicBezTo>
                <a:cubicBezTo>
                  <a:pt x="119047" y="1545265"/>
                  <a:pt x="136279" y="1588046"/>
                  <a:pt x="132012" y="1633782"/>
                </a:cubicBezTo>
                <a:cubicBezTo>
                  <a:pt x="130590" y="1648881"/>
                  <a:pt x="129496" y="1663980"/>
                  <a:pt x="128839" y="1679134"/>
                </a:cubicBezTo>
                <a:cubicBezTo>
                  <a:pt x="128128" y="1695383"/>
                  <a:pt x="135514" y="1707473"/>
                  <a:pt x="150339" y="1713764"/>
                </a:cubicBezTo>
                <a:cubicBezTo>
                  <a:pt x="164071" y="1719618"/>
                  <a:pt x="178787" y="1722025"/>
                  <a:pt x="191643" y="1712068"/>
                </a:cubicBezTo>
                <a:cubicBezTo>
                  <a:pt x="203898" y="1702549"/>
                  <a:pt x="207563" y="1688216"/>
                  <a:pt x="201764" y="1674539"/>
                </a:cubicBezTo>
                <a:cubicBezTo>
                  <a:pt x="168776" y="1596526"/>
                  <a:pt x="183218" y="1515067"/>
                  <a:pt x="183218" y="1434646"/>
                </a:cubicBezTo>
                <a:cubicBezTo>
                  <a:pt x="183218" y="1424416"/>
                  <a:pt x="186501" y="1418398"/>
                  <a:pt x="197607" y="1419930"/>
                </a:cubicBezTo>
                <a:cubicBezTo>
                  <a:pt x="211229" y="1421845"/>
                  <a:pt x="212870" y="1413584"/>
                  <a:pt x="211119" y="1403627"/>
                </a:cubicBezTo>
                <a:cubicBezTo>
                  <a:pt x="205101" y="1369928"/>
                  <a:pt x="207892" y="1336173"/>
                  <a:pt x="209752" y="1302364"/>
                </a:cubicBezTo>
                <a:cubicBezTo>
                  <a:pt x="213636" y="1231955"/>
                  <a:pt x="216152" y="1161492"/>
                  <a:pt x="223100" y="1091302"/>
                </a:cubicBezTo>
                <a:cubicBezTo>
                  <a:pt x="223538" y="1087090"/>
                  <a:pt x="221514" y="1080032"/>
                  <a:pt x="228845" y="1080361"/>
                </a:cubicBezTo>
                <a:cubicBezTo>
                  <a:pt x="235026" y="1080634"/>
                  <a:pt x="234972" y="1086761"/>
                  <a:pt x="235355" y="1091576"/>
                </a:cubicBezTo>
                <a:cubicBezTo>
                  <a:pt x="237817" y="1123963"/>
                  <a:pt x="241482" y="1156295"/>
                  <a:pt x="242522" y="1188682"/>
                </a:cubicBezTo>
                <a:cubicBezTo>
                  <a:pt x="244764" y="1260567"/>
                  <a:pt x="246077" y="1332508"/>
                  <a:pt x="235464" y="1404065"/>
                </a:cubicBezTo>
                <a:cubicBezTo>
                  <a:pt x="234315" y="1411779"/>
                  <a:pt x="231088" y="1422501"/>
                  <a:pt x="245530" y="1419711"/>
                </a:cubicBezTo>
                <a:cubicBezTo>
                  <a:pt x="266812" y="1415554"/>
                  <a:pt x="271571" y="1427644"/>
                  <a:pt x="272228" y="1444822"/>
                </a:cubicBezTo>
                <a:cubicBezTo>
                  <a:pt x="272501" y="1453138"/>
                  <a:pt x="273267" y="1461399"/>
                  <a:pt x="273267" y="1469714"/>
                </a:cubicBezTo>
                <a:cubicBezTo>
                  <a:pt x="273322" y="1531862"/>
                  <a:pt x="274471" y="1594064"/>
                  <a:pt x="268890" y="1656103"/>
                </a:cubicBezTo>
                <a:cubicBezTo>
                  <a:pt x="267413" y="1672460"/>
                  <a:pt x="271243" y="1686137"/>
                  <a:pt x="288366" y="1693249"/>
                </a:cubicBezTo>
                <a:cubicBezTo>
                  <a:pt x="293947" y="1695601"/>
                  <a:pt x="299581" y="1699267"/>
                  <a:pt x="303630" y="1703753"/>
                </a:cubicBezTo>
                <a:cubicBezTo>
                  <a:pt x="320753" y="1722791"/>
                  <a:pt x="342199" y="1719727"/>
                  <a:pt x="363316" y="1715406"/>
                </a:cubicBezTo>
                <a:cubicBezTo>
                  <a:pt x="378634" y="1712287"/>
                  <a:pt x="382627" y="1699595"/>
                  <a:pt x="373327" y="1687341"/>
                </a:cubicBezTo>
                <a:cubicBezTo>
                  <a:pt x="363097" y="1673883"/>
                  <a:pt x="353085" y="1660370"/>
                  <a:pt x="339682" y="1649538"/>
                </a:cubicBezTo>
                <a:cubicBezTo>
                  <a:pt x="327154" y="1639417"/>
                  <a:pt x="320316" y="1625521"/>
                  <a:pt x="323489" y="1609109"/>
                </a:cubicBezTo>
                <a:cubicBezTo>
                  <a:pt x="334266" y="1554128"/>
                  <a:pt x="336181" y="1498052"/>
                  <a:pt x="344168" y="1442907"/>
                </a:cubicBezTo>
                <a:cubicBezTo>
                  <a:pt x="348216" y="1415061"/>
                  <a:pt x="355055" y="1388145"/>
                  <a:pt x="351827" y="1359697"/>
                </a:cubicBezTo>
                <a:cubicBezTo>
                  <a:pt x="343019" y="1282778"/>
                  <a:pt x="346083" y="1206571"/>
                  <a:pt x="367583" y="1131676"/>
                </a:cubicBezTo>
                <a:cubicBezTo>
                  <a:pt x="381260" y="1084026"/>
                  <a:pt x="381369" y="1082987"/>
                  <a:pt x="429567" y="1084300"/>
                </a:cubicBezTo>
                <a:cubicBezTo>
                  <a:pt x="448495" y="1084792"/>
                  <a:pt x="451176" y="1078938"/>
                  <a:pt x="447620" y="1062526"/>
                </a:cubicBezTo>
                <a:cubicBezTo>
                  <a:pt x="431044" y="984951"/>
                  <a:pt x="414631" y="907375"/>
                  <a:pt x="399368" y="829527"/>
                </a:cubicBezTo>
                <a:cubicBezTo>
                  <a:pt x="394389" y="804088"/>
                  <a:pt x="388864" y="778977"/>
                  <a:pt x="392912" y="751733"/>
                </a:cubicBezTo>
                <a:cubicBezTo>
                  <a:pt x="400134" y="703316"/>
                  <a:pt x="415507" y="656104"/>
                  <a:pt x="414905" y="606539"/>
                </a:cubicBezTo>
                <a:cubicBezTo>
                  <a:pt x="414850" y="601232"/>
                  <a:pt x="418570" y="595816"/>
                  <a:pt x="420649" y="590181"/>
                </a:cubicBezTo>
                <a:cubicBezTo>
                  <a:pt x="427597" y="594339"/>
                  <a:pt x="426941" y="600521"/>
                  <a:pt x="428199" y="605664"/>
                </a:cubicBezTo>
                <a:cubicBezTo>
                  <a:pt x="449699" y="692047"/>
                  <a:pt x="471418" y="778375"/>
                  <a:pt x="499264" y="862953"/>
                </a:cubicBezTo>
                <a:cubicBezTo>
                  <a:pt x="516497" y="915308"/>
                  <a:pt x="517044" y="966460"/>
                  <a:pt x="498826" y="1019034"/>
                </a:cubicBezTo>
                <a:cubicBezTo>
                  <a:pt x="492973" y="1035883"/>
                  <a:pt x="484876" y="1056727"/>
                  <a:pt x="491659" y="1073577"/>
                </a:cubicBezTo>
                <a:cubicBezTo>
                  <a:pt x="502984" y="1101697"/>
                  <a:pt x="498662" y="1131348"/>
                  <a:pt x="506212" y="1159413"/>
                </a:cubicBezTo>
                <a:cubicBezTo>
                  <a:pt x="508728" y="1168823"/>
                  <a:pt x="508017" y="1176755"/>
                  <a:pt x="502492" y="1186165"/>
                </a:cubicBezTo>
                <a:cubicBezTo>
                  <a:pt x="491824" y="1204383"/>
                  <a:pt x="497513" y="1228344"/>
                  <a:pt x="512996" y="1243170"/>
                </a:cubicBezTo>
                <a:cubicBezTo>
                  <a:pt x="527931" y="1257449"/>
                  <a:pt x="549978" y="1260841"/>
                  <a:pt x="568797" y="1251759"/>
                </a:cubicBezTo>
                <a:cubicBezTo>
                  <a:pt x="599980" y="1236715"/>
                  <a:pt x="605068" y="1201647"/>
                  <a:pt x="580723" y="1169698"/>
                </a:cubicBezTo>
                <a:cubicBezTo>
                  <a:pt x="570767" y="1151426"/>
                  <a:pt x="552658" y="1158100"/>
                  <a:pt x="537450" y="1155638"/>
                </a:cubicBezTo>
                <a:cubicBezTo>
                  <a:pt x="514965" y="1130309"/>
                  <a:pt x="516770" y="1085394"/>
                  <a:pt x="541006" y="1065261"/>
                </a:cubicBezTo>
                <a:cubicBezTo>
                  <a:pt x="548555" y="1058861"/>
                  <a:pt x="553205" y="1050764"/>
                  <a:pt x="555613" y="1041245"/>
                </a:cubicBezTo>
                <a:cubicBezTo>
                  <a:pt x="563217" y="1030522"/>
                  <a:pt x="563873" y="1018104"/>
                  <a:pt x="564475" y="1005630"/>
                </a:cubicBezTo>
                <a:cubicBezTo>
                  <a:pt x="565898" y="978386"/>
                  <a:pt x="558731" y="952072"/>
                  <a:pt x="556214" y="925320"/>
                </a:cubicBezTo>
                <a:cubicBezTo>
                  <a:pt x="552057" y="881991"/>
                  <a:pt x="549595" y="838499"/>
                  <a:pt x="547023" y="795006"/>
                </a:cubicBezTo>
                <a:cubicBezTo>
                  <a:pt x="544835" y="758407"/>
                  <a:pt x="537121" y="722464"/>
                  <a:pt x="520272" y="689147"/>
                </a:cubicBezTo>
                <a:cubicBezTo>
                  <a:pt x="514965" y="678698"/>
                  <a:pt x="509111" y="664966"/>
                  <a:pt x="515567" y="656377"/>
                </a:cubicBezTo>
                <a:cubicBezTo>
                  <a:pt x="520217" y="650195"/>
                  <a:pt x="534824" y="654791"/>
                  <a:pt x="545054" y="656760"/>
                </a:cubicBezTo>
                <a:cubicBezTo>
                  <a:pt x="555722" y="658839"/>
                  <a:pt x="569071" y="656924"/>
                  <a:pt x="571314" y="671586"/>
                </a:cubicBezTo>
                <a:cubicBezTo>
                  <a:pt x="576511" y="705724"/>
                  <a:pt x="587398" y="739916"/>
                  <a:pt x="583459" y="774272"/>
                </a:cubicBezTo>
                <a:cubicBezTo>
                  <a:pt x="576511" y="835162"/>
                  <a:pt x="584826" y="895778"/>
                  <a:pt x="582638" y="956612"/>
                </a:cubicBezTo>
                <a:cubicBezTo>
                  <a:pt x="580723" y="1008475"/>
                  <a:pt x="591446" y="1060830"/>
                  <a:pt x="597519" y="1112529"/>
                </a:cubicBezTo>
                <a:cubicBezTo>
                  <a:pt x="606108" y="1185454"/>
                  <a:pt x="609171" y="1258434"/>
                  <a:pt x="614095" y="1331413"/>
                </a:cubicBezTo>
                <a:cubicBezTo>
                  <a:pt x="617979" y="1389513"/>
                  <a:pt x="626568" y="1446573"/>
                  <a:pt x="643911" y="1502156"/>
                </a:cubicBezTo>
                <a:cubicBezTo>
                  <a:pt x="649217" y="1519224"/>
                  <a:pt x="650640" y="1535691"/>
                  <a:pt x="644348" y="1552760"/>
                </a:cubicBezTo>
                <a:cubicBezTo>
                  <a:pt x="640464" y="1563373"/>
                  <a:pt x="638713" y="1575847"/>
                  <a:pt x="643801" y="1585311"/>
                </a:cubicBezTo>
                <a:cubicBezTo>
                  <a:pt x="655290" y="1606811"/>
                  <a:pt x="651952" y="1625740"/>
                  <a:pt x="641613" y="1646365"/>
                </a:cubicBezTo>
                <a:cubicBezTo>
                  <a:pt x="632258" y="1665075"/>
                  <a:pt x="637510" y="1674703"/>
                  <a:pt x="658080" y="1679408"/>
                </a:cubicBezTo>
                <a:cubicBezTo>
                  <a:pt x="671483" y="1682472"/>
                  <a:pt x="685433" y="1684551"/>
                  <a:pt x="699110" y="1684386"/>
                </a:cubicBezTo>
                <a:cubicBezTo>
                  <a:pt x="735983" y="1683949"/>
                  <a:pt x="739430" y="1680940"/>
                  <a:pt x="745666" y="1644286"/>
                </a:cubicBezTo>
                <a:cubicBezTo>
                  <a:pt x="747855" y="1631484"/>
                  <a:pt x="753544" y="1621090"/>
                  <a:pt x="760164" y="1610477"/>
                </a:cubicBezTo>
                <a:cubicBezTo>
                  <a:pt x="776303" y="1584490"/>
                  <a:pt x="775427" y="1575300"/>
                  <a:pt x="754529" y="1554128"/>
                </a:cubicBezTo>
                <a:cubicBezTo>
                  <a:pt x="749660" y="1549204"/>
                  <a:pt x="746815" y="1546250"/>
                  <a:pt x="749934" y="1538591"/>
                </a:cubicBezTo>
                <a:cubicBezTo>
                  <a:pt x="760875" y="1511620"/>
                  <a:pt x="757647" y="1484321"/>
                  <a:pt x="749441" y="1457350"/>
                </a:cubicBezTo>
                <a:cubicBezTo>
                  <a:pt x="734889" y="1409591"/>
                  <a:pt x="725315" y="1360737"/>
                  <a:pt x="722853" y="1310953"/>
                </a:cubicBezTo>
                <a:cubicBezTo>
                  <a:pt x="717875" y="1210674"/>
                  <a:pt x="731497" y="1112419"/>
                  <a:pt x="758304" y="1015860"/>
                </a:cubicBezTo>
                <a:cubicBezTo>
                  <a:pt x="759945" y="1009952"/>
                  <a:pt x="757976" y="999941"/>
                  <a:pt x="767385" y="999120"/>
                </a:cubicBezTo>
                <a:cubicBezTo>
                  <a:pt x="778491" y="998135"/>
                  <a:pt x="777068" y="1009460"/>
                  <a:pt x="779585" y="1015587"/>
                </a:cubicBezTo>
                <a:cubicBezTo>
                  <a:pt x="799444" y="1063237"/>
                  <a:pt x="804094" y="1114443"/>
                  <a:pt x="814434" y="1164337"/>
                </a:cubicBezTo>
                <a:cubicBezTo>
                  <a:pt x="821929" y="1200553"/>
                  <a:pt x="837739" y="1234417"/>
                  <a:pt x="835715" y="1273314"/>
                </a:cubicBezTo>
                <a:cubicBezTo>
                  <a:pt x="831010" y="1363089"/>
                  <a:pt x="829478" y="1453028"/>
                  <a:pt x="826360" y="1542913"/>
                </a:cubicBezTo>
                <a:cubicBezTo>
                  <a:pt x="825923" y="1555988"/>
                  <a:pt x="826688" y="1570266"/>
                  <a:pt x="821655" y="1581755"/>
                </a:cubicBezTo>
                <a:cubicBezTo>
                  <a:pt x="806720" y="1615893"/>
                  <a:pt x="821929" y="1646584"/>
                  <a:pt x="829095" y="1678314"/>
                </a:cubicBezTo>
                <a:cubicBezTo>
                  <a:pt x="831339" y="1688161"/>
                  <a:pt x="838177" y="1693796"/>
                  <a:pt x="848517" y="1693796"/>
                </a:cubicBezTo>
                <a:cubicBezTo>
                  <a:pt x="894963" y="1693960"/>
                  <a:pt x="941137" y="1689967"/>
                  <a:pt x="987091" y="1683949"/>
                </a:cubicBezTo>
                <a:cubicBezTo>
                  <a:pt x="1003831" y="1681760"/>
                  <a:pt x="1011436" y="1670436"/>
                  <a:pt x="1010451" y="1652820"/>
                </a:cubicBezTo>
                <a:cubicBezTo>
                  <a:pt x="1009466" y="1635423"/>
                  <a:pt x="999673" y="1628585"/>
                  <a:pt x="984082" y="1626615"/>
                </a:cubicBezTo>
                <a:cubicBezTo>
                  <a:pt x="978611" y="1625904"/>
                  <a:pt x="973086" y="1625193"/>
                  <a:pt x="967779" y="1623825"/>
                </a:cubicBezTo>
                <a:cubicBezTo>
                  <a:pt x="947100" y="1618519"/>
                  <a:pt x="943106" y="1610531"/>
                  <a:pt x="950765" y="1591001"/>
                </a:cubicBezTo>
                <a:cubicBezTo>
                  <a:pt x="955306" y="1579403"/>
                  <a:pt x="958862" y="1567640"/>
                  <a:pt x="961105" y="1555277"/>
                </a:cubicBezTo>
                <a:cubicBezTo>
                  <a:pt x="969256" y="1509924"/>
                  <a:pt x="955360" y="1465939"/>
                  <a:pt x="953719" y="1421188"/>
                </a:cubicBezTo>
                <a:cubicBezTo>
                  <a:pt x="951531" y="1362159"/>
                  <a:pt x="953555" y="1303349"/>
                  <a:pt x="956947" y="1243006"/>
                </a:cubicBezTo>
                <a:cubicBezTo>
                  <a:pt x="956892" y="1242733"/>
                  <a:pt x="935939" y="765464"/>
                  <a:pt x="931235" y="693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96" name="그룹 2">
            <a:extLst>
              <a:ext uri="{FF2B5EF4-FFF2-40B4-BE49-F238E27FC236}">
                <a16:creationId xmlns:a16="http://schemas.microsoft.com/office/drawing/2014/main" id="{6686D869-0D3D-4C7F-A917-4508C60067FD}"/>
              </a:ext>
            </a:extLst>
          </p:cNvPr>
          <p:cNvGrpSpPr/>
          <p:nvPr/>
        </p:nvGrpSpPr>
        <p:grpSpPr>
          <a:xfrm>
            <a:off x="4441318" y="4204952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7" name="Freeform 41">
              <a:extLst>
                <a:ext uri="{FF2B5EF4-FFF2-40B4-BE49-F238E27FC236}">
                  <a16:creationId xmlns:a16="http://schemas.microsoft.com/office/drawing/2014/main" id="{075E1B73-A2BC-4F1E-9E63-6E74FADE8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8" name="Freeform 42">
              <a:extLst>
                <a:ext uri="{FF2B5EF4-FFF2-40B4-BE49-F238E27FC236}">
                  <a16:creationId xmlns:a16="http://schemas.microsoft.com/office/drawing/2014/main" id="{19B0444D-0BF7-4962-B65B-B94BABC22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99" name="자유형: 도형 198">
            <a:extLst>
              <a:ext uri="{FF2B5EF4-FFF2-40B4-BE49-F238E27FC236}">
                <a16:creationId xmlns:a16="http://schemas.microsoft.com/office/drawing/2014/main" id="{163133DE-8175-428C-A0D6-86DA55814DCD}"/>
              </a:ext>
            </a:extLst>
          </p:cNvPr>
          <p:cNvSpPr/>
          <p:nvPr/>
        </p:nvSpPr>
        <p:spPr>
          <a:xfrm flipH="1">
            <a:off x="5063204" y="4169930"/>
            <a:ext cx="191926" cy="418302"/>
          </a:xfrm>
          <a:custGeom>
            <a:avLst/>
            <a:gdLst>
              <a:gd name="connsiteX0" fmla="*/ 294768 w 1385418"/>
              <a:gd name="connsiteY0" fmla="*/ 3003041 h 3019517"/>
              <a:gd name="connsiteX1" fmla="*/ 269113 w 1385418"/>
              <a:gd name="connsiteY1" fmla="*/ 3003957 h 3019517"/>
              <a:gd name="connsiteX2" fmla="*/ 223299 w 1385418"/>
              <a:gd name="connsiteY2" fmla="*/ 3003957 h 3019517"/>
              <a:gd name="connsiteX3" fmla="*/ 247122 w 1385418"/>
              <a:gd name="connsiteY3" fmla="*/ 961581 h 3019517"/>
              <a:gd name="connsiteX4" fmla="*/ 204516 w 1385418"/>
              <a:gd name="connsiteY4" fmla="*/ 1021597 h 3019517"/>
              <a:gd name="connsiteX5" fmla="*/ 164658 w 1385418"/>
              <a:gd name="connsiteY5" fmla="*/ 1204394 h 3019517"/>
              <a:gd name="connsiteX6" fmla="*/ 164200 w 1385418"/>
              <a:gd name="connsiteY6" fmla="*/ 1403684 h 3019517"/>
              <a:gd name="connsiteX7" fmla="*/ 162825 w 1385418"/>
              <a:gd name="connsiteY7" fmla="*/ 1423670 h 3019517"/>
              <a:gd name="connsiteX8" fmla="*/ 150697 w 1385418"/>
              <a:gd name="connsiteY8" fmla="*/ 1439561 h 3019517"/>
              <a:gd name="connsiteX9" fmla="*/ 170554 w 1385418"/>
              <a:gd name="connsiteY9" fmla="*/ 1461237 h 3019517"/>
              <a:gd name="connsiteX10" fmla="*/ 174594 w 1385418"/>
              <a:gd name="connsiteY10" fmla="*/ 1468274 h 3019517"/>
              <a:gd name="connsiteX11" fmla="*/ 176569 w 1385418"/>
              <a:gd name="connsiteY11" fmla="*/ 1453621 h 3019517"/>
              <a:gd name="connsiteX12" fmla="*/ 247122 w 1385418"/>
              <a:gd name="connsiteY12" fmla="*/ 961581 h 3019517"/>
              <a:gd name="connsiteX13" fmla="*/ 643702 w 1385418"/>
              <a:gd name="connsiteY13" fmla="*/ 359480 h 3019517"/>
              <a:gd name="connsiteX14" fmla="*/ 647283 w 1385418"/>
              <a:gd name="connsiteY14" fmla="*/ 360596 h 3019517"/>
              <a:gd name="connsiteX15" fmla="*/ 644819 w 1385418"/>
              <a:gd name="connsiteY15" fmla="*/ 359581 h 3019517"/>
              <a:gd name="connsiteX16" fmla="*/ 561396 w 1385418"/>
              <a:gd name="connsiteY16" fmla="*/ 352051 h 3019517"/>
              <a:gd name="connsiteX17" fmla="*/ 550845 w 1385418"/>
              <a:gd name="connsiteY17" fmla="*/ 355481 h 3019517"/>
              <a:gd name="connsiteX18" fmla="*/ 569116 w 1385418"/>
              <a:gd name="connsiteY18" fmla="*/ 352748 h 3019517"/>
              <a:gd name="connsiteX19" fmla="*/ 627948 w 1385418"/>
              <a:gd name="connsiteY19" fmla="*/ 3215 h 3019517"/>
              <a:gd name="connsiteX20" fmla="*/ 673189 w 1385418"/>
              <a:gd name="connsiteY20" fmla="*/ 27897 h 3019517"/>
              <a:gd name="connsiteX21" fmla="*/ 731830 w 1385418"/>
              <a:gd name="connsiteY21" fmla="*/ 77834 h 3019517"/>
              <a:gd name="connsiteX22" fmla="*/ 761151 w 1385418"/>
              <a:gd name="connsiteY22" fmla="*/ 189620 h 3019517"/>
              <a:gd name="connsiteX23" fmla="*/ 701593 w 1385418"/>
              <a:gd name="connsiteY23" fmla="*/ 321104 h 3019517"/>
              <a:gd name="connsiteX24" fmla="*/ 701590 w 1385418"/>
              <a:gd name="connsiteY24" fmla="*/ 321103 h 3019517"/>
              <a:gd name="connsiteX25" fmla="*/ 701593 w 1385418"/>
              <a:gd name="connsiteY25" fmla="*/ 321106 h 3019517"/>
              <a:gd name="connsiteX26" fmla="*/ 700677 w 1385418"/>
              <a:gd name="connsiteY26" fmla="*/ 348136 h 3019517"/>
              <a:gd name="connsiteX27" fmla="*/ 699486 w 1385418"/>
              <a:gd name="connsiteY27" fmla="*/ 371168 h 3019517"/>
              <a:gd name="connsiteX28" fmla="*/ 701421 w 1385418"/>
              <a:gd name="connsiteY28" fmla="*/ 379288 h 3019517"/>
              <a:gd name="connsiteX29" fmla="*/ 701144 w 1385418"/>
              <a:gd name="connsiteY29" fmla="*/ 392125 h 3019517"/>
              <a:gd name="connsiteX30" fmla="*/ 734753 w 1385418"/>
              <a:gd name="connsiteY30" fmla="*/ 431001 h 3019517"/>
              <a:gd name="connsiteX31" fmla="*/ 781769 w 1385418"/>
              <a:gd name="connsiteY31" fmla="*/ 451674 h 3019517"/>
              <a:gd name="connsiteX32" fmla="*/ 915545 w 1385418"/>
              <a:gd name="connsiteY32" fmla="*/ 503902 h 3019517"/>
              <a:gd name="connsiteX33" fmla="*/ 939827 w 1385418"/>
              <a:gd name="connsiteY33" fmla="*/ 532307 h 3019517"/>
              <a:gd name="connsiteX34" fmla="*/ 1064898 w 1385418"/>
              <a:gd name="connsiteY34" fmla="*/ 1084820 h 3019517"/>
              <a:gd name="connsiteX35" fmla="*/ 1140033 w 1385418"/>
              <a:gd name="connsiteY35" fmla="*/ 1416970 h 3019517"/>
              <a:gd name="connsiteX36" fmla="*/ 1143812 w 1385418"/>
              <a:gd name="connsiteY36" fmla="*/ 1433463 h 3019517"/>
              <a:gd name="connsiteX37" fmla="*/ 1141521 w 1385418"/>
              <a:gd name="connsiteY37" fmla="*/ 1450487 h 3019517"/>
              <a:gd name="connsiteX38" fmla="*/ 1164141 w 1385418"/>
              <a:gd name="connsiteY38" fmla="*/ 1471488 h 3019517"/>
              <a:gd name="connsiteX39" fmla="*/ 1183555 w 1385418"/>
              <a:gd name="connsiteY39" fmla="*/ 1495769 h 3019517"/>
              <a:gd name="connsiteX40" fmla="*/ 1177141 w 1385418"/>
              <a:gd name="connsiteY40" fmla="*/ 1573653 h 3019517"/>
              <a:gd name="connsiteX41" fmla="*/ 1134993 w 1385418"/>
              <a:gd name="connsiteY41" fmla="*/ 1591062 h 3019517"/>
              <a:gd name="connsiteX42" fmla="*/ 1110654 w 1385418"/>
              <a:gd name="connsiteY42" fmla="*/ 1587855 h 3019517"/>
              <a:gd name="connsiteX43" fmla="*/ 1079102 w 1385418"/>
              <a:gd name="connsiteY43" fmla="*/ 1583274 h 3019517"/>
              <a:gd name="connsiteX44" fmla="*/ 1079102 w 1385418"/>
              <a:gd name="connsiteY44" fmla="*/ 1583274 h 3019517"/>
              <a:gd name="connsiteX45" fmla="*/ 1063984 w 1385418"/>
              <a:gd name="connsiteY45" fmla="*/ 1621300 h 3019517"/>
              <a:gd name="connsiteX46" fmla="*/ 1080019 w 1385418"/>
              <a:gd name="connsiteY46" fmla="*/ 1638708 h 3019517"/>
              <a:gd name="connsiteX47" fmla="*/ 1122167 w 1385418"/>
              <a:gd name="connsiteY47" fmla="*/ 1631837 h 3019517"/>
              <a:gd name="connsiteX48" fmla="*/ 1139577 w 1385418"/>
              <a:gd name="connsiteY48" fmla="*/ 1602057 h 3019517"/>
              <a:gd name="connsiteX49" fmla="*/ 1136370 w 1385418"/>
              <a:gd name="connsiteY49" fmla="*/ 1591978 h 3019517"/>
              <a:gd name="connsiteX50" fmla="*/ 1136370 w 1385418"/>
              <a:gd name="connsiteY50" fmla="*/ 1591062 h 3019517"/>
              <a:gd name="connsiteX51" fmla="*/ 1178060 w 1385418"/>
              <a:gd name="connsiteY51" fmla="*/ 1573653 h 3019517"/>
              <a:gd name="connsiteX52" fmla="*/ 1222957 w 1385418"/>
              <a:gd name="connsiteY52" fmla="*/ 1606181 h 3019517"/>
              <a:gd name="connsiteX53" fmla="*/ 1296260 w 1385418"/>
              <a:gd name="connsiteY53" fmla="*/ 1589688 h 3019517"/>
              <a:gd name="connsiteX54" fmla="*/ 1316417 w 1385418"/>
              <a:gd name="connsiteY54" fmla="*/ 1604348 h 3019517"/>
              <a:gd name="connsiteX55" fmla="*/ 1370019 w 1385418"/>
              <a:gd name="connsiteY55" fmla="*/ 1949784 h 3019517"/>
              <a:gd name="connsiteX56" fmla="*/ 1384680 w 1385418"/>
              <a:gd name="connsiteY56" fmla="*/ 2044618 h 3019517"/>
              <a:gd name="connsiteX57" fmla="*/ 1372310 w 1385418"/>
              <a:gd name="connsiteY57" fmla="*/ 2066151 h 3019517"/>
              <a:gd name="connsiteX58" fmla="*/ 1014963 w 1385418"/>
              <a:gd name="connsiteY58" fmla="*/ 2170148 h 3019517"/>
              <a:gd name="connsiteX59" fmla="*/ 914631 w 1385418"/>
              <a:gd name="connsiteY59" fmla="*/ 2167857 h 3019517"/>
              <a:gd name="connsiteX60" fmla="*/ 904094 w 1385418"/>
              <a:gd name="connsiteY60" fmla="*/ 2148157 h 3019517"/>
              <a:gd name="connsiteX61" fmla="*/ 890350 w 1385418"/>
              <a:gd name="connsiteY61" fmla="*/ 1984144 h 3019517"/>
              <a:gd name="connsiteX62" fmla="*/ 866526 w 1385418"/>
              <a:gd name="connsiteY62" fmla="*/ 1711095 h 3019517"/>
              <a:gd name="connsiteX63" fmla="*/ 888517 w 1385418"/>
              <a:gd name="connsiteY63" fmla="*/ 1680857 h 3019517"/>
              <a:gd name="connsiteX64" fmla="*/ 988850 w 1385418"/>
              <a:gd name="connsiteY64" fmla="*/ 1658867 h 3019517"/>
              <a:gd name="connsiteX65" fmla="*/ 1009465 w 1385418"/>
              <a:gd name="connsiteY65" fmla="*/ 1641457 h 3019517"/>
              <a:gd name="connsiteX66" fmla="*/ 1051614 w 1385418"/>
              <a:gd name="connsiteY66" fmla="*/ 1563116 h 3019517"/>
              <a:gd name="connsiteX67" fmla="*/ 1051669 w 1385418"/>
              <a:gd name="connsiteY67" fmla="*/ 1563089 h 3019517"/>
              <a:gd name="connsiteX68" fmla="*/ 1051611 w 1385418"/>
              <a:gd name="connsiteY68" fmla="*/ 1563115 h 3019517"/>
              <a:gd name="connsiteX69" fmla="*/ 1050262 w 1385418"/>
              <a:gd name="connsiteY69" fmla="*/ 1496086 h 3019517"/>
              <a:gd name="connsiteX70" fmla="*/ 1040016 w 1385418"/>
              <a:gd name="connsiteY70" fmla="*/ 1492735 h 3019517"/>
              <a:gd name="connsiteX71" fmla="*/ 1030996 w 1385418"/>
              <a:gd name="connsiteY71" fmla="*/ 1474695 h 3019517"/>
              <a:gd name="connsiteX72" fmla="*/ 869731 w 1385418"/>
              <a:gd name="connsiteY72" fmla="*/ 1058707 h 3019517"/>
              <a:gd name="connsiteX73" fmla="*/ 877061 w 1385418"/>
              <a:gd name="connsiteY73" fmla="*/ 1179196 h 3019517"/>
              <a:gd name="connsiteX74" fmla="*/ 903634 w 1385418"/>
              <a:gd name="connsiteY74" fmla="*/ 1560367 h 3019517"/>
              <a:gd name="connsiteX75" fmla="*/ 883934 w 1385418"/>
              <a:gd name="connsiteY75" fmla="*/ 1584648 h 3019517"/>
              <a:gd name="connsiteX76" fmla="*/ 850490 w 1385418"/>
              <a:gd name="connsiteY76" fmla="*/ 1618092 h 3019517"/>
              <a:gd name="connsiteX77" fmla="*/ 717172 w 1385418"/>
              <a:gd name="connsiteY77" fmla="*/ 2056071 h 3019517"/>
              <a:gd name="connsiteX78" fmla="*/ 684186 w 1385418"/>
              <a:gd name="connsiteY78" fmla="*/ 2225124 h 3019517"/>
              <a:gd name="connsiteX79" fmla="*/ 657614 w 1385418"/>
              <a:gd name="connsiteY79" fmla="*/ 2555899 h 3019517"/>
              <a:gd name="connsiteX80" fmla="*/ 665860 w 1385418"/>
              <a:gd name="connsiteY80" fmla="*/ 2616831 h 3019517"/>
              <a:gd name="connsiteX81" fmla="*/ 700221 w 1385418"/>
              <a:gd name="connsiteY81" fmla="*/ 2803293 h 3019517"/>
              <a:gd name="connsiteX82" fmla="*/ 707551 w 1385418"/>
              <a:gd name="connsiteY82" fmla="*/ 2821618 h 3019517"/>
              <a:gd name="connsiteX83" fmla="*/ 786351 w 1385418"/>
              <a:gd name="connsiteY83" fmla="*/ 2880260 h 3019517"/>
              <a:gd name="connsiteX84" fmla="*/ 857362 w 1385418"/>
              <a:gd name="connsiteY84" fmla="*/ 2891713 h 3019517"/>
              <a:gd name="connsiteX85" fmla="*/ 897220 w 1385418"/>
              <a:gd name="connsiteY85" fmla="*/ 2928822 h 3019517"/>
              <a:gd name="connsiteX86" fmla="*/ 889432 w 1385418"/>
              <a:gd name="connsiteY86" fmla="*/ 2949438 h 3019517"/>
              <a:gd name="connsiteX87" fmla="*/ 684186 w 1385418"/>
              <a:gd name="connsiteY87" fmla="*/ 2972804 h 3019517"/>
              <a:gd name="connsiteX88" fmla="*/ 683651 w 1385418"/>
              <a:gd name="connsiteY88" fmla="*/ 2972651 h 3019517"/>
              <a:gd name="connsiteX89" fmla="*/ 683269 w 1385418"/>
              <a:gd name="connsiteY89" fmla="*/ 2976470 h 3019517"/>
              <a:gd name="connsiteX90" fmla="*/ 641578 w 1385418"/>
              <a:gd name="connsiteY90" fmla="*/ 2981509 h 3019517"/>
              <a:gd name="connsiteX91" fmla="*/ 632415 w 1385418"/>
              <a:gd name="connsiteY91" fmla="*/ 2974637 h 3019517"/>
              <a:gd name="connsiteX92" fmla="*/ 640203 w 1385418"/>
              <a:gd name="connsiteY92" fmla="*/ 2965474 h 3019517"/>
              <a:gd name="connsiteX93" fmla="*/ 678058 w 1385418"/>
              <a:gd name="connsiteY93" fmla="*/ 2971053 h 3019517"/>
              <a:gd name="connsiteX94" fmla="*/ 639289 w 1385418"/>
              <a:gd name="connsiteY94" fmla="*/ 2959975 h 3019517"/>
              <a:gd name="connsiteX95" fmla="*/ 605844 w 1385418"/>
              <a:gd name="connsiteY95" fmla="*/ 2974636 h 3019517"/>
              <a:gd name="connsiteX96" fmla="*/ 544912 w 1385418"/>
              <a:gd name="connsiteY96" fmla="*/ 2969139 h 3019517"/>
              <a:gd name="connsiteX97" fmla="*/ 494517 w 1385418"/>
              <a:gd name="connsiteY97" fmla="*/ 2937985 h 3019517"/>
              <a:gd name="connsiteX98" fmla="*/ 523837 w 1385418"/>
              <a:gd name="connsiteY98" fmla="*/ 2846816 h 3019517"/>
              <a:gd name="connsiteX99" fmla="*/ 527560 w 1385418"/>
              <a:gd name="connsiteY99" fmla="*/ 2836680 h 3019517"/>
              <a:gd name="connsiteX100" fmla="*/ 527260 w 1385418"/>
              <a:gd name="connsiteY100" fmla="*/ 2836126 h 3019517"/>
              <a:gd name="connsiteX101" fmla="*/ 523836 w 1385418"/>
              <a:gd name="connsiteY101" fmla="*/ 2845901 h 3019517"/>
              <a:gd name="connsiteX102" fmla="*/ 494515 w 1385418"/>
              <a:gd name="connsiteY102" fmla="*/ 2937069 h 3019517"/>
              <a:gd name="connsiteX103" fmla="*/ 461072 w 1385418"/>
              <a:gd name="connsiteY103" fmla="*/ 2950356 h 3019517"/>
              <a:gd name="connsiteX104" fmla="*/ 374941 w 1385418"/>
              <a:gd name="connsiteY104" fmla="*/ 2844068 h 3019517"/>
              <a:gd name="connsiteX105" fmla="*/ 372179 w 1385418"/>
              <a:gd name="connsiteY105" fmla="*/ 2835506 h 3019517"/>
              <a:gd name="connsiteX106" fmla="*/ 372079 w 1385418"/>
              <a:gd name="connsiteY106" fmla="*/ 2835935 h 3019517"/>
              <a:gd name="connsiteX107" fmla="*/ 374943 w 1385418"/>
              <a:gd name="connsiteY107" fmla="*/ 2844983 h 3019517"/>
              <a:gd name="connsiteX108" fmla="*/ 461073 w 1385418"/>
              <a:gd name="connsiteY108" fmla="*/ 2951272 h 3019517"/>
              <a:gd name="connsiteX109" fmla="*/ 483063 w 1385418"/>
              <a:gd name="connsiteY109" fmla="*/ 2968681 h 3019517"/>
              <a:gd name="connsiteX110" fmla="*/ 476649 w 1385418"/>
              <a:gd name="connsiteY110" fmla="*/ 3003957 h 3019517"/>
              <a:gd name="connsiteX111" fmla="*/ 371736 w 1385418"/>
              <a:gd name="connsiteY111" fmla="*/ 3016785 h 3019517"/>
              <a:gd name="connsiteX112" fmla="*/ 309429 w 1385418"/>
              <a:gd name="connsiteY112" fmla="*/ 3003041 h 3019517"/>
              <a:gd name="connsiteX113" fmla="*/ 261325 w 1385418"/>
              <a:gd name="connsiteY113" fmla="*/ 2973720 h 3019517"/>
              <a:gd name="connsiteX114" fmla="*/ 197186 w 1385418"/>
              <a:gd name="connsiteY114" fmla="*/ 2960434 h 3019517"/>
              <a:gd name="connsiteX115" fmla="*/ 108307 w 1385418"/>
              <a:gd name="connsiteY115" fmla="*/ 2924699 h 3019517"/>
              <a:gd name="connsiteX116" fmla="*/ 100977 w 1385418"/>
              <a:gd name="connsiteY116" fmla="*/ 2906374 h 3019517"/>
              <a:gd name="connsiteX117" fmla="*/ 155495 w 1385418"/>
              <a:gd name="connsiteY117" fmla="*/ 2795504 h 3019517"/>
              <a:gd name="connsiteX118" fmla="*/ 176111 w 1385418"/>
              <a:gd name="connsiteY118" fmla="*/ 2782219 h 3019517"/>
              <a:gd name="connsiteX119" fmla="*/ 200393 w 1385418"/>
              <a:gd name="connsiteY119" fmla="*/ 2758395 h 3019517"/>
              <a:gd name="connsiteX120" fmla="*/ 298892 w 1385418"/>
              <a:gd name="connsiteY120" fmla="*/ 2518332 h 3019517"/>
              <a:gd name="connsiteX121" fmla="*/ 450994 w 1385418"/>
              <a:gd name="connsiteY121" fmla="*/ 2160984 h 3019517"/>
              <a:gd name="connsiteX122" fmla="*/ 456033 w 1385418"/>
              <a:gd name="connsiteY122" fmla="*/ 2138994 h 3019517"/>
              <a:gd name="connsiteX123" fmla="*/ 452827 w 1385418"/>
              <a:gd name="connsiteY123" fmla="*/ 1980937 h 3019517"/>
              <a:gd name="connsiteX124" fmla="*/ 412510 w 1385418"/>
              <a:gd name="connsiteY124" fmla="*/ 1745454 h 3019517"/>
              <a:gd name="connsiteX125" fmla="*/ 384564 w 1385418"/>
              <a:gd name="connsiteY125" fmla="*/ 1598850 h 3019517"/>
              <a:gd name="connsiteX126" fmla="*/ 360741 w 1385418"/>
              <a:gd name="connsiteY126" fmla="*/ 1579151 h 3019517"/>
              <a:gd name="connsiteX127" fmla="*/ 202225 w 1385418"/>
              <a:gd name="connsiteY127" fmla="*/ 1555785 h 3019517"/>
              <a:gd name="connsiteX128" fmla="*/ 196482 w 1385418"/>
              <a:gd name="connsiteY128" fmla="*/ 1552432 h 3019517"/>
              <a:gd name="connsiteX129" fmla="*/ 197184 w 1385418"/>
              <a:gd name="connsiteY129" fmla="*/ 1587854 h 3019517"/>
              <a:gd name="connsiteX130" fmla="*/ 186646 w 1385418"/>
              <a:gd name="connsiteY130" fmla="*/ 1606180 h 3019517"/>
              <a:gd name="connsiteX131" fmla="*/ 169237 w 1385418"/>
              <a:gd name="connsiteY131" fmla="*/ 1591978 h 3019517"/>
              <a:gd name="connsiteX132" fmla="*/ 160533 w 1385418"/>
              <a:gd name="connsiteY132" fmla="*/ 1552120 h 3019517"/>
              <a:gd name="connsiteX133" fmla="*/ 144956 w 1385418"/>
              <a:gd name="connsiteY133" fmla="*/ 1530587 h 3019517"/>
              <a:gd name="connsiteX134" fmla="*/ 132586 w 1385418"/>
              <a:gd name="connsiteY134" fmla="*/ 1554411 h 3019517"/>
              <a:gd name="connsiteX135" fmla="*/ 152286 w 1385418"/>
              <a:gd name="connsiteY135" fmla="*/ 1588770 h 3019517"/>
              <a:gd name="connsiteX136" fmla="*/ 160533 w 1385418"/>
              <a:gd name="connsiteY136" fmla="*/ 1603889 h 3019517"/>
              <a:gd name="connsiteX137" fmla="*/ 151370 w 1385418"/>
              <a:gd name="connsiteY137" fmla="*/ 1613052 h 3019517"/>
              <a:gd name="connsiteX138" fmla="*/ 154119 w 1385418"/>
              <a:gd name="connsiteY138" fmla="*/ 1632752 h 3019517"/>
              <a:gd name="connsiteX139" fmla="*/ 156868 w 1385418"/>
              <a:gd name="connsiteY139" fmla="*/ 1648329 h 3019517"/>
              <a:gd name="connsiteX140" fmla="*/ 138542 w 1385418"/>
              <a:gd name="connsiteY140" fmla="*/ 1645580 h 3019517"/>
              <a:gd name="connsiteX141" fmla="*/ 80359 w 1385418"/>
              <a:gd name="connsiteY141" fmla="*/ 1607096 h 3019517"/>
              <a:gd name="connsiteX142" fmla="*/ 35461 w 1385418"/>
              <a:gd name="connsiteY142" fmla="*/ 1492562 h 3019517"/>
              <a:gd name="connsiteX143" fmla="*/ 39355 w 1385418"/>
              <a:gd name="connsiteY143" fmla="*/ 1470171 h 3019517"/>
              <a:gd name="connsiteX144" fmla="*/ 43958 w 1385418"/>
              <a:gd name="connsiteY144" fmla="*/ 1442500 h 3019517"/>
              <a:gd name="connsiteX145" fmla="*/ 42929 w 1385418"/>
              <a:gd name="connsiteY145" fmla="*/ 1442454 h 3019517"/>
              <a:gd name="connsiteX146" fmla="*/ 25384 w 1385418"/>
              <a:gd name="connsiteY146" fmla="*/ 1441251 h 3019517"/>
              <a:gd name="connsiteX147" fmla="*/ 187 w 1385418"/>
              <a:gd name="connsiteY147" fmla="*/ 1411472 h 3019517"/>
              <a:gd name="connsiteX148" fmla="*/ 12098 w 1385418"/>
              <a:gd name="connsiteY148" fmla="*/ 1236463 h 3019517"/>
              <a:gd name="connsiteX149" fmla="*/ 21719 w 1385418"/>
              <a:gd name="connsiteY149" fmla="*/ 1102230 h 3019517"/>
              <a:gd name="connsiteX150" fmla="*/ 26758 w 1385418"/>
              <a:gd name="connsiteY150" fmla="*/ 1032592 h 3019517"/>
              <a:gd name="connsiteX151" fmla="*/ 82651 w 1385418"/>
              <a:gd name="connsiteY151" fmla="*/ 889654 h 3019517"/>
              <a:gd name="connsiteX152" fmla="*/ 128007 w 1385418"/>
              <a:gd name="connsiteY152" fmla="*/ 788405 h 3019517"/>
              <a:gd name="connsiteX153" fmla="*/ 197644 w 1385418"/>
              <a:gd name="connsiteY153" fmla="*/ 647757 h 3019517"/>
              <a:gd name="connsiteX154" fmla="*/ 228339 w 1385418"/>
              <a:gd name="connsiteY154" fmla="*/ 543760 h 3019517"/>
              <a:gd name="connsiteX155" fmla="*/ 255369 w 1385418"/>
              <a:gd name="connsiteY155" fmla="*/ 510774 h 3019517"/>
              <a:gd name="connsiteX156" fmla="*/ 344248 w 1385418"/>
              <a:gd name="connsiteY156" fmla="*/ 471375 h 3019517"/>
              <a:gd name="connsiteX157" fmla="*/ 450078 w 1385418"/>
              <a:gd name="connsiteY157" fmla="*/ 424645 h 3019517"/>
              <a:gd name="connsiteX158" fmla="*/ 467029 w 1385418"/>
              <a:gd name="connsiteY158" fmla="*/ 413191 h 3019517"/>
              <a:gd name="connsiteX159" fmla="*/ 470438 w 1385418"/>
              <a:gd name="connsiteY159" fmla="*/ 410590 h 3019517"/>
              <a:gd name="connsiteX160" fmla="*/ 465532 w 1385418"/>
              <a:gd name="connsiteY160" fmla="*/ 395861 h 3019517"/>
              <a:gd name="connsiteX161" fmla="*/ 453742 w 1385418"/>
              <a:gd name="connsiteY161" fmla="*/ 330727 h 3019517"/>
              <a:gd name="connsiteX162" fmla="*/ 439310 w 1385418"/>
              <a:gd name="connsiteY162" fmla="*/ 267045 h 3019517"/>
              <a:gd name="connsiteX163" fmla="*/ 443966 w 1385418"/>
              <a:gd name="connsiteY163" fmla="*/ 204074 h 3019517"/>
              <a:gd name="connsiteX164" fmla="*/ 441829 w 1385418"/>
              <a:gd name="connsiteY164" fmla="*/ 202905 h 3019517"/>
              <a:gd name="connsiteX165" fmla="*/ 434499 w 1385418"/>
              <a:gd name="connsiteY165" fmla="*/ 189620 h 3019517"/>
              <a:gd name="connsiteX166" fmla="*/ 452366 w 1385418"/>
              <a:gd name="connsiteY166" fmla="*/ 110820 h 3019517"/>
              <a:gd name="connsiteX167" fmla="*/ 465652 w 1385418"/>
              <a:gd name="connsiteY167" fmla="*/ 82416 h 3019517"/>
              <a:gd name="connsiteX168" fmla="*/ 575147 w 1385418"/>
              <a:gd name="connsiteY168" fmla="*/ 3616 h 3019517"/>
              <a:gd name="connsiteX169" fmla="*/ 627948 w 1385418"/>
              <a:gd name="connsiteY169" fmla="*/ 3215 h 30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385418" h="3019517">
                <a:moveTo>
                  <a:pt x="294768" y="3003041"/>
                </a:moveTo>
                <a:cubicBezTo>
                  <a:pt x="284689" y="3003499"/>
                  <a:pt x="276901" y="3003957"/>
                  <a:pt x="269113" y="3003957"/>
                </a:cubicBezTo>
                <a:cubicBezTo>
                  <a:pt x="253536" y="3003957"/>
                  <a:pt x="238417" y="3003957"/>
                  <a:pt x="223299" y="3003957"/>
                </a:cubicBezTo>
                <a:close/>
                <a:moveTo>
                  <a:pt x="247122" y="961581"/>
                </a:moveTo>
                <a:cubicBezTo>
                  <a:pt x="232004" y="982655"/>
                  <a:pt x="221467" y="996400"/>
                  <a:pt x="204516" y="1021597"/>
                </a:cubicBezTo>
                <a:cubicBezTo>
                  <a:pt x="170614" y="1071992"/>
                  <a:pt x="165116" y="1145753"/>
                  <a:pt x="164658" y="1204394"/>
                </a:cubicBezTo>
                <a:cubicBezTo>
                  <a:pt x="164200" y="1270824"/>
                  <a:pt x="164658" y="1337253"/>
                  <a:pt x="164200" y="1403684"/>
                </a:cubicBezTo>
                <a:cubicBezTo>
                  <a:pt x="163971" y="1410327"/>
                  <a:pt x="164314" y="1417313"/>
                  <a:pt x="162825" y="1423670"/>
                </a:cubicBezTo>
                <a:lnTo>
                  <a:pt x="150697" y="1439561"/>
                </a:lnTo>
                <a:lnTo>
                  <a:pt x="170554" y="1461237"/>
                </a:lnTo>
                <a:lnTo>
                  <a:pt x="174594" y="1468274"/>
                </a:lnTo>
                <a:lnTo>
                  <a:pt x="176569" y="1453621"/>
                </a:lnTo>
                <a:cubicBezTo>
                  <a:pt x="199935" y="1288234"/>
                  <a:pt x="223757" y="1122846"/>
                  <a:pt x="247122" y="961581"/>
                </a:cubicBezTo>
                <a:close/>
                <a:moveTo>
                  <a:pt x="643702" y="359480"/>
                </a:moveTo>
                <a:lnTo>
                  <a:pt x="647283" y="360596"/>
                </a:lnTo>
                <a:lnTo>
                  <a:pt x="644819" y="359581"/>
                </a:lnTo>
                <a:close/>
                <a:moveTo>
                  <a:pt x="561396" y="352051"/>
                </a:moveTo>
                <a:lnTo>
                  <a:pt x="550845" y="355481"/>
                </a:lnTo>
                <a:lnTo>
                  <a:pt x="569116" y="352748"/>
                </a:lnTo>
                <a:close/>
                <a:moveTo>
                  <a:pt x="627948" y="3215"/>
                </a:moveTo>
                <a:cubicBezTo>
                  <a:pt x="643982" y="7510"/>
                  <a:pt x="658757" y="15986"/>
                  <a:pt x="673189" y="27897"/>
                </a:cubicBezTo>
                <a:cubicBezTo>
                  <a:pt x="692430" y="45307"/>
                  <a:pt x="714879" y="58134"/>
                  <a:pt x="731830" y="77834"/>
                </a:cubicBezTo>
                <a:cubicBezTo>
                  <a:pt x="760693" y="110362"/>
                  <a:pt x="772146" y="147013"/>
                  <a:pt x="761151" y="189620"/>
                </a:cubicBezTo>
                <a:cubicBezTo>
                  <a:pt x="749239" y="237266"/>
                  <a:pt x="729081" y="280789"/>
                  <a:pt x="701593" y="321104"/>
                </a:cubicBezTo>
                <a:lnTo>
                  <a:pt x="701590" y="321103"/>
                </a:lnTo>
                <a:lnTo>
                  <a:pt x="701593" y="321106"/>
                </a:lnTo>
                <a:cubicBezTo>
                  <a:pt x="701136" y="330269"/>
                  <a:pt x="701136" y="339431"/>
                  <a:pt x="700677" y="348136"/>
                </a:cubicBezTo>
                <a:lnTo>
                  <a:pt x="699486" y="371168"/>
                </a:lnTo>
                <a:lnTo>
                  <a:pt x="701421" y="379288"/>
                </a:lnTo>
                <a:lnTo>
                  <a:pt x="701144" y="392125"/>
                </a:lnTo>
                <a:lnTo>
                  <a:pt x="734753" y="431001"/>
                </a:lnTo>
                <a:cubicBezTo>
                  <a:pt x="749012" y="439763"/>
                  <a:pt x="765505" y="445489"/>
                  <a:pt x="781769" y="451674"/>
                </a:cubicBezTo>
                <a:cubicBezTo>
                  <a:pt x="826208" y="468626"/>
                  <a:pt x="870648" y="486951"/>
                  <a:pt x="915545" y="503902"/>
                </a:cubicBezTo>
                <a:cubicBezTo>
                  <a:pt x="929290" y="509400"/>
                  <a:pt x="936162" y="516272"/>
                  <a:pt x="939827" y="532307"/>
                </a:cubicBezTo>
                <a:cubicBezTo>
                  <a:pt x="981059" y="716478"/>
                  <a:pt x="1023208" y="900649"/>
                  <a:pt x="1064898" y="1084820"/>
                </a:cubicBezTo>
                <a:cubicBezTo>
                  <a:pt x="1090096" y="1195690"/>
                  <a:pt x="1115293" y="1306101"/>
                  <a:pt x="1140033" y="1416970"/>
                </a:cubicBezTo>
                <a:cubicBezTo>
                  <a:pt x="1141407" y="1422238"/>
                  <a:pt x="1143125" y="1427736"/>
                  <a:pt x="1143812" y="1433463"/>
                </a:cubicBezTo>
                <a:lnTo>
                  <a:pt x="1141521" y="1450487"/>
                </a:lnTo>
                <a:lnTo>
                  <a:pt x="1164141" y="1471488"/>
                </a:lnTo>
                <a:cubicBezTo>
                  <a:pt x="1171529" y="1478933"/>
                  <a:pt x="1178286" y="1486836"/>
                  <a:pt x="1183555" y="1495769"/>
                </a:cubicBezTo>
                <a:cubicBezTo>
                  <a:pt x="1199590" y="1522341"/>
                  <a:pt x="1194092" y="1548913"/>
                  <a:pt x="1177141" y="1573653"/>
                </a:cubicBezTo>
                <a:cubicBezTo>
                  <a:pt x="1163855" y="1581441"/>
                  <a:pt x="1150569" y="1588771"/>
                  <a:pt x="1134993" y="1591062"/>
                </a:cubicBezTo>
                <a:cubicBezTo>
                  <a:pt x="1126288" y="1589917"/>
                  <a:pt x="1119072" y="1589000"/>
                  <a:pt x="1110654" y="1587855"/>
                </a:cubicBezTo>
                <a:lnTo>
                  <a:pt x="1079102" y="1583274"/>
                </a:lnTo>
                <a:lnTo>
                  <a:pt x="1079102" y="1583274"/>
                </a:lnTo>
                <a:cubicBezTo>
                  <a:pt x="1074063" y="1596102"/>
                  <a:pt x="1068107" y="1608472"/>
                  <a:pt x="1063984" y="1621300"/>
                </a:cubicBezTo>
                <a:cubicBezTo>
                  <a:pt x="1059402" y="1635502"/>
                  <a:pt x="1061693" y="1642374"/>
                  <a:pt x="1080019" y="1638708"/>
                </a:cubicBezTo>
                <a:cubicBezTo>
                  <a:pt x="1101551" y="1634585"/>
                  <a:pt x="1107507" y="1634585"/>
                  <a:pt x="1122167" y="1631837"/>
                </a:cubicBezTo>
                <a:cubicBezTo>
                  <a:pt x="1146907" y="1626797"/>
                  <a:pt x="1145532" y="1617176"/>
                  <a:pt x="1139577" y="1602057"/>
                </a:cubicBezTo>
                <a:cubicBezTo>
                  <a:pt x="1138660" y="1598392"/>
                  <a:pt x="1137286" y="1595185"/>
                  <a:pt x="1136370" y="1591978"/>
                </a:cubicBezTo>
                <a:cubicBezTo>
                  <a:pt x="1136370" y="1591520"/>
                  <a:pt x="1136370" y="1591520"/>
                  <a:pt x="1136370" y="1591062"/>
                </a:cubicBezTo>
                <a:cubicBezTo>
                  <a:pt x="1151946" y="1588772"/>
                  <a:pt x="1164774" y="1581441"/>
                  <a:pt x="1178060" y="1573653"/>
                </a:cubicBezTo>
                <a:cubicBezTo>
                  <a:pt x="1182641" y="1615802"/>
                  <a:pt x="1182641" y="1615802"/>
                  <a:pt x="1222957" y="1606181"/>
                </a:cubicBezTo>
                <a:cubicBezTo>
                  <a:pt x="1247239" y="1600683"/>
                  <a:pt x="1271978" y="1595644"/>
                  <a:pt x="1296260" y="1589688"/>
                </a:cubicBezTo>
                <a:cubicBezTo>
                  <a:pt x="1310004" y="1586023"/>
                  <a:pt x="1314127" y="1590146"/>
                  <a:pt x="1316417" y="1604348"/>
                </a:cubicBezTo>
                <a:cubicBezTo>
                  <a:pt x="1333827" y="1719799"/>
                  <a:pt x="1352152" y="1834791"/>
                  <a:pt x="1370019" y="1949784"/>
                </a:cubicBezTo>
                <a:cubicBezTo>
                  <a:pt x="1375059" y="1981395"/>
                  <a:pt x="1378724" y="2013007"/>
                  <a:pt x="1384680" y="2044618"/>
                </a:cubicBezTo>
                <a:cubicBezTo>
                  <a:pt x="1386971" y="2056530"/>
                  <a:pt x="1384222" y="2062027"/>
                  <a:pt x="1372310" y="2066151"/>
                </a:cubicBezTo>
                <a:cubicBezTo>
                  <a:pt x="1253195" y="2100511"/>
                  <a:pt x="1134537" y="2137161"/>
                  <a:pt x="1014963" y="2170148"/>
                </a:cubicBezTo>
                <a:cubicBezTo>
                  <a:pt x="982435" y="2179310"/>
                  <a:pt x="948075" y="2170148"/>
                  <a:pt x="914631" y="2167857"/>
                </a:cubicBezTo>
                <a:cubicBezTo>
                  <a:pt x="902261" y="2166941"/>
                  <a:pt x="904552" y="2155946"/>
                  <a:pt x="904094" y="2148157"/>
                </a:cubicBezTo>
                <a:cubicBezTo>
                  <a:pt x="899054" y="2093638"/>
                  <a:pt x="894931" y="2038662"/>
                  <a:pt x="890350" y="1984144"/>
                </a:cubicBezTo>
                <a:cubicBezTo>
                  <a:pt x="882561" y="1892974"/>
                  <a:pt x="875231" y="1802263"/>
                  <a:pt x="866526" y="1711095"/>
                </a:cubicBezTo>
                <a:cubicBezTo>
                  <a:pt x="864694" y="1691852"/>
                  <a:pt x="869275" y="1684064"/>
                  <a:pt x="888517" y="1680857"/>
                </a:cubicBezTo>
                <a:cubicBezTo>
                  <a:pt x="921961" y="1674902"/>
                  <a:pt x="955405" y="1665739"/>
                  <a:pt x="988850" y="1658867"/>
                </a:cubicBezTo>
                <a:cubicBezTo>
                  <a:pt x="999845" y="1656576"/>
                  <a:pt x="1004426" y="1651536"/>
                  <a:pt x="1009465" y="1641457"/>
                </a:cubicBezTo>
                <a:cubicBezTo>
                  <a:pt x="1022293" y="1614428"/>
                  <a:pt x="1037411" y="1589230"/>
                  <a:pt x="1051614" y="1563116"/>
                </a:cubicBezTo>
                <a:lnTo>
                  <a:pt x="1051669" y="1563089"/>
                </a:lnTo>
                <a:lnTo>
                  <a:pt x="1051611" y="1563115"/>
                </a:lnTo>
                <a:lnTo>
                  <a:pt x="1050262" y="1496086"/>
                </a:lnTo>
                <a:lnTo>
                  <a:pt x="1040016" y="1492735"/>
                </a:lnTo>
                <a:cubicBezTo>
                  <a:pt x="1032628" y="1488525"/>
                  <a:pt x="1033745" y="1482254"/>
                  <a:pt x="1030996" y="1474695"/>
                </a:cubicBezTo>
                <a:cubicBezTo>
                  <a:pt x="978769" y="1335880"/>
                  <a:pt x="926082" y="1197064"/>
                  <a:pt x="869731" y="1058707"/>
                </a:cubicBezTo>
                <a:cubicBezTo>
                  <a:pt x="872480" y="1098565"/>
                  <a:pt x="874313" y="1138880"/>
                  <a:pt x="877061" y="1179196"/>
                </a:cubicBezTo>
                <a:cubicBezTo>
                  <a:pt x="885767" y="1306101"/>
                  <a:pt x="894471" y="1433462"/>
                  <a:pt x="903634" y="1560367"/>
                </a:cubicBezTo>
                <a:cubicBezTo>
                  <a:pt x="904550" y="1576401"/>
                  <a:pt x="901343" y="1586023"/>
                  <a:pt x="883934" y="1584648"/>
                </a:cubicBezTo>
                <a:cubicBezTo>
                  <a:pt x="859194" y="1582816"/>
                  <a:pt x="852780" y="1595643"/>
                  <a:pt x="850490" y="1618092"/>
                </a:cubicBezTo>
                <a:cubicBezTo>
                  <a:pt x="833997" y="1772484"/>
                  <a:pt x="774439" y="1914048"/>
                  <a:pt x="717172" y="2056071"/>
                </a:cubicBezTo>
                <a:cubicBezTo>
                  <a:pt x="694723" y="2111506"/>
                  <a:pt x="688767" y="2167399"/>
                  <a:pt x="684186" y="2225124"/>
                </a:cubicBezTo>
                <a:cubicBezTo>
                  <a:pt x="675481" y="2335535"/>
                  <a:pt x="665402" y="2445488"/>
                  <a:pt x="657614" y="2555899"/>
                </a:cubicBezTo>
                <a:cubicBezTo>
                  <a:pt x="656239" y="2576057"/>
                  <a:pt x="662195" y="2596673"/>
                  <a:pt x="665860" y="2616831"/>
                </a:cubicBezTo>
                <a:cubicBezTo>
                  <a:pt x="676856" y="2679138"/>
                  <a:pt x="688767" y="2740986"/>
                  <a:pt x="700221" y="2803293"/>
                </a:cubicBezTo>
                <a:cubicBezTo>
                  <a:pt x="701137" y="2810165"/>
                  <a:pt x="701137" y="2816579"/>
                  <a:pt x="707551" y="2821618"/>
                </a:cubicBezTo>
                <a:cubicBezTo>
                  <a:pt x="733207" y="2841776"/>
                  <a:pt x="757946" y="2863309"/>
                  <a:pt x="786351" y="2880260"/>
                </a:cubicBezTo>
                <a:cubicBezTo>
                  <a:pt x="808799" y="2893546"/>
                  <a:pt x="832623" y="2892629"/>
                  <a:pt x="857362" y="2891713"/>
                </a:cubicBezTo>
                <a:cubicBezTo>
                  <a:pt x="884850" y="2890797"/>
                  <a:pt x="899052" y="2902250"/>
                  <a:pt x="897220" y="2928822"/>
                </a:cubicBezTo>
                <a:cubicBezTo>
                  <a:pt x="896762" y="2939359"/>
                  <a:pt x="893097" y="2947607"/>
                  <a:pt x="889432" y="2949438"/>
                </a:cubicBezTo>
                <a:cubicBezTo>
                  <a:pt x="836746" y="2970971"/>
                  <a:pt x="740079" y="2982424"/>
                  <a:pt x="684186" y="2972804"/>
                </a:cubicBezTo>
                <a:lnTo>
                  <a:pt x="683651" y="2972651"/>
                </a:lnTo>
                <a:lnTo>
                  <a:pt x="683269" y="2976470"/>
                </a:lnTo>
                <a:cubicBezTo>
                  <a:pt x="669525" y="2977844"/>
                  <a:pt x="655322" y="2979677"/>
                  <a:pt x="641578" y="2981509"/>
                </a:cubicBezTo>
                <a:cubicBezTo>
                  <a:pt x="636538" y="2981968"/>
                  <a:pt x="632415" y="2980593"/>
                  <a:pt x="632415" y="2974637"/>
                </a:cubicBezTo>
                <a:cubicBezTo>
                  <a:pt x="632415" y="2969139"/>
                  <a:pt x="634706" y="2965016"/>
                  <a:pt x="640203" y="2965474"/>
                </a:cubicBezTo>
                <a:lnTo>
                  <a:pt x="678058" y="2971053"/>
                </a:lnTo>
                <a:lnTo>
                  <a:pt x="639289" y="2959975"/>
                </a:lnTo>
                <a:cubicBezTo>
                  <a:pt x="633791" y="2959518"/>
                  <a:pt x="606761" y="2969597"/>
                  <a:pt x="605844" y="2974636"/>
                </a:cubicBezTo>
                <a:cubicBezTo>
                  <a:pt x="604012" y="2981050"/>
                  <a:pt x="594849" y="2978301"/>
                  <a:pt x="544912" y="2969139"/>
                </a:cubicBezTo>
                <a:cubicBezTo>
                  <a:pt x="544912" y="2969139"/>
                  <a:pt x="487187" y="2958144"/>
                  <a:pt x="494517" y="2937985"/>
                </a:cubicBezTo>
                <a:cubicBezTo>
                  <a:pt x="505054" y="2907748"/>
                  <a:pt x="514217" y="2877511"/>
                  <a:pt x="523837" y="2846816"/>
                </a:cubicBezTo>
                <a:cubicBezTo>
                  <a:pt x="524754" y="2843838"/>
                  <a:pt x="526815" y="2840058"/>
                  <a:pt x="527560" y="2836680"/>
                </a:cubicBezTo>
                <a:lnTo>
                  <a:pt x="527260" y="2836126"/>
                </a:lnTo>
                <a:lnTo>
                  <a:pt x="523836" y="2845901"/>
                </a:lnTo>
                <a:cubicBezTo>
                  <a:pt x="514216" y="2876595"/>
                  <a:pt x="503679" y="2906375"/>
                  <a:pt x="494515" y="2937069"/>
                </a:cubicBezTo>
                <a:cubicBezTo>
                  <a:pt x="487185" y="2962267"/>
                  <a:pt x="483978" y="2965016"/>
                  <a:pt x="461072" y="2950356"/>
                </a:cubicBezTo>
                <a:cubicBezTo>
                  <a:pt x="420755" y="2924700"/>
                  <a:pt x="392809" y="2888049"/>
                  <a:pt x="374941" y="2844068"/>
                </a:cubicBezTo>
                <a:lnTo>
                  <a:pt x="372179" y="2835506"/>
                </a:lnTo>
                <a:lnTo>
                  <a:pt x="372079" y="2835935"/>
                </a:lnTo>
                <a:cubicBezTo>
                  <a:pt x="372538" y="2839028"/>
                  <a:pt x="373797" y="2842235"/>
                  <a:pt x="374943" y="2844983"/>
                </a:cubicBezTo>
                <a:cubicBezTo>
                  <a:pt x="392811" y="2888964"/>
                  <a:pt x="420757" y="2925616"/>
                  <a:pt x="461073" y="2951272"/>
                </a:cubicBezTo>
                <a:cubicBezTo>
                  <a:pt x="468403" y="2956310"/>
                  <a:pt x="480314" y="2965474"/>
                  <a:pt x="483063" y="2968681"/>
                </a:cubicBezTo>
                <a:cubicBezTo>
                  <a:pt x="491310" y="2978301"/>
                  <a:pt x="484896" y="2997543"/>
                  <a:pt x="476649" y="3003957"/>
                </a:cubicBezTo>
                <a:cubicBezTo>
                  <a:pt x="445496" y="3027322"/>
                  <a:pt x="399683" y="3017701"/>
                  <a:pt x="371736" y="3016785"/>
                </a:cubicBezTo>
                <a:cubicBezTo>
                  <a:pt x="355701" y="3016327"/>
                  <a:pt x="326838" y="3013120"/>
                  <a:pt x="309429" y="3003041"/>
                </a:cubicBezTo>
                <a:cubicBezTo>
                  <a:pt x="289730" y="2990671"/>
                  <a:pt x="270946" y="2970055"/>
                  <a:pt x="261325" y="2973720"/>
                </a:cubicBezTo>
                <a:cubicBezTo>
                  <a:pt x="234753" y="2983341"/>
                  <a:pt x="217344" y="2966848"/>
                  <a:pt x="197186" y="2960434"/>
                </a:cubicBezTo>
                <a:cubicBezTo>
                  <a:pt x="166949" y="2950813"/>
                  <a:pt x="138086" y="2936611"/>
                  <a:pt x="108307" y="2924699"/>
                </a:cubicBezTo>
                <a:cubicBezTo>
                  <a:pt x="99145" y="2921034"/>
                  <a:pt x="95937" y="2917369"/>
                  <a:pt x="100977" y="2906374"/>
                </a:cubicBezTo>
                <a:cubicBezTo>
                  <a:pt x="117928" y="2868807"/>
                  <a:pt x="134879" y="2831239"/>
                  <a:pt x="155495" y="2795504"/>
                </a:cubicBezTo>
                <a:cubicBezTo>
                  <a:pt x="160535" y="2787258"/>
                  <a:pt x="163742" y="2780844"/>
                  <a:pt x="176111" y="2782219"/>
                </a:cubicBezTo>
                <a:cubicBezTo>
                  <a:pt x="190314" y="2783593"/>
                  <a:pt x="197186" y="2768475"/>
                  <a:pt x="200393" y="2758395"/>
                </a:cubicBezTo>
                <a:cubicBezTo>
                  <a:pt x="226506" y="2675473"/>
                  <a:pt x="265906" y="2598047"/>
                  <a:pt x="298892" y="2518332"/>
                </a:cubicBezTo>
                <a:cubicBezTo>
                  <a:pt x="348371" y="2398758"/>
                  <a:pt x="400141" y="2280100"/>
                  <a:pt x="450994" y="2160984"/>
                </a:cubicBezTo>
                <a:cubicBezTo>
                  <a:pt x="453743" y="2153654"/>
                  <a:pt x="456033" y="2146782"/>
                  <a:pt x="456033" y="2138994"/>
                </a:cubicBezTo>
                <a:cubicBezTo>
                  <a:pt x="455117" y="2086308"/>
                  <a:pt x="453743" y="2033623"/>
                  <a:pt x="452827" y="1980937"/>
                </a:cubicBezTo>
                <a:cubicBezTo>
                  <a:pt x="450078" y="1915881"/>
                  <a:pt x="420757" y="1781647"/>
                  <a:pt x="412510" y="1745454"/>
                </a:cubicBezTo>
                <a:cubicBezTo>
                  <a:pt x="401515" y="1696892"/>
                  <a:pt x="385480" y="1649245"/>
                  <a:pt x="384564" y="1598850"/>
                </a:cubicBezTo>
                <a:cubicBezTo>
                  <a:pt x="384105" y="1583274"/>
                  <a:pt x="375859" y="1578234"/>
                  <a:pt x="360741" y="1579151"/>
                </a:cubicBezTo>
                <a:cubicBezTo>
                  <a:pt x="306222" y="1581899"/>
                  <a:pt x="253537" y="1572736"/>
                  <a:pt x="202225" y="1555785"/>
                </a:cubicBezTo>
                <a:lnTo>
                  <a:pt x="196482" y="1552432"/>
                </a:lnTo>
                <a:lnTo>
                  <a:pt x="197184" y="1587854"/>
                </a:lnTo>
                <a:cubicBezTo>
                  <a:pt x="196267" y="1595643"/>
                  <a:pt x="195351" y="1604348"/>
                  <a:pt x="186646" y="1606180"/>
                </a:cubicBezTo>
                <a:cubicBezTo>
                  <a:pt x="176567" y="1608013"/>
                  <a:pt x="172444" y="1599766"/>
                  <a:pt x="169237" y="1591978"/>
                </a:cubicBezTo>
                <a:cubicBezTo>
                  <a:pt x="164656" y="1579150"/>
                  <a:pt x="160075" y="1566322"/>
                  <a:pt x="160533" y="1552120"/>
                </a:cubicBezTo>
                <a:cubicBezTo>
                  <a:pt x="160991" y="1541582"/>
                  <a:pt x="161449" y="1529671"/>
                  <a:pt x="144956" y="1530587"/>
                </a:cubicBezTo>
                <a:cubicBezTo>
                  <a:pt x="127547" y="1531503"/>
                  <a:pt x="132586" y="1544332"/>
                  <a:pt x="132586" y="1554411"/>
                </a:cubicBezTo>
                <a:cubicBezTo>
                  <a:pt x="132586" y="1569529"/>
                  <a:pt x="134877" y="1583273"/>
                  <a:pt x="152286" y="1588770"/>
                </a:cubicBezTo>
                <a:cubicBezTo>
                  <a:pt x="158242" y="1591061"/>
                  <a:pt x="160533" y="1597018"/>
                  <a:pt x="160533" y="1603889"/>
                </a:cubicBezTo>
                <a:cubicBezTo>
                  <a:pt x="159617" y="1609387"/>
                  <a:pt x="156868" y="1612594"/>
                  <a:pt x="151370" y="1613052"/>
                </a:cubicBezTo>
                <a:cubicBezTo>
                  <a:pt x="142665" y="1620840"/>
                  <a:pt x="152286" y="1626338"/>
                  <a:pt x="154119" y="1632752"/>
                </a:cubicBezTo>
                <a:cubicBezTo>
                  <a:pt x="155493" y="1638250"/>
                  <a:pt x="163740" y="1643289"/>
                  <a:pt x="156868" y="1648329"/>
                </a:cubicBezTo>
                <a:cubicBezTo>
                  <a:pt x="150911" y="1652910"/>
                  <a:pt x="141291" y="1651536"/>
                  <a:pt x="138542" y="1645580"/>
                </a:cubicBezTo>
                <a:cubicBezTo>
                  <a:pt x="126630" y="1620840"/>
                  <a:pt x="102349" y="1616717"/>
                  <a:pt x="80359" y="1607096"/>
                </a:cubicBezTo>
                <a:cubicBezTo>
                  <a:pt x="31338" y="1586022"/>
                  <a:pt x="26757" y="1538834"/>
                  <a:pt x="35461" y="1492562"/>
                </a:cubicBezTo>
                <a:cubicBezTo>
                  <a:pt x="35690" y="1490729"/>
                  <a:pt x="37408" y="1481223"/>
                  <a:pt x="39355" y="1470171"/>
                </a:cubicBezTo>
                <a:lnTo>
                  <a:pt x="43958" y="1442500"/>
                </a:lnTo>
                <a:lnTo>
                  <a:pt x="42929" y="1442454"/>
                </a:lnTo>
                <a:cubicBezTo>
                  <a:pt x="33602" y="1441881"/>
                  <a:pt x="27102" y="1441366"/>
                  <a:pt x="25384" y="1441251"/>
                </a:cubicBezTo>
                <a:cubicBezTo>
                  <a:pt x="4768" y="1438961"/>
                  <a:pt x="-1187" y="1432088"/>
                  <a:pt x="187" y="1411472"/>
                </a:cubicBezTo>
                <a:cubicBezTo>
                  <a:pt x="3852" y="1353289"/>
                  <a:pt x="8433" y="1294647"/>
                  <a:pt x="12098" y="1236463"/>
                </a:cubicBezTo>
                <a:cubicBezTo>
                  <a:pt x="14847" y="1191567"/>
                  <a:pt x="17596" y="1146669"/>
                  <a:pt x="21719" y="1102230"/>
                </a:cubicBezTo>
                <a:cubicBezTo>
                  <a:pt x="24010" y="1078864"/>
                  <a:pt x="24468" y="1055500"/>
                  <a:pt x="26758" y="1032592"/>
                </a:cubicBezTo>
                <a:cubicBezTo>
                  <a:pt x="32256" y="979907"/>
                  <a:pt x="58370" y="934551"/>
                  <a:pt x="82651" y="889654"/>
                </a:cubicBezTo>
                <a:cubicBezTo>
                  <a:pt x="100518" y="857126"/>
                  <a:pt x="112888" y="821850"/>
                  <a:pt x="128007" y="788405"/>
                </a:cubicBezTo>
                <a:cubicBezTo>
                  <a:pt x="149540" y="740759"/>
                  <a:pt x="177486" y="696320"/>
                  <a:pt x="197644" y="647757"/>
                </a:cubicBezTo>
                <a:cubicBezTo>
                  <a:pt x="211846" y="613855"/>
                  <a:pt x="219634" y="578579"/>
                  <a:pt x="228339" y="543760"/>
                </a:cubicBezTo>
                <a:cubicBezTo>
                  <a:pt x="232920" y="526351"/>
                  <a:pt x="241166" y="518105"/>
                  <a:pt x="255369" y="510774"/>
                </a:cubicBezTo>
                <a:cubicBezTo>
                  <a:pt x="284231" y="496114"/>
                  <a:pt x="315385" y="485577"/>
                  <a:pt x="344248" y="471375"/>
                </a:cubicBezTo>
                <a:cubicBezTo>
                  <a:pt x="379066" y="454423"/>
                  <a:pt x="413426" y="437014"/>
                  <a:pt x="450078" y="424645"/>
                </a:cubicBezTo>
                <a:cubicBezTo>
                  <a:pt x="456950" y="422354"/>
                  <a:pt x="460615" y="415482"/>
                  <a:pt x="467029" y="413191"/>
                </a:cubicBezTo>
                <a:lnTo>
                  <a:pt x="470438" y="410590"/>
                </a:lnTo>
                <a:lnTo>
                  <a:pt x="465532" y="395861"/>
                </a:lnTo>
                <a:cubicBezTo>
                  <a:pt x="461473" y="374279"/>
                  <a:pt x="464050" y="351343"/>
                  <a:pt x="453742" y="330727"/>
                </a:cubicBezTo>
                <a:cubicBezTo>
                  <a:pt x="443205" y="309881"/>
                  <a:pt x="439654" y="288578"/>
                  <a:pt x="439310" y="267045"/>
                </a:cubicBezTo>
                <a:lnTo>
                  <a:pt x="443966" y="204074"/>
                </a:lnTo>
                <a:lnTo>
                  <a:pt x="441829" y="202905"/>
                </a:lnTo>
                <a:cubicBezTo>
                  <a:pt x="436790" y="199698"/>
                  <a:pt x="433583" y="194201"/>
                  <a:pt x="434499" y="189620"/>
                </a:cubicBezTo>
                <a:cubicBezTo>
                  <a:pt x="441371" y="163505"/>
                  <a:pt x="436332" y="134643"/>
                  <a:pt x="452366" y="110820"/>
                </a:cubicBezTo>
                <a:cubicBezTo>
                  <a:pt x="458322" y="102115"/>
                  <a:pt x="460613" y="91578"/>
                  <a:pt x="465652" y="82416"/>
                </a:cubicBezTo>
                <a:cubicBezTo>
                  <a:pt x="489934" y="37976"/>
                  <a:pt x="526585" y="15069"/>
                  <a:pt x="575147" y="3616"/>
                </a:cubicBezTo>
                <a:cubicBezTo>
                  <a:pt x="594618" y="-1194"/>
                  <a:pt x="611913" y="-1080"/>
                  <a:pt x="627948" y="3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0" name="자유형: 도형 45">
            <a:extLst>
              <a:ext uri="{FF2B5EF4-FFF2-40B4-BE49-F238E27FC236}">
                <a16:creationId xmlns:a16="http://schemas.microsoft.com/office/drawing/2014/main" id="{8F45DFCD-4300-49AD-9661-B43052D8AB92}"/>
              </a:ext>
            </a:extLst>
          </p:cNvPr>
          <p:cNvSpPr>
            <a:spLocks/>
          </p:cNvSpPr>
          <p:nvPr/>
        </p:nvSpPr>
        <p:spPr bwMode="auto">
          <a:xfrm rot="20979719">
            <a:off x="1832952" y="4290787"/>
            <a:ext cx="193884" cy="375243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1" name="Graphic 9">
            <a:extLst>
              <a:ext uri="{FF2B5EF4-FFF2-40B4-BE49-F238E27FC236}">
                <a16:creationId xmlns:a16="http://schemas.microsoft.com/office/drawing/2014/main" id="{579BA12D-5A40-4D72-9C6E-FD963F0D23E2}"/>
              </a:ext>
            </a:extLst>
          </p:cNvPr>
          <p:cNvSpPr/>
          <p:nvPr/>
        </p:nvSpPr>
        <p:spPr>
          <a:xfrm>
            <a:off x="6952890" y="4326013"/>
            <a:ext cx="217870" cy="383058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2" name="Graphic 3">
            <a:extLst>
              <a:ext uri="{FF2B5EF4-FFF2-40B4-BE49-F238E27FC236}">
                <a16:creationId xmlns:a16="http://schemas.microsoft.com/office/drawing/2014/main" id="{5F48D8D8-67A8-41E3-B487-6BD081C4D3B4}"/>
              </a:ext>
            </a:extLst>
          </p:cNvPr>
          <p:cNvSpPr/>
          <p:nvPr/>
        </p:nvSpPr>
        <p:spPr>
          <a:xfrm flipH="1">
            <a:off x="7570372" y="4319460"/>
            <a:ext cx="140081" cy="402085"/>
          </a:xfrm>
          <a:custGeom>
            <a:avLst/>
            <a:gdLst>
              <a:gd name="connsiteX0" fmla="*/ 209057 w 1222321"/>
              <a:gd name="connsiteY0" fmla="*/ 3508808 h 3508513"/>
              <a:gd name="connsiteX1" fmla="*/ 183026 w 1222321"/>
              <a:gd name="connsiteY1" fmla="*/ 3501640 h 3508513"/>
              <a:gd name="connsiteX2" fmla="*/ 159636 w 1222321"/>
              <a:gd name="connsiteY2" fmla="*/ 3472591 h 3508513"/>
              <a:gd name="connsiteX3" fmla="*/ 186799 w 1222321"/>
              <a:gd name="connsiteY3" fmla="*/ 3344323 h 3508513"/>
              <a:gd name="connsiteX4" fmla="*/ 198117 w 1222321"/>
              <a:gd name="connsiteY4" fmla="*/ 3325837 h 3508513"/>
              <a:gd name="connsiteX5" fmla="*/ 200003 w 1222321"/>
              <a:gd name="connsiteY5" fmla="*/ 3306974 h 3508513"/>
              <a:gd name="connsiteX6" fmla="*/ 222261 w 1222321"/>
              <a:gd name="connsiteY6" fmla="*/ 3248876 h 3508513"/>
              <a:gd name="connsiteX7" fmla="*/ 231315 w 1222321"/>
              <a:gd name="connsiteY7" fmla="*/ 3242463 h 3508513"/>
              <a:gd name="connsiteX8" fmla="*/ 226034 w 1222321"/>
              <a:gd name="connsiteY8" fmla="*/ 3233786 h 3508513"/>
              <a:gd name="connsiteX9" fmla="*/ 191326 w 1222321"/>
              <a:gd name="connsiteY9" fmla="*/ 3142112 h 3508513"/>
              <a:gd name="connsiteX10" fmla="*/ 185290 w 1222321"/>
              <a:gd name="connsiteY10" fmla="*/ 3013844 h 3508513"/>
              <a:gd name="connsiteX11" fmla="*/ 189817 w 1222321"/>
              <a:gd name="connsiteY11" fmla="*/ 2949710 h 3508513"/>
              <a:gd name="connsiteX12" fmla="*/ 204153 w 1222321"/>
              <a:gd name="connsiteY12" fmla="*/ 2757307 h 3508513"/>
              <a:gd name="connsiteX13" fmla="*/ 213584 w 1222321"/>
              <a:gd name="connsiteY13" fmla="*/ 2704114 h 3508513"/>
              <a:gd name="connsiteX14" fmla="*/ 218866 w 1222321"/>
              <a:gd name="connsiteY14" fmla="*/ 2646393 h 3508513"/>
              <a:gd name="connsiteX15" fmla="*/ 224525 w 1222321"/>
              <a:gd name="connsiteY15" fmla="*/ 2596972 h 3508513"/>
              <a:gd name="connsiteX16" fmla="*/ 228297 w 1222321"/>
              <a:gd name="connsiteY16" fmla="*/ 2574337 h 3508513"/>
              <a:gd name="connsiteX17" fmla="*/ 212075 w 1222321"/>
              <a:gd name="connsiteY17" fmla="*/ 2497376 h 3508513"/>
              <a:gd name="connsiteX18" fmla="*/ 188308 w 1222321"/>
              <a:gd name="connsiteY18" fmla="*/ 2379671 h 3508513"/>
              <a:gd name="connsiteX19" fmla="*/ 182272 w 1222321"/>
              <a:gd name="connsiteY19" fmla="*/ 2280074 h 3508513"/>
              <a:gd name="connsiteX20" fmla="*/ 187176 w 1222321"/>
              <a:gd name="connsiteY20" fmla="*/ 2178969 h 3508513"/>
              <a:gd name="connsiteX21" fmla="*/ 187931 w 1222321"/>
              <a:gd name="connsiteY21" fmla="*/ 2155579 h 3508513"/>
              <a:gd name="connsiteX22" fmla="*/ 173218 w 1222321"/>
              <a:gd name="connsiteY22" fmla="*/ 2122757 h 3508513"/>
              <a:gd name="connsiteX23" fmla="*/ 137378 w 1222321"/>
              <a:gd name="connsiteY23" fmla="*/ 2058623 h 3508513"/>
              <a:gd name="connsiteX24" fmla="*/ 147564 w 1222321"/>
              <a:gd name="connsiteY24" fmla="*/ 2041646 h 3508513"/>
              <a:gd name="connsiteX25" fmla="*/ 181517 w 1222321"/>
              <a:gd name="connsiteY25" fmla="*/ 2013352 h 3508513"/>
              <a:gd name="connsiteX26" fmla="*/ 180763 w 1222321"/>
              <a:gd name="connsiteY26" fmla="*/ 1965062 h 3508513"/>
              <a:gd name="connsiteX27" fmla="*/ 169445 w 1222321"/>
              <a:gd name="connsiteY27" fmla="*/ 1864712 h 3508513"/>
              <a:gd name="connsiteX28" fmla="*/ 201135 w 1222321"/>
              <a:gd name="connsiteY28" fmla="*/ 1772283 h 3508513"/>
              <a:gd name="connsiteX29" fmla="*/ 154355 w 1222321"/>
              <a:gd name="connsiteY29" fmla="*/ 1772283 h 3508513"/>
              <a:gd name="connsiteX30" fmla="*/ 134360 w 1222321"/>
              <a:gd name="connsiteY30" fmla="*/ 1756815 h 3508513"/>
              <a:gd name="connsiteX31" fmla="*/ 127192 w 1222321"/>
              <a:gd name="connsiteY31" fmla="*/ 1742102 h 3508513"/>
              <a:gd name="connsiteX32" fmla="*/ 117383 w 1222321"/>
              <a:gd name="connsiteY32" fmla="*/ 1565167 h 3508513"/>
              <a:gd name="connsiteX33" fmla="*/ 189062 w 1222321"/>
              <a:gd name="connsiteY33" fmla="*/ 1377670 h 3508513"/>
              <a:gd name="connsiteX34" fmla="*/ 176990 w 1222321"/>
              <a:gd name="connsiteY34" fmla="*/ 1355411 h 3508513"/>
              <a:gd name="connsiteX35" fmla="*/ 134737 w 1222321"/>
              <a:gd name="connsiteY35" fmla="*/ 1336925 h 3508513"/>
              <a:gd name="connsiteX36" fmla="*/ 67962 w 1222321"/>
              <a:gd name="connsiteY36" fmla="*/ 1299200 h 3508513"/>
              <a:gd name="connsiteX37" fmla="*/ 36650 w 1222321"/>
              <a:gd name="connsiteY37" fmla="*/ 1250156 h 3508513"/>
              <a:gd name="connsiteX38" fmla="*/ 30236 w 1222321"/>
              <a:gd name="connsiteY38" fmla="*/ 1226766 h 3508513"/>
              <a:gd name="connsiteX39" fmla="*/ 4205 w 1222321"/>
              <a:gd name="connsiteY39" fmla="*/ 1096611 h 3508513"/>
              <a:gd name="connsiteX40" fmla="*/ 3828 w 1222321"/>
              <a:gd name="connsiteY40" fmla="*/ 1087180 h 3508513"/>
              <a:gd name="connsiteX41" fmla="*/ 14391 w 1222321"/>
              <a:gd name="connsiteY41" fmla="*/ 1013614 h 3508513"/>
              <a:gd name="connsiteX42" fmla="*/ 115120 w 1222321"/>
              <a:gd name="connsiteY42" fmla="*/ 825739 h 3508513"/>
              <a:gd name="connsiteX43" fmla="*/ 149827 w 1222321"/>
              <a:gd name="connsiteY43" fmla="*/ 770282 h 3508513"/>
              <a:gd name="connsiteX44" fmla="*/ 129455 w 1222321"/>
              <a:gd name="connsiteY44" fmla="*/ 729160 h 3508513"/>
              <a:gd name="connsiteX45" fmla="*/ 136246 w 1222321"/>
              <a:gd name="connsiteY45" fmla="*/ 709543 h 3508513"/>
              <a:gd name="connsiteX46" fmla="*/ 162654 w 1222321"/>
              <a:gd name="connsiteY46" fmla="*/ 665026 h 3508513"/>
              <a:gd name="connsiteX47" fmla="*/ 153223 w 1222321"/>
              <a:gd name="connsiteY47" fmla="*/ 664649 h 3508513"/>
              <a:gd name="connsiteX48" fmla="*/ 104556 w 1222321"/>
              <a:gd name="connsiteY48" fmla="*/ 668422 h 3508513"/>
              <a:gd name="connsiteX49" fmla="*/ 58531 w 1222321"/>
              <a:gd name="connsiteY49" fmla="*/ 618623 h 3508513"/>
              <a:gd name="connsiteX50" fmla="*/ 90975 w 1222321"/>
              <a:gd name="connsiteY50" fmla="*/ 506577 h 3508513"/>
              <a:gd name="connsiteX51" fmla="*/ 96634 w 1222321"/>
              <a:gd name="connsiteY51" fmla="*/ 478660 h 3508513"/>
              <a:gd name="connsiteX52" fmla="*/ 106820 w 1222321"/>
              <a:gd name="connsiteY52" fmla="*/ 459043 h 3508513"/>
              <a:gd name="connsiteX53" fmla="*/ 137755 w 1222321"/>
              <a:gd name="connsiteY53" fmla="*/ 439425 h 3508513"/>
              <a:gd name="connsiteX54" fmla="*/ 192835 w 1222321"/>
              <a:gd name="connsiteY54" fmla="*/ 399058 h 3508513"/>
              <a:gd name="connsiteX55" fmla="*/ 276964 w 1222321"/>
              <a:gd name="connsiteY55" fmla="*/ 379441 h 3508513"/>
              <a:gd name="connsiteX56" fmla="*/ 296204 w 1222321"/>
              <a:gd name="connsiteY56" fmla="*/ 379441 h 3508513"/>
              <a:gd name="connsiteX57" fmla="*/ 287150 w 1222321"/>
              <a:gd name="connsiteY57" fmla="*/ 326625 h 3508513"/>
              <a:gd name="connsiteX58" fmla="*/ 251310 w 1222321"/>
              <a:gd name="connsiteY58" fmla="*/ 217597 h 3508513"/>
              <a:gd name="connsiteX59" fmla="*/ 280737 w 1222321"/>
              <a:gd name="connsiteY59" fmla="*/ 59902 h 3508513"/>
              <a:gd name="connsiteX60" fmla="*/ 342230 w 1222321"/>
              <a:gd name="connsiteY60" fmla="*/ 6331 h 3508513"/>
              <a:gd name="connsiteX61" fmla="*/ 401460 w 1222321"/>
              <a:gd name="connsiteY61" fmla="*/ 6709 h 3508513"/>
              <a:gd name="connsiteX62" fmla="*/ 453899 w 1222321"/>
              <a:gd name="connsiteY62" fmla="*/ 24817 h 3508513"/>
              <a:gd name="connsiteX63" fmla="*/ 570472 w 1222321"/>
              <a:gd name="connsiteY63" fmla="*/ 122150 h 3508513"/>
              <a:gd name="connsiteX64" fmla="*/ 578017 w 1222321"/>
              <a:gd name="connsiteY64" fmla="*/ 157612 h 3508513"/>
              <a:gd name="connsiteX65" fmla="*/ 563304 w 1222321"/>
              <a:gd name="connsiteY65" fmla="*/ 140636 h 3508513"/>
              <a:gd name="connsiteX66" fmla="*/ 559909 w 1222321"/>
              <a:gd name="connsiteY66" fmla="*/ 141390 h 3508513"/>
              <a:gd name="connsiteX67" fmla="*/ 561040 w 1222321"/>
              <a:gd name="connsiteY67" fmla="*/ 157612 h 3508513"/>
              <a:gd name="connsiteX68" fmla="*/ 551232 w 1222321"/>
              <a:gd name="connsiteY68" fmla="*/ 245137 h 3508513"/>
              <a:gd name="connsiteX69" fmla="*/ 550854 w 1222321"/>
              <a:gd name="connsiteY69" fmla="*/ 290030 h 3508513"/>
              <a:gd name="connsiteX70" fmla="*/ 544064 w 1222321"/>
              <a:gd name="connsiteY70" fmla="*/ 314930 h 3508513"/>
              <a:gd name="connsiteX71" fmla="*/ 538405 w 1222321"/>
              <a:gd name="connsiteY71" fmla="*/ 318702 h 3508513"/>
              <a:gd name="connsiteX72" fmla="*/ 493888 w 1222321"/>
              <a:gd name="connsiteY72" fmla="*/ 399813 h 3508513"/>
              <a:gd name="connsiteX73" fmla="*/ 482570 w 1222321"/>
              <a:gd name="connsiteY73" fmla="*/ 411508 h 3508513"/>
              <a:gd name="connsiteX74" fmla="*/ 449372 w 1222321"/>
              <a:gd name="connsiteY74" fmla="*/ 425467 h 3508513"/>
              <a:gd name="connsiteX75" fmla="*/ 459180 w 1222321"/>
              <a:gd name="connsiteY75" fmla="*/ 432635 h 3508513"/>
              <a:gd name="connsiteX76" fmla="*/ 505583 w 1222321"/>
              <a:gd name="connsiteY76" fmla="*/ 456402 h 3508513"/>
              <a:gd name="connsiteX77" fmla="*/ 544064 w 1222321"/>
              <a:gd name="connsiteY77" fmla="*/ 493373 h 3508513"/>
              <a:gd name="connsiteX78" fmla="*/ 567077 w 1222321"/>
              <a:gd name="connsiteY78" fmla="*/ 505823 h 3508513"/>
              <a:gd name="connsiteX79" fmla="*/ 621402 w 1222321"/>
              <a:gd name="connsiteY79" fmla="*/ 520159 h 3508513"/>
              <a:gd name="connsiteX80" fmla="*/ 624420 w 1222321"/>
              <a:gd name="connsiteY80" fmla="*/ 503182 h 3508513"/>
              <a:gd name="connsiteX81" fmla="*/ 624043 w 1222321"/>
              <a:gd name="connsiteY81" fmla="*/ 463570 h 3508513"/>
              <a:gd name="connsiteX82" fmla="*/ 643660 w 1222321"/>
              <a:gd name="connsiteY82" fmla="*/ 340583 h 3508513"/>
              <a:gd name="connsiteX83" fmla="*/ 677991 w 1222321"/>
              <a:gd name="connsiteY83" fmla="*/ 235705 h 3508513"/>
              <a:gd name="connsiteX84" fmla="*/ 719112 w 1222321"/>
              <a:gd name="connsiteY84" fmla="*/ 152708 h 3508513"/>
              <a:gd name="connsiteX85" fmla="*/ 817200 w 1222321"/>
              <a:gd name="connsiteY85" fmla="*/ 101778 h 3508513"/>
              <a:gd name="connsiteX86" fmla="*/ 963954 w 1222321"/>
              <a:gd name="connsiteY86" fmla="*/ 134600 h 3508513"/>
              <a:gd name="connsiteX87" fmla="*/ 1013752 w 1222321"/>
              <a:gd name="connsiteY87" fmla="*/ 200997 h 3508513"/>
              <a:gd name="connsiteX88" fmla="*/ 1026579 w 1222321"/>
              <a:gd name="connsiteY88" fmla="*/ 228160 h 3508513"/>
              <a:gd name="connsiteX89" fmla="*/ 1033747 w 1222321"/>
              <a:gd name="connsiteY89" fmla="*/ 255323 h 3508513"/>
              <a:gd name="connsiteX90" fmla="*/ 1008470 w 1222321"/>
              <a:gd name="connsiteY90" fmla="*/ 358314 h 3508513"/>
              <a:gd name="connsiteX91" fmla="*/ 995266 w 1222321"/>
              <a:gd name="connsiteY91" fmla="*/ 399813 h 3508513"/>
              <a:gd name="connsiteX92" fmla="*/ 981308 w 1222321"/>
              <a:gd name="connsiteY92" fmla="*/ 429239 h 3508513"/>
              <a:gd name="connsiteX93" fmla="*/ 916419 w 1222321"/>
              <a:gd name="connsiteY93" fmla="*/ 515632 h 3508513"/>
              <a:gd name="connsiteX94" fmla="*/ 889256 w 1222321"/>
              <a:gd name="connsiteY94" fmla="*/ 570712 h 3508513"/>
              <a:gd name="connsiteX95" fmla="*/ 894915 w 1222321"/>
              <a:gd name="connsiteY95" fmla="*/ 583916 h 3508513"/>
              <a:gd name="connsiteX96" fmla="*/ 941318 w 1222321"/>
              <a:gd name="connsiteY96" fmla="*/ 629941 h 3508513"/>
              <a:gd name="connsiteX97" fmla="*/ 945845 w 1222321"/>
              <a:gd name="connsiteY97" fmla="*/ 638241 h 3508513"/>
              <a:gd name="connsiteX98" fmla="*/ 938300 w 1222321"/>
              <a:gd name="connsiteY98" fmla="*/ 687285 h 3508513"/>
              <a:gd name="connsiteX99" fmla="*/ 996775 w 1222321"/>
              <a:gd name="connsiteY99" fmla="*/ 717465 h 3508513"/>
              <a:gd name="connsiteX100" fmla="*/ 1009979 w 1222321"/>
              <a:gd name="connsiteY100" fmla="*/ 714447 h 3508513"/>
              <a:gd name="connsiteX101" fmla="*/ 1046573 w 1222321"/>
              <a:gd name="connsiteY101" fmla="*/ 721993 h 3508513"/>
              <a:gd name="connsiteX102" fmla="*/ 1071473 w 1222321"/>
              <a:gd name="connsiteY102" fmla="*/ 749155 h 3508513"/>
              <a:gd name="connsiteX103" fmla="*/ 1088072 w 1222321"/>
              <a:gd name="connsiteY103" fmla="*/ 779336 h 3508513"/>
              <a:gd name="connsiteX104" fmla="*/ 1103540 w 1222321"/>
              <a:gd name="connsiteY104" fmla="*/ 800085 h 3508513"/>
              <a:gd name="connsiteX105" fmla="*/ 1119007 w 1222321"/>
              <a:gd name="connsiteY105" fmla="*/ 830643 h 3508513"/>
              <a:gd name="connsiteX106" fmla="*/ 1120894 w 1222321"/>
              <a:gd name="connsiteY106" fmla="*/ 838189 h 3508513"/>
              <a:gd name="connsiteX107" fmla="*/ 1166165 w 1222321"/>
              <a:gd name="connsiteY107" fmla="*/ 914018 h 3508513"/>
              <a:gd name="connsiteX108" fmla="*/ 1191818 w 1222321"/>
              <a:gd name="connsiteY108" fmla="*/ 940803 h 3508513"/>
              <a:gd name="connsiteX109" fmla="*/ 1211436 w 1222321"/>
              <a:gd name="connsiteY109" fmla="*/ 973247 h 3508513"/>
              <a:gd name="connsiteX110" fmla="*/ 1204268 w 1222321"/>
              <a:gd name="connsiteY110" fmla="*/ 1017009 h 3508513"/>
              <a:gd name="connsiteX111" fmla="*/ 1177483 w 1222321"/>
              <a:gd name="connsiteY111" fmla="*/ 1076994 h 3508513"/>
              <a:gd name="connsiteX112" fmla="*/ 1172578 w 1222321"/>
              <a:gd name="connsiteY112" fmla="*/ 1101893 h 3508513"/>
              <a:gd name="connsiteX113" fmla="*/ 1208795 w 1222321"/>
              <a:gd name="connsiteY113" fmla="*/ 1366352 h 3508513"/>
              <a:gd name="connsiteX114" fmla="*/ 1223131 w 1222321"/>
              <a:gd name="connsiteY114" fmla="*/ 1498015 h 3508513"/>
              <a:gd name="connsiteX115" fmla="*/ 1208041 w 1222321"/>
              <a:gd name="connsiteY115" fmla="*/ 1536119 h 3508513"/>
              <a:gd name="connsiteX116" fmla="*/ 1085808 w 1222321"/>
              <a:gd name="connsiteY116" fmla="*/ 1656087 h 3508513"/>
              <a:gd name="connsiteX117" fmla="*/ 1006961 w 1222321"/>
              <a:gd name="connsiteY117" fmla="*/ 1719467 h 3508513"/>
              <a:gd name="connsiteX118" fmla="*/ 989984 w 1222321"/>
              <a:gd name="connsiteY118" fmla="*/ 1770397 h 3508513"/>
              <a:gd name="connsiteX119" fmla="*/ 994889 w 1222321"/>
              <a:gd name="connsiteY119" fmla="*/ 1809632 h 3508513"/>
              <a:gd name="connsiteX120" fmla="*/ 976780 w 1222321"/>
              <a:gd name="connsiteY120" fmla="*/ 1846603 h 3508513"/>
              <a:gd name="connsiteX121" fmla="*/ 970744 w 1222321"/>
              <a:gd name="connsiteY121" fmla="*/ 1856412 h 3508513"/>
              <a:gd name="connsiteX122" fmla="*/ 970744 w 1222321"/>
              <a:gd name="connsiteY122" fmla="*/ 1935259 h 3508513"/>
              <a:gd name="connsiteX123" fmla="*/ 969990 w 1222321"/>
              <a:gd name="connsiteY123" fmla="*/ 1983925 h 3508513"/>
              <a:gd name="connsiteX124" fmla="*/ 971122 w 1222321"/>
              <a:gd name="connsiteY124" fmla="*/ 2017879 h 3508513"/>
              <a:gd name="connsiteX125" fmla="*/ 961313 w 1222321"/>
              <a:gd name="connsiteY125" fmla="*/ 2096349 h 3508513"/>
              <a:gd name="connsiteX126" fmla="*/ 960936 w 1222321"/>
              <a:gd name="connsiteY126" fmla="*/ 2126530 h 3508513"/>
              <a:gd name="connsiteX127" fmla="*/ 962822 w 1222321"/>
              <a:gd name="connsiteY127" fmla="*/ 2135584 h 3508513"/>
              <a:gd name="connsiteX128" fmla="*/ 965085 w 1222321"/>
              <a:gd name="connsiteY128" fmla="*/ 2244612 h 3508513"/>
              <a:gd name="connsiteX129" fmla="*/ 934905 w 1222321"/>
              <a:gd name="connsiteY129" fmla="*/ 2432487 h 3508513"/>
              <a:gd name="connsiteX130" fmla="*/ 932641 w 1222321"/>
              <a:gd name="connsiteY130" fmla="*/ 2456632 h 3508513"/>
              <a:gd name="connsiteX131" fmla="*/ 946600 w 1222321"/>
              <a:gd name="connsiteY131" fmla="*/ 2595463 h 3508513"/>
              <a:gd name="connsiteX132" fmla="*/ 946600 w 1222321"/>
              <a:gd name="connsiteY132" fmla="*/ 2637716 h 3508513"/>
              <a:gd name="connsiteX133" fmla="*/ 953013 w 1222321"/>
              <a:gd name="connsiteY133" fmla="*/ 2707132 h 3508513"/>
              <a:gd name="connsiteX134" fmla="*/ 970367 w 1222321"/>
              <a:gd name="connsiteY134" fmla="*/ 2830873 h 3508513"/>
              <a:gd name="connsiteX135" fmla="*/ 963576 w 1222321"/>
              <a:gd name="connsiteY135" fmla="*/ 2940656 h 3508513"/>
              <a:gd name="connsiteX136" fmla="*/ 958672 w 1222321"/>
              <a:gd name="connsiteY136" fmla="*/ 3012712 h 3508513"/>
              <a:gd name="connsiteX137" fmla="*/ 979799 w 1222321"/>
              <a:gd name="connsiteY137" fmla="*/ 3139094 h 3508513"/>
              <a:gd name="connsiteX138" fmla="*/ 974140 w 1222321"/>
              <a:gd name="connsiteY138" fmla="*/ 3208132 h 3508513"/>
              <a:gd name="connsiteX139" fmla="*/ 967726 w 1222321"/>
              <a:gd name="connsiteY139" fmla="*/ 3248876 h 3508513"/>
              <a:gd name="connsiteX140" fmla="*/ 994889 w 1222321"/>
              <a:gd name="connsiteY140" fmla="*/ 3307729 h 3508513"/>
              <a:gd name="connsiteX141" fmla="*/ 1021674 w 1222321"/>
              <a:gd name="connsiteY141" fmla="*/ 3341305 h 3508513"/>
              <a:gd name="connsiteX142" fmla="*/ 1054873 w 1222321"/>
              <a:gd name="connsiteY142" fmla="*/ 3451465 h 3508513"/>
              <a:gd name="connsiteX143" fmla="*/ 1006584 w 1222321"/>
              <a:gd name="connsiteY143" fmla="*/ 3502772 h 3508513"/>
              <a:gd name="connsiteX144" fmla="*/ 966972 w 1222321"/>
              <a:gd name="connsiteY144" fmla="*/ 3506167 h 3508513"/>
              <a:gd name="connsiteX145" fmla="*/ 846249 w 1222321"/>
              <a:gd name="connsiteY145" fmla="*/ 3506167 h 3508513"/>
              <a:gd name="connsiteX146" fmla="*/ 770797 w 1222321"/>
              <a:gd name="connsiteY146" fmla="*/ 3453729 h 3508513"/>
              <a:gd name="connsiteX147" fmla="*/ 759856 w 1222321"/>
              <a:gd name="connsiteY147" fmla="*/ 3402044 h 3508513"/>
              <a:gd name="connsiteX148" fmla="*/ 752311 w 1222321"/>
              <a:gd name="connsiteY148" fmla="*/ 3376390 h 3508513"/>
              <a:gd name="connsiteX149" fmla="*/ 747407 w 1222321"/>
              <a:gd name="connsiteY149" fmla="*/ 3366581 h 3508513"/>
              <a:gd name="connsiteX150" fmla="*/ 721753 w 1222321"/>
              <a:gd name="connsiteY150" fmla="*/ 3294902 h 3508513"/>
              <a:gd name="connsiteX151" fmla="*/ 726280 w 1222321"/>
              <a:gd name="connsiteY151" fmla="*/ 3216432 h 3508513"/>
              <a:gd name="connsiteX152" fmla="*/ 727412 w 1222321"/>
              <a:gd name="connsiteY152" fmla="*/ 3184365 h 3508513"/>
              <a:gd name="connsiteX153" fmla="*/ 694213 w 1222321"/>
              <a:gd name="connsiteY153" fmla="*/ 2945183 h 3508513"/>
              <a:gd name="connsiteX154" fmla="*/ 692704 w 1222321"/>
              <a:gd name="connsiteY154" fmla="*/ 2848227 h 3508513"/>
              <a:gd name="connsiteX155" fmla="*/ 694213 w 1222321"/>
              <a:gd name="connsiteY155" fmla="*/ 2834646 h 3508513"/>
              <a:gd name="connsiteX156" fmla="*/ 691949 w 1222321"/>
              <a:gd name="connsiteY156" fmla="*/ 2727127 h 3508513"/>
              <a:gd name="connsiteX157" fmla="*/ 664787 w 1222321"/>
              <a:gd name="connsiteY157" fmla="*/ 2605272 h 3508513"/>
              <a:gd name="connsiteX158" fmla="*/ 657242 w 1222321"/>
              <a:gd name="connsiteY158" fmla="*/ 2584900 h 3508513"/>
              <a:gd name="connsiteX159" fmla="*/ 589712 w 1222321"/>
              <a:gd name="connsiteY159" fmla="*/ 2318555 h 3508513"/>
              <a:gd name="connsiteX160" fmla="*/ 577263 w 1222321"/>
              <a:gd name="connsiteY160" fmla="*/ 2194436 h 3508513"/>
              <a:gd name="connsiteX161" fmla="*/ 574622 w 1222321"/>
              <a:gd name="connsiteY161" fmla="*/ 2181610 h 3508513"/>
              <a:gd name="connsiteX162" fmla="*/ 570849 w 1222321"/>
              <a:gd name="connsiteY162" fmla="*/ 2181232 h 3508513"/>
              <a:gd name="connsiteX163" fmla="*/ 566322 w 1222321"/>
              <a:gd name="connsiteY163" fmla="*/ 2201227 h 3508513"/>
              <a:gd name="connsiteX164" fmla="*/ 549345 w 1222321"/>
              <a:gd name="connsiteY164" fmla="*/ 2334022 h 3508513"/>
              <a:gd name="connsiteX165" fmla="*/ 529351 w 1222321"/>
              <a:gd name="connsiteY165" fmla="*/ 2386084 h 3508513"/>
              <a:gd name="connsiteX166" fmla="*/ 514637 w 1222321"/>
              <a:gd name="connsiteY166" fmla="*/ 2453991 h 3508513"/>
              <a:gd name="connsiteX167" fmla="*/ 508979 w 1222321"/>
              <a:gd name="connsiteY167" fmla="*/ 2529065 h 3508513"/>
              <a:gd name="connsiteX168" fmla="*/ 482193 w 1222321"/>
              <a:gd name="connsiteY168" fmla="*/ 2606404 h 3508513"/>
              <a:gd name="connsiteX169" fmla="*/ 474271 w 1222321"/>
              <a:gd name="connsiteY169" fmla="*/ 2651298 h 3508513"/>
              <a:gd name="connsiteX170" fmla="*/ 474648 w 1222321"/>
              <a:gd name="connsiteY170" fmla="*/ 2699587 h 3508513"/>
              <a:gd name="connsiteX171" fmla="*/ 473516 w 1222321"/>
              <a:gd name="connsiteY171" fmla="*/ 2713168 h 3508513"/>
              <a:gd name="connsiteX172" fmla="*/ 470498 w 1222321"/>
              <a:gd name="connsiteY172" fmla="*/ 2789374 h 3508513"/>
              <a:gd name="connsiteX173" fmla="*/ 470121 w 1222321"/>
              <a:gd name="connsiteY173" fmla="*/ 2793524 h 3508513"/>
              <a:gd name="connsiteX174" fmla="*/ 470875 w 1222321"/>
              <a:gd name="connsiteY174" fmla="*/ 2940278 h 3508513"/>
              <a:gd name="connsiteX175" fmla="*/ 487852 w 1222321"/>
              <a:gd name="connsiteY175" fmla="*/ 3057983 h 3508513"/>
              <a:gd name="connsiteX176" fmla="*/ 491247 w 1222321"/>
              <a:gd name="connsiteY176" fmla="*/ 3172670 h 3508513"/>
              <a:gd name="connsiteX177" fmla="*/ 461821 w 1222321"/>
              <a:gd name="connsiteY177" fmla="*/ 3223977 h 3508513"/>
              <a:gd name="connsiteX178" fmla="*/ 457671 w 1222321"/>
              <a:gd name="connsiteY178" fmla="*/ 3234918 h 3508513"/>
              <a:gd name="connsiteX179" fmla="*/ 438808 w 1222321"/>
              <a:gd name="connsiteY179" fmla="*/ 3339419 h 3508513"/>
              <a:gd name="connsiteX180" fmla="*/ 430131 w 1222321"/>
              <a:gd name="connsiteY180" fmla="*/ 3368845 h 3508513"/>
              <a:gd name="connsiteX181" fmla="*/ 435036 w 1222321"/>
              <a:gd name="connsiteY181" fmla="*/ 3450710 h 3508513"/>
              <a:gd name="connsiteX182" fmla="*/ 399196 w 1222321"/>
              <a:gd name="connsiteY182" fmla="*/ 3508808 h 3508513"/>
              <a:gd name="connsiteX183" fmla="*/ 209057 w 1222321"/>
              <a:gd name="connsiteY183" fmla="*/ 3508808 h 3508513"/>
              <a:gd name="connsiteX184" fmla="*/ 893783 w 1222321"/>
              <a:gd name="connsiteY184" fmla="*/ 642014 h 3508513"/>
              <a:gd name="connsiteX185" fmla="*/ 890388 w 1222321"/>
              <a:gd name="connsiteY185" fmla="*/ 644277 h 3508513"/>
              <a:gd name="connsiteX186" fmla="*/ 911515 w 1222321"/>
              <a:gd name="connsiteY186" fmla="*/ 672194 h 3508513"/>
              <a:gd name="connsiteX187" fmla="*/ 914910 w 1222321"/>
              <a:gd name="connsiteY187" fmla="*/ 669553 h 3508513"/>
              <a:gd name="connsiteX188" fmla="*/ 893783 w 1222321"/>
              <a:gd name="connsiteY188" fmla="*/ 642014 h 35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22321" h="3508513">
                <a:moveTo>
                  <a:pt x="209057" y="3508808"/>
                </a:moveTo>
                <a:cubicBezTo>
                  <a:pt x="200380" y="3506545"/>
                  <a:pt x="191326" y="3504281"/>
                  <a:pt x="183026" y="3501640"/>
                </a:cubicBezTo>
                <a:cubicBezTo>
                  <a:pt x="169068" y="3497113"/>
                  <a:pt x="160768" y="3486927"/>
                  <a:pt x="159636" y="3472591"/>
                </a:cubicBezTo>
                <a:cubicBezTo>
                  <a:pt x="156618" y="3427320"/>
                  <a:pt x="158882" y="3382804"/>
                  <a:pt x="186799" y="3344323"/>
                </a:cubicBezTo>
                <a:cubicBezTo>
                  <a:pt x="190949" y="3338287"/>
                  <a:pt x="195476" y="3332251"/>
                  <a:pt x="198117" y="3325837"/>
                </a:cubicBezTo>
                <a:cubicBezTo>
                  <a:pt x="200380" y="3319801"/>
                  <a:pt x="201889" y="3312633"/>
                  <a:pt x="200003" y="3306974"/>
                </a:cubicBezTo>
                <a:cubicBezTo>
                  <a:pt x="190194" y="3276417"/>
                  <a:pt x="194721" y="3264344"/>
                  <a:pt x="222261" y="3248876"/>
                </a:cubicBezTo>
                <a:cubicBezTo>
                  <a:pt x="225279" y="3247368"/>
                  <a:pt x="227920" y="3244727"/>
                  <a:pt x="231315" y="3242463"/>
                </a:cubicBezTo>
                <a:cubicBezTo>
                  <a:pt x="229052" y="3239068"/>
                  <a:pt x="227920" y="3236050"/>
                  <a:pt x="226034" y="3233786"/>
                </a:cubicBezTo>
                <a:cubicBezTo>
                  <a:pt x="202267" y="3207755"/>
                  <a:pt x="193212" y="3176443"/>
                  <a:pt x="191326" y="3142112"/>
                </a:cubicBezTo>
                <a:cubicBezTo>
                  <a:pt x="188685" y="3099482"/>
                  <a:pt x="186044" y="3056474"/>
                  <a:pt x="185290" y="3013844"/>
                </a:cubicBezTo>
                <a:cubicBezTo>
                  <a:pt x="184913" y="2992717"/>
                  <a:pt x="188308" y="2971214"/>
                  <a:pt x="189817" y="2949710"/>
                </a:cubicBezTo>
                <a:cubicBezTo>
                  <a:pt x="194344" y="2885576"/>
                  <a:pt x="198871" y="2821442"/>
                  <a:pt x="204153" y="2757307"/>
                </a:cubicBezTo>
                <a:cubicBezTo>
                  <a:pt x="205662" y="2739199"/>
                  <a:pt x="208303" y="2721091"/>
                  <a:pt x="213584" y="2704114"/>
                </a:cubicBezTo>
                <a:cubicBezTo>
                  <a:pt x="219243" y="2684874"/>
                  <a:pt x="221129" y="2666388"/>
                  <a:pt x="218866" y="2646393"/>
                </a:cubicBezTo>
                <a:cubicBezTo>
                  <a:pt x="217357" y="2630171"/>
                  <a:pt x="222261" y="2613572"/>
                  <a:pt x="224525" y="2596972"/>
                </a:cubicBezTo>
                <a:cubicBezTo>
                  <a:pt x="225657" y="2589427"/>
                  <a:pt x="229429" y="2581505"/>
                  <a:pt x="228297" y="2574337"/>
                </a:cubicBezTo>
                <a:cubicBezTo>
                  <a:pt x="224148" y="2548683"/>
                  <a:pt x="220375" y="2523029"/>
                  <a:pt x="212075" y="2497376"/>
                </a:cubicBezTo>
                <a:cubicBezTo>
                  <a:pt x="200003" y="2459650"/>
                  <a:pt x="193590" y="2419283"/>
                  <a:pt x="188308" y="2379671"/>
                </a:cubicBezTo>
                <a:cubicBezTo>
                  <a:pt x="183781" y="2346849"/>
                  <a:pt x="182272" y="2313273"/>
                  <a:pt x="182272" y="2280074"/>
                </a:cubicBezTo>
                <a:cubicBezTo>
                  <a:pt x="182272" y="2246498"/>
                  <a:pt x="185290" y="2212545"/>
                  <a:pt x="187176" y="2178969"/>
                </a:cubicBezTo>
                <a:cubicBezTo>
                  <a:pt x="187553" y="2171046"/>
                  <a:pt x="187176" y="2163501"/>
                  <a:pt x="187931" y="2155579"/>
                </a:cubicBezTo>
                <a:cubicBezTo>
                  <a:pt x="189440" y="2141620"/>
                  <a:pt x="184158" y="2131811"/>
                  <a:pt x="173218" y="2122757"/>
                </a:cubicBezTo>
                <a:cubicBezTo>
                  <a:pt x="153223" y="2106535"/>
                  <a:pt x="140019" y="2085408"/>
                  <a:pt x="137378" y="2058623"/>
                </a:cubicBezTo>
                <a:cubicBezTo>
                  <a:pt x="136623" y="2049946"/>
                  <a:pt x="140396" y="2046173"/>
                  <a:pt x="147564" y="2041646"/>
                </a:cubicBezTo>
                <a:cubicBezTo>
                  <a:pt x="160013" y="2033724"/>
                  <a:pt x="171708" y="2023915"/>
                  <a:pt x="181517" y="2013352"/>
                </a:cubicBezTo>
                <a:cubicBezTo>
                  <a:pt x="189440" y="2004675"/>
                  <a:pt x="187931" y="1974494"/>
                  <a:pt x="180763" y="1965062"/>
                </a:cubicBezTo>
                <a:cubicBezTo>
                  <a:pt x="157373" y="1933750"/>
                  <a:pt x="157750" y="1899797"/>
                  <a:pt x="169445" y="1864712"/>
                </a:cubicBezTo>
                <a:cubicBezTo>
                  <a:pt x="180008" y="1834154"/>
                  <a:pt x="190194" y="1803973"/>
                  <a:pt x="201135" y="1772283"/>
                </a:cubicBezTo>
                <a:cubicBezTo>
                  <a:pt x="184158" y="1772283"/>
                  <a:pt x="169068" y="1772660"/>
                  <a:pt x="154355" y="1772283"/>
                </a:cubicBezTo>
                <a:cubicBezTo>
                  <a:pt x="144546" y="1771906"/>
                  <a:pt x="137001" y="1767756"/>
                  <a:pt x="134360" y="1756815"/>
                </a:cubicBezTo>
                <a:cubicBezTo>
                  <a:pt x="133228" y="1751534"/>
                  <a:pt x="130210" y="1746629"/>
                  <a:pt x="127192" y="1742102"/>
                </a:cubicBezTo>
                <a:cubicBezTo>
                  <a:pt x="87580" y="1685136"/>
                  <a:pt x="85316" y="1625152"/>
                  <a:pt x="117383" y="1565167"/>
                </a:cubicBezTo>
                <a:cubicBezTo>
                  <a:pt x="149450" y="1505561"/>
                  <a:pt x="171708" y="1442935"/>
                  <a:pt x="189062" y="1377670"/>
                </a:cubicBezTo>
                <a:cubicBezTo>
                  <a:pt x="193590" y="1359938"/>
                  <a:pt x="193590" y="1361070"/>
                  <a:pt x="176990" y="1355411"/>
                </a:cubicBezTo>
                <a:cubicBezTo>
                  <a:pt x="162277" y="1350507"/>
                  <a:pt x="148318" y="1344093"/>
                  <a:pt x="134737" y="1336925"/>
                </a:cubicBezTo>
                <a:cubicBezTo>
                  <a:pt x="112101" y="1324853"/>
                  <a:pt x="90975" y="1310895"/>
                  <a:pt x="67962" y="1299200"/>
                </a:cubicBezTo>
                <a:cubicBezTo>
                  <a:pt x="47213" y="1288636"/>
                  <a:pt x="34386" y="1275055"/>
                  <a:pt x="36650" y="1250156"/>
                </a:cubicBezTo>
                <a:cubicBezTo>
                  <a:pt x="37404" y="1242611"/>
                  <a:pt x="34009" y="1233934"/>
                  <a:pt x="30236" y="1226766"/>
                </a:cubicBezTo>
                <a:cubicBezTo>
                  <a:pt x="7601" y="1185645"/>
                  <a:pt x="55" y="1142260"/>
                  <a:pt x="4205" y="1096611"/>
                </a:cubicBezTo>
                <a:cubicBezTo>
                  <a:pt x="4582" y="1093593"/>
                  <a:pt x="4960" y="1090198"/>
                  <a:pt x="3828" y="1087180"/>
                </a:cubicBezTo>
                <a:cubicBezTo>
                  <a:pt x="-4849" y="1060772"/>
                  <a:pt x="2319" y="1036627"/>
                  <a:pt x="14391" y="1013614"/>
                </a:cubicBezTo>
                <a:cubicBezTo>
                  <a:pt x="47590" y="950989"/>
                  <a:pt x="80789" y="887987"/>
                  <a:pt x="115120" y="825739"/>
                </a:cubicBezTo>
                <a:cubicBezTo>
                  <a:pt x="126060" y="805744"/>
                  <a:pt x="139264" y="787258"/>
                  <a:pt x="149827" y="770282"/>
                </a:cubicBezTo>
                <a:cubicBezTo>
                  <a:pt x="142282" y="755569"/>
                  <a:pt x="133983" y="743119"/>
                  <a:pt x="129455" y="729160"/>
                </a:cubicBezTo>
                <a:cubicBezTo>
                  <a:pt x="127569" y="723879"/>
                  <a:pt x="131719" y="712561"/>
                  <a:pt x="136246" y="709543"/>
                </a:cubicBezTo>
                <a:cubicBezTo>
                  <a:pt x="153223" y="699357"/>
                  <a:pt x="157373" y="683135"/>
                  <a:pt x="162654" y="665026"/>
                </a:cubicBezTo>
                <a:cubicBezTo>
                  <a:pt x="158882" y="664649"/>
                  <a:pt x="155864" y="664272"/>
                  <a:pt x="153223" y="664649"/>
                </a:cubicBezTo>
                <a:cubicBezTo>
                  <a:pt x="137001" y="666158"/>
                  <a:pt x="120778" y="669176"/>
                  <a:pt x="104556" y="668422"/>
                </a:cubicBezTo>
                <a:cubicBezTo>
                  <a:pt x="81543" y="667667"/>
                  <a:pt x="57022" y="641636"/>
                  <a:pt x="58531" y="618623"/>
                </a:cubicBezTo>
                <a:cubicBezTo>
                  <a:pt x="61171" y="579011"/>
                  <a:pt x="70980" y="541285"/>
                  <a:pt x="90975" y="506577"/>
                </a:cubicBezTo>
                <a:cubicBezTo>
                  <a:pt x="95502" y="498655"/>
                  <a:pt x="97011" y="487714"/>
                  <a:pt x="96634" y="478660"/>
                </a:cubicBezTo>
                <a:cubicBezTo>
                  <a:pt x="96257" y="469229"/>
                  <a:pt x="97766" y="463570"/>
                  <a:pt x="106820" y="459043"/>
                </a:cubicBezTo>
                <a:cubicBezTo>
                  <a:pt x="117760" y="453384"/>
                  <a:pt x="127946" y="446593"/>
                  <a:pt x="137755" y="439425"/>
                </a:cubicBezTo>
                <a:cubicBezTo>
                  <a:pt x="156241" y="426221"/>
                  <a:pt x="173595" y="411131"/>
                  <a:pt x="192835" y="399058"/>
                </a:cubicBezTo>
                <a:cubicBezTo>
                  <a:pt x="218111" y="382836"/>
                  <a:pt x="247160" y="378309"/>
                  <a:pt x="276964" y="379441"/>
                </a:cubicBezTo>
                <a:cubicBezTo>
                  <a:pt x="283377" y="379818"/>
                  <a:pt x="289413" y="379441"/>
                  <a:pt x="296204" y="379441"/>
                </a:cubicBezTo>
                <a:cubicBezTo>
                  <a:pt x="299599" y="359823"/>
                  <a:pt x="294695" y="342847"/>
                  <a:pt x="287150" y="326625"/>
                </a:cubicBezTo>
                <a:cubicBezTo>
                  <a:pt x="271305" y="291539"/>
                  <a:pt x="256969" y="256077"/>
                  <a:pt x="251310" y="217597"/>
                </a:cubicBezTo>
                <a:cubicBezTo>
                  <a:pt x="243011" y="161385"/>
                  <a:pt x="256969" y="109700"/>
                  <a:pt x="280737" y="59902"/>
                </a:cubicBezTo>
                <a:cubicBezTo>
                  <a:pt x="284132" y="52734"/>
                  <a:pt x="334685" y="9349"/>
                  <a:pt x="342230" y="6331"/>
                </a:cubicBezTo>
                <a:cubicBezTo>
                  <a:pt x="361847" y="-1214"/>
                  <a:pt x="381088" y="-3100"/>
                  <a:pt x="401460" y="6709"/>
                </a:cubicBezTo>
                <a:cubicBezTo>
                  <a:pt x="418059" y="14631"/>
                  <a:pt x="438431" y="15763"/>
                  <a:pt x="453899" y="24817"/>
                </a:cubicBezTo>
                <a:cubicBezTo>
                  <a:pt x="497284" y="51225"/>
                  <a:pt x="541800" y="77633"/>
                  <a:pt x="570472" y="122150"/>
                </a:cubicBezTo>
                <a:cubicBezTo>
                  <a:pt x="576885" y="131959"/>
                  <a:pt x="581412" y="142145"/>
                  <a:pt x="578017" y="157612"/>
                </a:cubicBezTo>
                <a:cubicBezTo>
                  <a:pt x="571604" y="150444"/>
                  <a:pt x="567454" y="145540"/>
                  <a:pt x="563304" y="140636"/>
                </a:cubicBezTo>
                <a:cubicBezTo>
                  <a:pt x="562172" y="141013"/>
                  <a:pt x="561040" y="141390"/>
                  <a:pt x="559909" y="141390"/>
                </a:cubicBezTo>
                <a:cubicBezTo>
                  <a:pt x="560286" y="146672"/>
                  <a:pt x="559531" y="152331"/>
                  <a:pt x="561040" y="157612"/>
                </a:cubicBezTo>
                <a:cubicBezTo>
                  <a:pt x="569717" y="188170"/>
                  <a:pt x="565567" y="217219"/>
                  <a:pt x="551232" y="245137"/>
                </a:cubicBezTo>
                <a:cubicBezTo>
                  <a:pt x="543686" y="259850"/>
                  <a:pt x="539159" y="274563"/>
                  <a:pt x="550854" y="290030"/>
                </a:cubicBezTo>
                <a:cubicBezTo>
                  <a:pt x="558022" y="299839"/>
                  <a:pt x="555759" y="308893"/>
                  <a:pt x="544064" y="314930"/>
                </a:cubicBezTo>
                <a:cubicBezTo>
                  <a:pt x="542177" y="316061"/>
                  <a:pt x="539159" y="317193"/>
                  <a:pt x="538405" y="318702"/>
                </a:cubicBezTo>
                <a:cubicBezTo>
                  <a:pt x="525955" y="346997"/>
                  <a:pt x="500302" y="368123"/>
                  <a:pt x="493888" y="399813"/>
                </a:cubicBezTo>
                <a:cubicBezTo>
                  <a:pt x="493134" y="404340"/>
                  <a:pt x="487098" y="409244"/>
                  <a:pt x="482570" y="411508"/>
                </a:cubicBezTo>
                <a:cubicBezTo>
                  <a:pt x="472762" y="416790"/>
                  <a:pt x="461821" y="420562"/>
                  <a:pt x="449372" y="425467"/>
                </a:cubicBezTo>
                <a:cubicBezTo>
                  <a:pt x="453899" y="428862"/>
                  <a:pt x="456162" y="431125"/>
                  <a:pt x="459180" y="432635"/>
                </a:cubicBezTo>
                <a:cubicBezTo>
                  <a:pt x="474648" y="440557"/>
                  <a:pt x="489738" y="449234"/>
                  <a:pt x="505583" y="456402"/>
                </a:cubicBezTo>
                <a:cubicBezTo>
                  <a:pt x="523314" y="464324"/>
                  <a:pt x="536519" y="475642"/>
                  <a:pt x="544064" y="493373"/>
                </a:cubicBezTo>
                <a:cubicBezTo>
                  <a:pt x="548591" y="503937"/>
                  <a:pt x="556136" y="506200"/>
                  <a:pt x="567077" y="505823"/>
                </a:cubicBezTo>
                <a:cubicBezTo>
                  <a:pt x="585185" y="505823"/>
                  <a:pt x="604803" y="501673"/>
                  <a:pt x="621402" y="520159"/>
                </a:cubicBezTo>
                <a:cubicBezTo>
                  <a:pt x="622911" y="512991"/>
                  <a:pt x="624420" y="508086"/>
                  <a:pt x="624420" y="503182"/>
                </a:cubicBezTo>
                <a:cubicBezTo>
                  <a:pt x="624797" y="489978"/>
                  <a:pt x="625929" y="476397"/>
                  <a:pt x="624043" y="463570"/>
                </a:cubicBezTo>
                <a:cubicBezTo>
                  <a:pt x="617629" y="420185"/>
                  <a:pt x="628193" y="380195"/>
                  <a:pt x="643660" y="340583"/>
                </a:cubicBezTo>
                <a:cubicBezTo>
                  <a:pt x="657242" y="306253"/>
                  <a:pt x="668937" y="271545"/>
                  <a:pt x="677991" y="235705"/>
                </a:cubicBezTo>
                <a:cubicBezTo>
                  <a:pt x="685536" y="206656"/>
                  <a:pt x="704776" y="180248"/>
                  <a:pt x="719112" y="152708"/>
                </a:cubicBezTo>
                <a:cubicBezTo>
                  <a:pt x="751179" y="134977"/>
                  <a:pt x="773438" y="102910"/>
                  <a:pt x="817200" y="101778"/>
                </a:cubicBezTo>
                <a:cubicBezTo>
                  <a:pt x="870016" y="100646"/>
                  <a:pt x="916419" y="111964"/>
                  <a:pt x="963954" y="134600"/>
                </a:cubicBezTo>
                <a:cubicBezTo>
                  <a:pt x="995266" y="149690"/>
                  <a:pt x="998284" y="178362"/>
                  <a:pt x="1013752" y="200997"/>
                </a:cubicBezTo>
                <a:cubicBezTo>
                  <a:pt x="1007338" y="215333"/>
                  <a:pt x="1021674" y="219483"/>
                  <a:pt x="1026579" y="228160"/>
                </a:cubicBezTo>
                <a:cubicBezTo>
                  <a:pt x="1031106" y="236082"/>
                  <a:pt x="1033747" y="246268"/>
                  <a:pt x="1033747" y="255323"/>
                </a:cubicBezTo>
                <a:cubicBezTo>
                  <a:pt x="1034124" y="291539"/>
                  <a:pt x="1022052" y="325116"/>
                  <a:pt x="1008470" y="358314"/>
                </a:cubicBezTo>
                <a:cubicBezTo>
                  <a:pt x="1003189" y="371896"/>
                  <a:pt x="1000171" y="386232"/>
                  <a:pt x="995266" y="399813"/>
                </a:cubicBezTo>
                <a:cubicBezTo>
                  <a:pt x="991494" y="409999"/>
                  <a:pt x="987721" y="420562"/>
                  <a:pt x="981308" y="429239"/>
                </a:cubicBezTo>
                <a:cubicBezTo>
                  <a:pt x="960181" y="458288"/>
                  <a:pt x="936791" y="485828"/>
                  <a:pt x="916419" y="515632"/>
                </a:cubicBezTo>
                <a:cubicBezTo>
                  <a:pt x="905101" y="532231"/>
                  <a:pt x="897179" y="551849"/>
                  <a:pt x="889256" y="570712"/>
                </a:cubicBezTo>
                <a:cubicBezTo>
                  <a:pt x="887747" y="573730"/>
                  <a:pt x="891897" y="580520"/>
                  <a:pt x="894915" y="583916"/>
                </a:cubicBezTo>
                <a:cubicBezTo>
                  <a:pt x="910005" y="599383"/>
                  <a:pt x="925850" y="614474"/>
                  <a:pt x="941318" y="629941"/>
                </a:cubicBezTo>
                <a:cubicBezTo>
                  <a:pt x="943582" y="632205"/>
                  <a:pt x="945845" y="635600"/>
                  <a:pt x="945845" y="638241"/>
                </a:cubicBezTo>
                <a:cubicBezTo>
                  <a:pt x="943959" y="653709"/>
                  <a:pt x="941318" y="669176"/>
                  <a:pt x="938300" y="687285"/>
                </a:cubicBezTo>
                <a:cubicBezTo>
                  <a:pt x="955654" y="696339"/>
                  <a:pt x="976026" y="707657"/>
                  <a:pt x="996775" y="717465"/>
                </a:cubicBezTo>
                <a:cubicBezTo>
                  <a:pt x="1000171" y="718974"/>
                  <a:pt x="1006584" y="716711"/>
                  <a:pt x="1009979" y="714447"/>
                </a:cubicBezTo>
                <a:cubicBezTo>
                  <a:pt x="1025824" y="702375"/>
                  <a:pt x="1036765" y="705393"/>
                  <a:pt x="1046573" y="721993"/>
                </a:cubicBezTo>
                <a:cubicBezTo>
                  <a:pt x="1052610" y="732179"/>
                  <a:pt x="1064305" y="739346"/>
                  <a:pt x="1071473" y="749155"/>
                </a:cubicBezTo>
                <a:cubicBezTo>
                  <a:pt x="1078263" y="758209"/>
                  <a:pt x="1082036" y="769527"/>
                  <a:pt x="1088072" y="779336"/>
                </a:cubicBezTo>
                <a:cubicBezTo>
                  <a:pt x="1092599" y="786881"/>
                  <a:pt x="1096749" y="795558"/>
                  <a:pt x="1103540" y="800085"/>
                </a:cubicBezTo>
                <a:cubicBezTo>
                  <a:pt x="1115235" y="808008"/>
                  <a:pt x="1126930" y="813667"/>
                  <a:pt x="1119007" y="830643"/>
                </a:cubicBezTo>
                <a:cubicBezTo>
                  <a:pt x="1118253" y="832530"/>
                  <a:pt x="1119385" y="835925"/>
                  <a:pt x="1120894" y="838189"/>
                </a:cubicBezTo>
                <a:cubicBezTo>
                  <a:pt x="1135984" y="863465"/>
                  <a:pt x="1151829" y="888364"/>
                  <a:pt x="1166165" y="914018"/>
                </a:cubicBezTo>
                <a:cubicBezTo>
                  <a:pt x="1172578" y="925713"/>
                  <a:pt x="1179369" y="935144"/>
                  <a:pt x="1191818" y="940803"/>
                </a:cubicBezTo>
                <a:cubicBezTo>
                  <a:pt x="1205400" y="946462"/>
                  <a:pt x="1211436" y="959666"/>
                  <a:pt x="1211436" y="973247"/>
                </a:cubicBezTo>
                <a:cubicBezTo>
                  <a:pt x="1211436" y="987960"/>
                  <a:pt x="1209172" y="1003428"/>
                  <a:pt x="1204268" y="1017009"/>
                </a:cubicBezTo>
                <a:cubicBezTo>
                  <a:pt x="1197100" y="1037381"/>
                  <a:pt x="1185782" y="1056622"/>
                  <a:pt x="1177483" y="1076994"/>
                </a:cubicBezTo>
                <a:cubicBezTo>
                  <a:pt x="1174464" y="1084539"/>
                  <a:pt x="1171069" y="1093970"/>
                  <a:pt x="1172578" y="1101893"/>
                </a:cubicBezTo>
                <a:cubicBezTo>
                  <a:pt x="1190687" y="1189417"/>
                  <a:pt x="1200118" y="1277696"/>
                  <a:pt x="1208795" y="1366352"/>
                </a:cubicBezTo>
                <a:cubicBezTo>
                  <a:pt x="1213322" y="1410491"/>
                  <a:pt x="1218227" y="1454253"/>
                  <a:pt x="1223131" y="1498015"/>
                </a:cubicBezTo>
                <a:cubicBezTo>
                  <a:pt x="1224640" y="1513106"/>
                  <a:pt x="1218604" y="1525555"/>
                  <a:pt x="1208041" y="1536119"/>
                </a:cubicBezTo>
                <a:cubicBezTo>
                  <a:pt x="1167297" y="1576108"/>
                  <a:pt x="1127684" y="1617229"/>
                  <a:pt x="1085808" y="1656087"/>
                </a:cubicBezTo>
                <a:cubicBezTo>
                  <a:pt x="1061287" y="1679100"/>
                  <a:pt x="1033747" y="1699095"/>
                  <a:pt x="1006961" y="1719467"/>
                </a:cubicBezTo>
                <a:cubicBezTo>
                  <a:pt x="988853" y="1733048"/>
                  <a:pt x="983571" y="1748893"/>
                  <a:pt x="989984" y="1770397"/>
                </a:cubicBezTo>
                <a:cubicBezTo>
                  <a:pt x="993757" y="1782846"/>
                  <a:pt x="994134" y="1796428"/>
                  <a:pt x="994889" y="1809632"/>
                </a:cubicBezTo>
                <a:cubicBezTo>
                  <a:pt x="995643" y="1825099"/>
                  <a:pt x="991494" y="1838303"/>
                  <a:pt x="976780" y="1846603"/>
                </a:cubicBezTo>
                <a:cubicBezTo>
                  <a:pt x="973762" y="1848112"/>
                  <a:pt x="971499" y="1852639"/>
                  <a:pt x="970744" y="1856412"/>
                </a:cubicBezTo>
                <a:cubicBezTo>
                  <a:pt x="964708" y="1882443"/>
                  <a:pt x="966217" y="1908474"/>
                  <a:pt x="970744" y="1935259"/>
                </a:cubicBezTo>
                <a:cubicBezTo>
                  <a:pt x="973385" y="1951104"/>
                  <a:pt x="969990" y="1967703"/>
                  <a:pt x="969990" y="1983925"/>
                </a:cubicBezTo>
                <a:cubicBezTo>
                  <a:pt x="969990" y="1995243"/>
                  <a:pt x="968481" y="2006938"/>
                  <a:pt x="971122" y="2017879"/>
                </a:cubicBezTo>
                <a:cubicBezTo>
                  <a:pt x="977912" y="2045419"/>
                  <a:pt x="973762" y="2071450"/>
                  <a:pt x="961313" y="2096349"/>
                </a:cubicBezTo>
                <a:cubicBezTo>
                  <a:pt x="956031" y="2106535"/>
                  <a:pt x="952636" y="2116344"/>
                  <a:pt x="960936" y="2126530"/>
                </a:cubicBezTo>
                <a:cubicBezTo>
                  <a:pt x="962822" y="2128793"/>
                  <a:pt x="962822" y="2132566"/>
                  <a:pt x="962822" y="2135584"/>
                </a:cubicBezTo>
                <a:cubicBezTo>
                  <a:pt x="963576" y="2171801"/>
                  <a:pt x="964331" y="2208395"/>
                  <a:pt x="965085" y="2244612"/>
                </a:cubicBezTo>
                <a:cubicBezTo>
                  <a:pt x="966594" y="2309123"/>
                  <a:pt x="961313" y="2372126"/>
                  <a:pt x="934905" y="2432487"/>
                </a:cubicBezTo>
                <a:cubicBezTo>
                  <a:pt x="931887" y="2439655"/>
                  <a:pt x="931887" y="2448709"/>
                  <a:pt x="932641" y="2456632"/>
                </a:cubicBezTo>
                <a:cubicBezTo>
                  <a:pt x="937168" y="2503035"/>
                  <a:pt x="942450" y="2549438"/>
                  <a:pt x="946600" y="2595463"/>
                </a:cubicBezTo>
                <a:cubicBezTo>
                  <a:pt x="947731" y="2609422"/>
                  <a:pt x="945845" y="2623758"/>
                  <a:pt x="946600" y="2637716"/>
                </a:cubicBezTo>
                <a:cubicBezTo>
                  <a:pt x="948109" y="2660729"/>
                  <a:pt x="953768" y="2684119"/>
                  <a:pt x="953013" y="2707132"/>
                </a:cubicBezTo>
                <a:cubicBezTo>
                  <a:pt x="951504" y="2749762"/>
                  <a:pt x="964708" y="2789752"/>
                  <a:pt x="970367" y="2830873"/>
                </a:cubicBezTo>
                <a:cubicBezTo>
                  <a:pt x="975649" y="2868222"/>
                  <a:pt x="974894" y="2904439"/>
                  <a:pt x="963576" y="2940656"/>
                </a:cubicBezTo>
                <a:cubicBezTo>
                  <a:pt x="956031" y="2964423"/>
                  <a:pt x="952636" y="2987059"/>
                  <a:pt x="958672" y="3012712"/>
                </a:cubicBezTo>
                <a:cubicBezTo>
                  <a:pt x="968481" y="3054211"/>
                  <a:pt x="975271" y="3096841"/>
                  <a:pt x="979799" y="3139094"/>
                </a:cubicBezTo>
                <a:cubicBezTo>
                  <a:pt x="982062" y="3161730"/>
                  <a:pt x="976780" y="3185120"/>
                  <a:pt x="974140" y="3208132"/>
                </a:cubicBezTo>
                <a:cubicBezTo>
                  <a:pt x="972631" y="3221714"/>
                  <a:pt x="969990" y="3235295"/>
                  <a:pt x="967726" y="3248876"/>
                </a:cubicBezTo>
                <a:cubicBezTo>
                  <a:pt x="964708" y="3270380"/>
                  <a:pt x="977912" y="3294525"/>
                  <a:pt x="994889" y="3307729"/>
                </a:cubicBezTo>
                <a:cubicBezTo>
                  <a:pt x="1005829" y="3316406"/>
                  <a:pt x="1014129" y="3329233"/>
                  <a:pt x="1021674" y="3341305"/>
                </a:cubicBezTo>
                <a:cubicBezTo>
                  <a:pt x="1043555" y="3374504"/>
                  <a:pt x="1060532" y="3409589"/>
                  <a:pt x="1054873" y="3451465"/>
                </a:cubicBezTo>
                <a:cubicBezTo>
                  <a:pt x="1050723" y="3481646"/>
                  <a:pt x="1036765" y="3497491"/>
                  <a:pt x="1006584" y="3502772"/>
                </a:cubicBezTo>
                <a:cubicBezTo>
                  <a:pt x="993757" y="3505036"/>
                  <a:pt x="980176" y="3506167"/>
                  <a:pt x="966972" y="3506167"/>
                </a:cubicBezTo>
                <a:cubicBezTo>
                  <a:pt x="926605" y="3506545"/>
                  <a:pt x="886615" y="3506545"/>
                  <a:pt x="846249" y="3506167"/>
                </a:cubicBezTo>
                <a:cubicBezTo>
                  <a:pt x="801732" y="3506167"/>
                  <a:pt x="785510" y="3495604"/>
                  <a:pt x="770797" y="3453729"/>
                </a:cubicBezTo>
                <a:cubicBezTo>
                  <a:pt x="764761" y="3437129"/>
                  <a:pt x="763629" y="3419021"/>
                  <a:pt x="759856" y="3402044"/>
                </a:cubicBezTo>
                <a:cubicBezTo>
                  <a:pt x="757970" y="3393367"/>
                  <a:pt x="754952" y="3384690"/>
                  <a:pt x="752311" y="3376390"/>
                </a:cubicBezTo>
                <a:cubicBezTo>
                  <a:pt x="751179" y="3372995"/>
                  <a:pt x="747784" y="3369977"/>
                  <a:pt x="747407" y="3366581"/>
                </a:cubicBezTo>
                <a:cubicBezTo>
                  <a:pt x="744766" y="3340551"/>
                  <a:pt x="730053" y="3319047"/>
                  <a:pt x="721753" y="3294902"/>
                </a:cubicBezTo>
                <a:cubicBezTo>
                  <a:pt x="712699" y="3268871"/>
                  <a:pt x="712699" y="3242463"/>
                  <a:pt x="726280" y="3216432"/>
                </a:cubicBezTo>
                <a:cubicBezTo>
                  <a:pt x="730807" y="3207755"/>
                  <a:pt x="728544" y="3194928"/>
                  <a:pt x="727412" y="3184365"/>
                </a:cubicBezTo>
                <a:cubicBezTo>
                  <a:pt x="716471" y="3104386"/>
                  <a:pt x="703645" y="3024784"/>
                  <a:pt x="694213" y="2945183"/>
                </a:cubicBezTo>
                <a:cubicBezTo>
                  <a:pt x="690440" y="2913493"/>
                  <a:pt x="693081" y="2880671"/>
                  <a:pt x="692704" y="2848227"/>
                </a:cubicBezTo>
                <a:cubicBezTo>
                  <a:pt x="692704" y="2843700"/>
                  <a:pt x="694213" y="2839173"/>
                  <a:pt x="694213" y="2834646"/>
                </a:cubicBezTo>
                <a:cubicBezTo>
                  <a:pt x="693836" y="2798806"/>
                  <a:pt x="696854" y="2762212"/>
                  <a:pt x="691949" y="2727127"/>
                </a:cubicBezTo>
                <a:cubicBezTo>
                  <a:pt x="686668" y="2686006"/>
                  <a:pt x="674596" y="2645639"/>
                  <a:pt x="664787" y="2605272"/>
                </a:cubicBezTo>
                <a:cubicBezTo>
                  <a:pt x="663278" y="2598104"/>
                  <a:pt x="659128" y="2591691"/>
                  <a:pt x="657242" y="2584900"/>
                </a:cubicBezTo>
                <a:cubicBezTo>
                  <a:pt x="634606" y="2496244"/>
                  <a:pt x="601030" y="2410229"/>
                  <a:pt x="589712" y="2318555"/>
                </a:cubicBezTo>
                <a:cubicBezTo>
                  <a:pt x="584430" y="2277433"/>
                  <a:pt x="581412" y="2235935"/>
                  <a:pt x="577263" y="2194436"/>
                </a:cubicBezTo>
                <a:cubicBezTo>
                  <a:pt x="576885" y="2189909"/>
                  <a:pt x="575754" y="2185759"/>
                  <a:pt x="574622" y="2181610"/>
                </a:cubicBezTo>
                <a:cubicBezTo>
                  <a:pt x="573490" y="2181610"/>
                  <a:pt x="571981" y="2181232"/>
                  <a:pt x="570849" y="2181232"/>
                </a:cubicBezTo>
                <a:cubicBezTo>
                  <a:pt x="569340" y="2188023"/>
                  <a:pt x="567077" y="2194436"/>
                  <a:pt x="566322" y="2201227"/>
                </a:cubicBezTo>
                <a:cubicBezTo>
                  <a:pt x="560663" y="2245366"/>
                  <a:pt x="556513" y="2290260"/>
                  <a:pt x="549345" y="2334022"/>
                </a:cubicBezTo>
                <a:cubicBezTo>
                  <a:pt x="546327" y="2352131"/>
                  <a:pt x="534632" y="2368353"/>
                  <a:pt x="529351" y="2386084"/>
                </a:cubicBezTo>
                <a:cubicBezTo>
                  <a:pt x="522937" y="2408342"/>
                  <a:pt x="518033" y="2430978"/>
                  <a:pt x="514637" y="2453991"/>
                </a:cubicBezTo>
                <a:cubicBezTo>
                  <a:pt x="511242" y="2478890"/>
                  <a:pt x="509356" y="2504166"/>
                  <a:pt x="508979" y="2529065"/>
                </a:cubicBezTo>
                <a:cubicBezTo>
                  <a:pt x="508224" y="2558114"/>
                  <a:pt x="499924" y="2584145"/>
                  <a:pt x="482193" y="2606404"/>
                </a:cubicBezTo>
                <a:cubicBezTo>
                  <a:pt x="470875" y="2620739"/>
                  <a:pt x="469744" y="2635453"/>
                  <a:pt x="474271" y="2651298"/>
                </a:cubicBezTo>
                <a:cubicBezTo>
                  <a:pt x="478798" y="2667520"/>
                  <a:pt x="480307" y="2683365"/>
                  <a:pt x="474648" y="2699587"/>
                </a:cubicBezTo>
                <a:cubicBezTo>
                  <a:pt x="473139" y="2703737"/>
                  <a:pt x="473139" y="2708641"/>
                  <a:pt x="473516" y="2713168"/>
                </a:cubicBezTo>
                <a:cubicBezTo>
                  <a:pt x="475780" y="2738822"/>
                  <a:pt x="478043" y="2764098"/>
                  <a:pt x="470498" y="2789374"/>
                </a:cubicBezTo>
                <a:cubicBezTo>
                  <a:pt x="470121" y="2790506"/>
                  <a:pt x="470121" y="2792015"/>
                  <a:pt x="470121" y="2793524"/>
                </a:cubicBezTo>
                <a:cubicBezTo>
                  <a:pt x="479930" y="2842568"/>
                  <a:pt x="465971" y="2891612"/>
                  <a:pt x="470875" y="2940278"/>
                </a:cubicBezTo>
                <a:cubicBezTo>
                  <a:pt x="474648" y="2979890"/>
                  <a:pt x="481816" y="3018748"/>
                  <a:pt x="487852" y="3057983"/>
                </a:cubicBezTo>
                <a:cubicBezTo>
                  <a:pt x="493888" y="3096086"/>
                  <a:pt x="494265" y="3134190"/>
                  <a:pt x="491247" y="3172670"/>
                </a:cubicBezTo>
                <a:cubicBezTo>
                  <a:pt x="489738" y="3194174"/>
                  <a:pt x="481816" y="3212282"/>
                  <a:pt x="461821" y="3223977"/>
                </a:cubicBezTo>
                <a:cubicBezTo>
                  <a:pt x="459180" y="3225487"/>
                  <a:pt x="457294" y="3231145"/>
                  <a:pt x="457671" y="3234918"/>
                </a:cubicBezTo>
                <a:cubicBezTo>
                  <a:pt x="459180" y="3271135"/>
                  <a:pt x="456917" y="3306597"/>
                  <a:pt x="438808" y="3339419"/>
                </a:cubicBezTo>
                <a:cubicBezTo>
                  <a:pt x="433904" y="3348096"/>
                  <a:pt x="430131" y="3359036"/>
                  <a:pt x="430131" y="3368845"/>
                </a:cubicBezTo>
                <a:cubicBezTo>
                  <a:pt x="430509" y="3396008"/>
                  <a:pt x="432018" y="3423548"/>
                  <a:pt x="435036" y="3450710"/>
                </a:cubicBezTo>
                <a:cubicBezTo>
                  <a:pt x="438431" y="3482400"/>
                  <a:pt x="431263" y="3495227"/>
                  <a:pt x="399196" y="3508808"/>
                </a:cubicBezTo>
                <a:cubicBezTo>
                  <a:pt x="336948" y="3508808"/>
                  <a:pt x="273191" y="3508808"/>
                  <a:pt x="209057" y="3508808"/>
                </a:cubicBezTo>
                <a:close/>
                <a:moveTo>
                  <a:pt x="893783" y="642014"/>
                </a:moveTo>
                <a:cubicBezTo>
                  <a:pt x="892652" y="642768"/>
                  <a:pt x="891520" y="643523"/>
                  <a:pt x="890388" y="644277"/>
                </a:cubicBezTo>
                <a:cubicBezTo>
                  <a:pt x="899065" y="652200"/>
                  <a:pt x="898688" y="667290"/>
                  <a:pt x="911515" y="672194"/>
                </a:cubicBezTo>
                <a:cubicBezTo>
                  <a:pt x="912646" y="671440"/>
                  <a:pt x="913778" y="670308"/>
                  <a:pt x="914910" y="669553"/>
                </a:cubicBezTo>
                <a:cubicBezTo>
                  <a:pt x="908119" y="660499"/>
                  <a:pt x="900951" y="651068"/>
                  <a:pt x="893783" y="642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3" name="Graphic 19">
            <a:extLst>
              <a:ext uri="{FF2B5EF4-FFF2-40B4-BE49-F238E27FC236}">
                <a16:creationId xmlns:a16="http://schemas.microsoft.com/office/drawing/2014/main" id="{0C38C0C6-103D-4524-9DFC-4A13B5147569}"/>
              </a:ext>
            </a:extLst>
          </p:cNvPr>
          <p:cNvSpPr/>
          <p:nvPr/>
        </p:nvSpPr>
        <p:spPr>
          <a:xfrm flipH="1">
            <a:off x="10191860" y="4145623"/>
            <a:ext cx="193592" cy="359942"/>
          </a:xfrm>
          <a:custGeom>
            <a:avLst/>
            <a:gdLst>
              <a:gd name="connsiteX0" fmla="*/ 292879 w 3684792"/>
              <a:gd name="connsiteY0" fmla="*/ 6730719 h 6851086"/>
              <a:gd name="connsiteX1" fmla="*/ 249325 w 3684792"/>
              <a:gd name="connsiteY1" fmla="*/ 6741089 h 6851086"/>
              <a:gd name="connsiteX2" fmla="*/ 180192 w 3684792"/>
              <a:gd name="connsiteY2" fmla="*/ 6721731 h 6851086"/>
              <a:gd name="connsiteX3" fmla="*/ 49530 w 3684792"/>
              <a:gd name="connsiteY3" fmla="*/ 6650524 h 6851086"/>
              <a:gd name="connsiteX4" fmla="*/ 9433 w 3684792"/>
              <a:gd name="connsiteY4" fmla="*/ 6622180 h 6851086"/>
              <a:gd name="connsiteX5" fmla="*/ 446 w 3684792"/>
              <a:gd name="connsiteY5" fmla="*/ 6598674 h 6851086"/>
              <a:gd name="connsiteX6" fmla="*/ 69579 w 3684792"/>
              <a:gd name="connsiteY6" fmla="*/ 6366387 h 6851086"/>
              <a:gd name="connsiteX7" fmla="*/ 144934 w 3684792"/>
              <a:gd name="connsiteY7" fmla="*/ 6213603 h 6851086"/>
              <a:gd name="connsiteX8" fmla="*/ 191944 w 3684792"/>
              <a:gd name="connsiteY8" fmla="*/ 6090546 h 6851086"/>
              <a:gd name="connsiteX9" fmla="*/ 209919 w 3684792"/>
              <a:gd name="connsiteY9" fmla="*/ 6009661 h 6851086"/>
              <a:gd name="connsiteX10" fmla="*/ 236881 w 3684792"/>
              <a:gd name="connsiteY10" fmla="*/ 5988921 h 6851086"/>
              <a:gd name="connsiteX11" fmla="*/ 250016 w 3684792"/>
              <a:gd name="connsiteY11" fmla="*/ 5975786 h 6851086"/>
              <a:gd name="connsiteX12" fmla="*/ 290113 w 3684792"/>
              <a:gd name="connsiteY12" fmla="*/ 5787052 h 6851086"/>
              <a:gd name="connsiteX13" fmla="*/ 371690 w 3684792"/>
              <a:gd name="connsiteY13" fmla="*/ 5478027 h 6851086"/>
              <a:gd name="connsiteX14" fmla="*/ 500278 w 3684792"/>
              <a:gd name="connsiteY14" fmla="*/ 5117844 h 6851086"/>
              <a:gd name="connsiteX15" fmla="*/ 660667 w 3684792"/>
              <a:gd name="connsiteY15" fmla="*/ 4852373 h 6851086"/>
              <a:gd name="connsiteX16" fmla="*/ 791328 w 3684792"/>
              <a:gd name="connsiteY16" fmla="*/ 4631147 h 6851086"/>
              <a:gd name="connsiteX17" fmla="*/ 850091 w 3684792"/>
              <a:gd name="connsiteY17" fmla="*/ 4431353 h 6851086"/>
              <a:gd name="connsiteX18" fmla="*/ 926829 w 3684792"/>
              <a:gd name="connsiteY18" fmla="*/ 4072552 h 6851086"/>
              <a:gd name="connsiteX19" fmla="*/ 973839 w 3684792"/>
              <a:gd name="connsiteY19" fmla="*/ 3917694 h 6851086"/>
              <a:gd name="connsiteX20" fmla="*/ 981444 w 3684792"/>
              <a:gd name="connsiteY20" fmla="*/ 3841648 h 6851086"/>
              <a:gd name="connsiteX21" fmla="*/ 977296 w 3684792"/>
              <a:gd name="connsiteY21" fmla="*/ 3819525 h 6851086"/>
              <a:gd name="connsiteX22" fmla="*/ 930286 w 3684792"/>
              <a:gd name="connsiteY22" fmla="*/ 3699234 h 6851086"/>
              <a:gd name="connsiteX23" fmla="*/ 886732 w 3684792"/>
              <a:gd name="connsiteY23" fmla="*/ 3396431 h 6851086"/>
              <a:gd name="connsiteX24" fmla="*/ 889497 w 3684792"/>
              <a:gd name="connsiteY24" fmla="*/ 3383295 h 6851086"/>
              <a:gd name="connsiteX25" fmla="*/ 891571 w 3684792"/>
              <a:gd name="connsiteY25" fmla="*/ 3370160 h 6851086"/>
              <a:gd name="connsiteX26" fmla="*/ 882584 w 3684792"/>
              <a:gd name="connsiteY26" fmla="*/ 3373617 h 6851086"/>
              <a:gd name="connsiteX27" fmla="*/ 678641 w 3684792"/>
              <a:gd name="connsiteY27" fmla="*/ 3435145 h 6851086"/>
              <a:gd name="connsiteX28" fmla="*/ 812759 w 3684792"/>
              <a:gd name="connsiteY28" fmla="*/ 3442059 h 6851086"/>
              <a:gd name="connsiteX29" fmla="*/ 588077 w 3684792"/>
              <a:gd name="connsiteY29" fmla="*/ 3399196 h 6851086"/>
              <a:gd name="connsiteX30" fmla="*/ 385517 w 3684792"/>
              <a:gd name="connsiteY30" fmla="*/ 3320384 h 6851086"/>
              <a:gd name="connsiteX31" fmla="*/ 211993 w 3684792"/>
              <a:gd name="connsiteY31" fmla="*/ 3151008 h 6851086"/>
              <a:gd name="connsiteX32" fmla="*/ 180883 w 3684792"/>
              <a:gd name="connsiteY32" fmla="*/ 2865489 h 6851086"/>
              <a:gd name="connsiteX33" fmla="*/ 196092 w 3684792"/>
              <a:gd name="connsiteY33" fmla="*/ 2714779 h 6851086"/>
              <a:gd name="connsiteX34" fmla="*/ 265917 w 3684792"/>
              <a:gd name="connsiteY34" fmla="*/ 2472122 h 6851086"/>
              <a:gd name="connsiteX35" fmla="*/ 352333 w 3684792"/>
              <a:gd name="connsiteY35" fmla="*/ 2270253 h 6851086"/>
              <a:gd name="connsiteX36" fmla="*/ 361320 w 3684792"/>
              <a:gd name="connsiteY36" fmla="*/ 2253661 h 6851086"/>
              <a:gd name="connsiteX37" fmla="*/ 472625 w 3684792"/>
              <a:gd name="connsiteY37" fmla="*/ 2205268 h 6851086"/>
              <a:gd name="connsiteX38" fmla="*/ 512722 w 3684792"/>
              <a:gd name="connsiteY38" fmla="*/ 2185220 h 6851086"/>
              <a:gd name="connsiteX39" fmla="*/ 653753 w 3684792"/>
              <a:gd name="connsiteY39" fmla="*/ 1982659 h 6851086"/>
              <a:gd name="connsiteX40" fmla="*/ 733948 w 3684792"/>
              <a:gd name="connsiteY40" fmla="*/ 1733780 h 6851086"/>
              <a:gd name="connsiteX41" fmla="*/ 948951 w 3684792"/>
              <a:gd name="connsiteY41" fmla="*/ 1621094 h 6851086"/>
              <a:gd name="connsiteX42" fmla="*/ 1067169 w 3684792"/>
              <a:gd name="connsiteY42" fmla="*/ 1556109 h 6851086"/>
              <a:gd name="connsiteX43" fmla="*/ 1268346 w 3684792"/>
              <a:gd name="connsiteY43" fmla="*/ 1374980 h 6851086"/>
              <a:gd name="connsiteX44" fmla="*/ 1486115 w 3684792"/>
              <a:gd name="connsiteY44" fmla="*/ 1154445 h 6851086"/>
              <a:gd name="connsiteX45" fmla="*/ 1571840 w 3684792"/>
              <a:gd name="connsiteY45" fmla="*/ 1106744 h 6851086"/>
              <a:gd name="connsiteX46" fmla="*/ 1726698 w 3684792"/>
              <a:gd name="connsiteY46" fmla="*/ 1011340 h 6851086"/>
              <a:gd name="connsiteX47" fmla="*/ 1761265 w 3684792"/>
              <a:gd name="connsiteY47" fmla="*/ 996822 h 6851086"/>
              <a:gd name="connsiteX48" fmla="*/ 1788918 w 3684792"/>
              <a:gd name="connsiteY48" fmla="*/ 975391 h 6851086"/>
              <a:gd name="connsiteX49" fmla="*/ 1876026 w 3684792"/>
              <a:gd name="connsiteY49" fmla="*/ 819841 h 6851086"/>
              <a:gd name="connsiteX50" fmla="*/ 1836620 w 3684792"/>
              <a:gd name="connsiteY50" fmla="*/ 716142 h 6851086"/>
              <a:gd name="connsiteX51" fmla="*/ 1821411 w 3684792"/>
              <a:gd name="connsiteY51" fmla="*/ 488003 h 6851086"/>
              <a:gd name="connsiteX52" fmla="*/ 1834546 w 3684792"/>
              <a:gd name="connsiteY52" fmla="*/ 356650 h 6851086"/>
              <a:gd name="connsiteX53" fmla="*/ 1929258 w 3684792"/>
              <a:gd name="connsiteY53" fmla="*/ 137498 h 6851086"/>
              <a:gd name="connsiteX54" fmla="*/ 2058537 w 3684792"/>
              <a:gd name="connsiteY54" fmla="*/ 52464 h 6851086"/>
              <a:gd name="connsiteX55" fmla="*/ 2124905 w 3684792"/>
              <a:gd name="connsiteY55" fmla="*/ 23428 h 6851086"/>
              <a:gd name="connsiteX56" fmla="*/ 2100708 w 3684792"/>
              <a:gd name="connsiteY56" fmla="*/ 6836 h 6851086"/>
              <a:gd name="connsiteX57" fmla="*/ 2102782 w 3684792"/>
              <a:gd name="connsiteY57" fmla="*/ 615 h 6851086"/>
              <a:gd name="connsiteX58" fmla="*/ 2144262 w 3684792"/>
              <a:gd name="connsiteY58" fmla="*/ 615 h 6851086"/>
              <a:gd name="connsiteX59" fmla="*/ 2295663 w 3684792"/>
              <a:gd name="connsiteY59" fmla="*/ 15824 h 6851086"/>
              <a:gd name="connsiteX60" fmla="*/ 2645477 w 3684792"/>
              <a:gd name="connsiteY60" fmla="*/ 232210 h 6851086"/>
              <a:gd name="connsiteX61" fmla="*/ 2645477 w 3684792"/>
              <a:gd name="connsiteY61" fmla="*/ 407117 h 6851086"/>
              <a:gd name="connsiteX62" fmla="*/ 2608836 w 3684792"/>
              <a:gd name="connsiteY62" fmla="*/ 561284 h 6851086"/>
              <a:gd name="connsiteX63" fmla="*/ 2664834 w 3684792"/>
              <a:gd name="connsiteY63" fmla="*/ 754856 h 6851086"/>
              <a:gd name="connsiteX64" fmla="*/ 2574270 w 3684792"/>
              <a:gd name="connsiteY64" fmla="*/ 854408 h 6851086"/>
              <a:gd name="connsiteX65" fmla="*/ 2527951 w 3684792"/>
              <a:gd name="connsiteY65" fmla="*/ 932528 h 6851086"/>
              <a:gd name="connsiteX66" fmla="*/ 2502371 w 3684792"/>
              <a:gd name="connsiteY66" fmla="*/ 989909 h 6851086"/>
              <a:gd name="connsiteX67" fmla="*/ 2435312 w 3684792"/>
              <a:gd name="connsiteY67" fmla="*/ 1162741 h 6851086"/>
              <a:gd name="connsiteX68" fmla="*/ 2253492 w 3684792"/>
              <a:gd name="connsiteY68" fmla="*/ 1105361 h 6851086"/>
              <a:gd name="connsiteX69" fmla="*/ 2221000 w 3684792"/>
              <a:gd name="connsiteY69" fmla="*/ 1211135 h 6851086"/>
              <a:gd name="connsiteX70" fmla="*/ 2179520 w 3684792"/>
              <a:gd name="connsiteY70" fmla="*/ 1298934 h 6851086"/>
              <a:gd name="connsiteX71" fmla="*/ 2232752 w 3684792"/>
              <a:gd name="connsiteY71" fmla="*/ 1512555 h 6851086"/>
              <a:gd name="connsiteX72" fmla="*/ 2232752 w 3684792"/>
              <a:gd name="connsiteY72" fmla="*/ 1784248 h 6851086"/>
              <a:gd name="connsiteX73" fmla="*/ 2209939 w 3684792"/>
              <a:gd name="connsiteY73" fmla="*/ 1970216 h 6851086"/>
              <a:gd name="connsiteX74" fmla="*/ 2192655 w 3684792"/>
              <a:gd name="connsiteY74" fmla="*/ 2119543 h 6851086"/>
              <a:gd name="connsiteX75" fmla="*/ 2159471 w 3684792"/>
              <a:gd name="connsiteY75" fmla="*/ 2186602 h 6851086"/>
              <a:gd name="connsiteX76" fmla="*/ 2122139 w 3684792"/>
              <a:gd name="connsiteY76" fmla="*/ 2306894 h 6851086"/>
              <a:gd name="connsiteX77" fmla="*/ 2102782 w 3684792"/>
              <a:gd name="connsiteY77" fmla="*/ 2392619 h 6851086"/>
              <a:gd name="connsiteX78" fmla="*/ 2142879 w 3684792"/>
              <a:gd name="connsiteY78" fmla="*/ 2457604 h 6851086"/>
              <a:gd name="connsiteX79" fmla="*/ 2366870 w 3684792"/>
              <a:gd name="connsiteY79" fmla="*/ 2388471 h 6851086"/>
              <a:gd name="connsiteX80" fmla="*/ 2399363 w 3684792"/>
              <a:gd name="connsiteY80" fmla="*/ 2373953 h 6851086"/>
              <a:gd name="connsiteX81" fmla="*/ 2468496 w 3684792"/>
              <a:gd name="connsiteY81" fmla="*/ 2333856 h 6851086"/>
              <a:gd name="connsiteX82" fmla="*/ 2571504 w 3684792"/>
              <a:gd name="connsiteY82" fmla="*/ 2308968 h 6851086"/>
              <a:gd name="connsiteX83" fmla="*/ 2698018 w 3684792"/>
              <a:gd name="connsiteY83" fmla="*/ 2368422 h 6851086"/>
              <a:gd name="connsiteX84" fmla="*/ 2700783 w 3684792"/>
              <a:gd name="connsiteY84" fmla="*/ 2405063 h 6851086"/>
              <a:gd name="connsiteX85" fmla="*/ 2715301 w 3684792"/>
              <a:gd name="connsiteY85" fmla="*/ 2427876 h 6851086"/>
              <a:gd name="connsiteX86" fmla="*/ 2997364 w 3684792"/>
              <a:gd name="connsiteY86" fmla="*/ 2443777 h 6851086"/>
              <a:gd name="connsiteX87" fmla="*/ 3070645 w 3684792"/>
              <a:gd name="connsiteY87" fmla="*/ 2452073 h 6851086"/>
              <a:gd name="connsiteX88" fmla="*/ 3091385 w 3684792"/>
              <a:gd name="connsiteY88" fmla="*/ 2478344 h 6851086"/>
              <a:gd name="connsiteX89" fmla="*/ 3087928 w 3684792"/>
              <a:gd name="connsiteY89" fmla="*/ 2517749 h 6851086"/>
              <a:gd name="connsiteX90" fmla="*/ 3066497 w 3684792"/>
              <a:gd name="connsiteY90" fmla="*/ 2536415 h 6851086"/>
              <a:gd name="connsiteX91" fmla="*/ 3009808 w 3684792"/>
              <a:gd name="connsiteY91" fmla="*/ 2530885 h 6851086"/>
              <a:gd name="connsiteX92" fmla="*/ 2991142 w 3684792"/>
              <a:gd name="connsiteY92" fmla="*/ 2530885 h 6851086"/>
              <a:gd name="connsiteX93" fmla="*/ 2949662 w 3684792"/>
              <a:gd name="connsiteY93" fmla="*/ 2570291 h 6851086"/>
              <a:gd name="connsiteX94" fmla="*/ 2834901 w 3684792"/>
              <a:gd name="connsiteY94" fmla="*/ 2579969 h 6851086"/>
              <a:gd name="connsiteX95" fmla="*/ 2740880 w 3684792"/>
              <a:gd name="connsiteY95" fmla="*/ 2626288 h 6851086"/>
              <a:gd name="connsiteX96" fmla="*/ 2728436 w 3684792"/>
              <a:gd name="connsiteY96" fmla="*/ 2632510 h 6851086"/>
              <a:gd name="connsiteX97" fmla="*/ 2636489 w 3684792"/>
              <a:gd name="connsiteY97" fmla="*/ 2660164 h 6851086"/>
              <a:gd name="connsiteX98" fmla="*/ 2627502 w 3684792"/>
              <a:gd name="connsiteY98" fmla="*/ 2661546 h 6851086"/>
              <a:gd name="connsiteX99" fmla="*/ 2502371 w 3684792"/>
              <a:gd name="connsiteY99" fmla="*/ 2682286 h 6851086"/>
              <a:gd name="connsiteX100" fmla="*/ 2359957 w 3684792"/>
              <a:gd name="connsiteY100" fmla="*/ 2662929 h 6851086"/>
              <a:gd name="connsiteX101" fmla="*/ 2142879 w 3684792"/>
              <a:gd name="connsiteY101" fmla="*/ 2734136 h 6851086"/>
              <a:gd name="connsiteX102" fmla="*/ 2103473 w 3684792"/>
              <a:gd name="connsiteY102" fmla="*/ 2741741 h 6851086"/>
              <a:gd name="connsiteX103" fmla="*/ 2101400 w 3684792"/>
              <a:gd name="connsiteY103" fmla="*/ 2781146 h 6851086"/>
              <a:gd name="connsiteX104" fmla="*/ 2044019 w 3684792"/>
              <a:gd name="connsiteY104" fmla="*/ 3079801 h 6851086"/>
              <a:gd name="connsiteX105" fmla="*/ 2041254 w 3684792"/>
              <a:gd name="connsiteY105" fmla="*/ 3127503 h 6851086"/>
              <a:gd name="connsiteX106" fmla="*/ 2045402 w 3684792"/>
              <a:gd name="connsiteY106" fmla="*/ 3254708 h 6851086"/>
              <a:gd name="connsiteX107" fmla="*/ 2084808 w 3684792"/>
              <a:gd name="connsiteY107" fmla="*/ 3397813 h 6851086"/>
              <a:gd name="connsiteX108" fmla="*/ 2080660 w 3684792"/>
              <a:gd name="connsiteY108" fmla="*/ 3444824 h 6851086"/>
              <a:gd name="connsiteX109" fmla="*/ 2060611 w 3684792"/>
              <a:gd name="connsiteY109" fmla="*/ 3562350 h 6851086"/>
              <a:gd name="connsiteX110" fmla="*/ 2141497 w 3684792"/>
              <a:gd name="connsiteY110" fmla="*/ 3789107 h 6851086"/>
              <a:gd name="connsiteX111" fmla="*/ 2239666 w 3684792"/>
              <a:gd name="connsiteY111" fmla="*/ 4185239 h 6851086"/>
              <a:gd name="connsiteX112" fmla="*/ 2348896 w 3684792"/>
              <a:gd name="connsiteY112" fmla="*/ 4547497 h 6851086"/>
              <a:gd name="connsiteX113" fmla="*/ 2449830 w 3684792"/>
              <a:gd name="connsiteY113" fmla="*/ 4824720 h 6851086"/>
              <a:gd name="connsiteX114" fmla="*/ 2436695 w 3684792"/>
              <a:gd name="connsiteY114" fmla="*/ 4953307 h 6851086"/>
              <a:gd name="connsiteX115" fmla="*/ 2432547 w 3684792"/>
              <a:gd name="connsiteY115" fmla="*/ 4972665 h 6851086"/>
              <a:gd name="connsiteX116" fmla="*/ 2438078 w 3684792"/>
              <a:gd name="connsiteY116" fmla="*/ 5058390 h 6851086"/>
              <a:gd name="connsiteX117" fmla="*/ 2458126 w 3684792"/>
              <a:gd name="connsiteY117" fmla="*/ 5238136 h 6851086"/>
              <a:gd name="connsiteX118" fmla="*/ 2608145 w 3684792"/>
              <a:gd name="connsiteY118" fmla="*/ 5700636 h 6851086"/>
              <a:gd name="connsiteX119" fmla="*/ 2634415 w 3684792"/>
              <a:gd name="connsiteY119" fmla="*/ 5779447 h 6851086"/>
              <a:gd name="connsiteX120" fmla="*/ 2663451 w 3684792"/>
              <a:gd name="connsiteY120" fmla="*/ 5796040 h 6851086"/>
              <a:gd name="connsiteX121" fmla="*/ 2684191 w 3684792"/>
              <a:gd name="connsiteY121" fmla="*/ 5829223 h 6851086"/>
              <a:gd name="connsiteX122" fmla="*/ 2757472 w 3684792"/>
              <a:gd name="connsiteY122" fmla="*/ 5858259 h 6851086"/>
              <a:gd name="connsiteX123" fmla="*/ 2774064 w 3684792"/>
              <a:gd name="connsiteY123" fmla="*/ 5905961 h 6851086"/>
              <a:gd name="connsiteX124" fmla="*/ 2747794 w 3684792"/>
              <a:gd name="connsiteY124" fmla="*/ 5952972 h 6851086"/>
              <a:gd name="connsiteX125" fmla="*/ 2730510 w 3684792"/>
              <a:gd name="connsiteY125" fmla="*/ 5966798 h 6851086"/>
              <a:gd name="connsiteX126" fmla="*/ 2732584 w 3684792"/>
              <a:gd name="connsiteY126" fmla="*/ 5973712 h 6851086"/>
              <a:gd name="connsiteX127" fmla="*/ 2763694 w 3684792"/>
              <a:gd name="connsiteY127" fmla="*/ 5977859 h 6851086"/>
              <a:gd name="connsiteX128" fmla="*/ 2810705 w 3684792"/>
              <a:gd name="connsiteY128" fmla="*/ 6004130 h 6851086"/>
              <a:gd name="connsiteX129" fmla="*/ 3139778 w 3684792"/>
              <a:gd name="connsiteY129" fmla="*/ 6222591 h 6851086"/>
              <a:gd name="connsiteX130" fmla="*/ 3414236 w 3684792"/>
              <a:gd name="connsiteY130" fmla="*/ 6221899 h 6851086"/>
              <a:gd name="connsiteX131" fmla="*/ 3544207 w 3684792"/>
              <a:gd name="connsiteY131" fmla="*/ 6196320 h 6851086"/>
              <a:gd name="connsiteX132" fmla="*/ 3584995 w 3684792"/>
              <a:gd name="connsiteY132" fmla="*/ 6190098 h 6851086"/>
              <a:gd name="connsiteX133" fmla="*/ 3638919 w 3684792"/>
              <a:gd name="connsiteY133" fmla="*/ 6212912 h 6851086"/>
              <a:gd name="connsiteX134" fmla="*/ 3686621 w 3684792"/>
              <a:gd name="connsiteY134" fmla="*/ 6243331 h 6851086"/>
              <a:gd name="connsiteX135" fmla="*/ 3596748 w 3684792"/>
              <a:gd name="connsiteY135" fmla="*/ 6348413 h 6851086"/>
              <a:gd name="connsiteX136" fmla="*/ 3351325 w 3684792"/>
              <a:gd name="connsiteY136" fmla="*/ 6518480 h 6851086"/>
              <a:gd name="connsiteX137" fmla="*/ 3148074 w 3684792"/>
              <a:gd name="connsiteY137" fmla="*/ 6627019 h 6851086"/>
              <a:gd name="connsiteX138" fmla="*/ 3035387 w 3684792"/>
              <a:gd name="connsiteY138" fmla="*/ 6650524 h 6851086"/>
              <a:gd name="connsiteX139" fmla="*/ 3015339 w 3684792"/>
              <a:gd name="connsiteY139" fmla="*/ 6665733 h 6851086"/>
              <a:gd name="connsiteX140" fmla="*/ 3002895 w 3684792"/>
              <a:gd name="connsiteY140" fmla="*/ 6675412 h 6851086"/>
              <a:gd name="connsiteX141" fmla="*/ 2787891 w 3684792"/>
              <a:gd name="connsiteY141" fmla="*/ 6770125 h 6851086"/>
              <a:gd name="connsiteX142" fmla="*/ 2678661 w 3684792"/>
              <a:gd name="connsiteY142" fmla="*/ 6806765 h 6851086"/>
              <a:gd name="connsiteX143" fmla="*/ 2603997 w 3684792"/>
              <a:gd name="connsiteY143" fmla="*/ 6750076 h 6851086"/>
              <a:gd name="connsiteX144" fmla="*/ 2574961 w 3684792"/>
              <a:gd name="connsiteY144" fmla="*/ 6723805 h 6851086"/>
              <a:gd name="connsiteX145" fmla="*/ 2555604 w 3684792"/>
              <a:gd name="connsiteY145" fmla="*/ 6706522 h 6851086"/>
              <a:gd name="connsiteX146" fmla="*/ 2503063 w 3684792"/>
              <a:gd name="connsiteY146" fmla="*/ 6478383 h 6851086"/>
              <a:gd name="connsiteX147" fmla="*/ 2401437 w 3684792"/>
              <a:gd name="connsiteY147" fmla="*/ 6270984 h 6851086"/>
              <a:gd name="connsiteX148" fmla="*/ 2400054 w 3684792"/>
              <a:gd name="connsiteY148" fmla="*/ 6239182 h 6851086"/>
              <a:gd name="connsiteX149" fmla="*/ 2397289 w 3684792"/>
              <a:gd name="connsiteY149" fmla="*/ 6214986 h 6851086"/>
              <a:gd name="connsiteX150" fmla="*/ 2361340 w 3684792"/>
              <a:gd name="connsiteY150" fmla="*/ 6155532 h 6851086"/>
              <a:gd name="connsiteX151" fmla="*/ 2338526 w 3684792"/>
              <a:gd name="connsiteY151" fmla="*/ 6114743 h 6851086"/>
              <a:gd name="connsiteX152" fmla="*/ 2314329 w 3684792"/>
              <a:gd name="connsiteY152" fmla="*/ 6060128 h 6851086"/>
              <a:gd name="connsiteX153" fmla="*/ 2276306 w 3684792"/>
              <a:gd name="connsiteY153" fmla="*/ 5987538 h 6851086"/>
              <a:gd name="connsiteX154" fmla="*/ 2270084 w 3684792"/>
              <a:gd name="connsiteY154" fmla="*/ 5946750 h 6851086"/>
              <a:gd name="connsiteX155" fmla="*/ 2168459 w 3684792"/>
              <a:gd name="connsiteY155" fmla="*/ 5817471 h 6851086"/>
              <a:gd name="connsiteX156" fmla="*/ 2002539 w 3684792"/>
              <a:gd name="connsiteY156" fmla="*/ 5413734 h 6851086"/>
              <a:gd name="connsiteX157" fmla="*/ 1965899 w 3684792"/>
              <a:gd name="connsiteY157" fmla="*/ 5263024 h 6851086"/>
              <a:gd name="connsiteX158" fmla="*/ 1889161 w 3684792"/>
              <a:gd name="connsiteY158" fmla="*/ 4994787 h 6851086"/>
              <a:gd name="connsiteX159" fmla="*/ 1657565 w 3684792"/>
              <a:gd name="connsiteY159" fmla="*/ 4543348 h 6851086"/>
              <a:gd name="connsiteX160" fmla="*/ 1581519 w 3684792"/>
              <a:gd name="connsiteY160" fmla="*/ 4423057 h 6851086"/>
              <a:gd name="connsiteX161" fmla="*/ 1564927 w 3684792"/>
              <a:gd name="connsiteY161" fmla="*/ 4398860 h 6851086"/>
              <a:gd name="connsiteX162" fmla="*/ 1503399 w 3684792"/>
              <a:gd name="connsiteY162" fmla="*/ 4530213 h 6851086"/>
              <a:gd name="connsiteX163" fmla="*/ 1335405 w 3684792"/>
              <a:gd name="connsiteY163" fmla="*/ 4889014 h 6851086"/>
              <a:gd name="connsiteX164" fmla="*/ 1157733 w 3684792"/>
              <a:gd name="connsiteY164" fmla="*/ 5137893 h 6851086"/>
              <a:gd name="connsiteX165" fmla="*/ 1036750 w 3684792"/>
              <a:gd name="connsiteY165" fmla="*/ 5208409 h 6851086"/>
              <a:gd name="connsiteX166" fmla="*/ 1020158 w 3684792"/>
              <a:gd name="connsiteY166" fmla="*/ 5225001 h 6851086"/>
              <a:gd name="connsiteX167" fmla="*/ 944112 w 3684792"/>
              <a:gd name="connsiteY167" fmla="*/ 5381932 h 6851086"/>
              <a:gd name="connsiteX168" fmla="*/ 812759 w 3684792"/>
              <a:gd name="connsiteY168" fmla="*/ 5650860 h 6851086"/>
              <a:gd name="connsiteX169" fmla="*/ 765057 w 3684792"/>
              <a:gd name="connsiteY169" fmla="*/ 5845815 h 6851086"/>
              <a:gd name="connsiteX170" fmla="*/ 714590 w 3684792"/>
              <a:gd name="connsiteY170" fmla="*/ 6020031 h 6851086"/>
              <a:gd name="connsiteX171" fmla="*/ 666197 w 3684792"/>
              <a:gd name="connsiteY171" fmla="*/ 6156914 h 6851086"/>
              <a:gd name="connsiteX172" fmla="*/ 686246 w 3684792"/>
              <a:gd name="connsiteY172" fmla="*/ 6397497 h 6851086"/>
              <a:gd name="connsiteX173" fmla="*/ 984901 w 3684792"/>
              <a:gd name="connsiteY173" fmla="*/ 6653290 h 6851086"/>
              <a:gd name="connsiteX174" fmla="*/ 1089983 w 3684792"/>
              <a:gd name="connsiteY174" fmla="*/ 6676103 h 6851086"/>
              <a:gd name="connsiteX175" fmla="*/ 1130771 w 3684792"/>
              <a:gd name="connsiteY175" fmla="*/ 6732101 h 6851086"/>
              <a:gd name="connsiteX176" fmla="*/ 1150820 w 3684792"/>
              <a:gd name="connsiteY176" fmla="*/ 6772890 h 6851086"/>
              <a:gd name="connsiteX177" fmla="*/ 1154277 w 3684792"/>
              <a:gd name="connsiteY177" fmla="*/ 6797778 h 6851086"/>
              <a:gd name="connsiteX178" fmla="*/ 1141833 w 3684792"/>
              <a:gd name="connsiteY178" fmla="*/ 6813678 h 6851086"/>
              <a:gd name="connsiteX179" fmla="*/ 996653 w 3684792"/>
              <a:gd name="connsiteY179" fmla="*/ 6844788 h 6851086"/>
              <a:gd name="connsiteX180" fmla="*/ 756070 w 3684792"/>
              <a:gd name="connsiteY180" fmla="*/ 6856541 h 6851086"/>
              <a:gd name="connsiteX181" fmla="*/ 356481 w 3684792"/>
              <a:gd name="connsiteY181" fmla="*/ 6765285 h 6851086"/>
              <a:gd name="connsiteX182" fmla="*/ 292879 w 3684792"/>
              <a:gd name="connsiteY182" fmla="*/ 6730719 h 68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684792" h="6851086">
                <a:moveTo>
                  <a:pt x="292879" y="6730719"/>
                </a:moveTo>
                <a:cubicBezTo>
                  <a:pt x="283200" y="6753533"/>
                  <a:pt x="266608" y="6745928"/>
                  <a:pt x="249325" y="6741089"/>
                </a:cubicBezTo>
                <a:cubicBezTo>
                  <a:pt x="226511" y="6734175"/>
                  <a:pt x="203006" y="6727262"/>
                  <a:pt x="180192" y="6721731"/>
                </a:cubicBezTo>
                <a:cubicBezTo>
                  <a:pt x="130416" y="6709979"/>
                  <a:pt x="90319" y="6678869"/>
                  <a:pt x="49530" y="6650524"/>
                </a:cubicBezTo>
                <a:cubicBezTo>
                  <a:pt x="35704" y="6641537"/>
                  <a:pt x="21186" y="6633241"/>
                  <a:pt x="9433" y="6622180"/>
                </a:cubicBezTo>
                <a:cubicBezTo>
                  <a:pt x="3902" y="6616649"/>
                  <a:pt x="-1628" y="6605588"/>
                  <a:pt x="446" y="6598674"/>
                </a:cubicBezTo>
                <a:cubicBezTo>
                  <a:pt x="21877" y="6521246"/>
                  <a:pt x="41926" y="6442434"/>
                  <a:pt x="69579" y="6366387"/>
                </a:cubicBezTo>
                <a:cubicBezTo>
                  <a:pt x="88936" y="6313155"/>
                  <a:pt x="121429" y="6265453"/>
                  <a:pt x="144934" y="6213603"/>
                </a:cubicBezTo>
                <a:cubicBezTo>
                  <a:pt x="162908" y="6173506"/>
                  <a:pt x="178118" y="6132026"/>
                  <a:pt x="191944" y="6090546"/>
                </a:cubicBezTo>
                <a:cubicBezTo>
                  <a:pt x="200240" y="6064276"/>
                  <a:pt x="203006" y="6036623"/>
                  <a:pt x="209919" y="6009661"/>
                </a:cubicBezTo>
                <a:cubicBezTo>
                  <a:pt x="213376" y="5996525"/>
                  <a:pt x="220980" y="5987538"/>
                  <a:pt x="236881" y="5988921"/>
                </a:cubicBezTo>
                <a:cubicBezTo>
                  <a:pt x="241029" y="5988921"/>
                  <a:pt x="248633" y="5981316"/>
                  <a:pt x="250016" y="5975786"/>
                </a:cubicBezTo>
                <a:cubicBezTo>
                  <a:pt x="263843" y="5912875"/>
                  <a:pt x="274904" y="5849963"/>
                  <a:pt x="290113" y="5787052"/>
                </a:cubicBezTo>
                <a:cubicBezTo>
                  <a:pt x="315693" y="5683353"/>
                  <a:pt x="342654" y="5580344"/>
                  <a:pt x="371690" y="5478027"/>
                </a:cubicBezTo>
                <a:cubicBezTo>
                  <a:pt x="406948" y="5355662"/>
                  <a:pt x="449119" y="5235371"/>
                  <a:pt x="500278" y="5117844"/>
                </a:cubicBezTo>
                <a:cubicBezTo>
                  <a:pt x="542449" y="5022440"/>
                  <a:pt x="602595" y="4938098"/>
                  <a:pt x="660667" y="4852373"/>
                </a:cubicBezTo>
                <a:cubicBezTo>
                  <a:pt x="709060" y="4781166"/>
                  <a:pt x="762983" y="4713416"/>
                  <a:pt x="791328" y="4631147"/>
                </a:cubicBezTo>
                <a:cubicBezTo>
                  <a:pt x="813451" y="4565471"/>
                  <a:pt x="831425" y="4498412"/>
                  <a:pt x="850091" y="4431353"/>
                </a:cubicBezTo>
                <a:cubicBezTo>
                  <a:pt x="882584" y="4313135"/>
                  <a:pt x="909546" y="4194226"/>
                  <a:pt x="926829" y="4072552"/>
                </a:cubicBezTo>
                <a:cubicBezTo>
                  <a:pt x="934433" y="4018629"/>
                  <a:pt x="944803" y="3965396"/>
                  <a:pt x="973839" y="3917694"/>
                </a:cubicBezTo>
                <a:cubicBezTo>
                  <a:pt x="988357" y="3894189"/>
                  <a:pt x="984901" y="3867918"/>
                  <a:pt x="981444" y="3841648"/>
                </a:cubicBezTo>
                <a:cubicBezTo>
                  <a:pt x="980753" y="3834043"/>
                  <a:pt x="975913" y="3826438"/>
                  <a:pt x="977296" y="3819525"/>
                </a:cubicBezTo>
                <a:cubicBezTo>
                  <a:pt x="986975" y="3769058"/>
                  <a:pt x="944803" y="3739331"/>
                  <a:pt x="930286" y="3699234"/>
                </a:cubicBezTo>
                <a:cubicBezTo>
                  <a:pt x="894336" y="3601065"/>
                  <a:pt x="876362" y="3500822"/>
                  <a:pt x="886732" y="3396431"/>
                </a:cubicBezTo>
                <a:cubicBezTo>
                  <a:pt x="887423" y="3392283"/>
                  <a:pt x="888806" y="3388135"/>
                  <a:pt x="889497" y="3383295"/>
                </a:cubicBezTo>
                <a:cubicBezTo>
                  <a:pt x="890188" y="3379839"/>
                  <a:pt x="890880" y="3375691"/>
                  <a:pt x="891571" y="3370160"/>
                </a:cubicBezTo>
                <a:cubicBezTo>
                  <a:pt x="887423" y="3371543"/>
                  <a:pt x="884658" y="3372234"/>
                  <a:pt x="882584" y="3373617"/>
                </a:cubicBezTo>
                <a:cubicBezTo>
                  <a:pt x="821747" y="3418553"/>
                  <a:pt x="749848" y="3426849"/>
                  <a:pt x="678641" y="3435145"/>
                </a:cubicBezTo>
                <a:cubicBezTo>
                  <a:pt x="649605" y="3438602"/>
                  <a:pt x="841795" y="3439985"/>
                  <a:pt x="812759" y="3442059"/>
                </a:cubicBezTo>
                <a:cubicBezTo>
                  <a:pt x="733948" y="3448281"/>
                  <a:pt x="660667" y="3430997"/>
                  <a:pt x="588077" y="3399196"/>
                </a:cubicBezTo>
                <a:cubicBezTo>
                  <a:pt x="521709" y="3369469"/>
                  <a:pt x="453959" y="3342507"/>
                  <a:pt x="385517" y="3320384"/>
                </a:cubicBezTo>
                <a:cubicBezTo>
                  <a:pt x="298409" y="3292040"/>
                  <a:pt x="244486" y="3234659"/>
                  <a:pt x="211993" y="3151008"/>
                </a:cubicBezTo>
                <a:cubicBezTo>
                  <a:pt x="176735" y="3058370"/>
                  <a:pt x="171896" y="2962967"/>
                  <a:pt x="180883" y="2865489"/>
                </a:cubicBezTo>
                <a:cubicBezTo>
                  <a:pt x="185722" y="2815022"/>
                  <a:pt x="189870" y="2765246"/>
                  <a:pt x="196092" y="2714779"/>
                </a:cubicBezTo>
                <a:cubicBezTo>
                  <a:pt x="207154" y="2630436"/>
                  <a:pt x="233424" y="2550242"/>
                  <a:pt x="265917" y="2472122"/>
                </a:cubicBezTo>
                <a:cubicBezTo>
                  <a:pt x="294261" y="2404371"/>
                  <a:pt x="323297" y="2337312"/>
                  <a:pt x="352333" y="2270253"/>
                </a:cubicBezTo>
                <a:cubicBezTo>
                  <a:pt x="355098" y="2264723"/>
                  <a:pt x="357864" y="2259192"/>
                  <a:pt x="361320" y="2253661"/>
                </a:cubicBezTo>
                <a:cubicBezTo>
                  <a:pt x="389665" y="2207342"/>
                  <a:pt x="420083" y="2194207"/>
                  <a:pt x="472625" y="2205268"/>
                </a:cubicBezTo>
                <a:cubicBezTo>
                  <a:pt x="500278" y="2211490"/>
                  <a:pt x="499587" y="2210799"/>
                  <a:pt x="512722" y="2185220"/>
                </a:cubicBezTo>
                <a:cubicBezTo>
                  <a:pt x="543140" y="2124382"/>
                  <a:pt x="617113" y="2039349"/>
                  <a:pt x="653753" y="1982659"/>
                </a:cubicBezTo>
                <a:cubicBezTo>
                  <a:pt x="727034" y="1867899"/>
                  <a:pt x="602595" y="1780100"/>
                  <a:pt x="733948" y="1733780"/>
                </a:cubicBezTo>
                <a:cubicBezTo>
                  <a:pt x="827277" y="1701288"/>
                  <a:pt x="863918" y="1670869"/>
                  <a:pt x="948951" y="1621094"/>
                </a:cubicBezTo>
                <a:cubicBezTo>
                  <a:pt x="987666" y="1598280"/>
                  <a:pt x="1027072" y="1576848"/>
                  <a:pt x="1067169" y="1556109"/>
                </a:cubicBezTo>
                <a:cubicBezTo>
                  <a:pt x="1150820" y="1513937"/>
                  <a:pt x="1213040" y="1450335"/>
                  <a:pt x="1268346" y="1374980"/>
                </a:cubicBezTo>
                <a:cubicBezTo>
                  <a:pt x="1329875" y="1291329"/>
                  <a:pt x="1400390" y="1214591"/>
                  <a:pt x="1486115" y="1154445"/>
                </a:cubicBezTo>
                <a:cubicBezTo>
                  <a:pt x="1512386" y="1135779"/>
                  <a:pt x="1542113" y="1120570"/>
                  <a:pt x="1571840" y="1106744"/>
                </a:cubicBezTo>
                <a:cubicBezTo>
                  <a:pt x="1627147" y="1081164"/>
                  <a:pt x="1681070" y="1053511"/>
                  <a:pt x="1726698" y="1011340"/>
                </a:cubicBezTo>
                <a:cubicBezTo>
                  <a:pt x="1734994" y="1003735"/>
                  <a:pt x="1750204" y="1003044"/>
                  <a:pt x="1761265" y="996822"/>
                </a:cubicBezTo>
                <a:cubicBezTo>
                  <a:pt x="1771635" y="991291"/>
                  <a:pt x="1782005" y="984378"/>
                  <a:pt x="1788918" y="975391"/>
                </a:cubicBezTo>
                <a:cubicBezTo>
                  <a:pt x="1826250" y="924232"/>
                  <a:pt x="1869804" y="881370"/>
                  <a:pt x="1876026" y="819841"/>
                </a:cubicBezTo>
                <a:cubicBezTo>
                  <a:pt x="1875334" y="792879"/>
                  <a:pt x="1837311" y="784583"/>
                  <a:pt x="1836620" y="716142"/>
                </a:cubicBezTo>
                <a:cubicBezTo>
                  <a:pt x="1836620" y="677427"/>
                  <a:pt x="1822793" y="526717"/>
                  <a:pt x="1821411" y="488003"/>
                </a:cubicBezTo>
                <a:cubicBezTo>
                  <a:pt x="1820028" y="454127"/>
                  <a:pt x="1833163" y="390525"/>
                  <a:pt x="1834546" y="356650"/>
                </a:cubicBezTo>
                <a:cubicBezTo>
                  <a:pt x="1838694" y="266085"/>
                  <a:pt x="1870495" y="206631"/>
                  <a:pt x="1929258" y="137498"/>
                </a:cubicBezTo>
                <a:cubicBezTo>
                  <a:pt x="1964516" y="96018"/>
                  <a:pt x="2008761" y="69748"/>
                  <a:pt x="2058537" y="52464"/>
                </a:cubicBezTo>
                <a:cubicBezTo>
                  <a:pt x="2077894" y="45551"/>
                  <a:pt x="2101400" y="33798"/>
                  <a:pt x="2124905" y="23428"/>
                </a:cubicBezTo>
                <a:cubicBezTo>
                  <a:pt x="2109004" y="12367"/>
                  <a:pt x="2113152" y="15132"/>
                  <a:pt x="2100708" y="6836"/>
                </a:cubicBezTo>
                <a:cubicBezTo>
                  <a:pt x="2101400" y="4763"/>
                  <a:pt x="2102091" y="2689"/>
                  <a:pt x="2102782" y="615"/>
                </a:cubicBezTo>
                <a:cubicBezTo>
                  <a:pt x="2116609" y="615"/>
                  <a:pt x="2130436" y="-768"/>
                  <a:pt x="2144262" y="615"/>
                </a:cubicBezTo>
                <a:cubicBezTo>
                  <a:pt x="2201642" y="6145"/>
                  <a:pt x="2240357" y="3380"/>
                  <a:pt x="2295663" y="15824"/>
                </a:cubicBezTo>
                <a:cubicBezTo>
                  <a:pt x="2428399" y="44860"/>
                  <a:pt x="2582566" y="112610"/>
                  <a:pt x="2645477" y="232210"/>
                </a:cubicBezTo>
                <a:cubicBezTo>
                  <a:pt x="2673130" y="282677"/>
                  <a:pt x="2645477" y="282677"/>
                  <a:pt x="2645477" y="407117"/>
                </a:cubicBezTo>
                <a:cubicBezTo>
                  <a:pt x="2639946" y="465189"/>
                  <a:pt x="2613676" y="503903"/>
                  <a:pt x="2608836" y="561284"/>
                </a:cubicBezTo>
                <a:cubicBezTo>
                  <a:pt x="2607454" y="697476"/>
                  <a:pt x="2639255" y="671897"/>
                  <a:pt x="2664834" y="754856"/>
                </a:cubicBezTo>
                <a:cubicBezTo>
                  <a:pt x="2671056" y="785966"/>
                  <a:pt x="2572196" y="799101"/>
                  <a:pt x="2574270" y="854408"/>
                </a:cubicBezTo>
                <a:cubicBezTo>
                  <a:pt x="2576344" y="911788"/>
                  <a:pt x="2597084" y="923541"/>
                  <a:pt x="2527951" y="932528"/>
                </a:cubicBezTo>
                <a:cubicBezTo>
                  <a:pt x="2567356" y="969169"/>
                  <a:pt x="2530025" y="992674"/>
                  <a:pt x="2502371" y="989909"/>
                </a:cubicBezTo>
                <a:cubicBezTo>
                  <a:pt x="2480940" y="1058350"/>
                  <a:pt x="2504445" y="1155137"/>
                  <a:pt x="2435312" y="1162741"/>
                </a:cubicBezTo>
                <a:cubicBezTo>
                  <a:pt x="2414572" y="1164815"/>
                  <a:pt x="2265245" y="1089460"/>
                  <a:pt x="2253492" y="1105361"/>
                </a:cubicBezTo>
                <a:cubicBezTo>
                  <a:pt x="2235518" y="1128866"/>
                  <a:pt x="2236900" y="1186247"/>
                  <a:pt x="2221000" y="1211135"/>
                </a:cubicBezTo>
                <a:cubicBezTo>
                  <a:pt x="2214086" y="1222887"/>
                  <a:pt x="2178137" y="1285798"/>
                  <a:pt x="2179520" y="1298934"/>
                </a:cubicBezTo>
                <a:cubicBezTo>
                  <a:pt x="2186433" y="1359079"/>
                  <a:pt x="2221691" y="1453100"/>
                  <a:pt x="2232752" y="1512555"/>
                </a:cubicBezTo>
                <a:cubicBezTo>
                  <a:pt x="2249344" y="1603119"/>
                  <a:pt x="2248653" y="1692992"/>
                  <a:pt x="2232752" y="1784248"/>
                </a:cubicBezTo>
                <a:cubicBezTo>
                  <a:pt x="2222382" y="1845776"/>
                  <a:pt x="2216160" y="1907996"/>
                  <a:pt x="2209939" y="1970216"/>
                </a:cubicBezTo>
                <a:cubicBezTo>
                  <a:pt x="2203716" y="2035892"/>
                  <a:pt x="2201642" y="2053867"/>
                  <a:pt x="2192655" y="2119543"/>
                </a:cubicBezTo>
                <a:cubicBezTo>
                  <a:pt x="2189199" y="2143048"/>
                  <a:pt x="2174681" y="2166554"/>
                  <a:pt x="2159471" y="2186602"/>
                </a:cubicBezTo>
                <a:cubicBezTo>
                  <a:pt x="2131818" y="2222551"/>
                  <a:pt x="2121448" y="2263340"/>
                  <a:pt x="2122139" y="2306894"/>
                </a:cubicBezTo>
                <a:cubicBezTo>
                  <a:pt x="2122831" y="2337312"/>
                  <a:pt x="2117991" y="2364966"/>
                  <a:pt x="2102782" y="2392619"/>
                </a:cubicBezTo>
                <a:cubicBezTo>
                  <a:pt x="2086190" y="2422346"/>
                  <a:pt x="2109004" y="2457604"/>
                  <a:pt x="2142879" y="2457604"/>
                </a:cubicBezTo>
                <a:cubicBezTo>
                  <a:pt x="2217543" y="2457604"/>
                  <a:pt x="2292207" y="2388471"/>
                  <a:pt x="2366870" y="2388471"/>
                </a:cubicBezTo>
                <a:cubicBezTo>
                  <a:pt x="2380697" y="2388471"/>
                  <a:pt x="2388993" y="2382249"/>
                  <a:pt x="2399363" y="2373953"/>
                </a:cubicBezTo>
                <a:cubicBezTo>
                  <a:pt x="2420103" y="2357361"/>
                  <a:pt x="2443608" y="2342843"/>
                  <a:pt x="2468496" y="2333856"/>
                </a:cubicBezTo>
                <a:cubicBezTo>
                  <a:pt x="2501680" y="2322103"/>
                  <a:pt x="2536938" y="2315881"/>
                  <a:pt x="2571504" y="2308968"/>
                </a:cubicBezTo>
                <a:cubicBezTo>
                  <a:pt x="2617824" y="2299980"/>
                  <a:pt x="2674513" y="2327634"/>
                  <a:pt x="2698018" y="2368422"/>
                </a:cubicBezTo>
                <a:cubicBezTo>
                  <a:pt x="2704931" y="2380175"/>
                  <a:pt x="2709770" y="2391236"/>
                  <a:pt x="2700783" y="2405063"/>
                </a:cubicBezTo>
                <a:cubicBezTo>
                  <a:pt x="2692487" y="2418889"/>
                  <a:pt x="2699401" y="2426494"/>
                  <a:pt x="2715301" y="2427876"/>
                </a:cubicBezTo>
                <a:cubicBezTo>
                  <a:pt x="2809322" y="2432716"/>
                  <a:pt x="2903343" y="2438246"/>
                  <a:pt x="2997364" y="2443777"/>
                </a:cubicBezTo>
                <a:cubicBezTo>
                  <a:pt x="3022252" y="2445160"/>
                  <a:pt x="3046449" y="2449308"/>
                  <a:pt x="3070645" y="2452073"/>
                </a:cubicBezTo>
                <a:cubicBezTo>
                  <a:pt x="3087237" y="2453456"/>
                  <a:pt x="3093459" y="2461752"/>
                  <a:pt x="3091385" y="2478344"/>
                </a:cubicBezTo>
                <a:cubicBezTo>
                  <a:pt x="3089311" y="2491479"/>
                  <a:pt x="3086546" y="2504614"/>
                  <a:pt x="3087928" y="2517749"/>
                </a:cubicBezTo>
                <a:cubicBezTo>
                  <a:pt x="3089311" y="2535033"/>
                  <a:pt x="3081015" y="2538489"/>
                  <a:pt x="3066497" y="2536415"/>
                </a:cubicBezTo>
                <a:cubicBezTo>
                  <a:pt x="3047831" y="2534342"/>
                  <a:pt x="3029165" y="2532267"/>
                  <a:pt x="3009808" y="2530885"/>
                </a:cubicBezTo>
                <a:cubicBezTo>
                  <a:pt x="3004277" y="2530194"/>
                  <a:pt x="2998747" y="2530885"/>
                  <a:pt x="2991142" y="2530885"/>
                </a:cubicBezTo>
                <a:cubicBezTo>
                  <a:pt x="2992525" y="2561303"/>
                  <a:pt x="2971785" y="2568217"/>
                  <a:pt x="2949662" y="2570291"/>
                </a:cubicBezTo>
                <a:cubicBezTo>
                  <a:pt x="2913022" y="2574439"/>
                  <a:pt x="2876381" y="2576513"/>
                  <a:pt x="2834901" y="2579969"/>
                </a:cubicBezTo>
                <a:cubicBezTo>
                  <a:pt x="2816235" y="2611079"/>
                  <a:pt x="2787200" y="2634584"/>
                  <a:pt x="2740880" y="2626288"/>
                </a:cubicBezTo>
                <a:cubicBezTo>
                  <a:pt x="2737424" y="2625597"/>
                  <a:pt x="2731893" y="2629054"/>
                  <a:pt x="2728436" y="2632510"/>
                </a:cubicBezTo>
                <a:cubicBezTo>
                  <a:pt x="2702166" y="2656016"/>
                  <a:pt x="2674513" y="2674682"/>
                  <a:pt x="2636489" y="2660164"/>
                </a:cubicBezTo>
                <a:cubicBezTo>
                  <a:pt x="2633724" y="2659472"/>
                  <a:pt x="2629576" y="2659472"/>
                  <a:pt x="2627502" y="2661546"/>
                </a:cubicBezTo>
                <a:cubicBezTo>
                  <a:pt x="2589479" y="2692656"/>
                  <a:pt x="2544543" y="2685743"/>
                  <a:pt x="2502371" y="2682286"/>
                </a:cubicBezTo>
                <a:cubicBezTo>
                  <a:pt x="2454670" y="2678830"/>
                  <a:pt x="2406968" y="2670534"/>
                  <a:pt x="2359957" y="2662929"/>
                </a:cubicBezTo>
                <a:cubicBezTo>
                  <a:pt x="2287367" y="2651868"/>
                  <a:pt x="2214778" y="2725840"/>
                  <a:pt x="2142879" y="2734136"/>
                </a:cubicBezTo>
                <a:cubicBezTo>
                  <a:pt x="2129053" y="2735519"/>
                  <a:pt x="2111078" y="2734136"/>
                  <a:pt x="2103473" y="2741741"/>
                </a:cubicBezTo>
                <a:cubicBezTo>
                  <a:pt x="2096560" y="2749345"/>
                  <a:pt x="2102782" y="2768011"/>
                  <a:pt x="2101400" y="2781146"/>
                </a:cubicBezTo>
                <a:cubicBezTo>
                  <a:pt x="2091721" y="2882081"/>
                  <a:pt x="2079968" y="2983706"/>
                  <a:pt x="2044019" y="3079801"/>
                </a:cubicBezTo>
                <a:cubicBezTo>
                  <a:pt x="2037797" y="3095702"/>
                  <a:pt x="2037797" y="3110220"/>
                  <a:pt x="2041254" y="3127503"/>
                </a:cubicBezTo>
                <a:cubicBezTo>
                  <a:pt x="2046093" y="3153082"/>
                  <a:pt x="2047476" y="3229129"/>
                  <a:pt x="2045402" y="3254708"/>
                </a:cubicBezTo>
                <a:cubicBezTo>
                  <a:pt x="2039871" y="3307940"/>
                  <a:pt x="2057846" y="3354260"/>
                  <a:pt x="2084808" y="3397813"/>
                </a:cubicBezTo>
                <a:cubicBezTo>
                  <a:pt x="2099326" y="3422010"/>
                  <a:pt x="2100017" y="3424084"/>
                  <a:pt x="2080660" y="3444824"/>
                </a:cubicBezTo>
                <a:cubicBezTo>
                  <a:pt x="2047476" y="3479390"/>
                  <a:pt x="2044710" y="3518796"/>
                  <a:pt x="2060611" y="3562350"/>
                </a:cubicBezTo>
                <a:cubicBezTo>
                  <a:pt x="2088264" y="3637705"/>
                  <a:pt x="2115918" y="3713060"/>
                  <a:pt x="2141497" y="3789107"/>
                </a:cubicBezTo>
                <a:cubicBezTo>
                  <a:pt x="2184359" y="3918386"/>
                  <a:pt x="2215469" y="4051121"/>
                  <a:pt x="2239666" y="4185239"/>
                </a:cubicBezTo>
                <a:cubicBezTo>
                  <a:pt x="2262480" y="4309679"/>
                  <a:pt x="2303959" y="4429279"/>
                  <a:pt x="2348896" y="4547497"/>
                </a:cubicBezTo>
                <a:cubicBezTo>
                  <a:pt x="2383462" y="4639443"/>
                  <a:pt x="2418720" y="4731390"/>
                  <a:pt x="2449830" y="4824720"/>
                </a:cubicBezTo>
                <a:cubicBezTo>
                  <a:pt x="2464348" y="4868274"/>
                  <a:pt x="2458818" y="4911828"/>
                  <a:pt x="2436695" y="4953307"/>
                </a:cubicBezTo>
                <a:cubicBezTo>
                  <a:pt x="2433930" y="4958838"/>
                  <a:pt x="2432547" y="4966443"/>
                  <a:pt x="2432547" y="4972665"/>
                </a:cubicBezTo>
                <a:cubicBezTo>
                  <a:pt x="2434621" y="5001700"/>
                  <a:pt x="2441534" y="5030736"/>
                  <a:pt x="2438078" y="5058390"/>
                </a:cubicBezTo>
                <a:cubicBezTo>
                  <a:pt x="2431855" y="5119918"/>
                  <a:pt x="2440152" y="5180064"/>
                  <a:pt x="2458126" y="5238136"/>
                </a:cubicBezTo>
                <a:cubicBezTo>
                  <a:pt x="2505828" y="5392994"/>
                  <a:pt x="2557678" y="5546469"/>
                  <a:pt x="2608145" y="5700636"/>
                </a:cubicBezTo>
                <a:cubicBezTo>
                  <a:pt x="2616441" y="5726907"/>
                  <a:pt x="2626811" y="5753177"/>
                  <a:pt x="2634415" y="5779447"/>
                </a:cubicBezTo>
                <a:cubicBezTo>
                  <a:pt x="2639255" y="5795348"/>
                  <a:pt x="2653081" y="5793274"/>
                  <a:pt x="2663451" y="5796040"/>
                </a:cubicBezTo>
                <a:cubicBezTo>
                  <a:pt x="2689722" y="5802953"/>
                  <a:pt x="2689722" y="5802262"/>
                  <a:pt x="2684191" y="5829223"/>
                </a:cubicBezTo>
                <a:cubicBezTo>
                  <a:pt x="2712536" y="5829223"/>
                  <a:pt x="2737424" y="5838211"/>
                  <a:pt x="2757472" y="5858259"/>
                </a:cubicBezTo>
                <a:cubicBezTo>
                  <a:pt x="2770607" y="5871395"/>
                  <a:pt x="2774756" y="5886604"/>
                  <a:pt x="2774064" y="5905961"/>
                </a:cubicBezTo>
                <a:cubicBezTo>
                  <a:pt x="2773373" y="5927392"/>
                  <a:pt x="2767151" y="5942602"/>
                  <a:pt x="2747794" y="5952972"/>
                </a:cubicBezTo>
                <a:cubicBezTo>
                  <a:pt x="2741572" y="5956428"/>
                  <a:pt x="2736041" y="5961959"/>
                  <a:pt x="2730510" y="5966798"/>
                </a:cubicBezTo>
                <a:cubicBezTo>
                  <a:pt x="2731202" y="5968872"/>
                  <a:pt x="2731893" y="5971638"/>
                  <a:pt x="2732584" y="5973712"/>
                </a:cubicBezTo>
                <a:cubicBezTo>
                  <a:pt x="2742954" y="5975094"/>
                  <a:pt x="2753324" y="5978551"/>
                  <a:pt x="2763694" y="5977859"/>
                </a:cubicBezTo>
                <a:cubicBezTo>
                  <a:pt x="2793422" y="5975786"/>
                  <a:pt x="2796878" y="5976477"/>
                  <a:pt x="2810705" y="6004130"/>
                </a:cubicBezTo>
                <a:cubicBezTo>
                  <a:pt x="2879838" y="6137557"/>
                  <a:pt x="2993216" y="6205307"/>
                  <a:pt x="3139778" y="6222591"/>
                </a:cubicBezTo>
                <a:cubicBezTo>
                  <a:pt x="3231725" y="6233652"/>
                  <a:pt x="3322981" y="6235035"/>
                  <a:pt x="3414236" y="6221899"/>
                </a:cubicBezTo>
                <a:cubicBezTo>
                  <a:pt x="3457790" y="6215677"/>
                  <a:pt x="3500653" y="6205307"/>
                  <a:pt x="3544207" y="6196320"/>
                </a:cubicBezTo>
                <a:cubicBezTo>
                  <a:pt x="3558033" y="6193555"/>
                  <a:pt x="3571168" y="6191481"/>
                  <a:pt x="3584995" y="6190098"/>
                </a:cubicBezTo>
                <a:cubicBezTo>
                  <a:pt x="3607117" y="6187333"/>
                  <a:pt x="3623710" y="6192864"/>
                  <a:pt x="3638919" y="6212912"/>
                </a:cubicBezTo>
                <a:cubicBezTo>
                  <a:pt x="3649289" y="6226738"/>
                  <a:pt x="3670029" y="6232961"/>
                  <a:pt x="3686621" y="6243331"/>
                </a:cubicBezTo>
                <a:cubicBezTo>
                  <a:pt x="3664498" y="6284119"/>
                  <a:pt x="3631314" y="6316611"/>
                  <a:pt x="3596748" y="6348413"/>
                </a:cubicBezTo>
                <a:cubicBezTo>
                  <a:pt x="3522775" y="6416854"/>
                  <a:pt x="3433594" y="6462482"/>
                  <a:pt x="3351325" y="6518480"/>
                </a:cubicBezTo>
                <a:cubicBezTo>
                  <a:pt x="3287723" y="6562034"/>
                  <a:pt x="3222738" y="6604205"/>
                  <a:pt x="3148074" y="6627019"/>
                </a:cubicBezTo>
                <a:cubicBezTo>
                  <a:pt x="3111434" y="6638080"/>
                  <a:pt x="3072719" y="6642920"/>
                  <a:pt x="3035387" y="6650524"/>
                </a:cubicBezTo>
                <a:cubicBezTo>
                  <a:pt x="3026400" y="6652598"/>
                  <a:pt x="3016030" y="6651907"/>
                  <a:pt x="3015339" y="6665733"/>
                </a:cubicBezTo>
                <a:cubicBezTo>
                  <a:pt x="3015339" y="6669190"/>
                  <a:pt x="3007734" y="6673338"/>
                  <a:pt x="3002895" y="6675412"/>
                </a:cubicBezTo>
                <a:cubicBezTo>
                  <a:pt x="2931688" y="6707213"/>
                  <a:pt x="2860480" y="6739706"/>
                  <a:pt x="2787891" y="6770125"/>
                </a:cubicBezTo>
                <a:cubicBezTo>
                  <a:pt x="2752633" y="6784642"/>
                  <a:pt x="2715992" y="6798469"/>
                  <a:pt x="2678661" y="6806765"/>
                </a:cubicBezTo>
                <a:cubicBezTo>
                  <a:pt x="2639255" y="6815061"/>
                  <a:pt x="2609528" y="6790173"/>
                  <a:pt x="2603997" y="6750076"/>
                </a:cubicBezTo>
                <a:cubicBezTo>
                  <a:pt x="2601923" y="6732101"/>
                  <a:pt x="2594318" y="6721731"/>
                  <a:pt x="2574961" y="6723805"/>
                </a:cubicBezTo>
                <a:cubicBezTo>
                  <a:pt x="2561134" y="6725879"/>
                  <a:pt x="2558369" y="6717583"/>
                  <a:pt x="2555604" y="6706522"/>
                </a:cubicBezTo>
                <a:cubicBezTo>
                  <a:pt x="2538321" y="6630476"/>
                  <a:pt x="2522420" y="6553738"/>
                  <a:pt x="2503063" y="6478383"/>
                </a:cubicBezTo>
                <a:cubicBezTo>
                  <a:pt x="2483705" y="6402337"/>
                  <a:pt x="2452595" y="6331821"/>
                  <a:pt x="2401437" y="6270984"/>
                </a:cubicBezTo>
                <a:cubicBezTo>
                  <a:pt x="2392450" y="6259922"/>
                  <a:pt x="2390376" y="6250244"/>
                  <a:pt x="2400054" y="6239182"/>
                </a:cubicBezTo>
                <a:cubicBezTo>
                  <a:pt x="2407659" y="6230195"/>
                  <a:pt x="2404202" y="6223973"/>
                  <a:pt x="2397289" y="6214986"/>
                </a:cubicBezTo>
                <a:cubicBezTo>
                  <a:pt x="2384154" y="6196320"/>
                  <a:pt x="2373092" y="6175580"/>
                  <a:pt x="2361340" y="6155532"/>
                </a:cubicBezTo>
                <a:cubicBezTo>
                  <a:pt x="2353735" y="6141705"/>
                  <a:pt x="2345439" y="6128569"/>
                  <a:pt x="2338526" y="6114743"/>
                </a:cubicBezTo>
                <a:cubicBezTo>
                  <a:pt x="2329539" y="6096768"/>
                  <a:pt x="2319169" y="6079485"/>
                  <a:pt x="2314329" y="6060128"/>
                </a:cubicBezTo>
                <a:cubicBezTo>
                  <a:pt x="2307416" y="6032475"/>
                  <a:pt x="2301194" y="6006204"/>
                  <a:pt x="2276306" y="5987538"/>
                </a:cubicBezTo>
                <a:cubicBezTo>
                  <a:pt x="2292207" y="5969563"/>
                  <a:pt x="2283911" y="5955046"/>
                  <a:pt x="2270084" y="5946750"/>
                </a:cubicBezTo>
                <a:cubicBezTo>
                  <a:pt x="2219617" y="5916331"/>
                  <a:pt x="2194729" y="5865864"/>
                  <a:pt x="2168459" y="5817471"/>
                </a:cubicBezTo>
                <a:cubicBezTo>
                  <a:pt x="2099326" y="5688883"/>
                  <a:pt x="2039871" y="5555457"/>
                  <a:pt x="2002539" y="5413734"/>
                </a:cubicBezTo>
                <a:cubicBezTo>
                  <a:pt x="1989404" y="5363958"/>
                  <a:pt x="1974195" y="5314182"/>
                  <a:pt x="1965899" y="5263024"/>
                </a:cubicBezTo>
                <a:cubicBezTo>
                  <a:pt x="1950690" y="5170385"/>
                  <a:pt x="1928567" y="5079130"/>
                  <a:pt x="1889161" y="4994787"/>
                </a:cubicBezTo>
                <a:cubicBezTo>
                  <a:pt x="1817263" y="4841312"/>
                  <a:pt x="1752969" y="4684380"/>
                  <a:pt x="1657565" y="4543348"/>
                </a:cubicBezTo>
                <a:cubicBezTo>
                  <a:pt x="1631295" y="4503942"/>
                  <a:pt x="1606407" y="4463154"/>
                  <a:pt x="1581519" y="4423057"/>
                </a:cubicBezTo>
                <a:cubicBezTo>
                  <a:pt x="1576680" y="4415452"/>
                  <a:pt x="1571840" y="4408539"/>
                  <a:pt x="1564927" y="4398860"/>
                </a:cubicBezTo>
                <a:cubicBezTo>
                  <a:pt x="1543496" y="4444488"/>
                  <a:pt x="1523447" y="4487351"/>
                  <a:pt x="1503399" y="4530213"/>
                </a:cubicBezTo>
                <a:cubicBezTo>
                  <a:pt x="1447401" y="4649813"/>
                  <a:pt x="1394860" y="4770796"/>
                  <a:pt x="1335405" y="4889014"/>
                </a:cubicBezTo>
                <a:cubicBezTo>
                  <a:pt x="1289086" y="4980269"/>
                  <a:pt x="1233780" y="5067377"/>
                  <a:pt x="1157733" y="5137893"/>
                </a:cubicBezTo>
                <a:cubicBezTo>
                  <a:pt x="1123167" y="5169694"/>
                  <a:pt x="1086526" y="5200804"/>
                  <a:pt x="1036750" y="5208409"/>
                </a:cubicBezTo>
                <a:cubicBezTo>
                  <a:pt x="1030528" y="5209100"/>
                  <a:pt x="1023615" y="5218087"/>
                  <a:pt x="1020158" y="5225001"/>
                </a:cubicBezTo>
                <a:cubicBezTo>
                  <a:pt x="994579" y="5276850"/>
                  <a:pt x="969691" y="5329391"/>
                  <a:pt x="944112" y="5381932"/>
                </a:cubicBezTo>
                <a:cubicBezTo>
                  <a:pt x="900558" y="5471805"/>
                  <a:pt x="857004" y="5561678"/>
                  <a:pt x="812759" y="5650860"/>
                </a:cubicBezTo>
                <a:cubicBezTo>
                  <a:pt x="782341" y="5712389"/>
                  <a:pt x="769205" y="5778065"/>
                  <a:pt x="765057" y="5845815"/>
                </a:cubicBezTo>
                <a:cubicBezTo>
                  <a:pt x="760909" y="5907344"/>
                  <a:pt x="751231" y="5970255"/>
                  <a:pt x="714590" y="6020031"/>
                </a:cubicBezTo>
                <a:cubicBezTo>
                  <a:pt x="683480" y="6062202"/>
                  <a:pt x="671728" y="6107830"/>
                  <a:pt x="666197" y="6156914"/>
                </a:cubicBezTo>
                <a:cubicBezTo>
                  <a:pt x="657210" y="6238491"/>
                  <a:pt x="649605" y="6320760"/>
                  <a:pt x="686246" y="6397497"/>
                </a:cubicBezTo>
                <a:cubicBezTo>
                  <a:pt x="747774" y="6526776"/>
                  <a:pt x="841795" y="6618723"/>
                  <a:pt x="984901" y="6653290"/>
                </a:cubicBezTo>
                <a:cubicBezTo>
                  <a:pt x="1019467" y="6661586"/>
                  <a:pt x="1055416" y="6667116"/>
                  <a:pt x="1089983" y="6676103"/>
                </a:cubicBezTo>
                <a:cubicBezTo>
                  <a:pt x="1119019" y="6683708"/>
                  <a:pt x="1130771" y="6700992"/>
                  <a:pt x="1130771" y="6732101"/>
                </a:cubicBezTo>
                <a:cubicBezTo>
                  <a:pt x="1130771" y="6748693"/>
                  <a:pt x="1127315" y="6766668"/>
                  <a:pt x="1150820" y="6772890"/>
                </a:cubicBezTo>
                <a:cubicBezTo>
                  <a:pt x="1154277" y="6773581"/>
                  <a:pt x="1155659" y="6789482"/>
                  <a:pt x="1154277" y="6797778"/>
                </a:cubicBezTo>
                <a:cubicBezTo>
                  <a:pt x="1153585" y="6804000"/>
                  <a:pt x="1147363" y="6811604"/>
                  <a:pt x="1141833" y="6813678"/>
                </a:cubicBezTo>
                <a:cubicBezTo>
                  <a:pt x="1094822" y="6831653"/>
                  <a:pt x="1047120" y="6843405"/>
                  <a:pt x="996653" y="6844788"/>
                </a:cubicBezTo>
                <a:cubicBezTo>
                  <a:pt x="916459" y="6847553"/>
                  <a:pt x="836265" y="6853084"/>
                  <a:pt x="756070" y="6856541"/>
                </a:cubicBezTo>
                <a:cubicBezTo>
                  <a:pt x="614347" y="6863454"/>
                  <a:pt x="481612" y="6830962"/>
                  <a:pt x="356481" y="6765285"/>
                </a:cubicBezTo>
                <a:cubicBezTo>
                  <a:pt x="335741" y="6757680"/>
                  <a:pt x="315001" y="6743854"/>
                  <a:pt x="292879" y="67307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4" name="Freeform: Shape 14">
            <a:extLst>
              <a:ext uri="{FF2B5EF4-FFF2-40B4-BE49-F238E27FC236}">
                <a16:creationId xmlns:a16="http://schemas.microsoft.com/office/drawing/2014/main" id="{677FED67-755F-4318-BFEF-62BE7ACF31D1}"/>
              </a:ext>
            </a:extLst>
          </p:cNvPr>
          <p:cNvSpPr/>
          <p:nvPr/>
        </p:nvSpPr>
        <p:spPr>
          <a:xfrm>
            <a:off x="8497542" y="4418516"/>
            <a:ext cx="692499" cy="315128"/>
          </a:xfrm>
          <a:custGeom>
            <a:avLst/>
            <a:gdLst>
              <a:gd name="connsiteX0" fmla="*/ 923826 w 4000964"/>
              <a:gd name="connsiteY0" fmla="*/ 1287236 h 1820676"/>
              <a:gd name="connsiteX1" fmla="*/ 961486 w 4000964"/>
              <a:gd name="connsiteY1" fmla="*/ 1292213 h 1820676"/>
              <a:gd name="connsiteX2" fmla="*/ 1100906 w 4000964"/>
              <a:gd name="connsiteY2" fmla="*/ 1517831 h 1820676"/>
              <a:gd name="connsiteX3" fmla="*/ 875292 w 4000964"/>
              <a:gd name="connsiteY3" fmla="*/ 1657251 h 1820676"/>
              <a:gd name="connsiteX4" fmla="*/ 735869 w 4000964"/>
              <a:gd name="connsiteY4" fmla="*/ 1431637 h 1820676"/>
              <a:gd name="connsiteX5" fmla="*/ 887054 w 4000964"/>
              <a:gd name="connsiteY5" fmla="*/ 1289782 h 1820676"/>
              <a:gd name="connsiteX6" fmla="*/ 923826 w 4000964"/>
              <a:gd name="connsiteY6" fmla="*/ 1287236 h 1820676"/>
              <a:gd name="connsiteX7" fmla="*/ 3280916 w 4000964"/>
              <a:gd name="connsiteY7" fmla="*/ 1282116 h 1820676"/>
              <a:gd name="connsiteX8" fmla="*/ 3318577 w 4000964"/>
              <a:gd name="connsiteY8" fmla="*/ 1287094 h 1820676"/>
              <a:gd name="connsiteX9" fmla="*/ 3457996 w 4000964"/>
              <a:gd name="connsiteY9" fmla="*/ 1512712 h 1820676"/>
              <a:gd name="connsiteX10" fmla="*/ 3232382 w 4000964"/>
              <a:gd name="connsiteY10" fmla="*/ 1652131 h 1820676"/>
              <a:gd name="connsiteX11" fmla="*/ 3092959 w 4000964"/>
              <a:gd name="connsiteY11" fmla="*/ 1426517 h 1820676"/>
              <a:gd name="connsiteX12" fmla="*/ 3244144 w 4000964"/>
              <a:gd name="connsiteY12" fmla="*/ 1284662 h 1820676"/>
              <a:gd name="connsiteX13" fmla="*/ 3280916 w 4000964"/>
              <a:gd name="connsiteY13" fmla="*/ 1282116 h 1820676"/>
              <a:gd name="connsiteX14" fmla="*/ 919338 w 4000964"/>
              <a:gd name="connsiteY14" fmla="*/ 1114623 h 1820676"/>
              <a:gd name="connsiteX15" fmla="*/ 566313 w 4000964"/>
              <a:gd name="connsiteY15" fmla="*/ 1467650 h 1820676"/>
              <a:gd name="connsiteX16" fmla="*/ 566313 w 4000964"/>
              <a:gd name="connsiteY16" fmla="*/ 1471325 h 1820676"/>
              <a:gd name="connsiteX17" fmla="*/ 919338 w 4000964"/>
              <a:gd name="connsiteY17" fmla="*/ 1820676 h 1820676"/>
              <a:gd name="connsiteX18" fmla="*/ 1272365 w 4000964"/>
              <a:gd name="connsiteY18" fmla="*/ 1467650 h 1820676"/>
              <a:gd name="connsiteX19" fmla="*/ 1272365 w 4000964"/>
              <a:gd name="connsiteY19" fmla="*/ 1460295 h 1820676"/>
              <a:gd name="connsiteX20" fmla="*/ 919338 w 4000964"/>
              <a:gd name="connsiteY20" fmla="*/ 1114623 h 1820676"/>
              <a:gd name="connsiteX21" fmla="*/ 3274639 w 4000964"/>
              <a:gd name="connsiteY21" fmla="*/ 1114623 h 1820676"/>
              <a:gd name="connsiteX22" fmla="*/ 2921612 w 4000964"/>
              <a:gd name="connsiteY22" fmla="*/ 1452940 h 1820676"/>
              <a:gd name="connsiteX23" fmla="*/ 2921612 w 4000964"/>
              <a:gd name="connsiteY23" fmla="*/ 1467650 h 1820676"/>
              <a:gd name="connsiteX24" fmla="*/ 3274639 w 4000964"/>
              <a:gd name="connsiteY24" fmla="*/ 1820676 h 1820676"/>
              <a:gd name="connsiteX25" fmla="*/ 3627664 w 4000964"/>
              <a:gd name="connsiteY25" fmla="*/ 1467650 h 1820676"/>
              <a:gd name="connsiteX26" fmla="*/ 3627664 w 4000964"/>
              <a:gd name="connsiteY26" fmla="*/ 1463974 h 1820676"/>
              <a:gd name="connsiteX27" fmla="*/ 3274639 w 4000964"/>
              <a:gd name="connsiteY27" fmla="*/ 1114623 h 1820676"/>
              <a:gd name="connsiteX28" fmla="*/ 231675 w 4000964"/>
              <a:gd name="connsiteY28" fmla="*/ 941785 h 1820676"/>
              <a:gd name="connsiteX29" fmla="*/ 268449 w 4000964"/>
              <a:gd name="connsiteY29" fmla="*/ 971204 h 1820676"/>
              <a:gd name="connsiteX30" fmla="*/ 283159 w 4000964"/>
              <a:gd name="connsiteY30" fmla="*/ 1107268 h 1820676"/>
              <a:gd name="connsiteX31" fmla="*/ 246385 w 4000964"/>
              <a:gd name="connsiteY31" fmla="*/ 1151394 h 1820676"/>
              <a:gd name="connsiteX32" fmla="*/ 110321 w 4000964"/>
              <a:gd name="connsiteY32" fmla="*/ 1166108 h 1820676"/>
              <a:gd name="connsiteX33" fmla="*/ 73548 w 4000964"/>
              <a:gd name="connsiteY33" fmla="*/ 1136689 h 1820676"/>
              <a:gd name="connsiteX34" fmla="*/ 2162284 w 4000964"/>
              <a:gd name="connsiteY34" fmla="*/ 754889 h 1820676"/>
              <a:gd name="connsiteX35" fmla="*/ 2162284 w 4000964"/>
              <a:gd name="connsiteY35" fmla="*/ 1320573 h 1820676"/>
              <a:gd name="connsiteX36" fmla="*/ 2125891 w 4000964"/>
              <a:gd name="connsiteY36" fmla="*/ 1320573 h 1820676"/>
              <a:gd name="connsiteX37" fmla="*/ 2125891 w 4000964"/>
              <a:gd name="connsiteY37" fmla="*/ 754889 h 1820676"/>
              <a:gd name="connsiteX38" fmla="*/ 3710455 w 4000964"/>
              <a:gd name="connsiteY38" fmla="*/ 610822 h 1820676"/>
              <a:gd name="connsiteX39" fmla="*/ 3772969 w 4000964"/>
              <a:gd name="connsiteY39" fmla="*/ 853529 h 1820676"/>
              <a:gd name="connsiteX40" fmla="*/ 3728840 w 4000964"/>
              <a:gd name="connsiteY40" fmla="*/ 864563 h 1820676"/>
              <a:gd name="connsiteX41" fmla="*/ 3611165 w 4000964"/>
              <a:gd name="connsiteY41" fmla="*/ 794690 h 1820676"/>
              <a:gd name="connsiteX42" fmla="*/ 3596456 w 4000964"/>
              <a:gd name="connsiteY42" fmla="*/ 739533 h 1820676"/>
              <a:gd name="connsiteX43" fmla="*/ 3666328 w 4000964"/>
              <a:gd name="connsiteY43" fmla="*/ 621856 h 1820676"/>
              <a:gd name="connsiteX44" fmla="*/ 1385765 w 4000964"/>
              <a:gd name="connsiteY44" fmla="*/ 464438 h 1820676"/>
              <a:gd name="connsiteX45" fmla="*/ 1385765 w 4000964"/>
              <a:gd name="connsiteY45" fmla="*/ 606854 h 1820676"/>
              <a:gd name="connsiteX46" fmla="*/ 1283399 w 4000964"/>
              <a:gd name="connsiteY46" fmla="*/ 607147 h 1820676"/>
              <a:gd name="connsiteX47" fmla="*/ 1272365 w 4000964"/>
              <a:gd name="connsiteY47" fmla="*/ 548314 h 1820676"/>
              <a:gd name="connsiteX48" fmla="*/ 1348269 w 4000964"/>
              <a:gd name="connsiteY48" fmla="*/ 491084 h 1820676"/>
              <a:gd name="connsiteX49" fmla="*/ 2119636 w 4000964"/>
              <a:gd name="connsiteY49" fmla="*/ 154709 h 1820676"/>
              <a:gd name="connsiteX50" fmla="*/ 2119636 w 4000964"/>
              <a:gd name="connsiteY50" fmla="*/ 604753 h 1820676"/>
              <a:gd name="connsiteX51" fmla="*/ 1422158 w 4000964"/>
              <a:gd name="connsiteY51" fmla="*/ 606751 h 1820676"/>
              <a:gd name="connsiteX52" fmla="*/ 1422158 w 4000964"/>
              <a:gd name="connsiteY52" fmla="*/ 440055 h 1820676"/>
              <a:gd name="connsiteX53" fmla="*/ 1443536 w 4000964"/>
              <a:gd name="connsiteY53" fmla="*/ 426270 h 1820676"/>
              <a:gd name="connsiteX54" fmla="*/ 1496686 w 4000964"/>
              <a:gd name="connsiteY54" fmla="*/ 393865 h 1820676"/>
              <a:gd name="connsiteX55" fmla="*/ 1918203 w 4000964"/>
              <a:gd name="connsiteY55" fmla="*/ 210914 h 1820676"/>
              <a:gd name="connsiteX56" fmla="*/ 3174074 w 4000964"/>
              <a:gd name="connsiteY56" fmla="*/ 148382 h 1820676"/>
              <a:gd name="connsiteX57" fmla="*/ 3245499 w 4000964"/>
              <a:gd name="connsiteY57" fmla="*/ 155695 h 1820676"/>
              <a:gd name="connsiteX58" fmla="*/ 3511877 w 4000964"/>
              <a:gd name="connsiteY58" fmla="*/ 187928 h 1820676"/>
              <a:gd name="connsiteX59" fmla="*/ 3552326 w 4000964"/>
              <a:gd name="connsiteY59" fmla="*/ 232061 h 1820676"/>
              <a:gd name="connsiteX60" fmla="*/ 3570715 w 4000964"/>
              <a:gd name="connsiteY60" fmla="*/ 533600 h 1820676"/>
              <a:gd name="connsiteX61" fmla="*/ 3530262 w 4000964"/>
              <a:gd name="connsiteY61" fmla="*/ 592439 h 1820676"/>
              <a:gd name="connsiteX62" fmla="*/ 3174074 w 4000964"/>
              <a:gd name="connsiteY62" fmla="*/ 596083 h 1820676"/>
              <a:gd name="connsiteX63" fmla="*/ 2482219 w 4000964"/>
              <a:gd name="connsiteY63" fmla="*/ 110705 h 1820676"/>
              <a:gd name="connsiteX64" fmla="*/ 3008080 w 4000964"/>
              <a:gd name="connsiteY64" fmla="*/ 131391 h 1820676"/>
              <a:gd name="connsiteX65" fmla="*/ 3137681 w 4000964"/>
              <a:gd name="connsiteY65" fmla="*/ 144657 h 1820676"/>
              <a:gd name="connsiteX66" fmla="*/ 3137681 w 4000964"/>
              <a:gd name="connsiteY66" fmla="*/ 596454 h 1820676"/>
              <a:gd name="connsiteX67" fmla="*/ 2406831 w 4000964"/>
              <a:gd name="connsiteY67" fmla="*/ 603931 h 1820676"/>
              <a:gd name="connsiteX68" fmla="*/ 2156029 w 4000964"/>
              <a:gd name="connsiteY68" fmla="*/ 604649 h 1820676"/>
              <a:gd name="connsiteX69" fmla="*/ 2156029 w 4000964"/>
              <a:gd name="connsiteY69" fmla="*/ 144555 h 1820676"/>
              <a:gd name="connsiteX70" fmla="*/ 2163265 w 4000964"/>
              <a:gd name="connsiteY70" fmla="*/ 142537 h 1820676"/>
              <a:gd name="connsiteX71" fmla="*/ 2386607 w 4000964"/>
              <a:gd name="connsiteY71" fmla="*/ 110705 h 1820676"/>
              <a:gd name="connsiteX72" fmla="*/ 2482219 w 4000964"/>
              <a:gd name="connsiteY72" fmla="*/ 110705 h 1820676"/>
              <a:gd name="connsiteX73" fmla="*/ 2507957 w 4000964"/>
              <a:gd name="connsiteY73" fmla="*/ 385 h 1820676"/>
              <a:gd name="connsiteX74" fmla="*/ 1445203 w 4000964"/>
              <a:gd name="connsiteY74" fmla="*/ 276185 h 1820676"/>
              <a:gd name="connsiteX75" fmla="*/ 1088498 w 4000964"/>
              <a:gd name="connsiteY75" fmla="*/ 515215 h 1820676"/>
              <a:gd name="connsiteX76" fmla="*/ 823727 w 4000964"/>
              <a:gd name="connsiteY76" fmla="*/ 592437 h 1820676"/>
              <a:gd name="connsiteX77" fmla="*/ 14710 w 4000964"/>
              <a:gd name="connsiteY77" fmla="*/ 1173460 h 1820676"/>
              <a:gd name="connsiteX78" fmla="*/ 3679 w 4000964"/>
              <a:gd name="connsiteY78" fmla="*/ 1349974 h 1820676"/>
              <a:gd name="connsiteX79" fmla="*/ 121355 w 4000964"/>
              <a:gd name="connsiteY79" fmla="*/ 1482358 h 1820676"/>
              <a:gd name="connsiteX80" fmla="*/ 540573 w 4000964"/>
              <a:gd name="connsiteY80" fmla="*/ 1475004 h 1820676"/>
              <a:gd name="connsiteX81" fmla="*/ 540573 w 4000964"/>
              <a:gd name="connsiteY81" fmla="*/ 1471328 h 1820676"/>
              <a:gd name="connsiteX82" fmla="*/ 919339 w 4000964"/>
              <a:gd name="connsiteY82" fmla="*/ 1092558 h 1820676"/>
              <a:gd name="connsiteX83" fmla="*/ 1298109 w 4000964"/>
              <a:gd name="connsiteY83" fmla="*/ 1463973 h 1820676"/>
              <a:gd name="connsiteX84" fmla="*/ 2890403 w 4000964"/>
              <a:gd name="connsiteY84" fmla="*/ 1456620 h 1820676"/>
              <a:gd name="connsiteX85" fmla="*/ 3269172 w 4000964"/>
              <a:gd name="connsiteY85" fmla="*/ 1092558 h 1820676"/>
              <a:gd name="connsiteX86" fmla="*/ 3647939 w 4000964"/>
              <a:gd name="connsiteY86" fmla="*/ 1467649 h 1820676"/>
              <a:gd name="connsiteX87" fmla="*/ 3864904 w 4000964"/>
              <a:gd name="connsiteY87" fmla="*/ 1475004 h 1820676"/>
              <a:gd name="connsiteX88" fmla="*/ 4000964 w 4000964"/>
              <a:gd name="connsiteY88" fmla="*/ 1331589 h 1820676"/>
              <a:gd name="connsiteX89" fmla="*/ 3956837 w 4000964"/>
              <a:gd name="connsiteY89" fmla="*/ 934434 h 1820676"/>
              <a:gd name="connsiteX90" fmla="*/ 3956837 w 4000964"/>
              <a:gd name="connsiteY90" fmla="*/ 927079 h 1820676"/>
              <a:gd name="connsiteX91" fmla="*/ 3953160 w 4000964"/>
              <a:gd name="connsiteY91" fmla="*/ 916045 h 1820676"/>
              <a:gd name="connsiteX92" fmla="*/ 3901678 w 4000964"/>
              <a:gd name="connsiteY92" fmla="*/ 868242 h 1820676"/>
              <a:gd name="connsiteX93" fmla="*/ 3886968 w 4000964"/>
              <a:gd name="connsiteY93" fmla="*/ 868242 h 1820676"/>
              <a:gd name="connsiteX94" fmla="*/ 3883289 w 4000964"/>
              <a:gd name="connsiteY94" fmla="*/ 868242 h 1820676"/>
              <a:gd name="connsiteX95" fmla="*/ 3806067 w 4000964"/>
              <a:gd name="connsiteY95" fmla="*/ 864563 h 1820676"/>
              <a:gd name="connsiteX96" fmla="*/ 3636907 w 4000964"/>
              <a:gd name="connsiteY96" fmla="*/ 151155 h 1820676"/>
              <a:gd name="connsiteX97" fmla="*/ 3567036 w 4000964"/>
              <a:gd name="connsiteY97" fmla="*/ 92318 h 1820676"/>
              <a:gd name="connsiteX98" fmla="*/ 2507957 w 4000964"/>
              <a:gd name="connsiteY98" fmla="*/ 385 h 18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000964" h="1820676">
                <a:moveTo>
                  <a:pt x="923826" y="1287236"/>
                </a:moveTo>
                <a:cubicBezTo>
                  <a:pt x="936282" y="1287610"/>
                  <a:pt x="948885" y="1289238"/>
                  <a:pt x="961486" y="1292213"/>
                </a:cubicBezTo>
                <a:cubicBezTo>
                  <a:pt x="1062286" y="1316015"/>
                  <a:pt x="1124711" y="1417027"/>
                  <a:pt x="1100906" y="1517831"/>
                </a:cubicBezTo>
                <a:cubicBezTo>
                  <a:pt x="1077104" y="1618632"/>
                  <a:pt x="976092" y="1681056"/>
                  <a:pt x="875292" y="1657251"/>
                </a:cubicBezTo>
                <a:cubicBezTo>
                  <a:pt x="774487" y="1633449"/>
                  <a:pt x="712067" y="1532437"/>
                  <a:pt x="735869" y="1431637"/>
                </a:cubicBezTo>
                <a:cubicBezTo>
                  <a:pt x="753719" y="1356034"/>
                  <a:pt x="815001" y="1302021"/>
                  <a:pt x="887054" y="1289782"/>
                </a:cubicBezTo>
                <a:cubicBezTo>
                  <a:pt x="899063" y="1287741"/>
                  <a:pt x="911371" y="1286862"/>
                  <a:pt x="923826" y="1287236"/>
                </a:cubicBezTo>
                <a:close/>
                <a:moveTo>
                  <a:pt x="3280916" y="1282116"/>
                </a:moveTo>
                <a:cubicBezTo>
                  <a:pt x="3293372" y="1282491"/>
                  <a:pt x="3305976" y="1284119"/>
                  <a:pt x="3318577" y="1287094"/>
                </a:cubicBezTo>
                <a:cubicBezTo>
                  <a:pt x="3419377" y="1310895"/>
                  <a:pt x="3481801" y="1411908"/>
                  <a:pt x="3457996" y="1512712"/>
                </a:cubicBezTo>
                <a:cubicBezTo>
                  <a:pt x="3434194" y="1613512"/>
                  <a:pt x="3333182" y="1675937"/>
                  <a:pt x="3232382" y="1652131"/>
                </a:cubicBezTo>
                <a:cubicBezTo>
                  <a:pt x="3131578" y="1628329"/>
                  <a:pt x="3069157" y="1527317"/>
                  <a:pt x="3092959" y="1426517"/>
                </a:cubicBezTo>
                <a:cubicBezTo>
                  <a:pt x="3110810" y="1350914"/>
                  <a:pt x="3172092" y="1296902"/>
                  <a:pt x="3244144" y="1284662"/>
                </a:cubicBezTo>
                <a:cubicBezTo>
                  <a:pt x="3256152" y="1282622"/>
                  <a:pt x="3268460" y="1281742"/>
                  <a:pt x="3280916" y="1282116"/>
                </a:cubicBezTo>
                <a:close/>
                <a:moveTo>
                  <a:pt x="919338" y="1114623"/>
                </a:moveTo>
                <a:cubicBezTo>
                  <a:pt x="724441" y="1114623"/>
                  <a:pt x="566313" y="1272748"/>
                  <a:pt x="566313" y="1467650"/>
                </a:cubicBezTo>
                <a:cubicBezTo>
                  <a:pt x="566313" y="1467650"/>
                  <a:pt x="566313" y="1471325"/>
                  <a:pt x="566313" y="1471325"/>
                </a:cubicBezTo>
                <a:cubicBezTo>
                  <a:pt x="569992" y="1666227"/>
                  <a:pt x="724441" y="1820676"/>
                  <a:pt x="919338" y="1820676"/>
                </a:cubicBezTo>
                <a:cubicBezTo>
                  <a:pt x="1114240" y="1820676"/>
                  <a:pt x="1272365" y="1662548"/>
                  <a:pt x="1272365" y="1467650"/>
                </a:cubicBezTo>
                <a:cubicBezTo>
                  <a:pt x="1272365" y="1463974"/>
                  <a:pt x="1272365" y="1463974"/>
                  <a:pt x="1272365" y="1460295"/>
                </a:cubicBezTo>
                <a:cubicBezTo>
                  <a:pt x="1268690" y="1269072"/>
                  <a:pt x="1110561" y="1114623"/>
                  <a:pt x="919338" y="1114623"/>
                </a:cubicBezTo>
                <a:close/>
                <a:moveTo>
                  <a:pt x="3274639" y="1114623"/>
                </a:moveTo>
                <a:cubicBezTo>
                  <a:pt x="3083416" y="1114623"/>
                  <a:pt x="2928967" y="1265397"/>
                  <a:pt x="2921612" y="1452940"/>
                </a:cubicBezTo>
                <a:cubicBezTo>
                  <a:pt x="2921612" y="1456619"/>
                  <a:pt x="2921612" y="1463974"/>
                  <a:pt x="2921612" y="1467650"/>
                </a:cubicBezTo>
                <a:cubicBezTo>
                  <a:pt x="2921612" y="1662552"/>
                  <a:pt x="3079740" y="1820676"/>
                  <a:pt x="3274639" y="1820676"/>
                </a:cubicBezTo>
                <a:cubicBezTo>
                  <a:pt x="3469540" y="1820676"/>
                  <a:pt x="3627664" y="1662552"/>
                  <a:pt x="3627664" y="1467650"/>
                </a:cubicBezTo>
                <a:cubicBezTo>
                  <a:pt x="3627664" y="1467650"/>
                  <a:pt x="3627664" y="1467650"/>
                  <a:pt x="3627664" y="1463974"/>
                </a:cubicBezTo>
                <a:cubicBezTo>
                  <a:pt x="3627664" y="1272751"/>
                  <a:pt x="3469540" y="1114623"/>
                  <a:pt x="3274639" y="1114623"/>
                </a:cubicBezTo>
                <a:close/>
                <a:moveTo>
                  <a:pt x="231675" y="941785"/>
                </a:moveTo>
                <a:lnTo>
                  <a:pt x="268449" y="971204"/>
                </a:lnTo>
                <a:cubicBezTo>
                  <a:pt x="308899" y="1004303"/>
                  <a:pt x="316253" y="1066816"/>
                  <a:pt x="283159" y="1107268"/>
                </a:cubicBezTo>
                <a:lnTo>
                  <a:pt x="246385" y="1151394"/>
                </a:lnTo>
                <a:cubicBezTo>
                  <a:pt x="213288" y="1191846"/>
                  <a:pt x="150774" y="1199201"/>
                  <a:pt x="110321" y="1166108"/>
                </a:cubicBezTo>
                <a:lnTo>
                  <a:pt x="73548" y="1136689"/>
                </a:lnTo>
                <a:close/>
                <a:moveTo>
                  <a:pt x="2162284" y="754889"/>
                </a:moveTo>
                <a:lnTo>
                  <a:pt x="2162284" y="1320573"/>
                </a:lnTo>
                <a:lnTo>
                  <a:pt x="2125891" y="1320573"/>
                </a:lnTo>
                <a:lnTo>
                  <a:pt x="2125891" y="754889"/>
                </a:lnTo>
                <a:close/>
                <a:moveTo>
                  <a:pt x="3710455" y="610822"/>
                </a:moveTo>
                <a:lnTo>
                  <a:pt x="3772969" y="853529"/>
                </a:lnTo>
                <a:lnTo>
                  <a:pt x="3728840" y="864563"/>
                </a:lnTo>
                <a:cubicBezTo>
                  <a:pt x="3677357" y="879272"/>
                  <a:pt x="3625875" y="846174"/>
                  <a:pt x="3611165" y="794690"/>
                </a:cubicBezTo>
                <a:lnTo>
                  <a:pt x="3596456" y="739533"/>
                </a:lnTo>
                <a:cubicBezTo>
                  <a:pt x="3581746" y="688049"/>
                  <a:pt x="3614844" y="636566"/>
                  <a:pt x="3666328" y="621856"/>
                </a:cubicBezTo>
                <a:close/>
                <a:moveTo>
                  <a:pt x="1385765" y="464438"/>
                </a:moveTo>
                <a:lnTo>
                  <a:pt x="1385765" y="606854"/>
                </a:lnTo>
                <a:lnTo>
                  <a:pt x="1283399" y="607147"/>
                </a:lnTo>
                <a:cubicBezTo>
                  <a:pt x="1224562" y="607147"/>
                  <a:pt x="1213528" y="592439"/>
                  <a:pt x="1272365" y="548314"/>
                </a:cubicBezTo>
                <a:cubicBezTo>
                  <a:pt x="1303623" y="524411"/>
                  <a:pt x="1327986" y="506024"/>
                  <a:pt x="1348269" y="491084"/>
                </a:cubicBezTo>
                <a:close/>
                <a:moveTo>
                  <a:pt x="2119636" y="154709"/>
                </a:moveTo>
                <a:lnTo>
                  <a:pt x="2119636" y="604753"/>
                </a:lnTo>
                <a:lnTo>
                  <a:pt x="1422158" y="606751"/>
                </a:lnTo>
                <a:lnTo>
                  <a:pt x="1422158" y="440055"/>
                </a:lnTo>
                <a:lnTo>
                  <a:pt x="1443536" y="426270"/>
                </a:lnTo>
                <a:cubicBezTo>
                  <a:pt x="1458763" y="416846"/>
                  <a:pt x="1475541" y="406735"/>
                  <a:pt x="1496686" y="393865"/>
                </a:cubicBezTo>
                <a:cubicBezTo>
                  <a:pt x="1599652" y="333187"/>
                  <a:pt x="1755021" y="265154"/>
                  <a:pt x="1918203" y="210914"/>
                </a:cubicBezTo>
                <a:close/>
                <a:moveTo>
                  <a:pt x="3174074" y="148382"/>
                </a:moveTo>
                <a:lnTo>
                  <a:pt x="3245499" y="155695"/>
                </a:lnTo>
                <a:cubicBezTo>
                  <a:pt x="3327551" y="165175"/>
                  <a:pt x="3414427" y="175977"/>
                  <a:pt x="3511877" y="187928"/>
                </a:cubicBezTo>
                <a:cubicBezTo>
                  <a:pt x="3533941" y="191608"/>
                  <a:pt x="3552326" y="209993"/>
                  <a:pt x="3552326" y="232061"/>
                </a:cubicBezTo>
                <a:lnTo>
                  <a:pt x="3570715" y="533600"/>
                </a:lnTo>
                <a:cubicBezTo>
                  <a:pt x="3570715" y="559344"/>
                  <a:pt x="3567036" y="592439"/>
                  <a:pt x="3530262" y="592439"/>
                </a:cubicBezTo>
                <a:lnTo>
                  <a:pt x="3174074" y="596083"/>
                </a:lnTo>
                <a:close/>
                <a:moveTo>
                  <a:pt x="2482219" y="110705"/>
                </a:moveTo>
                <a:cubicBezTo>
                  <a:pt x="2691828" y="110705"/>
                  <a:pt x="2851793" y="118060"/>
                  <a:pt x="3008080" y="131391"/>
                </a:cubicBezTo>
                <a:lnTo>
                  <a:pt x="3137681" y="144657"/>
                </a:lnTo>
                <a:lnTo>
                  <a:pt x="3137681" y="596454"/>
                </a:lnTo>
                <a:lnTo>
                  <a:pt x="2406831" y="603931"/>
                </a:lnTo>
                <a:lnTo>
                  <a:pt x="2156029" y="604649"/>
                </a:lnTo>
                <a:lnTo>
                  <a:pt x="2156029" y="144555"/>
                </a:lnTo>
                <a:lnTo>
                  <a:pt x="2163265" y="142537"/>
                </a:lnTo>
                <a:cubicBezTo>
                  <a:pt x="2243189" y="124955"/>
                  <a:pt x="2319495" y="113463"/>
                  <a:pt x="2386607" y="110705"/>
                </a:cubicBezTo>
                <a:cubicBezTo>
                  <a:pt x="2423380" y="110705"/>
                  <a:pt x="2445445" y="110705"/>
                  <a:pt x="2482219" y="110705"/>
                </a:cubicBezTo>
                <a:close/>
                <a:moveTo>
                  <a:pt x="2507957" y="385"/>
                </a:moveTo>
                <a:cubicBezTo>
                  <a:pt x="2096094" y="4061"/>
                  <a:pt x="1783520" y="73933"/>
                  <a:pt x="1445203" y="276185"/>
                </a:cubicBezTo>
                <a:cubicBezTo>
                  <a:pt x="1327528" y="349732"/>
                  <a:pt x="1198819" y="441668"/>
                  <a:pt x="1088498" y="515215"/>
                </a:cubicBezTo>
                <a:cubicBezTo>
                  <a:pt x="1014950" y="563018"/>
                  <a:pt x="882566" y="581407"/>
                  <a:pt x="823727" y="592437"/>
                </a:cubicBezTo>
                <a:cubicBezTo>
                  <a:pt x="489091" y="647600"/>
                  <a:pt x="165483" y="864563"/>
                  <a:pt x="14710" y="1173460"/>
                </a:cubicBezTo>
                <a:cubicBezTo>
                  <a:pt x="0" y="1232299"/>
                  <a:pt x="-3679" y="1302170"/>
                  <a:pt x="3679" y="1349974"/>
                </a:cubicBezTo>
                <a:cubicBezTo>
                  <a:pt x="11034" y="1419846"/>
                  <a:pt x="33098" y="1482358"/>
                  <a:pt x="121355" y="1482358"/>
                </a:cubicBezTo>
                <a:cubicBezTo>
                  <a:pt x="261094" y="1478683"/>
                  <a:pt x="400834" y="1478683"/>
                  <a:pt x="540573" y="1475004"/>
                </a:cubicBezTo>
                <a:cubicBezTo>
                  <a:pt x="540573" y="1475004"/>
                  <a:pt x="540573" y="1471328"/>
                  <a:pt x="540573" y="1471328"/>
                </a:cubicBezTo>
                <a:cubicBezTo>
                  <a:pt x="540573" y="1261718"/>
                  <a:pt x="709732" y="1092558"/>
                  <a:pt x="919339" y="1092558"/>
                </a:cubicBezTo>
                <a:cubicBezTo>
                  <a:pt x="1125271" y="1092558"/>
                  <a:pt x="1294431" y="1258042"/>
                  <a:pt x="1298109" y="1463973"/>
                </a:cubicBezTo>
                <a:cubicBezTo>
                  <a:pt x="1827649" y="1456620"/>
                  <a:pt x="2360863" y="1452939"/>
                  <a:pt x="2890403" y="1456620"/>
                </a:cubicBezTo>
                <a:cubicBezTo>
                  <a:pt x="2897758" y="1254363"/>
                  <a:pt x="3063241" y="1092558"/>
                  <a:pt x="3269172" y="1092558"/>
                </a:cubicBezTo>
                <a:cubicBezTo>
                  <a:pt x="3478780" y="1092558"/>
                  <a:pt x="3647939" y="1261718"/>
                  <a:pt x="3647939" y="1467649"/>
                </a:cubicBezTo>
                <a:cubicBezTo>
                  <a:pt x="3721485" y="1471328"/>
                  <a:pt x="3791356" y="1471328"/>
                  <a:pt x="3864904" y="1475004"/>
                </a:cubicBezTo>
                <a:cubicBezTo>
                  <a:pt x="3971545" y="1478683"/>
                  <a:pt x="3986255" y="1405136"/>
                  <a:pt x="4000964" y="1331589"/>
                </a:cubicBezTo>
                <a:cubicBezTo>
                  <a:pt x="3975224" y="1195525"/>
                  <a:pt x="3971545" y="1063139"/>
                  <a:pt x="3956837" y="934434"/>
                </a:cubicBezTo>
                <a:cubicBezTo>
                  <a:pt x="3956837" y="930754"/>
                  <a:pt x="3956837" y="930754"/>
                  <a:pt x="3956837" y="927079"/>
                </a:cubicBezTo>
                <a:cubicBezTo>
                  <a:pt x="3956837" y="923400"/>
                  <a:pt x="3956837" y="919724"/>
                  <a:pt x="3953160" y="916045"/>
                </a:cubicBezTo>
                <a:cubicBezTo>
                  <a:pt x="3945805" y="886627"/>
                  <a:pt x="3931097" y="871917"/>
                  <a:pt x="3901678" y="868242"/>
                </a:cubicBezTo>
                <a:cubicBezTo>
                  <a:pt x="3897998" y="868242"/>
                  <a:pt x="3890644" y="868242"/>
                  <a:pt x="3886968" y="868242"/>
                </a:cubicBezTo>
                <a:cubicBezTo>
                  <a:pt x="3886968" y="868242"/>
                  <a:pt x="3883289" y="868242"/>
                  <a:pt x="3883289" y="868242"/>
                </a:cubicBezTo>
                <a:cubicBezTo>
                  <a:pt x="3857549" y="864563"/>
                  <a:pt x="3831806" y="864563"/>
                  <a:pt x="3806067" y="864563"/>
                </a:cubicBezTo>
                <a:cubicBezTo>
                  <a:pt x="3725165" y="629211"/>
                  <a:pt x="3688391" y="390184"/>
                  <a:pt x="3636907" y="151155"/>
                </a:cubicBezTo>
                <a:cubicBezTo>
                  <a:pt x="3629554" y="110707"/>
                  <a:pt x="3596455" y="95996"/>
                  <a:pt x="3567036" y="92318"/>
                </a:cubicBezTo>
                <a:cubicBezTo>
                  <a:pt x="3243429" y="18770"/>
                  <a:pt x="2816855" y="-3294"/>
                  <a:pt x="2507957" y="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5" name="자유형: 도형 204">
            <a:extLst>
              <a:ext uri="{FF2B5EF4-FFF2-40B4-BE49-F238E27FC236}">
                <a16:creationId xmlns:a16="http://schemas.microsoft.com/office/drawing/2014/main" id="{3878BA92-0983-44F2-A239-D561B5407367}"/>
              </a:ext>
            </a:extLst>
          </p:cNvPr>
          <p:cNvSpPr/>
          <p:nvPr/>
        </p:nvSpPr>
        <p:spPr>
          <a:xfrm>
            <a:off x="3003894" y="2229122"/>
            <a:ext cx="504650" cy="333766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6" name="자유형: 도형 205">
            <a:extLst>
              <a:ext uri="{FF2B5EF4-FFF2-40B4-BE49-F238E27FC236}">
                <a16:creationId xmlns:a16="http://schemas.microsoft.com/office/drawing/2014/main" id="{4161E8DC-3B3B-499D-97F2-BACDAB94FF26}"/>
              </a:ext>
            </a:extLst>
          </p:cNvPr>
          <p:cNvSpPr/>
          <p:nvPr/>
        </p:nvSpPr>
        <p:spPr>
          <a:xfrm flipH="1">
            <a:off x="5094796" y="1732598"/>
            <a:ext cx="507686" cy="33577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7" name="자유형: 도형 206">
            <a:extLst>
              <a:ext uri="{FF2B5EF4-FFF2-40B4-BE49-F238E27FC236}">
                <a16:creationId xmlns:a16="http://schemas.microsoft.com/office/drawing/2014/main" id="{54608372-D74D-473A-A22F-658DE11002D3}"/>
              </a:ext>
            </a:extLst>
          </p:cNvPr>
          <p:cNvSpPr/>
          <p:nvPr/>
        </p:nvSpPr>
        <p:spPr>
          <a:xfrm>
            <a:off x="7057875" y="2296495"/>
            <a:ext cx="504650" cy="333766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8" name="자유형: 도형 207">
            <a:extLst>
              <a:ext uri="{FF2B5EF4-FFF2-40B4-BE49-F238E27FC236}">
                <a16:creationId xmlns:a16="http://schemas.microsoft.com/office/drawing/2014/main" id="{FD1638CD-7BA7-4B6F-ACB5-DF929C952A53}"/>
              </a:ext>
            </a:extLst>
          </p:cNvPr>
          <p:cNvSpPr/>
          <p:nvPr/>
        </p:nvSpPr>
        <p:spPr>
          <a:xfrm flipH="1">
            <a:off x="9646589" y="2078210"/>
            <a:ext cx="507686" cy="33577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09" name="Group 58">
            <a:extLst>
              <a:ext uri="{FF2B5EF4-FFF2-40B4-BE49-F238E27FC236}">
                <a16:creationId xmlns:a16="http://schemas.microsoft.com/office/drawing/2014/main" id="{8F5ACEDF-056B-46AF-A7FD-DCE1F93F092F}"/>
              </a:ext>
            </a:extLst>
          </p:cNvPr>
          <p:cNvGrpSpPr/>
          <p:nvPr/>
        </p:nvGrpSpPr>
        <p:grpSpPr>
          <a:xfrm>
            <a:off x="8635564" y="1038650"/>
            <a:ext cx="962948" cy="962948"/>
            <a:chOff x="4266660" y="45289"/>
            <a:chExt cx="768290" cy="768290"/>
          </a:xfrm>
        </p:grpSpPr>
        <p:sp>
          <p:nvSpPr>
            <p:cNvPr id="210" name="Freeform: Shape 16">
              <a:extLst>
                <a:ext uri="{FF2B5EF4-FFF2-40B4-BE49-F238E27FC236}">
                  <a16:creationId xmlns:a16="http://schemas.microsoft.com/office/drawing/2014/main" id="{4EFF3F95-4DD8-4768-B21A-74C394439AC6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2"/>
            </a:solidFill>
            <a:ln w="808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40">
              <a:extLst>
                <a:ext uri="{FF2B5EF4-FFF2-40B4-BE49-F238E27FC236}">
                  <a16:creationId xmlns:a16="http://schemas.microsoft.com/office/drawing/2014/main" id="{D3CDBF91-8C4A-4E3D-8A7E-1535DB5EBE8A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08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58DFDA72-2D25-453E-8D04-EA0E0029F0C0}"/>
              </a:ext>
            </a:extLst>
          </p:cNvPr>
          <p:cNvGrpSpPr/>
          <p:nvPr/>
        </p:nvGrpSpPr>
        <p:grpSpPr>
          <a:xfrm>
            <a:off x="1269740" y="1941087"/>
            <a:ext cx="4364186" cy="3890226"/>
            <a:chOff x="4069695" y="506062"/>
            <a:chExt cx="6858000" cy="6113206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id="{F533039E-4E65-4B1F-98E7-72C697EB46BA}"/>
                </a:ext>
              </a:extLst>
            </p:cNvPr>
            <p:cNvSpPr/>
            <p:nvPr/>
          </p:nvSpPr>
          <p:spPr>
            <a:xfrm>
              <a:off x="6903713" y="506062"/>
              <a:ext cx="1189964" cy="1060731"/>
            </a:xfrm>
            <a:custGeom>
              <a:avLst/>
              <a:gdLst>
                <a:gd name="connsiteX0" fmla="*/ 594982 w 1189964"/>
                <a:gd name="connsiteY0" fmla="*/ 0 h 1060731"/>
                <a:gd name="connsiteX1" fmla="*/ 1189964 w 1189964"/>
                <a:gd name="connsiteY1" fmla="*/ 1060731 h 1060731"/>
                <a:gd name="connsiteX2" fmla="*/ 0 w 1189964"/>
                <a:gd name="connsiteY2" fmla="*/ 1060731 h 1060731"/>
                <a:gd name="connsiteX3" fmla="*/ 594982 w 1189964"/>
                <a:gd name="connsiteY3" fmla="*/ 0 h 106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9964" h="1060731">
                  <a:moveTo>
                    <a:pt x="594982" y="0"/>
                  </a:moveTo>
                  <a:lnTo>
                    <a:pt x="1189964" y="1060731"/>
                  </a:lnTo>
                  <a:lnTo>
                    <a:pt x="0" y="1060731"/>
                  </a:lnTo>
                  <a:lnTo>
                    <a:pt x="5949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1BB72553-0160-44A8-ACE4-5F9A84FCF8D6}"/>
                </a:ext>
              </a:extLst>
            </p:cNvPr>
            <p:cNvSpPr/>
            <p:nvPr/>
          </p:nvSpPr>
          <p:spPr>
            <a:xfrm>
              <a:off x="6193598" y="1755329"/>
              <a:ext cx="2610194" cy="1077454"/>
            </a:xfrm>
            <a:custGeom>
              <a:avLst/>
              <a:gdLst>
                <a:gd name="connsiteX0" fmla="*/ 604362 w 2610194"/>
                <a:gd name="connsiteY0" fmla="*/ 0 h 1077454"/>
                <a:gd name="connsiteX1" fmla="*/ 2005832 w 2610194"/>
                <a:gd name="connsiteY1" fmla="*/ 0 h 1077454"/>
                <a:gd name="connsiteX2" fmla="*/ 2610194 w 2610194"/>
                <a:gd name="connsiteY2" fmla="*/ 1077454 h 1077454"/>
                <a:gd name="connsiteX3" fmla="*/ 0 w 2610194"/>
                <a:gd name="connsiteY3" fmla="*/ 1077454 h 1077454"/>
                <a:gd name="connsiteX4" fmla="*/ 604362 w 2610194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194" h="1077454">
                  <a:moveTo>
                    <a:pt x="604362" y="0"/>
                  </a:moveTo>
                  <a:lnTo>
                    <a:pt x="2005832" y="0"/>
                  </a:lnTo>
                  <a:lnTo>
                    <a:pt x="2610194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7C92494A-8239-4395-8F44-F8BCC71A6B92}"/>
                </a:ext>
              </a:extLst>
            </p:cNvPr>
            <p:cNvSpPr/>
            <p:nvPr/>
          </p:nvSpPr>
          <p:spPr>
            <a:xfrm>
              <a:off x="5483482" y="3021320"/>
              <a:ext cx="4030426" cy="1077454"/>
            </a:xfrm>
            <a:custGeom>
              <a:avLst/>
              <a:gdLst>
                <a:gd name="connsiteX0" fmla="*/ 604362 w 4030426"/>
                <a:gd name="connsiteY0" fmla="*/ 0 h 1077454"/>
                <a:gd name="connsiteX1" fmla="*/ 3426064 w 4030426"/>
                <a:gd name="connsiteY1" fmla="*/ 0 h 1077454"/>
                <a:gd name="connsiteX2" fmla="*/ 4030426 w 4030426"/>
                <a:gd name="connsiteY2" fmla="*/ 1077454 h 1077454"/>
                <a:gd name="connsiteX3" fmla="*/ 0 w 4030426"/>
                <a:gd name="connsiteY3" fmla="*/ 1077454 h 1077454"/>
                <a:gd name="connsiteX4" fmla="*/ 604362 w 4030426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426" h="1077454">
                  <a:moveTo>
                    <a:pt x="604362" y="0"/>
                  </a:moveTo>
                  <a:lnTo>
                    <a:pt x="3426064" y="0"/>
                  </a:lnTo>
                  <a:lnTo>
                    <a:pt x="4030426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34066C89-AB3A-4756-9574-4AA83979E891}"/>
                </a:ext>
              </a:extLst>
            </p:cNvPr>
            <p:cNvSpPr/>
            <p:nvPr/>
          </p:nvSpPr>
          <p:spPr>
            <a:xfrm>
              <a:off x="4773366" y="4287311"/>
              <a:ext cx="5450658" cy="1077454"/>
            </a:xfrm>
            <a:custGeom>
              <a:avLst/>
              <a:gdLst>
                <a:gd name="connsiteX0" fmla="*/ 604362 w 5450658"/>
                <a:gd name="connsiteY0" fmla="*/ 0 h 1077454"/>
                <a:gd name="connsiteX1" fmla="*/ 4846296 w 5450658"/>
                <a:gd name="connsiteY1" fmla="*/ 0 h 1077454"/>
                <a:gd name="connsiteX2" fmla="*/ 5450658 w 5450658"/>
                <a:gd name="connsiteY2" fmla="*/ 1077454 h 1077454"/>
                <a:gd name="connsiteX3" fmla="*/ 0 w 5450658"/>
                <a:gd name="connsiteY3" fmla="*/ 1077454 h 1077454"/>
                <a:gd name="connsiteX4" fmla="*/ 604362 w 5450658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58" h="1077454">
                  <a:moveTo>
                    <a:pt x="604362" y="0"/>
                  </a:moveTo>
                  <a:lnTo>
                    <a:pt x="4846296" y="0"/>
                  </a:lnTo>
                  <a:lnTo>
                    <a:pt x="5450658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671417D4-A223-4408-9CFE-4103BE3CAE19}"/>
                </a:ext>
              </a:extLst>
            </p:cNvPr>
            <p:cNvSpPr/>
            <p:nvPr/>
          </p:nvSpPr>
          <p:spPr>
            <a:xfrm>
              <a:off x="4069695" y="5553303"/>
              <a:ext cx="6858000" cy="1065965"/>
            </a:xfrm>
            <a:custGeom>
              <a:avLst/>
              <a:gdLst>
                <a:gd name="connsiteX0" fmla="*/ 597918 w 6858000"/>
                <a:gd name="connsiteY0" fmla="*/ 0 h 1065965"/>
                <a:gd name="connsiteX1" fmla="*/ 6260082 w 6858000"/>
                <a:gd name="connsiteY1" fmla="*/ 0 h 1065965"/>
                <a:gd name="connsiteX2" fmla="*/ 6858000 w 6858000"/>
                <a:gd name="connsiteY2" fmla="*/ 1065965 h 1065965"/>
                <a:gd name="connsiteX3" fmla="*/ 0 w 6858000"/>
                <a:gd name="connsiteY3" fmla="*/ 1065965 h 1065965"/>
                <a:gd name="connsiteX4" fmla="*/ 597918 w 6858000"/>
                <a:gd name="connsiteY4" fmla="*/ 0 h 106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065965">
                  <a:moveTo>
                    <a:pt x="597918" y="0"/>
                  </a:moveTo>
                  <a:lnTo>
                    <a:pt x="6260082" y="0"/>
                  </a:lnTo>
                  <a:lnTo>
                    <a:pt x="6858000" y="1065965"/>
                  </a:lnTo>
                  <a:lnTo>
                    <a:pt x="0" y="1065965"/>
                  </a:lnTo>
                  <a:lnTo>
                    <a:pt x="5979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DF54C932-3096-4164-8FE1-A2902C87A226}"/>
                </a:ext>
              </a:extLst>
            </p:cNvPr>
            <p:cNvSpPr/>
            <p:nvPr/>
          </p:nvSpPr>
          <p:spPr>
            <a:xfrm flipH="1">
              <a:off x="6903709" y="1566792"/>
              <a:ext cx="1298523" cy="188537"/>
            </a:xfrm>
            <a:prstGeom prst="parallelogram">
              <a:avLst>
                <a:gd name="adj" fmla="val 13178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30">
              <a:extLst>
                <a:ext uri="{FF2B5EF4-FFF2-40B4-BE49-F238E27FC236}">
                  <a16:creationId xmlns:a16="http://schemas.microsoft.com/office/drawing/2014/main" id="{D171CDAD-25F9-413F-A2AE-1DACE131120E}"/>
                </a:ext>
              </a:extLst>
            </p:cNvPr>
            <p:cNvSpPr/>
            <p:nvPr/>
          </p:nvSpPr>
          <p:spPr>
            <a:xfrm flipH="1">
              <a:off x="6200171" y="2832782"/>
              <a:ext cx="2707810" cy="188537"/>
            </a:xfrm>
            <a:prstGeom prst="parallelogram">
              <a:avLst>
                <a:gd name="adj" fmla="val 13178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31">
              <a:extLst>
                <a:ext uri="{FF2B5EF4-FFF2-40B4-BE49-F238E27FC236}">
                  <a16:creationId xmlns:a16="http://schemas.microsoft.com/office/drawing/2014/main" id="{4BD4D4C5-0A3C-4020-8036-8141F9858979}"/>
                </a:ext>
              </a:extLst>
            </p:cNvPr>
            <p:cNvSpPr/>
            <p:nvPr/>
          </p:nvSpPr>
          <p:spPr>
            <a:xfrm flipH="1">
              <a:off x="5496633" y="4098772"/>
              <a:ext cx="4128706" cy="188537"/>
            </a:xfrm>
            <a:prstGeom prst="parallelogram">
              <a:avLst>
                <a:gd name="adj" fmla="val 13178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32">
              <a:extLst>
                <a:ext uri="{FF2B5EF4-FFF2-40B4-BE49-F238E27FC236}">
                  <a16:creationId xmlns:a16="http://schemas.microsoft.com/office/drawing/2014/main" id="{505EC7B5-11B2-4887-B1B7-FB65E8B929EF}"/>
                </a:ext>
              </a:extLst>
            </p:cNvPr>
            <p:cNvSpPr/>
            <p:nvPr/>
          </p:nvSpPr>
          <p:spPr>
            <a:xfrm flipH="1">
              <a:off x="4793095" y="5364762"/>
              <a:ext cx="5537286" cy="188537"/>
            </a:xfrm>
            <a:prstGeom prst="parallelogram">
              <a:avLst>
                <a:gd name="adj" fmla="val 13178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4F3DE7-20D2-46BC-BA00-115539151442}"/>
              </a:ext>
            </a:extLst>
          </p:cNvPr>
          <p:cNvSpPr txBox="1"/>
          <p:nvPr/>
        </p:nvSpPr>
        <p:spPr>
          <a:xfrm>
            <a:off x="2994552" y="2894236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9CBB6-8A2D-4FA9-86AA-90181ADAC6AD}"/>
              </a:ext>
            </a:extLst>
          </p:cNvPr>
          <p:cNvSpPr txBox="1"/>
          <p:nvPr/>
        </p:nvSpPr>
        <p:spPr>
          <a:xfrm>
            <a:off x="2994552" y="3691078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324B1-D989-4DB0-9122-7086C64AB368}"/>
              </a:ext>
            </a:extLst>
          </p:cNvPr>
          <p:cNvSpPr txBox="1"/>
          <p:nvPr/>
        </p:nvSpPr>
        <p:spPr>
          <a:xfrm>
            <a:off x="2994552" y="4487920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0BDEA-7171-4B53-9702-BECBC8122E49}"/>
              </a:ext>
            </a:extLst>
          </p:cNvPr>
          <p:cNvSpPr txBox="1"/>
          <p:nvPr/>
        </p:nvSpPr>
        <p:spPr>
          <a:xfrm>
            <a:off x="2994552" y="5284763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93">
            <a:extLst>
              <a:ext uri="{FF2B5EF4-FFF2-40B4-BE49-F238E27FC236}">
                <a16:creationId xmlns:a16="http://schemas.microsoft.com/office/drawing/2014/main" id="{A39E0599-68CC-4A02-B430-1424F761713E}"/>
              </a:ext>
            </a:extLst>
          </p:cNvPr>
          <p:cNvGrpSpPr/>
          <p:nvPr/>
        </p:nvGrpSpPr>
        <p:grpSpPr>
          <a:xfrm>
            <a:off x="6550655" y="1552071"/>
            <a:ext cx="4465237" cy="1188357"/>
            <a:chOff x="6550655" y="1552071"/>
            <a:chExt cx="4465237" cy="1188357"/>
          </a:xfrm>
        </p:grpSpPr>
        <p:sp>
          <p:nvSpPr>
            <p:cNvPr id="18" name="Rectangle: Rounded Corners 41">
              <a:extLst>
                <a:ext uri="{FF2B5EF4-FFF2-40B4-BE49-F238E27FC236}">
                  <a16:creationId xmlns:a16="http://schemas.microsoft.com/office/drawing/2014/main" id="{AA252EB6-EC2A-4017-9F06-94EDC74B98D7}"/>
                </a:ext>
              </a:extLst>
            </p:cNvPr>
            <p:cNvSpPr/>
            <p:nvPr/>
          </p:nvSpPr>
          <p:spPr>
            <a:xfrm>
              <a:off x="6556828" y="1648263"/>
              <a:ext cx="468790" cy="4687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C9B2AE-01C3-485E-B3E9-184385778FEA}"/>
                </a:ext>
              </a:extLst>
            </p:cNvPr>
            <p:cNvSpPr txBox="1"/>
            <p:nvPr/>
          </p:nvSpPr>
          <p:spPr>
            <a:xfrm>
              <a:off x="6550655" y="1744158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D9F379-2B49-4021-AD38-126219FCE4AD}"/>
                </a:ext>
              </a:extLst>
            </p:cNvPr>
            <p:cNvSpPr txBox="1"/>
            <p:nvPr/>
          </p:nvSpPr>
          <p:spPr>
            <a:xfrm>
              <a:off x="7283150" y="1552071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4"/>
                  </a:solidFill>
                  <a:cs typeface="Arial" pitchFamily="34" charset="0"/>
                </a:rPr>
                <a:t>STEP 1</a:t>
              </a:r>
              <a:endParaRPr lang="ko-KR" altLang="en-US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21" name="Group 84">
              <a:extLst>
                <a:ext uri="{FF2B5EF4-FFF2-40B4-BE49-F238E27FC236}">
                  <a16:creationId xmlns:a16="http://schemas.microsoft.com/office/drawing/2014/main" id="{AC371B41-57CF-4D64-8578-8AA050FFBB47}"/>
                </a:ext>
              </a:extLst>
            </p:cNvPr>
            <p:cNvGrpSpPr/>
            <p:nvPr/>
          </p:nvGrpSpPr>
          <p:grpSpPr>
            <a:xfrm>
              <a:off x="7283149" y="1964831"/>
              <a:ext cx="3732743" cy="775597"/>
              <a:chOff x="7395558" y="2278378"/>
              <a:chExt cx="3732743" cy="77559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2AB468-A91B-4C7C-99A8-BC1DD006B729}"/>
                  </a:ext>
                </a:extLst>
              </p:cNvPr>
              <p:cNvSpPr txBox="1"/>
              <p:nvPr/>
            </p:nvSpPr>
            <p:spPr>
              <a:xfrm>
                <a:off x="7395558" y="2278378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2C72F-BFA6-4BE2-B7B8-02F25342996D}"/>
                  </a:ext>
                </a:extLst>
              </p:cNvPr>
              <p:cNvSpPr txBox="1"/>
              <p:nvPr/>
            </p:nvSpPr>
            <p:spPr>
              <a:xfrm>
                <a:off x="8201860" y="2592310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94">
            <a:extLst>
              <a:ext uri="{FF2B5EF4-FFF2-40B4-BE49-F238E27FC236}">
                <a16:creationId xmlns:a16="http://schemas.microsoft.com/office/drawing/2014/main" id="{14635F92-9D46-4132-B6D8-84B56AB53201}"/>
              </a:ext>
            </a:extLst>
          </p:cNvPr>
          <p:cNvGrpSpPr/>
          <p:nvPr/>
        </p:nvGrpSpPr>
        <p:grpSpPr>
          <a:xfrm>
            <a:off x="6550655" y="2756241"/>
            <a:ext cx="4465237" cy="1182551"/>
            <a:chOff x="6550655" y="2676838"/>
            <a:chExt cx="4465237" cy="1182551"/>
          </a:xfrm>
        </p:grpSpPr>
        <p:sp>
          <p:nvSpPr>
            <p:cNvPr id="25" name="Rectangle: Rounded Corners 42">
              <a:extLst>
                <a:ext uri="{FF2B5EF4-FFF2-40B4-BE49-F238E27FC236}">
                  <a16:creationId xmlns:a16="http://schemas.microsoft.com/office/drawing/2014/main" id="{562AFC23-268C-4D3D-9755-3F8F0A6C1ED1}"/>
                </a:ext>
              </a:extLst>
            </p:cNvPr>
            <p:cNvSpPr/>
            <p:nvPr/>
          </p:nvSpPr>
          <p:spPr>
            <a:xfrm>
              <a:off x="6558075" y="2773030"/>
              <a:ext cx="468790" cy="46878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D4719-BF22-463B-97F6-97FEDCFB60C2}"/>
                </a:ext>
              </a:extLst>
            </p:cNvPr>
            <p:cNvSpPr txBox="1"/>
            <p:nvPr/>
          </p:nvSpPr>
          <p:spPr>
            <a:xfrm>
              <a:off x="6550655" y="2868925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C9F4B6-C6DE-42A2-83B2-5CDEA82ABA8B}"/>
                </a:ext>
              </a:extLst>
            </p:cNvPr>
            <p:cNvSpPr txBox="1"/>
            <p:nvPr/>
          </p:nvSpPr>
          <p:spPr>
            <a:xfrm>
              <a:off x="7283150" y="2676838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3"/>
                  </a:solidFill>
                  <a:cs typeface="Arial" pitchFamily="34" charset="0"/>
                </a:rPr>
                <a:t>STEP 2</a:t>
              </a:r>
              <a:endParaRPr lang="ko-KR" altLang="en-US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8" name="Group 85">
              <a:extLst>
                <a:ext uri="{FF2B5EF4-FFF2-40B4-BE49-F238E27FC236}">
                  <a16:creationId xmlns:a16="http://schemas.microsoft.com/office/drawing/2014/main" id="{6FF52B6A-C0F1-429E-8398-B3380C08F93B}"/>
                </a:ext>
              </a:extLst>
            </p:cNvPr>
            <p:cNvGrpSpPr/>
            <p:nvPr/>
          </p:nvGrpSpPr>
          <p:grpSpPr>
            <a:xfrm>
              <a:off x="7283149" y="3086687"/>
              <a:ext cx="3732743" cy="772702"/>
              <a:chOff x="7395558" y="3484390"/>
              <a:chExt cx="3732743" cy="77270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F5B581-FDB6-4809-9E57-B3939438575E}"/>
                  </a:ext>
                </a:extLst>
              </p:cNvPr>
              <p:cNvSpPr txBox="1"/>
              <p:nvPr/>
            </p:nvSpPr>
            <p:spPr>
              <a:xfrm>
                <a:off x="7395558" y="3484390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02056C-386D-4BF4-83C4-8FF13EA08376}"/>
                  </a:ext>
                </a:extLst>
              </p:cNvPr>
              <p:cNvSpPr txBox="1"/>
              <p:nvPr/>
            </p:nvSpPr>
            <p:spPr>
              <a:xfrm>
                <a:off x="8201860" y="3795427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95">
            <a:extLst>
              <a:ext uri="{FF2B5EF4-FFF2-40B4-BE49-F238E27FC236}">
                <a16:creationId xmlns:a16="http://schemas.microsoft.com/office/drawing/2014/main" id="{FF920CE4-C9AF-4843-91E1-7B34932C315B}"/>
              </a:ext>
            </a:extLst>
          </p:cNvPr>
          <p:cNvGrpSpPr/>
          <p:nvPr/>
        </p:nvGrpSpPr>
        <p:grpSpPr>
          <a:xfrm>
            <a:off x="6550655" y="3954605"/>
            <a:ext cx="4465237" cy="1182551"/>
            <a:chOff x="6550655" y="3795799"/>
            <a:chExt cx="4465237" cy="1182551"/>
          </a:xfrm>
        </p:grpSpPr>
        <p:sp>
          <p:nvSpPr>
            <p:cNvPr id="32" name="Rectangle: Rounded Corners 43">
              <a:extLst>
                <a:ext uri="{FF2B5EF4-FFF2-40B4-BE49-F238E27FC236}">
                  <a16:creationId xmlns:a16="http://schemas.microsoft.com/office/drawing/2014/main" id="{521742CD-AE05-4559-B585-F00D41DB9DAB}"/>
                </a:ext>
              </a:extLst>
            </p:cNvPr>
            <p:cNvSpPr/>
            <p:nvPr/>
          </p:nvSpPr>
          <p:spPr>
            <a:xfrm>
              <a:off x="6558075" y="3891991"/>
              <a:ext cx="468790" cy="4687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2A7283-68F7-445C-95C5-0A1184E43DC7}"/>
                </a:ext>
              </a:extLst>
            </p:cNvPr>
            <p:cNvSpPr txBox="1"/>
            <p:nvPr/>
          </p:nvSpPr>
          <p:spPr>
            <a:xfrm>
              <a:off x="6550655" y="3987886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BC6D51-1493-4A20-A013-FB0DD9243C1E}"/>
                </a:ext>
              </a:extLst>
            </p:cNvPr>
            <p:cNvSpPr txBox="1"/>
            <p:nvPr/>
          </p:nvSpPr>
          <p:spPr>
            <a:xfrm>
              <a:off x="7283150" y="3795799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2"/>
                  </a:solidFill>
                  <a:cs typeface="Arial" pitchFamily="34" charset="0"/>
                </a:rPr>
                <a:t>STEP 3</a:t>
              </a:r>
              <a:endParaRPr lang="ko-KR" altLang="en-US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3E454FA2-9AA9-417E-8D2C-DF5D4B789267}"/>
                </a:ext>
              </a:extLst>
            </p:cNvPr>
            <p:cNvGrpSpPr/>
            <p:nvPr/>
          </p:nvGrpSpPr>
          <p:grpSpPr>
            <a:xfrm>
              <a:off x="7283149" y="4208544"/>
              <a:ext cx="3732743" cy="769806"/>
              <a:chOff x="7395558" y="4690402"/>
              <a:chExt cx="3732743" cy="76980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3D9906-BEB2-4103-991F-E42429D177C8}"/>
                  </a:ext>
                </a:extLst>
              </p:cNvPr>
              <p:cNvSpPr txBox="1"/>
              <p:nvPr/>
            </p:nvSpPr>
            <p:spPr>
              <a:xfrm>
                <a:off x="7395558" y="4690402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Portfolio Presentation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406120-D7A1-422F-9E9B-E196A5063907}"/>
                  </a:ext>
                </a:extLst>
              </p:cNvPr>
              <p:cNvSpPr txBox="1"/>
              <p:nvPr/>
            </p:nvSpPr>
            <p:spPr>
              <a:xfrm>
                <a:off x="8201860" y="4998543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92">
            <a:extLst>
              <a:ext uri="{FF2B5EF4-FFF2-40B4-BE49-F238E27FC236}">
                <a16:creationId xmlns:a16="http://schemas.microsoft.com/office/drawing/2014/main" id="{135B2BCF-08AB-4C62-AD92-1C9265CAC000}"/>
              </a:ext>
            </a:extLst>
          </p:cNvPr>
          <p:cNvGrpSpPr/>
          <p:nvPr/>
        </p:nvGrpSpPr>
        <p:grpSpPr>
          <a:xfrm>
            <a:off x="6558075" y="5152968"/>
            <a:ext cx="4465237" cy="1187934"/>
            <a:chOff x="6550655" y="4914760"/>
            <a:chExt cx="4465237" cy="1187934"/>
          </a:xfrm>
        </p:grpSpPr>
        <p:sp>
          <p:nvSpPr>
            <p:cNvPr id="39" name="Rectangle: Rounded Corners 44">
              <a:extLst>
                <a:ext uri="{FF2B5EF4-FFF2-40B4-BE49-F238E27FC236}">
                  <a16:creationId xmlns:a16="http://schemas.microsoft.com/office/drawing/2014/main" id="{B823BF17-9681-48DC-9E24-4B4F8C62F807}"/>
                </a:ext>
              </a:extLst>
            </p:cNvPr>
            <p:cNvSpPr/>
            <p:nvPr/>
          </p:nvSpPr>
          <p:spPr>
            <a:xfrm>
              <a:off x="6560862" y="5010952"/>
              <a:ext cx="468790" cy="4687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7BB0BF-3633-46AF-832A-6A35C556EA84}"/>
                </a:ext>
              </a:extLst>
            </p:cNvPr>
            <p:cNvSpPr txBox="1"/>
            <p:nvPr/>
          </p:nvSpPr>
          <p:spPr>
            <a:xfrm>
              <a:off x="6550655" y="510684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F20003-EE42-43BB-949A-A71E9E38D119}"/>
                </a:ext>
              </a:extLst>
            </p:cNvPr>
            <p:cNvSpPr txBox="1"/>
            <p:nvPr/>
          </p:nvSpPr>
          <p:spPr>
            <a:xfrm>
              <a:off x="7283150" y="4914760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1"/>
                  </a:solidFill>
                  <a:cs typeface="Arial" pitchFamily="34" charset="0"/>
                </a:rPr>
                <a:t>STEP 4</a:t>
              </a:r>
              <a:endParaRPr lang="ko-KR" altLang="en-US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42" name="Group 87">
              <a:extLst>
                <a:ext uri="{FF2B5EF4-FFF2-40B4-BE49-F238E27FC236}">
                  <a16:creationId xmlns:a16="http://schemas.microsoft.com/office/drawing/2014/main" id="{D312B296-F3C0-4F05-903E-C07A518DE3CB}"/>
                </a:ext>
              </a:extLst>
            </p:cNvPr>
            <p:cNvGrpSpPr/>
            <p:nvPr/>
          </p:nvGrpSpPr>
          <p:grpSpPr>
            <a:xfrm>
              <a:off x="7283149" y="5327097"/>
              <a:ext cx="3732743" cy="775597"/>
              <a:chOff x="7395558" y="5896116"/>
              <a:chExt cx="3732743" cy="7755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5A486C-2370-47EA-B863-43C883A8F712}"/>
                  </a:ext>
                </a:extLst>
              </p:cNvPr>
              <p:cNvSpPr txBox="1"/>
              <p:nvPr/>
            </p:nvSpPr>
            <p:spPr>
              <a:xfrm>
                <a:off x="7395558" y="5896116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3EB08F9-1BB1-4A30-8DA0-1291D6D1FC7C}"/>
                  </a:ext>
                </a:extLst>
              </p:cNvPr>
              <p:cNvSpPr txBox="1"/>
              <p:nvPr/>
            </p:nvSpPr>
            <p:spPr>
              <a:xfrm>
                <a:off x="8201860" y="6210048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1">
            <a:extLst>
              <a:ext uri="{FF2B5EF4-FFF2-40B4-BE49-F238E27FC236}">
                <a16:creationId xmlns:a16="http://schemas.microsoft.com/office/drawing/2014/main" id="{188B070A-16C2-4A81-9662-0A8B10263901}"/>
              </a:ext>
            </a:extLst>
          </p:cNvPr>
          <p:cNvSpPr/>
          <p:nvPr/>
        </p:nvSpPr>
        <p:spPr>
          <a:xfrm flipH="1">
            <a:off x="7167153" y="0"/>
            <a:ext cx="5024845" cy="6858000"/>
          </a:xfrm>
          <a:prstGeom prst="homePlate">
            <a:avLst>
              <a:gd name="adj" fmla="val 55534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6CCA0F-0080-4573-941A-FC8D958465F4}"/>
              </a:ext>
            </a:extLst>
          </p:cNvPr>
          <p:cNvSpPr txBox="1"/>
          <p:nvPr/>
        </p:nvSpPr>
        <p:spPr>
          <a:xfrm>
            <a:off x="9248310" y="550277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67EF66-2295-47D6-B1F6-6CF110065DD4}"/>
              </a:ext>
            </a:extLst>
          </p:cNvPr>
          <p:cNvSpPr txBox="1"/>
          <p:nvPr/>
        </p:nvSpPr>
        <p:spPr>
          <a:xfrm>
            <a:off x="9858102" y="3789515"/>
            <a:ext cx="1866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75D8C74-6A35-490B-AABA-81EA0614AD68}"/>
              </a:ext>
            </a:extLst>
          </p:cNvPr>
          <p:cNvGrpSpPr/>
          <p:nvPr/>
        </p:nvGrpSpPr>
        <p:grpSpPr>
          <a:xfrm>
            <a:off x="1170713" y="3117492"/>
            <a:ext cx="4204328" cy="2790183"/>
            <a:chOff x="1170713" y="3117492"/>
            <a:chExt cx="4204328" cy="2790183"/>
          </a:xfrm>
          <a:solidFill>
            <a:schemeClr val="accent4"/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650DF7A-68F1-4E51-BC7D-D2FBD9E8718C}"/>
                </a:ext>
              </a:extLst>
            </p:cNvPr>
            <p:cNvSpPr/>
            <p:nvPr/>
          </p:nvSpPr>
          <p:spPr>
            <a:xfrm>
              <a:off x="1170713" y="3117492"/>
              <a:ext cx="4204328" cy="2790183"/>
            </a:xfrm>
            <a:custGeom>
              <a:avLst/>
              <a:gdLst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660650 w 4204328"/>
                <a:gd name="connsiteY17" fmla="*/ 2159495 h 2790183"/>
                <a:gd name="connsiteX18" fmla="*/ 666084 w 4204328"/>
                <a:gd name="connsiteY18" fmla="*/ 2156212 h 2790183"/>
                <a:gd name="connsiteX19" fmla="*/ 666084 w 4204328"/>
                <a:gd name="connsiteY19" fmla="*/ 2151064 h 2790183"/>
                <a:gd name="connsiteX20" fmla="*/ 701555 w 4204328"/>
                <a:gd name="connsiteY20" fmla="*/ 2204211 h 2790183"/>
                <a:gd name="connsiteX21" fmla="*/ 760621 w 4204328"/>
                <a:gd name="connsiteY21" fmla="*/ 2252722 h 2790183"/>
                <a:gd name="connsiteX22" fmla="*/ 831716 w 4204328"/>
                <a:gd name="connsiteY22" fmla="*/ 2280788 h 2790183"/>
                <a:gd name="connsiteX23" fmla="*/ 855245 w 4204328"/>
                <a:gd name="connsiteY23" fmla="*/ 2282705 h 2790183"/>
                <a:gd name="connsiteX24" fmla="*/ 837921 w 4204328"/>
                <a:gd name="connsiteY24" fmla="*/ 2285558 h 2790183"/>
                <a:gd name="connsiteX25" fmla="*/ 859381 w 4204328"/>
                <a:gd name="connsiteY25" fmla="*/ 2300178 h 2790183"/>
                <a:gd name="connsiteX26" fmla="*/ 1705940 w 4204328"/>
                <a:gd name="connsiteY26" fmla="*/ 2618640 h 2790183"/>
                <a:gd name="connsiteX27" fmla="*/ 2087609 w 4204328"/>
                <a:gd name="connsiteY27" fmla="*/ 2640764 h 2790183"/>
                <a:gd name="connsiteX28" fmla="*/ 2110594 w 4204328"/>
                <a:gd name="connsiteY28" fmla="*/ 2625559 h 2790183"/>
                <a:gd name="connsiteX29" fmla="*/ 2197685 w 4204328"/>
                <a:gd name="connsiteY29" fmla="*/ 2254600 h 2790183"/>
                <a:gd name="connsiteX30" fmla="*/ 2090384 w 4204328"/>
                <a:gd name="connsiteY30" fmla="*/ 1803313 h 2790183"/>
                <a:gd name="connsiteX31" fmla="*/ 1751714 w 4204328"/>
                <a:gd name="connsiteY31" fmla="*/ 1235421 h 2790183"/>
                <a:gd name="connsiteX32" fmla="*/ 1135977 w 4204328"/>
                <a:gd name="connsiteY32" fmla="*/ 585560 h 2790183"/>
                <a:gd name="connsiteX33" fmla="*/ 1121319 w 4204328"/>
                <a:gd name="connsiteY33" fmla="*/ 569572 h 2790183"/>
                <a:gd name="connsiteX34" fmla="*/ 1218104 w 4204328"/>
                <a:gd name="connsiteY34" fmla="*/ 614759 h 2790183"/>
                <a:gd name="connsiteX35" fmla="*/ 1768757 w 4204328"/>
                <a:gd name="connsiteY35" fmla="*/ 901128 h 2790183"/>
                <a:gd name="connsiteX36" fmla="*/ 2165123 w 4204328"/>
                <a:gd name="connsiteY36" fmla="*/ 1212085 h 2790183"/>
                <a:gd name="connsiteX37" fmla="*/ 2268945 w 4204328"/>
                <a:gd name="connsiteY37" fmla="*/ 1336194 h 2790183"/>
                <a:gd name="connsiteX38" fmla="*/ 2271915 w 4204328"/>
                <a:gd name="connsiteY38" fmla="*/ 1333301 h 2790183"/>
                <a:gd name="connsiteX39" fmla="*/ 2525371 w 4204328"/>
                <a:gd name="connsiteY39" fmla="*/ 902223 h 2790183"/>
                <a:gd name="connsiteX40" fmla="*/ 2673872 w 4204328"/>
                <a:gd name="connsiteY40" fmla="*/ 477595 h 2790183"/>
                <a:gd name="connsiteX41" fmla="*/ 2703306 w 4204328"/>
                <a:gd name="connsiteY41" fmla="*/ 363219 h 2790183"/>
                <a:gd name="connsiteX42" fmla="*/ 2725587 w 4204328"/>
                <a:gd name="connsiteY42" fmla="*/ 471731 h 2790183"/>
                <a:gd name="connsiteX43" fmla="*/ 2755725 w 4204328"/>
                <a:gd name="connsiteY43" fmla="*/ 1150636 h 2790183"/>
                <a:gd name="connsiteX44" fmla="*/ 2543743 w 4204328"/>
                <a:gd name="connsiteY44" fmla="*/ 2124002 h 2790183"/>
                <a:gd name="connsiteX45" fmla="*/ 2373665 w 4204328"/>
                <a:gd name="connsiteY45" fmla="*/ 2594131 h 2790183"/>
                <a:gd name="connsiteX46" fmla="*/ 2365808 w 4204328"/>
                <a:gd name="connsiteY46" fmla="*/ 2615122 h 2790183"/>
                <a:gd name="connsiteX47" fmla="*/ 3801367 w 4204328"/>
                <a:gd name="connsiteY47" fmla="*/ 1681901 h 2790183"/>
                <a:gd name="connsiteX48" fmla="*/ 4103606 w 4204328"/>
                <a:gd name="connsiteY48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660650 w 4204328"/>
                <a:gd name="connsiteY17" fmla="*/ 2159495 h 2790183"/>
                <a:gd name="connsiteX18" fmla="*/ 666084 w 4204328"/>
                <a:gd name="connsiteY18" fmla="*/ 2156212 h 2790183"/>
                <a:gd name="connsiteX19" fmla="*/ 701555 w 4204328"/>
                <a:gd name="connsiteY19" fmla="*/ 2204211 h 2790183"/>
                <a:gd name="connsiteX20" fmla="*/ 760621 w 4204328"/>
                <a:gd name="connsiteY20" fmla="*/ 2252722 h 2790183"/>
                <a:gd name="connsiteX21" fmla="*/ 831716 w 4204328"/>
                <a:gd name="connsiteY21" fmla="*/ 2280788 h 2790183"/>
                <a:gd name="connsiteX22" fmla="*/ 855245 w 4204328"/>
                <a:gd name="connsiteY22" fmla="*/ 2282705 h 2790183"/>
                <a:gd name="connsiteX23" fmla="*/ 837921 w 4204328"/>
                <a:gd name="connsiteY23" fmla="*/ 2285558 h 2790183"/>
                <a:gd name="connsiteX24" fmla="*/ 859381 w 4204328"/>
                <a:gd name="connsiteY24" fmla="*/ 2300178 h 2790183"/>
                <a:gd name="connsiteX25" fmla="*/ 1705940 w 4204328"/>
                <a:gd name="connsiteY25" fmla="*/ 2618640 h 2790183"/>
                <a:gd name="connsiteX26" fmla="*/ 2087609 w 4204328"/>
                <a:gd name="connsiteY26" fmla="*/ 2640764 h 2790183"/>
                <a:gd name="connsiteX27" fmla="*/ 2110594 w 4204328"/>
                <a:gd name="connsiteY27" fmla="*/ 2625559 h 2790183"/>
                <a:gd name="connsiteX28" fmla="*/ 2197685 w 4204328"/>
                <a:gd name="connsiteY28" fmla="*/ 2254600 h 2790183"/>
                <a:gd name="connsiteX29" fmla="*/ 2090384 w 4204328"/>
                <a:gd name="connsiteY29" fmla="*/ 1803313 h 2790183"/>
                <a:gd name="connsiteX30" fmla="*/ 1751714 w 4204328"/>
                <a:gd name="connsiteY30" fmla="*/ 1235421 h 2790183"/>
                <a:gd name="connsiteX31" fmla="*/ 1135977 w 4204328"/>
                <a:gd name="connsiteY31" fmla="*/ 585560 h 2790183"/>
                <a:gd name="connsiteX32" fmla="*/ 1121319 w 4204328"/>
                <a:gd name="connsiteY32" fmla="*/ 569572 h 2790183"/>
                <a:gd name="connsiteX33" fmla="*/ 1218104 w 4204328"/>
                <a:gd name="connsiteY33" fmla="*/ 614759 h 2790183"/>
                <a:gd name="connsiteX34" fmla="*/ 1768757 w 4204328"/>
                <a:gd name="connsiteY34" fmla="*/ 901128 h 2790183"/>
                <a:gd name="connsiteX35" fmla="*/ 2165123 w 4204328"/>
                <a:gd name="connsiteY35" fmla="*/ 1212085 h 2790183"/>
                <a:gd name="connsiteX36" fmla="*/ 2268945 w 4204328"/>
                <a:gd name="connsiteY36" fmla="*/ 1336194 h 2790183"/>
                <a:gd name="connsiteX37" fmla="*/ 2271915 w 4204328"/>
                <a:gd name="connsiteY37" fmla="*/ 1333301 h 2790183"/>
                <a:gd name="connsiteX38" fmla="*/ 2525371 w 4204328"/>
                <a:gd name="connsiteY38" fmla="*/ 902223 h 2790183"/>
                <a:gd name="connsiteX39" fmla="*/ 2673872 w 4204328"/>
                <a:gd name="connsiteY39" fmla="*/ 477595 h 2790183"/>
                <a:gd name="connsiteX40" fmla="*/ 2703306 w 4204328"/>
                <a:gd name="connsiteY40" fmla="*/ 363219 h 2790183"/>
                <a:gd name="connsiteX41" fmla="*/ 2725587 w 4204328"/>
                <a:gd name="connsiteY41" fmla="*/ 471731 h 2790183"/>
                <a:gd name="connsiteX42" fmla="*/ 2755725 w 4204328"/>
                <a:gd name="connsiteY42" fmla="*/ 1150636 h 2790183"/>
                <a:gd name="connsiteX43" fmla="*/ 2543743 w 4204328"/>
                <a:gd name="connsiteY43" fmla="*/ 2124002 h 2790183"/>
                <a:gd name="connsiteX44" fmla="*/ 2373665 w 4204328"/>
                <a:gd name="connsiteY44" fmla="*/ 2594131 h 2790183"/>
                <a:gd name="connsiteX45" fmla="*/ 2365808 w 4204328"/>
                <a:gd name="connsiteY45" fmla="*/ 2615122 h 2790183"/>
                <a:gd name="connsiteX46" fmla="*/ 3801367 w 4204328"/>
                <a:gd name="connsiteY46" fmla="*/ 1681901 h 2790183"/>
                <a:gd name="connsiteX47" fmla="*/ 4103606 w 4204328"/>
                <a:gd name="connsiteY47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660650 w 4204328"/>
                <a:gd name="connsiteY17" fmla="*/ 2159495 h 2790183"/>
                <a:gd name="connsiteX18" fmla="*/ 701555 w 4204328"/>
                <a:gd name="connsiteY18" fmla="*/ 2204211 h 2790183"/>
                <a:gd name="connsiteX19" fmla="*/ 760621 w 4204328"/>
                <a:gd name="connsiteY19" fmla="*/ 2252722 h 2790183"/>
                <a:gd name="connsiteX20" fmla="*/ 831716 w 4204328"/>
                <a:gd name="connsiteY20" fmla="*/ 2280788 h 2790183"/>
                <a:gd name="connsiteX21" fmla="*/ 855245 w 4204328"/>
                <a:gd name="connsiteY21" fmla="*/ 2282705 h 2790183"/>
                <a:gd name="connsiteX22" fmla="*/ 837921 w 4204328"/>
                <a:gd name="connsiteY22" fmla="*/ 2285558 h 2790183"/>
                <a:gd name="connsiteX23" fmla="*/ 859381 w 4204328"/>
                <a:gd name="connsiteY23" fmla="*/ 2300178 h 2790183"/>
                <a:gd name="connsiteX24" fmla="*/ 1705940 w 4204328"/>
                <a:gd name="connsiteY24" fmla="*/ 2618640 h 2790183"/>
                <a:gd name="connsiteX25" fmla="*/ 2087609 w 4204328"/>
                <a:gd name="connsiteY25" fmla="*/ 2640764 h 2790183"/>
                <a:gd name="connsiteX26" fmla="*/ 2110594 w 4204328"/>
                <a:gd name="connsiteY26" fmla="*/ 2625559 h 2790183"/>
                <a:gd name="connsiteX27" fmla="*/ 2197685 w 4204328"/>
                <a:gd name="connsiteY27" fmla="*/ 2254600 h 2790183"/>
                <a:gd name="connsiteX28" fmla="*/ 2090384 w 4204328"/>
                <a:gd name="connsiteY28" fmla="*/ 1803313 h 2790183"/>
                <a:gd name="connsiteX29" fmla="*/ 1751714 w 4204328"/>
                <a:gd name="connsiteY29" fmla="*/ 1235421 h 2790183"/>
                <a:gd name="connsiteX30" fmla="*/ 1135977 w 4204328"/>
                <a:gd name="connsiteY30" fmla="*/ 585560 h 2790183"/>
                <a:gd name="connsiteX31" fmla="*/ 1121319 w 4204328"/>
                <a:gd name="connsiteY31" fmla="*/ 569572 h 2790183"/>
                <a:gd name="connsiteX32" fmla="*/ 1218104 w 4204328"/>
                <a:gd name="connsiteY32" fmla="*/ 614759 h 2790183"/>
                <a:gd name="connsiteX33" fmla="*/ 1768757 w 4204328"/>
                <a:gd name="connsiteY33" fmla="*/ 901128 h 2790183"/>
                <a:gd name="connsiteX34" fmla="*/ 2165123 w 4204328"/>
                <a:gd name="connsiteY34" fmla="*/ 1212085 h 2790183"/>
                <a:gd name="connsiteX35" fmla="*/ 2268945 w 4204328"/>
                <a:gd name="connsiteY35" fmla="*/ 1336194 h 2790183"/>
                <a:gd name="connsiteX36" fmla="*/ 2271915 w 4204328"/>
                <a:gd name="connsiteY36" fmla="*/ 1333301 h 2790183"/>
                <a:gd name="connsiteX37" fmla="*/ 2525371 w 4204328"/>
                <a:gd name="connsiteY37" fmla="*/ 902223 h 2790183"/>
                <a:gd name="connsiteX38" fmla="*/ 2673872 w 4204328"/>
                <a:gd name="connsiteY38" fmla="*/ 477595 h 2790183"/>
                <a:gd name="connsiteX39" fmla="*/ 2703306 w 4204328"/>
                <a:gd name="connsiteY39" fmla="*/ 363219 h 2790183"/>
                <a:gd name="connsiteX40" fmla="*/ 2725587 w 4204328"/>
                <a:gd name="connsiteY40" fmla="*/ 471731 h 2790183"/>
                <a:gd name="connsiteX41" fmla="*/ 2755725 w 4204328"/>
                <a:gd name="connsiteY41" fmla="*/ 1150636 h 2790183"/>
                <a:gd name="connsiteX42" fmla="*/ 2543743 w 4204328"/>
                <a:gd name="connsiteY42" fmla="*/ 2124002 h 2790183"/>
                <a:gd name="connsiteX43" fmla="*/ 2373665 w 4204328"/>
                <a:gd name="connsiteY43" fmla="*/ 2594131 h 2790183"/>
                <a:gd name="connsiteX44" fmla="*/ 2365808 w 4204328"/>
                <a:gd name="connsiteY44" fmla="*/ 2615122 h 2790183"/>
                <a:gd name="connsiteX45" fmla="*/ 3801367 w 4204328"/>
                <a:gd name="connsiteY45" fmla="*/ 1681901 h 2790183"/>
                <a:gd name="connsiteX46" fmla="*/ 4103606 w 4204328"/>
                <a:gd name="connsiteY46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701555 w 4204328"/>
                <a:gd name="connsiteY17" fmla="*/ 2204211 h 2790183"/>
                <a:gd name="connsiteX18" fmla="*/ 760621 w 4204328"/>
                <a:gd name="connsiteY18" fmla="*/ 2252722 h 2790183"/>
                <a:gd name="connsiteX19" fmla="*/ 831716 w 4204328"/>
                <a:gd name="connsiteY19" fmla="*/ 2280788 h 2790183"/>
                <a:gd name="connsiteX20" fmla="*/ 855245 w 4204328"/>
                <a:gd name="connsiteY20" fmla="*/ 2282705 h 2790183"/>
                <a:gd name="connsiteX21" fmla="*/ 837921 w 4204328"/>
                <a:gd name="connsiteY21" fmla="*/ 2285558 h 2790183"/>
                <a:gd name="connsiteX22" fmla="*/ 859381 w 4204328"/>
                <a:gd name="connsiteY22" fmla="*/ 2300178 h 2790183"/>
                <a:gd name="connsiteX23" fmla="*/ 1705940 w 4204328"/>
                <a:gd name="connsiteY23" fmla="*/ 2618640 h 2790183"/>
                <a:gd name="connsiteX24" fmla="*/ 2087609 w 4204328"/>
                <a:gd name="connsiteY24" fmla="*/ 2640764 h 2790183"/>
                <a:gd name="connsiteX25" fmla="*/ 2110594 w 4204328"/>
                <a:gd name="connsiteY25" fmla="*/ 2625559 h 2790183"/>
                <a:gd name="connsiteX26" fmla="*/ 2197685 w 4204328"/>
                <a:gd name="connsiteY26" fmla="*/ 2254600 h 2790183"/>
                <a:gd name="connsiteX27" fmla="*/ 2090384 w 4204328"/>
                <a:gd name="connsiteY27" fmla="*/ 1803313 h 2790183"/>
                <a:gd name="connsiteX28" fmla="*/ 1751714 w 4204328"/>
                <a:gd name="connsiteY28" fmla="*/ 1235421 h 2790183"/>
                <a:gd name="connsiteX29" fmla="*/ 1135977 w 4204328"/>
                <a:gd name="connsiteY29" fmla="*/ 585560 h 2790183"/>
                <a:gd name="connsiteX30" fmla="*/ 1121319 w 4204328"/>
                <a:gd name="connsiteY30" fmla="*/ 569572 h 2790183"/>
                <a:gd name="connsiteX31" fmla="*/ 1218104 w 4204328"/>
                <a:gd name="connsiteY31" fmla="*/ 614759 h 2790183"/>
                <a:gd name="connsiteX32" fmla="*/ 1768757 w 4204328"/>
                <a:gd name="connsiteY32" fmla="*/ 901128 h 2790183"/>
                <a:gd name="connsiteX33" fmla="*/ 2165123 w 4204328"/>
                <a:gd name="connsiteY33" fmla="*/ 1212085 h 2790183"/>
                <a:gd name="connsiteX34" fmla="*/ 2268945 w 4204328"/>
                <a:gd name="connsiteY34" fmla="*/ 1336194 h 2790183"/>
                <a:gd name="connsiteX35" fmla="*/ 2271915 w 4204328"/>
                <a:gd name="connsiteY35" fmla="*/ 1333301 h 2790183"/>
                <a:gd name="connsiteX36" fmla="*/ 2525371 w 4204328"/>
                <a:gd name="connsiteY36" fmla="*/ 902223 h 2790183"/>
                <a:gd name="connsiteX37" fmla="*/ 2673872 w 4204328"/>
                <a:gd name="connsiteY37" fmla="*/ 477595 h 2790183"/>
                <a:gd name="connsiteX38" fmla="*/ 2703306 w 4204328"/>
                <a:gd name="connsiteY38" fmla="*/ 363219 h 2790183"/>
                <a:gd name="connsiteX39" fmla="*/ 2725587 w 4204328"/>
                <a:gd name="connsiteY39" fmla="*/ 471731 h 2790183"/>
                <a:gd name="connsiteX40" fmla="*/ 2755725 w 4204328"/>
                <a:gd name="connsiteY40" fmla="*/ 1150636 h 2790183"/>
                <a:gd name="connsiteX41" fmla="*/ 2543743 w 4204328"/>
                <a:gd name="connsiteY41" fmla="*/ 2124002 h 2790183"/>
                <a:gd name="connsiteX42" fmla="*/ 2373665 w 4204328"/>
                <a:gd name="connsiteY42" fmla="*/ 2594131 h 2790183"/>
                <a:gd name="connsiteX43" fmla="*/ 2365808 w 4204328"/>
                <a:gd name="connsiteY43" fmla="*/ 2615122 h 2790183"/>
                <a:gd name="connsiteX44" fmla="*/ 3801367 w 4204328"/>
                <a:gd name="connsiteY44" fmla="*/ 1681901 h 2790183"/>
                <a:gd name="connsiteX45" fmla="*/ 4103606 w 4204328"/>
                <a:gd name="connsiteY45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760621 w 4204328"/>
                <a:gd name="connsiteY17" fmla="*/ 2252722 h 2790183"/>
                <a:gd name="connsiteX18" fmla="*/ 831716 w 4204328"/>
                <a:gd name="connsiteY18" fmla="*/ 2280788 h 2790183"/>
                <a:gd name="connsiteX19" fmla="*/ 855245 w 4204328"/>
                <a:gd name="connsiteY19" fmla="*/ 2282705 h 2790183"/>
                <a:gd name="connsiteX20" fmla="*/ 837921 w 4204328"/>
                <a:gd name="connsiteY20" fmla="*/ 2285558 h 2790183"/>
                <a:gd name="connsiteX21" fmla="*/ 859381 w 4204328"/>
                <a:gd name="connsiteY21" fmla="*/ 2300178 h 2790183"/>
                <a:gd name="connsiteX22" fmla="*/ 1705940 w 4204328"/>
                <a:gd name="connsiteY22" fmla="*/ 2618640 h 2790183"/>
                <a:gd name="connsiteX23" fmla="*/ 2087609 w 4204328"/>
                <a:gd name="connsiteY23" fmla="*/ 2640764 h 2790183"/>
                <a:gd name="connsiteX24" fmla="*/ 2110594 w 4204328"/>
                <a:gd name="connsiteY24" fmla="*/ 2625559 h 2790183"/>
                <a:gd name="connsiteX25" fmla="*/ 2197685 w 4204328"/>
                <a:gd name="connsiteY25" fmla="*/ 2254600 h 2790183"/>
                <a:gd name="connsiteX26" fmla="*/ 2090384 w 4204328"/>
                <a:gd name="connsiteY26" fmla="*/ 1803313 h 2790183"/>
                <a:gd name="connsiteX27" fmla="*/ 1751714 w 4204328"/>
                <a:gd name="connsiteY27" fmla="*/ 1235421 h 2790183"/>
                <a:gd name="connsiteX28" fmla="*/ 1135977 w 4204328"/>
                <a:gd name="connsiteY28" fmla="*/ 585560 h 2790183"/>
                <a:gd name="connsiteX29" fmla="*/ 1121319 w 4204328"/>
                <a:gd name="connsiteY29" fmla="*/ 569572 h 2790183"/>
                <a:gd name="connsiteX30" fmla="*/ 1218104 w 4204328"/>
                <a:gd name="connsiteY30" fmla="*/ 614759 h 2790183"/>
                <a:gd name="connsiteX31" fmla="*/ 1768757 w 4204328"/>
                <a:gd name="connsiteY31" fmla="*/ 901128 h 2790183"/>
                <a:gd name="connsiteX32" fmla="*/ 2165123 w 4204328"/>
                <a:gd name="connsiteY32" fmla="*/ 1212085 h 2790183"/>
                <a:gd name="connsiteX33" fmla="*/ 2268945 w 4204328"/>
                <a:gd name="connsiteY33" fmla="*/ 1336194 h 2790183"/>
                <a:gd name="connsiteX34" fmla="*/ 2271915 w 4204328"/>
                <a:gd name="connsiteY34" fmla="*/ 1333301 h 2790183"/>
                <a:gd name="connsiteX35" fmla="*/ 2525371 w 4204328"/>
                <a:gd name="connsiteY35" fmla="*/ 902223 h 2790183"/>
                <a:gd name="connsiteX36" fmla="*/ 2673872 w 4204328"/>
                <a:gd name="connsiteY36" fmla="*/ 477595 h 2790183"/>
                <a:gd name="connsiteX37" fmla="*/ 2703306 w 4204328"/>
                <a:gd name="connsiteY37" fmla="*/ 363219 h 2790183"/>
                <a:gd name="connsiteX38" fmla="*/ 2725587 w 4204328"/>
                <a:gd name="connsiteY38" fmla="*/ 471731 h 2790183"/>
                <a:gd name="connsiteX39" fmla="*/ 2755725 w 4204328"/>
                <a:gd name="connsiteY39" fmla="*/ 1150636 h 2790183"/>
                <a:gd name="connsiteX40" fmla="*/ 2543743 w 4204328"/>
                <a:gd name="connsiteY40" fmla="*/ 2124002 h 2790183"/>
                <a:gd name="connsiteX41" fmla="*/ 2373665 w 4204328"/>
                <a:gd name="connsiteY41" fmla="*/ 2594131 h 2790183"/>
                <a:gd name="connsiteX42" fmla="*/ 2365808 w 4204328"/>
                <a:gd name="connsiteY42" fmla="*/ 2615122 h 2790183"/>
                <a:gd name="connsiteX43" fmla="*/ 3801367 w 4204328"/>
                <a:gd name="connsiteY43" fmla="*/ 1681901 h 2790183"/>
                <a:gd name="connsiteX44" fmla="*/ 4103606 w 4204328"/>
                <a:gd name="connsiteY44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831716 w 4204328"/>
                <a:gd name="connsiteY17" fmla="*/ 2280788 h 2790183"/>
                <a:gd name="connsiteX18" fmla="*/ 855245 w 4204328"/>
                <a:gd name="connsiteY18" fmla="*/ 2282705 h 2790183"/>
                <a:gd name="connsiteX19" fmla="*/ 837921 w 4204328"/>
                <a:gd name="connsiteY19" fmla="*/ 2285558 h 2790183"/>
                <a:gd name="connsiteX20" fmla="*/ 859381 w 4204328"/>
                <a:gd name="connsiteY20" fmla="*/ 2300178 h 2790183"/>
                <a:gd name="connsiteX21" fmla="*/ 1705940 w 4204328"/>
                <a:gd name="connsiteY21" fmla="*/ 2618640 h 2790183"/>
                <a:gd name="connsiteX22" fmla="*/ 2087609 w 4204328"/>
                <a:gd name="connsiteY22" fmla="*/ 2640764 h 2790183"/>
                <a:gd name="connsiteX23" fmla="*/ 2110594 w 4204328"/>
                <a:gd name="connsiteY23" fmla="*/ 2625559 h 2790183"/>
                <a:gd name="connsiteX24" fmla="*/ 2197685 w 4204328"/>
                <a:gd name="connsiteY24" fmla="*/ 2254600 h 2790183"/>
                <a:gd name="connsiteX25" fmla="*/ 2090384 w 4204328"/>
                <a:gd name="connsiteY25" fmla="*/ 1803313 h 2790183"/>
                <a:gd name="connsiteX26" fmla="*/ 1751714 w 4204328"/>
                <a:gd name="connsiteY26" fmla="*/ 1235421 h 2790183"/>
                <a:gd name="connsiteX27" fmla="*/ 1135977 w 4204328"/>
                <a:gd name="connsiteY27" fmla="*/ 585560 h 2790183"/>
                <a:gd name="connsiteX28" fmla="*/ 1121319 w 4204328"/>
                <a:gd name="connsiteY28" fmla="*/ 569572 h 2790183"/>
                <a:gd name="connsiteX29" fmla="*/ 1218104 w 4204328"/>
                <a:gd name="connsiteY29" fmla="*/ 614759 h 2790183"/>
                <a:gd name="connsiteX30" fmla="*/ 1768757 w 4204328"/>
                <a:gd name="connsiteY30" fmla="*/ 901128 h 2790183"/>
                <a:gd name="connsiteX31" fmla="*/ 2165123 w 4204328"/>
                <a:gd name="connsiteY31" fmla="*/ 1212085 h 2790183"/>
                <a:gd name="connsiteX32" fmla="*/ 2268945 w 4204328"/>
                <a:gd name="connsiteY32" fmla="*/ 1336194 h 2790183"/>
                <a:gd name="connsiteX33" fmla="*/ 2271915 w 4204328"/>
                <a:gd name="connsiteY33" fmla="*/ 1333301 h 2790183"/>
                <a:gd name="connsiteX34" fmla="*/ 2525371 w 4204328"/>
                <a:gd name="connsiteY34" fmla="*/ 902223 h 2790183"/>
                <a:gd name="connsiteX35" fmla="*/ 2673872 w 4204328"/>
                <a:gd name="connsiteY35" fmla="*/ 477595 h 2790183"/>
                <a:gd name="connsiteX36" fmla="*/ 2703306 w 4204328"/>
                <a:gd name="connsiteY36" fmla="*/ 363219 h 2790183"/>
                <a:gd name="connsiteX37" fmla="*/ 2725587 w 4204328"/>
                <a:gd name="connsiteY37" fmla="*/ 471731 h 2790183"/>
                <a:gd name="connsiteX38" fmla="*/ 2755725 w 4204328"/>
                <a:gd name="connsiteY38" fmla="*/ 1150636 h 2790183"/>
                <a:gd name="connsiteX39" fmla="*/ 2543743 w 4204328"/>
                <a:gd name="connsiteY39" fmla="*/ 2124002 h 2790183"/>
                <a:gd name="connsiteX40" fmla="*/ 2373665 w 4204328"/>
                <a:gd name="connsiteY40" fmla="*/ 2594131 h 2790183"/>
                <a:gd name="connsiteX41" fmla="*/ 2365808 w 4204328"/>
                <a:gd name="connsiteY41" fmla="*/ 2615122 h 2790183"/>
                <a:gd name="connsiteX42" fmla="*/ 3801367 w 4204328"/>
                <a:gd name="connsiteY42" fmla="*/ 1681901 h 2790183"/>
                <a:gd name="connsiteX43" fmla="*/ 4103606 w 4204328"/>
                <a:gd name="connsiteY43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831716 w 4204328"/>
                <a:gd name="connsiteY17" fmla="*/ 2280788 h 2790183"/>
                <a:gd name="connsiteX18" fmla="*/ 837921 w 4204328"/>
                <a:gd name="connsiteY18" fmla="*/ 2285558 h 2790183"/>
                <a:gd name="connsiteX19" fmla="*/ 859381 w 4204328"/>
                <a:gd name="connsiteY19" fmla="*/ 2300178 h 2790183"/>
                <a:gd name="connsiteX20" fmla="*/ 1705940 w 4204328"/>
                <a:gd name="connsiteY20" fmla="*/ 2618640 h 2790183"/>
                <a:gd name="connsiteX21" fmla="*/ 2087609 w 4204328"/>
                <a:gd name="connsiteY21" fmla="*/ 2640764 h 2790183"/>
                <a:gd name="connsiteX22" fmla="*/ 2110594 w 4204328"/>
                <a:gd name="connsiteY22" fmla="*/ 2625559 h 2790183"/>
                <a:gd name="connsiteX23" fmla="*/ 2197685 w 4204328"/>
                <a:gd name="connsiteY23" fmla="*/ 2254600 h 2790183"/>
                <a:gd name="connsiteX24" fmla="*/ 2090384 w 4204328"/>
                <a:gd name="connsiteY24" fmla="*/ 1803313 h 2790183"/>
                <a:gd name="connsiteX25" fmla="*/ 1751714 w 4204328"/>
                <a:gd name="connsiteY25" fmla="*/ 1235421 h 2790183"/>
                <a:gd name="connsiteX26" fmla="*/ 1135977 w 4204328"/>
                <a:gd name="connsiteY26" fmla="*/ 585560 h 2790183"/>
                <a:gd name="connsiteX27" fmla="*/ 1121319 w 4204328"/>
                <a:gd name="connsiteY27" fmla="*/ 569572 h 2790183"/>
                <a:gd name="connsiteX28" fmla="*/ 1218104 w 4204328"/>
                <a:gd name="connsiteY28" fmla="*/ 614759 h 2790183"/>
                <a:gd name="connsiteX29" fmla="*/ 1768757 w 4204328"/>
                <a:gd name="connsiteY29" fmla="*/ 901128 h 2790183"/>
                <a:gd name="connsiteX30" fmla="*/ 2165123 w 4204328"/>
                <a:gd name="connsiteY30" fmla="*/ 1212085 h 2790183"/>
                <a:gd name="connsiteX31" fmla="*/ 2268945 w 4204328"/>
                <a:gd name="connsiteY31" fmla="*/ 1336194 h 2790183"/>
                <a:gd name="connsiteX32" fmla="*/ 2271915 w 4204328"/>
                <a:gd name="connsiteY32" fmla="*/ 1333301 h 2790183"/>
                <a:gd name="connsiteX33" fmla="*/ 2525371 w 4204328"/>
                <a:gd name="connsiteY33" fmla="*/ 902223 h 2790183"/>
                <a:gd name="connsiteX34" fmla="*/ 2673872 w 4204328"/>
                <a:gd name="connsiteY34" fmla="*/ 477595 h 2790183"/>
                <a:gd name="connsiteX35" fmla="*/ 2703306 w 4204328"/>
                <a:gd name="connsiteY35" fmla="*/ 363219 h 2790183"/>
                <a:gd name="connsiteX36" fmla="*/ 2725587 w 4204328"/>
                <a:gd name="connsiteY36" fmla="*/ 471731 h 2790183"/>
                <a:gd name="connsiteX37" fmla="*/ 2755725 w 4204328"/>
                <a:gd name="connsiteY37" fmla="*/ 1150636 h 2790183"/>
                <a:gd name="connsiteX38" fmla="*/ 2543743 w 4204328"/>
                <a:gd name="connsiteY38" fmla="*/ 2124002 h 2790183"/>
                <a:gd name="connsiteX39" fmla="*/ 2373665 w 4204328"/>
                <a:gd name="connsiteY39" fmla="*/ 2594131 h 2790183"/>
                <a:gd name="connsiteX40" fmla="*/ 2365808 w 4204328"/>
                <a:gd name="connsiteY40" fmla="*/ 2615122 h 2790183"/>
                <a:gd name="connsiteX41" fmla="*/ 3801367 w 4204328"/>
                <a:gd name="connsiteY41" fmla="*/ 1681901 h 2790183"/>
                <a:gd name="connsiteX42" fmla="*/ 4103606 w 4204328"/>
                <a:gd name="connsiteY42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831716 w 4204328"/>
                <a:gd name="connsiteY17" fmla="*/ 2280788 h 2790183"/>
                <a:gd name="connsiteX18" fmla="*/ 859381 w 4204328"/>
                <a:gd name="connsiteY18" fmla="*/ 2300178 h 2790183"/>
                <a:gd name="connsiteX19" fmla="*/ 1705940 w 4204328"/>
                <a:gd name="connsiteY19" fmla="*/ 2618640 h 2790183"/>
                <a:gd name="connsiteX20" fmla="*/ 2087609 w 4204328"/>
                <a:gd name="connsiteY20" fmla="*/ 2640764 h 2790183"/>
                <a:gd name="connsiteX21" fmla="*/ 2110594 w 4204328"/>
                <a:gd name="connsiteY21" fmla="*/ 2625559 h 2790183"/>
                <a:gd name="connsiteX22" fmla="*/ 2197685 w 4204328"/>
                <a:gd name="connsiteY22" fmla="*/ 2254600 h 2790183"/>
                <a:gd name="connsiteX23" fmla="*/ 2090384 w 4204328"/>
                <a:gd name="connsiteY23" fmla="*/ 1803313 h 2790183"/>
                <a:gd name="connsiteX24" fmla="*/ 1751714 w 4204328"/>
                <a:gd name="connsiteY24" fmla="*/ 1235421 h 2790183"/>
                <a:gd name="connsiteX25" fmla="*/ 1135977 w 4204328"/>
                <a:gd name="connsiteY25" fmla="*/ 585560 h 2790183"/>
                <a:gd name="connsiteX26" fmla="*/ 1121319 w 4204328"/>
                <a:gd name="connsiteY26" fmla="*/ 569572 h 2790183"/>
                <a:gd name="connsiteX27" fmla="*/ 1218104 w 4204328"/>
                <a:gd name="connsiteY27" fmla="*/ 614759 h 2790183"/>
                <a:gd name="connsiteX28" fmla="*/ 1768757 w 4204328"/>
                <a:gd name="connsiteY28" fmla="*/ 901128 h 2790183"/>
                <a:gd name="connsiteX29" fmla="*/ 2165123 w 4204328"/>
                <a:gd name="connsiteY29" fmla="*/ 1212085 h 2790183"/>
                <a:gd name="connsiteX30" fmla="*/ 2268945 w 4204328"/>
                <a:gd name="connsiteY30" fmla="*/ 1336194 h 2790183"/>
                <a:gd name="connsiteX31" fmla="*/ 2271915 w 4204328"/>
                <a:gd name="connsiteY31" fmla="*/ 1333301 h 2790183"/>
                <a:gd name="connsiteX32" fmla="*/ 2525371 w 4204328"/>
                <a:gd name="connsiteY32" fmla="*/ 902223 h 2790183"/>
                <a:gd name="connsiteX33" fmla="*/ 2673872 w 4204328"/>
                <a:gd name="connsiteY33" fmla="*/ 477595 h 2790183"/>
                <a:gd name="connsiteX34" fmla="*/ 2703306 w 4204328"/>
                <a:gd name="connsiteY34" fmla="*/ 363219 h 2790183"/>
                <a:gd name="connsiteX35" fmla="*/ 2725587 w 4204328"/>
                <a:gd name="connsiteY35" fmla="*/ 471731 h 2790183"/>
                <a:gd name="connsiteX36" fmla="*/ 2755725 w 4204328"/>
                <a:gd name="connsiteY36" fmla="*/ 1150636 h 2790183"/>
                <a:gd name="connsiteX37" fmla="*/ 2543743 w 4204328"/>
                <a:gd name="connsiteY37" fmla="*/ 2124002 h 2790183"/>
                <a:gd name="connsiteX38" fmla="*/ 2373665 w 4204328"/>
                <a:gd name="connsiteY38" fmla="*/ 2594131 h 2790183"/>
                <a:gd name="connsiteX39" fmla="*/ 2365808 w 4204328"/>
                <a:gd name="connsiteY39" fmla="*/ 2615122 h 2790183"/>
                <a:gd name="connsiteX40" fmla="*/ 3801367 w 4204328"/>
                <a:gd name="connsiteY40" fmla="*/ 1681901 h 2790183"/>
                <a:gd name="connsiteX41" fmla="*/ 4103606 w 4204328"/>
                <a:gd name="connsiteY41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859381 w 4204328"/>
                <a:gd name="connsiteY17" fmla="*/ 2300178 h 2790183"/>
                <a:gd name="connsiteX18" fmla="*/ 1705940 w 4204328"/>
                <a:gd name="connsiteY18" fmla="*/ 2618640 h 2790183"/>
                <a:gd name="connsiteX19" fmla="*/ 2087609 w 4204328"/>
                <a:gd name="connsiteY19" fmla="*/ 2640764 h 2790183"/>
                <a:gd name="connsiteX20" fmla="*/ 2110594 w 4204328"/>
                <a:gd name="connsiteY20" fmla="*/ 2625559 h 2790183"/>
                <a:gd name="connsiteX21" fmla="*/ 2197685 w 4204328"/>
                <a:gd name="connsiteY21" fmla="*/ 2254600 h 2790183"/>
                <a:gd name="connsiteX22" fmla="*/ 2090384 w 4204328"/>
                <a:gd name="connsiteY22" fmla="*/ 1803313 h 2790183"/>
                <a:gd name="connsiteX23" fmla="*/ 1751714 w 4204328"/>
                <a:gd name="connsiteY23" fmla="*/ 1235421 h 2790183"/>
                <a:gd name="connsiteX24" fmla="*/ 1135977 w 4204328"/>
                <a:gd name="connsiteY24" fmla="*/ 585560 h 2790183"/>
                <a:gd name="connsiteX25" fmla="*/ 1121319 w 4204328"/>
                <a:gd name="connsiteY25" fmla="*/ 569572 h 2790183"/>
                <a:gd name="connsiteX26" fmla="*/ 1218104 w 4204328"/>
                <a:gd name="connsiteY26" fmla="*/ 614759 h 2790183"/>
                <a:gd name="connsiteX27" fmla="*/ 1768757 w 4204328"/>
                <a:gd name="connsiteY27" fmla="*/ 901128 h 2790183"/>
                <a:gd name="connsiteX28" fmla="*/ 2165123 w 4204328"/>
                <a:gd name="connsiteY28" fmla="*/ 1212085 h 2790183"/>
                <a:gd name="connsiteX29" fmla="*/ 2268945 w 4204328"/>
                <a:gd name="connsiteY29" fmla="*/ 1336194 h 2790183"/>
                <a:gd name="connsiteX30" fmla="*/ 2271915 w 4204328"/>
                <a:gd name="connsiteY30" fmla="*/ 1333301 h 2790183"/>
                <a:gd name="connsiteX31" fmla="*/ 2525371 w 4204328"/>
                <a:gd name="connsiteY31" fmla="*/ 902223 h 2790183"/>
                <a:gd name="connsiteX32" fmla="*/ 2673872 w 4204328"/>
                <a:gd name="connsiteY32" fmla="*/ 477595 h 2790183"/>
                <a:gd name="connsiteX33" fmla="*/ 2703306 w 4204328"/>
                <a:gd name="connsiteY33" fmla="*/ 363219 h 2790183"/>
                <a:gd name="connsiteX34" fmla="*/ 2725587 w 4204328"/>
                <a:gd name="connsiteY34" fmla="*/ 471731 h 2790183"/>
                <a:gd name="connsiteX35" fmla="*/ 2755725 w 4204328"/>
                <a:gd name="connsiteY35" fmla="*/ 1150636 h 2790183"/>
                <a:gd name="connsiteX36" fmla="*/ 2543743 w 4204328"/>
                <a:gd name="connsiteY36" fmla="*/ 2124002 h 2790183"/>
                <a:gd name="connsiteX37" fmla="*/ 2373665 w 4204328"/>
                <a:gd name="connsiteY37" fmla="*/ 2594131 h 2790183"/>
                <a:gd name="connsiteX38" fmla="*/ 2365808 w 4204328"/>
                <a:gd name="connsiteY38" fmla="*/ 2615122 h 2790183"/>
                <a:gd name="connsiteX39" fmla="*/ 3801367 w 4204328"/>
                <a:gd name="connsiteY39" fmla="*/ 1681901 h 2790183"/>
                <a:gd name="connsiteX40" fmla="*/ 4103606 w 4204328"/>
                <a:gd name="connsiteY40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683087 w 4204328"/>
                <a:gd name="connsiteY9" fmla="*/ 2291266 h 2790183"/>
                <a:gd name="connsiteX10" fmla="*/ 509530 w 4204328"/>
                <a:gd name="connsiteY10" fmla="*/ 2123846 h 2790183"/>
                <a:gd name="connsiteX11" fmla="*/ 9030 w 4204328"/>
                <a:gd name="connsiteY11" fmla="*/ 1258914 h 2790183"/>
                <a:gd name="connsiteX12" fmla="*/ 0 w 4204328"/>
                <a:gd name="connsiteY12" fmla="*/ 1224789 h 2790183"/>
                <a:gd name="connsiteX13" fmla="*/ 92330 w 4204328"/>
                <a:gd name="connsiteY13" fmla="*/ 1435012 h 2790183"/>
                <a:gd name="connsiteX14" fmla="*/ 204750 w 4204328"/>
                <a:gd name="connsiteY14" fmla="*/ 1637261 h 2790183"/>
                <a:gd name="connsiteX15" fmla="*/ 339179 w 4204328"/>
                <a:gd name="connsiteY15" fmla="*/ 1827744 h 2790183"/>
                <a:gd name="connsiteX16" fmla="*/ 492527 w 4204328"/>
                <a:gd name="connsiteY16" fmla="*/ 2001183 h 2790183"/>
                <a:gd name="connsiteX17" fmla="*/ 859381 w 4204328"/>
                <a:gd name="connsiteY17" fmla="*/ 2300178 h 2790183"/>
                <a:gd name="connsiteX18" fmla="*/ 1705940 w 4204328"/>
                <a:gd name="connsiteY18" fmla="*/ 2618640 h 2790183"/>
                <a:gd name="connsiteX19" fmla="*/ 2087609 w 4204328"/>
                <a:gd name="connsiteY19" fmla="*/ 2640764 h 2790183"/>
                <a:gd name="connsiteX20" fmla="*/ 2110594 w 4204328"/>
                <a:gd name="connsiteY20" fmla="*/ 2625559 h 2790183"/>
                <a:gd name="connsiteX21" fmla="*/ 2197685 w 4204328"/>
                <a:gd name="connsiteY21" fmla="*/ 2254600 h 2790183"/>
                <a:gd name="connsiteX22" fmla="*/ 2090384 w 4204328"/>
                <a:gd name="connsiteY22" fmla="*/ 1803313 h 2790183"/>
                <a:gd name="connsiteX23" fmla="*/ 1751714 w 4204328"/>
                <a:gd name="connsiteY23" fmla="*/ 1235421 h 2790183"/>
                <a:gd name="connsiteX24" fmla="*/ 1135977 w 4204328"/>
                <a:gd name="connsiteY24" fmla="*/ 585560 h 2790183"/>
                <a:gd name="connsiteX25" fmla="*/ 1121319 w 4204328"/>
                <a:gd name="connsiteY25" fmla="*/ 569572 h 2790183"/>
                <a:gd name="connsiteX26" fmla="*/ 1218104 w 4204328"/>
                <a:gd name="connsiteY26" fmla="*/ 614759 h 2790183"/>
                <a:gd name="connsiteX27" fmla="*/ 1768757 w 4204328"/>
                <a:gd name="connsiteY27" fmla="*/ 901128 h 2790183"/>
                <a:gd name="connsiteX28" fmla="*/ 2165123 w 4204328"/>
                <a:gd name="connsiteY28" fmla="*/ 1212085 h 2790183"/>
                <a:gd name="connsiteX29" fmla="*/ 2268945 w 4204328"/>
                <a:gd name="connsiteY29" fmla="*/ 1336194 h 2790183"/>
                <a:gd name="connsiteX30" fmla="*/ 2271915 w 4204328"/>
                <a:gd name="connsiteY30" fmla="*/ 1333301 h 2790183"/>
                <a:gd name="connsiteX31" fmla="*/ 2525371 w 4204328"/>
                <a:gd name="connsiteY31" fmla="*/ 902223 h 2790183"/>
                <a:gd name="connsiteX32" fmla="*/ 2673872 w 4204328"/>
                <a:gd name="connsiteY32" fmla="*/ 477595 h 2790183"/>
                <a:gd name="connsiteX33" fmla="*/ 2703306 w 4204328"/>
                <a:gd name="connsiteY33" fmla="*/ 363219 h 2790183"/>
                <a:gd name="connsiteX34" fmla="*/ 2725587 w 4204328"/>
                <a:gd name="connsiteY34" fmla="*/ 471731 h 2790183"/>
                <a:gd name="connsiteX35" fmla="*/ 2755725 w 4204328"/>
                <a:gd name="connsiteY35" fmla="*/ 1150636 h 2790183"/>
                <a:gd name="connsiteX36" fmla="*/ 2543743 w 4204328"/>
                <a:gd name="connsiteY36" fmla="*/ 2124002 h 2790183"/>
                <a:gd name="connsiteX37" fmla="*/ 2373665 w 4204328"/>
                <a:gd name="connsiteY37" fmla="*/ 2594131 h 2790183"/>
                <a:gd name="connsiteX38" fmla="*/ 2365808 w 4204328"/>
                <a:gd name="connsiteY38" fmla="*/ 2615122 h 2790183"/>
                <a:gd name="connsiteX39" fmla="*/ 3801367 w 4204328"/>
                <a:gd name="connsiteY39" fmla="*/ 1681901 h 2790183"/>
                <a:gd name="connsiteX40" fmla="*/ 4103606 w 4204328"/>
                <a:gd name="connsiteY40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509530 w 4204328"/>
                <a:gd name="connsiteY9" fmla="*/ 2123846 h 2790183"/>
                <a:gd name="connsiteX10" fmla="*/ 9030 w 4204328"/>
                <a:gd name="connsiteY10" fmla="*/ 1258914 h 2790183"/>
                <a:gd name="connsiteX11" fmla="*/ 0 w 4204328"/>
                <a:gd name="connsiteY11" fmla="*/ 1224789 h 2790183"/>
                <a:gd name="connsiteX12" fmla="*/ 92330 w 4204328"/>
                <a:gd name="connsiteY12" fmla="*/ 1435012 h 2790183"/>
                <a:gd name="connsiteX13" fmla="*/ 204750 w 4204328"/>
                <a:gd name="connsiteY13" fmla="*/ 1637261 h 2790183"/>
                <a:gd name="connsiteX14" fmla="*/ 339179 w 4204328"/>
                <a:gd name="connsiteY14" fmla="*/ 1827744 h 2790183"/>
                <a:gd name="connsiteX15" fmla="*/ 492527 w 4204328"/>
                <a:gd name="connsiteY15" fmla="*/ 2001183 h 2790183"/>
                <a:gd name="connsiteX16" fmla="*/ 859381 w 4204328"/>
                <a:gd name="connsiteY16" fmla="*/ 2300178 h 2790183"/>
                <a:gd name="connsiteX17" fmla="*/ 1705940 w 4204328"/>
                <a:gd name="connsiteY17" fmla="*/ 2618640 h 2790183"/>
                <a:gd name="connsiteX18" fmla="*/ 2087609 w 4204328"/>
                <a:gd name="connsiteY18" fmla="*/ 2640764 h 2790183"/>
                <a:gd name="connsiteX19" fmla="*/ 2110594 w 4204328"/>
                <a:gd name="connsiteY19" fmla="*/ 2625559 h 2790183"/>
                <a:gd name="connsiteX20" fmla="*/ 2197685 w 4204328"/>
                <a:gd name="connsiteY20" fmla="*/ 2254600 h 2790183"/>
                <a:gd name="connsiteX21" fmla="*/ 2090384 w 4204328"/>
                <a:gd name="connsiteY21" fmla="*/ 1803313 h 2790183"/>
                <a:gd name="connsiteX22" fmla="*/ 1751714 w 4204328"/>
                <a:gd name="connsiteY22" fmla="*/ 1235421 h 2790183"/>
                <a:gd name="connsiteX23" fmla="*/ 1135977 w 4204328"/>
                <a:gd name="connsiteY23" fmla="*/ 585560 h 2790183"/>
                <a:gd name="connsiteX24" fmla="*/ 1121319 w 4204328"/>
                <a:gd name="connsiteY24" fmla="*/ 569572 h 2790183"/>
                <a:gd name="connsiteX25" fmla="*/ 1218104 w 4204328"/>
                <a:gd name="connsiteY25" fmla="*/ 614759 h 2790183"/>
                <a:gd name="connsiteX26" fmla="*/ 1768757 w 4204328"/>
                <a:gd name="connsiteY26" fmla="*/ 901128 h 2790183"/>
                <a:gd name="connsiteX27" fmla="*/ 2165123 w 4204328"/>
                <a:gd name="connsiteY27" fmla="*/ 1212085 h 2790183"/>
                <a:gd name="connsiteX28" fmla="*/ 2268945 w 4204328"/>
                <a:gd name="connsiteY28" fmla="*/ 1336194 h 2790183"/>
                <a:gd name="connsiteX29" fmla="*/ 2271915 w 4204328"/>
                <a:gd name="connsiteY29" fmla="*/ 1333301 h 2790183"/>
                <a:gd name="connsiteX30" fmla="*/ 2525371 w 4204328"/>
                <a:gd name="connsiteY30" fmla="*/ 902223 h 2790183"/>
                <a:gd name="connsiteX31" fmla="*/ 2673872 w 4204328"/>
                <a:gd name="connsiteY31" fmla="*/ 477595 h 2790183"/>
                <a:gd name="connsiteX32" fmla="*/ 2703306 w 4204328"/>
                <a:gd name="connsiteY32" fmla="*/ 363219 h 2790183"/>
                <a:gd name="connsiteX33" fmla="*/ 2725587 w 4204328"/>
                <a:gd name="connsiteY33" fmla="*/ 471731 h 2790183"/>
                <a:gd name="connsiteX34" fmla="*/ 2755725 w 4204328"/>
                <a:gd name="connsiteY34" fmla="*/ 1150636 h 2790183"/>
                <a:gd name="connsiteX35" fmla="*/ 2543743 w 4204328"/>
                <a:gd name="connsiteY35" fmla="*/ 2124002 h 2790183"/>
                <a:gd name="connsiteX36" fmla="*/ 2373665 w 4204328"/>
                <a:gd name="connsiteY36" fmla="*/ 2594131 h 2790183"/>
                <a:gd name="connsiteX37" fmla="*/ 2365808 w 4204328"/>
                <a:gd name="connsiteY37" fmla="*/ 2615122 h 2790183"/>
                <a:gd name="connsiteX38" fmla="*/ 3801367 w 4204328"/>
                <a:gd name="connsiteY38" fmla="*/ 1681901 h 2790183"/>
                <a:gd name="connsiteX39" fmla="*/ 4103606 w 4204328"/>
                <a:gd name="connsiteY39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509530 w 4204328"/>
                <a:gd name="connsiteY9" fmla="*/ 2123846 h 2790183"/>
                <a:gd name="connsiteX10" fmla="*/ 9030 w 4204328"/>
                <a:gd name="connsiteY10" fmla="*/ 1258914 h 2790183"/>
                <a:gd name="connsiteX11" fmla="*/ 0 w 4204328"/>
                <a:gd name="connsiteY11" fmla="*/ 1224789 h 2790183"/>
                <a:gd name="connsiteX12" fmla="*/ 92330 w 4204328"/>
                <a:gd name="connsiteY12" fmla="*/ 1435012 h 2790183"/>
                <a:gd name="connsiteX13" fmla="*/ 204750 w 4204328"/>
                <a:gd name="connsiteY13" fmla="*/ 1637261 h 2790183"/>
                <a:gd name="connsiteX14" fmla="*/ 339179 w 4204328"/>
                <a:gd name="connsiteY14" fmla="*/ 1827744 h 2790183"/>
                <a:gd name="connsiteX15" fmla="*/ 492527 w 4204328"/>
                <a:gd name="connsiteY15" fmla="*/ 2001183 h 2790183"/>
                <a:gd name="connsiteX16" fmla="*/ 859381 w 4204328"/>
                <a:gd name="connsiteY16" fmla="*/ 2300178 h 2790183"/>
                <a:gd name="connsiteX17" fmla="*/ 1705940 w 4204328"/>
                <a:gd name="connsiteY17" fmla="*/ 2618640 h 2790183"/>
                <a:gd name="connsiteX18" fmla="*/ 2087609 w 4204328"/>
                <a:gd name="connsiteY18" fmla="*/ 2640764 h 2790183"/>
                <a:gd name="connsiteX19" fmla="*/ 2110594 w 4204328"/>
                <a:gd name="connsiteY19" fmla="*/ 2625559 h 2790183"/>
                <a:gd name="connsiteX20" fmla="*/ 2197685 w 4204328"/>
                <a:gd name="connsiteY20" fmla="*/ 2254600 h 2790183"/>
                <a:gd name="connsiteX21" fmla="*/ 2090384 w 4204328"/>
                <a:gd name="connsiteY21" fmla="*/ 1803313 h 2790183"/>
                <a:gd name="connsiteX22" fmla="*/ 1751714 w 4204328"/>
                <a:gd name="connsiteY22" fmla="*/ 1235421 h 2790183"/>
                <a:gd name="connsiteX23" fmla="*/ 1135977 w 4204328"/>
                <a:gd name="connsiteY23" fmla="*/ 585560 h 2790183"/>
                <a:gd name="connsiteX24" fmla="*/ 1121319 w 4204328"/>
                <a:gd name="connsiteY24" fmla="*/ 569572 h 2790183"/>
                <a:gd name="connsiteX25" fmla="*/ 1218104 w 4204328"/>
                <a:gd name="connsiteY25" fmla="*/ 614759 h 2790183"/>
                <a:gd name="connsiteX26" fmla="*/ 1768757 w 4204328"/>
                <a:gd name="connsiteY26" fmla="*/ 901128 h 2790183"/>
                <a:gd name="connsiteX27" fmla="*/ 2165123 w 4204328"/>
                <a:gd name="connsiteY27" fmla="*/ 1212085 h 2790183"/>
                <a:gd name="connsiteX28" fmla="*/ 2268945 w 4204328"/>
                <a:gd name="connsiteY28" fmla="*/ 1336194 h 2790183"/>
                <a:gd name="connsiteX29" fmla="*/ 2271915 w 4204328"/>
                <a:gd name="connsiteY29" fmla="*/ 1333301 h 2790183"/>
                <a:gd name="connsiteX30" fmla="*/ 2525371 w 4204328"/>
                <a:gd name="connsiteY30" fmla="*/ 902223 h 2790183"/>
                <a:gd name="connsiteX31" fmla="*/ 2673872 w 4204328"/>
                <a:gd name="connsiteY31" fmla="*/ 477595 h 2790183"/>
                <a:gd name="connsiteX32" fmla="*/ 2703306 w 4204328"/>
                <a:gd name="connsiteY32" fmla="*/ 363219 h 2790183"/>
                <a:gd name="connsiteX33" fmla="*/ 2725587 w 4204328"/>
                <a:gd name="connsiteY33" fmla="*/ 471731 h 2790183"/>
                <a:gd name="connsiteX34" fmla="*/ 2755725 w 4204328"/>
                <a:gd name="connsiteY34" fmla="*/ 1150636 h 2790183"/>
                <a:gd name="connsiteX35" fmla="*/ 2543743 w 4204328"/>
                <a:gd name="connsiteY35" fmla="*/ 2124002 h 2790183"/>
                <a:gd name="connsiteX36" fmla="*/ 2373665 w 4204328"/>
                <a:gd name="connsiteY36" fmla="*/ 2594131 h 2790183"/>
                <a:gd name="connsiteX37" fmla="*/ 2365808 w 4204328"/>
                <a:gd name="connsiteY37" fmla="*/ 2615122 h 2790183"/>
                <a:gd name="connsiteX38" fmla="*/ 3801367 w 4204328"/>
                <a:gd name="connsiteY38" fmla="*/ 1681901 h 2790183"/>
                <a:gd name="connsiteX39" fmla="*/ 4103606 w 4204328"/>
                <a:gd name="connsiteY39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492057 w 4204328"/>
                <a:gd name="connsiteY9" fmla="*/ 2123846 h 2790183"/>
                <a:gd name="connsiteX10" fmla="*/ 9030 w 4204328"/>
                <a:gd name="connsiteY10" fmla="*/ 1258914 h 2790183"/>
                <a:gd name="connsiteX11" fmla="*/ 0 w 4204328"/>
                <a:gd name="connsiteY11" fmla="*/ 1224789 h 2790183"/>
                <a:gd name="connsiteX12" fmla="*/ 92330 w 4204328"/>
                <a:gd name="connsiteY12" fmla="*/ 1435012 h 2790183"/>
                <a:gd name="connsiteX13" fmla="*/ 204750 w 4204328"/>
                <a:gd name="connsiteY13" fmla="*/ 1637261 h 2790183"/>
                <a:gd name="connsiteX14" fmla="*/ 339179 w 4204328"/>
                <a:gd name="connsiteY14" fmla="*/ 1827744 h 2790183"/>
                <a:gd name="connsiteX15" fmla="*/ 492527 w 4204328"/>
                <a:gd name="connsiteY15" fmla="*/ 2001183 h 2790183"/>
                <a:gd name="connsiteX16" fmla="*/ 859381 w 4204328"/>
                <a:gd name="connsiteY16" fmla="*/ 2300178 h 2790183"/>
                <a:gd name="connsiteX17" fmla="*/ 1705940 w 4204328"/>
                <a:gd name="connsiteY17" fmla="*/ 2618640 h 2790183"/>
                <a:gd name="connsiteX18" fmla="*/ 2087609 w 4204328"/>
                <a:gd name="connsiteY18" fmla="*/ 2640764 h 2790183"/>
                <a:gd name="connsiteX19" fmla="*/ 2110594 w 4204328"/>
                <a:gd name="connsiteY19" fmla="*/ 2625559 h 2790183"/>
                <a:gd name="connsiteX20" fmla="*/ 2197685 w 4204328"/>
                <a:gd name="connsiteY20" fmla="*/ 2254600 h 2790183"/>
                <a:gd name="connsiteX21" fmla="*/ 2090384 w 4204328"/>
                <a:gd name="connsiteY21" fmla="*/ 1803313 h 2790183"/>
                <a:gd name="connsiteX22" fmla="*/ 1751714 w 4204328"/>
                <a:gd name="connsiteY22" fmla="*/ 1235421 h 2790183"/>
                <a:gd name="connsiteX23" fmla="*/ 1135977 w 4204328"/>
                <a:gd name="connsiteY23" fmla="*/ 585560 h 2790183"/>
                <a:gd name="connsiteX24" fmla="*/ 1121319 w 4204328"/>
                <a:gd name="connsiteY24" fmla="*/ 569572 h 2790183"/>
                <a:gd name="connsiteX25" fmla="*/ 1218104 w 4204328"/>
                <a:gd name="connsiteY25" fmla="*/ 614759 h 2790183"/>
                <a:gd name="connsiteX26" fmla="*/ 1768757 w 4204328"/>
                <a:gd name="connsiteY26" fmla="*/ 901128 h 2790183"/>
                <a:gd name="connsiteX27" fmla="*/ 2165123 w 4204328"/>
                <a:gd name="connsiteY27" fmla="*/ 1212085 h 2790183"/>
                <a:gd name="connsiteX28" fmla="*/ 2268945 w 4204328"/>
                <a:gd name="connsiteY28" fmla="*/ 1336194 h 2790183"/>
                <a:gd name="connsiteX29" fmla="*/ 2271915 w 4204328"/>
                <a:gd name="connsiteY29" fmla="*/ 1333301 h 2790183"/>
                <a:gd name="connsiteX30" fmla="*/ 2525371 w 4204328"/>
                <a:gd name="connsiteY30" fmla="*/ 902223 h 2790183"/>
                <a:gd name="connsiteX31" fmla="*/ 2673872 w 4204328"/>
                <a:gd name="connsiteY31" fmla="*/ 477595 h 2790183"/>
                <a:gd name="connsiteX32" fmla="*/ 2703306 w 4204328"/>
                <a:gd name="connsiteY32" fmla="*/ 363219 h 2790183"/>
                <a:gd name="connsiteX33" fmla="*/ 2725587 w 4204328"/>
                <a:gd name="connsiteY33" fmla="*/ 471731 h 2790183"/>
                <a:gd name="connsiteX34" fmla="*/ 2755725 w 4204328"/>
                <a:gd name="connsiteY34" fmla="*/ 1150636 h 2790183"/>
                <a:gd name="connsiteX35" fmla="*/ 2543743 w 4204328"/>
                <a:gd name="connsiteY35" fmla="*/ 2124002 h 2790183"/>
                <a:gd name="connsiteX36" fmla="*/ 2373665 w 4204328"/>
                <a:gd name="connsiteY36" fmla="*/ 2594131 h 2790183"/>
                <a:gd name="connsiteX37" fmla="*/ 2365808 w 4204328"/>
                <a:gd name="connsiteY37" fmla="*/ 2615122 h 2790183"/>
                <a:gd name="connsiteX38" fmla="*/ 3801367 w 4204328"/>
                <a:gd name="connsiteY38" fmla="*/ 1681901 h 2790183"/>
                <a:gd name="connsiteX39" fmla="*/ 4103606 w 4204328"/>
                <a:gd name="connsiteY39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492057 w 4204328"/>
                <a:gd name="connsiteY9" fmla="*/ 2123846 h 2790183"/>
                <a:gd name="connsiteX10" fmla="*/ 9030 w 4204328"/>
                <a:gd name="connsiteY10" fmla="*/ 1258914 h 2790183"/>
                <a:gd name="connsiteX11" fmla="*/ 0 w 4204328"/>
                <a:gd name="connsiteY11" fmla="*/ 1224789 h 2790183"/>
                <a:gd name="connsiteX12" fmla="*/ 92330 w 4204328"/>
                <a:gd name="connsiteY12" fmla="*/ 1435012 h 2790183"/>
                <a:gd name="connsiteX13" fmla="*/ 204750 w 4204328"/>
                <a:gd name="connsiteY13" fmla="*/ 1637261 h 2790183"/>
                <a:gd name="connsiteX14" fmla="*/ 339179 w 4204328"/>
                <a:gd name="connsiteY14" fmla="*/ 1827744 h 2790183"/>
                <a:gd name="connsiteX15" fmla="*/ 492527 w 4204328"/>
                <a:gd name="connsiteY15" fmla="*/ 2001183 h 2790183"/>
                <a:gd name="connsiteX16" fmla="*/ 859381 w 4204328"/>
                <a:gd name="connsiteY16" fmla="*/ 2300178 h 2790183"/>
                <a:gd name="connsiteX17" fmla="*/ 1705940 w 4204328"/>
                <a:gd name="connsiteY17" fmla="*/ 2618640 h 2790183"/>
                <a:gd name="connsiteX18" fmla="*/ 2087609 w 4204328"/>
                <a:gd name="connsiteY18" fmla="*/ 2640764 h 2790183"/>
                <a:gd name="connsiteX19" fmla="*/ 2110594 w 4204328"/>
                <a:gd name="connsiteY19" fmla="*/ 2625559 h 2790183"/>
                <a:gd name="connsiteX20" fmla="*/ 2197685 w 4204328"/>
                <a:gd name="connsiteY20" fmla="*/ 2254600 h 2790183"/>
                <a:gd name="connsiteX21" fmla="*/ 2090384 w 4204328"/>
                <a:gd name="connsiteY21" fmla="*/ 1803313 h 2790183"/>
                <a:gd name="connsiteX22" fmla="*/ 1751714 w 4204328"/>
                <a:gd name="connsiteY22" fmla="*/ 1235421 h 2790183"/>
                <a:gd name="connsiteX23" fmla="*/ 1135977 w 4204328"/>
                <a:gd name="connsiteY23" fmla="*/ 585560 h 2790183"/>
                <a:gd name="connsiteX24" fmla="*/ 1121319 w 4204328"/>
                <a:gd name="connsiteY24" fmla="*/ 569572 h 2790183"/>
                <a:gd name="connsiteX25" fmla="*/ 1218104 w 4204328"/>
                <a:gd name="connsiteY25" fmla="*/ 614759 h 2790183"/>
                <a:gd name="connsiteX26" fmla="*/ 1768757 w 4204328"/>
                <a:gd name="connsiteY26" fmla="*/ 901128 h 2790183"/>
                <a:gd name="connsiteX27" fmla="*/ 2165123 w 4204328"/>
                <a:gd name="connsiteY27" fmla="*/ 1212085 h 2790183"/>
                <a:gd name="connsiteX28" fmla="*/ 2268945 w 4204328"/>
                <a:gd name="connsiteY28" fmla="*/ 1336194 h 2790183"/>
                <a:gd name="connsiteX29" fmla="*/ 2271915 w 4204328"/>
                <a:gd name="connsiteY29" fmla="*/ 1333301 h 2790183"/>
                <a:gd name="connsiteX30" fmla="*/ 2525371 w 4204328"/>
                <a:gd name="connsiteY30" fmla="*/ 902223 h 2790183"/>
                <a:gd name="connsiteX31" fmla="*/ 2673872 w 4204328"/>
                <a:gd name="connsiteY31" fmla="*/ 477595 h 2790183"/>
                <a:gd name="connsiteX32" fmla="*/ 2703306 w 4204328"/>
                <a:gd name="connsiteY32" fmla="*/ 363219 h 2790183"/>
                <a:gd name="connsiteX33" fmla="*/ 2725587 w 4204328"/>
                <a:gd name="connsiteY33" fmla="*/ 471731 h 2790183"/>
                <a:gd name="connsiteX34" fmla="*/ 2755725 w 4204328"/>
                <a:gd name="connsiteY34" fmla="*/ 1150636 h 2790183"/>
                <a:gd name="connsiteX35" fmla="*/ 2543743 w 4204328"/>
                <a:gd name="connsiteY35" fmla="*/ 2124002 h 2790183"/>
                <a:gd name="connsiteX36" fmla="*/ 2373665 w 4204328"/>
                <a:gd name="connsiteY36" fmla="*/ 2594131 h 2790183"/>
                <a:gd name="connsiteX37" fmla="*/ 2365808 w 4204328"/>
                <a:gd name="connsiteY37" fmla="*/ 2615122 h 2790183"/>
                <a:gd name="connsiteX38" fmla="*/ 3801367 w 4204328"/>
                <a:gd name="connsiteY38" fmla="*/ 1681901 h 2790183"/>
                <a:gd name="connsiteX39" fmla="*/ 4103606 w 4204328"/>
                <a:gd name="connsiteY39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492057 w 4204328"/>
                <a:gd name="connsiteY9" fmla="*/ 2123846 h 2790183"/>
                <a:gd name="connsiteX10" fmla="*/ 9030 w 4204328"/>
                <a:gd name="connsiteY10" fmla="*/ 1258914 h 2790183"/>
                <a:gd name="connsiteX11" fmla="*/ 0 w 4204328"/>
                <a:gd name="connsiteY11" fmla="*/ 1224789 h 2790183"/>
                <a:gd name="connsiteX12" fmla="*/ 92330 w 4204328"/>
                <a:gd name="connsiteY12" fmla="*/ 1435012 h 2790183"/>
                <a:gd name="connsiteX13" fmla="*/ 204750 w 4204328"/>
                <a:gd name="connsiteY13" fmla="*/ 1637261 h 2790183"/>
                <a:gd name="connsiteX14" fmla="*/ 339179 w 4204328"/>
                <a:gd name="connsiteY14" fmla="*/ 1827744 h 2790183"/>
                <a:gd name="connsiteX15" fmla="*/ 492527 w 4204328"/>
                <a:gd name="connsiteY15" fmla="*/ 2001183 h 2790183"/>
                <a:gd name="connsiteX16" fmla="*/ 859381 w 4204328"/>
                <a:gd name="connsiteY16" fmla="*/ 2300178 h 2790183"/>
                <a:gd name="connsiteX17" fmla="*/ 1705940 w 4204328"/>
                <a:gd name="connsiteY17" fmla="*/ 2618640 h 2790183"/>
                <a:gd name="connsiteX18" fmla="*/ 2087609 w 4204328"/>
                <a:gd name="connsiteY18" fmla="*/ 2640764 h 2790183"/>
                <a:gd name="connsiteX19" fmla="*/ 2110594 w 4204328"/>
                <a:gd name="connsiteY19" fmla="*/ 2625559 h 2790183"/>
                <a:gd name="connsiteX20" fmla="*/ 2197685 w 4204328"/>
                <a:gd name="connsiteY20" fmla="*/ 2254600 h 2790183"/>
                <a:gd name="connsiteX21" fmla="*/ 2090384 w 4204328"/>
                <a:gd name="connsiteY21" fmla="*/ 1803313 h 2790183"/>
                <a:gd name="connsiteX22" fmla="*/ 1751714 w 4204328"/>
                <a:gd name="connsiteY22" fmla="*/ 1235421 h 2790183"/>
                <a:gd name="connsiteX23" fmla="*/ 1135977 w 4204328"/>
                <a:gd name="connsiteY23" fmla="*/ 585560 h 2790183"/>
                <a:gd name="connsiteX24" fmla="*/ 1121319 w 4204328"/>
                <a:gd name="connsiteY24" fmla="*/ 569572 h 2790183"/>
                <a:gd name="connsiteX25" fmla="*/ 1218104 w 4204328"/>
                <a:gd name="connsiteY25" fmla="*/ 614759 h 2790183"/>
                <a:gd name="connsiteX26" fmla="*/ 1768757 w 4204328"/>
                <a:gd name="connsiteY26" fmla="*/ 901128 h 2790183"/>
                <a:gd name="connsiteX27" fmla="*/ 2165123 w 4204328"/>
                <a:gd name="connsiteY27" fmla="*/ 1212085 h 2790183"/>
                <a:gd name="connsiteX28" fmla="*/ 2268945 w 4204328"/>
                <a:gd name="connsiteY28" fmla="*/ 1336194 h 2790183"/>
                <a:gd name="connsiteX29" fmla="*/ 2271915 w 4204328"/>
                <a:gd name="connsiteY29" fmla="*/ 1333301 h 2790183"/>
                <a:gd name="connsiteX30" fmla="*/ 2525371 w 4204328"/>
                <a:gd name="connsiteY30" fmla="*/ 902223 h 2790183"/>
                <a:gd name="connsiteX31" fmla="*/ 2673872 w 4204328"/>
                <a:gd name="connsiteY31" fmla="*/ 477595 h 2790183"/>
                <a:gd name="connsiteX32" fmla="*/ 2703306 w 4204328"/>
                <a:gd name="connsiteY32" fmla="*/ 363219 h 2790183"/>
                <a:gd name="connsiteX33" fmla="*/ 2725587 w 4204328"/>
                <a:gd name="connsiteY33" fmla="*/ 471731 h 2790183"/>
                <a:gd name="connsiteX34" fmla="*/ 2755725 w 4204328"/>
                <a:gd name="connsiteY34" fmla="*/ 1150636 h 2790183"/>
                <a:gd name="connsiteX35" fmla="*/ 2543743 w 4204328"/>
                <a:gd name="connsiteY35" fmla="*/ 2124002 h 2790183"/>
                <a:gd name="connsiteX36" fmla="*/ 2373665 w 4204328"/>
                <a:gd name="connsiteY36" fmla="*/ 2594131 h 2790183"/>
                <a:gd name="connsiteX37" fmla="*/ 2365808 w 4204328"/>
                <a:gd name="connsiteY37" fmla="*/ 2615122 h 2790183"/>
                <a:gd name="connsiteX38" fmla="*/ 3801367 w 4204328"/>
                <a:gd name="connsiteY38" fmla="*/ 1681901 h 2790183"/>
                <a:gd name="connsiteX39" fmla="*/ 4103606 w 4204328"/>
                <a:gd name="connsiteY39" fmla="*/ 0 h 2790183"/>
                <a:gd name="connsiteX0" fmla="*/ 4103606 w 4204328"/>
                <a:gd name="connsiteY0" fmla="*/ 0 h 2790183"/>
                <a:gd name="connsiteX1" fmla="*/ 4110721 w 4204328"/>
                <a:gd name="connsiteY1" fmla="*/ 19780 h 2790183"/>
                <a:gd name="connsiteX2" fmla="*/ 4117756 w 4204328"/>
                <a:gd name="connsiteY2" fmla="*/ 42217 h 2790183"/>
                <a:gd name="connsiteX3" fmla="*/ 4202346 w 4204328"/>
                <a:gd name="connsiteY3" fmla="*/ 540724 h 2790183"/>
                <a:gd name="connsiteX4" fmla="*/ 3646768 w 4204328"/>
                <a:gd name="connsiteY4" fmla="*/ 2088939 h 2790183"/>
                <a:gd name="connsiteX5" fmla="*/ 2655227 w 4204328"/>
                <a:gd name="connsiteY5" fmla="*/ 2706317 h 2790183"/>
                <a:gd name="connsiteX6" fmla="*/ 1975305 w 4204328"/>
                <a:gd name="connsiteY6" fmla="*/ 2788405 h 2790183"/>
                <a:gd name="connsiteX7" fmla="*/ 1370553 w 4204328"/>
                <a:gd name="connsiteY7" fmla="*/ 2675710 h 2790183"/>
                <a:gd name="connsiteX8" fmla="*/ 759194 w 4204328"/>
                <a:gd name="connsiteY8" fmla="*/ 2348258 h 2790183"/>
                <a:gd name="connsiteX9" fmla="*/ 433815 w 4204328"/>
                <a:gd name="connsiteY9" fmla="*/ 2053956 h 2790183"/>
                <a:gd name="connsiteX10" fmla="*/ 9030 w 4204328"/>
                <a:gd name="connsiteY10" fmla="*/ 1258914 h 2790183"/>
                <a:gd name="connsiteX11" fmla="*/ 0 w 4204328"/>
                <a:gd name="connsiteY11" fmla="*/ 1224789 h 2790183"/>
                <a:gd name="connsiteX12" fmla="*/ 92330 w 4204328"/>
                <a:gd name="connsiteY12" fmla="*/ 1435012 h 2790183"/>
                <a:gd name="connsiteX13" fmla="*/ 204750 w 4204328"/>
                <a:gd name="connsiteY13" fmla="*/ 1637261 h 2790183"/>
                <a:gd name="connsiteX14" fmla="*/ 339179 w 4204328"/>
                <a:gd name="connsiteY14" fmla="*/ 1827744 h 2790183"/>
                <a:gd name="connsiteX15" fmla="*/ 492527 w 4204328"/>
                <a:gd name="connsiteY15" fmla="*/ 2001183 h 2790183"/>
                <a:gd name="connsiteX16" fmla="*/ 859381 w 4204328"/>
                <a:gd name="connsiteY16" fmla="*/ 2300178 h 2790183"/>
                <a:gd name="connsiteX17" fmla="*/ 1705940 w 4204328"/>
                <a:gd name="connsiteY17" fmla="*/ 2618640 h 2790183"/>
                <a:gd name="connsiteX18" fmla="*/ 2087609 w 4204328"/>
                <a:gd name="connsiteY18" fmla="*/ 2640764 h 2790183"/>
                <a:gd name="connsiteX19" fmla="*/ 2110594 w 4204328"/>
                <a:gd name="connsiteY19" fmla="*/ 2625559 h 2790183"/>
                <a:gd name="connsiteX20" fmla="*/ 2197685 w 4204328"/>
                <a:gd name="connsiteY20" fmla="*/ 2254600 h 2790183"/>
                <a:gd name="connsiteX21" fmla="*/ 2090384 w 4204328"/>
                <a:gd name="connsiteY21" fmla="*/ 1803313 h 2790183"/>
                <a:gd name="connsiteX22" fmla="*/ 1751714 w 4204328"/>
                <a:gd name="connsiteY22" fmla="*/ 1235421 h 2790183"/>
                <a:gd name="connsiteX23" fmla="*/ 1135977 w 4204328"/>
                <a:gd name="connsiteY23" fmla="*/ 585560 h 2790183"/>
                <a:gd name="connsiteX24" fmla="*/ 1121319 w 4204328"/>
                <a:gd name="connsiteY24" fmla="*/ 569572 h 2790183"/>
                <a:gd name="connsiteX25" fmla="*/ 1218104 w 4204328"/>
                <a:gd name="connsiteY25" fmla="*/ 614759 h 2790183"/>
                <a:gd name="connsiteX26" fmla="*/ 1768757 w 4204328"/>
                <a:gd name="connsiteY26" fmla="*/ 901128 h 2790183"/>
                <a:gd name="connsiteX27" fmla="*/ 2165123 w 4204328"/>
                <a:gd name="connsiteY27" fmla="*/ 1212085 h 2790183"/>
                <a:gd name="connsiteX28" fmla="*/ 2268945 w 4204328"/>
                <a:gd name="connsiteY28" fmla="*/ 1336194 h 2790183"/>
                <a:gd name="connsiteX29" fmla="*/ 2271915 w 4204328"/>
                <a:gd name="connsiteY29" fmla="*/ 1333301 h 2790183"/>
                <a:gd name="connsiteX30" fmla="*/ 2525371 w 4204328"/>
                <a:gd name="connsiteY30" fmla="*/ 902223 h 2790183"/>
                <a:gd name="connsiteX31" fmla="*/ 2673872 w 4204328"/>
                <a:gd name="connsiteY31" fmla="*/ 477595 h 2790183"/>
                <a:gd name="connsiteX32" fmla="*/ 2703306 w 4204328"/>
                <a:gd name="connsiteY32" fmla="*/ 363219 h 2790183"/>
                <a:gd name="connsiteX33" fmla="*/ 2725587 w 4204328"/>
                <a:gd name="connsiteY33" fmla="*/ 471731 h 2790183"/>
                <a:gd name="connsiteX34" fmla="*/ 2755725 w 4204328"/>
                <a:gd name="connsiteY34" fmla="*/ 1150636 h 2790183"/>
                <a:gd name="connsiteX35" fmla="*/ 2543743 w 4204328"/>
                <a:gd name="connsiteY35" fmla="*/ 2124002 h 2790183"/>
                <a:gd name="connsiteX36" fmla="*/ 2373665 w 4204328"/>
                <a:gd name="connsiteY36" fmla="*/ 2594131 h 2790183"/>
                <a:gd name="connsiteX37" fmla="*/ 2365808 w 4204328"/>
                <a:gd name="connsiteY37" fmla="*/ 2615122 h 2790183"/>
                <a:gd name="connsiteX38" fmla="*/ 3801367 w 4204328"/>
                <a:gd name="connsiteY38" fmla="*/ 1681901 h 2790183"/>
                <a:gd name="connsiteX39" fmla="*/ 4103606 w 4204328"/>
                <a:gd name="connsiteY39" fmla="*/ 0 h 279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04328" h="2790183">
                  <a:moveTo>
                    <a:pt x="4103606" y="0"/>
                  </a:moveTo>
                  <a:cubicBezTo>
                    <a:pt x="4105991" y="6606"/>
                    <a:pt x="4108492" y="13134"/>
                    <a:pt x="4110721" y="19780"/>
                  </a:cubicBezTo>
                  <a:cubicBezTo>
                    <a:pt x="4113222" y="27207"/>
                    <a:pt x="4115568" y="34673"/>
                    <a:pt x="4117756" y="42217"/>
                  </a:cubicBezTo>
                  <a:cubicBezTo>
                    <a:pt x="4165446" y="205064"/>
                    <a:pt x="4195584" y="371076"/>
                    <a:pt x="4202346" y="540724"/>
                  </a:cubicBezTo>
                  <a:cubicBezTo>
                    <a:pt x="4225839" y="1131522"/>
                    <a:pt x="4040516" y="1648870"/>
                    <a:pt x="3646768" y="2088939"/>
                  </a:cubicBezTo>
                  <a:cubicBezTo>
                    <a:pt x="3377130" y="2390279"/>
                    <a:pt x="3043463" y="2593427"/>
                    <a:pt x="2655227" y="2706317"/>
                  </a:cubicBezTo>
                  <a:cubicBezTo>
                    <a:pt x="2434137" y="2770541"/>
                    <a:pt x="2204018" y="2797709"/>
                    <a:pt x="1975305" y="2788405"/>
                  </a:cubicBezTo>
                  <a:cubicBezTo>
                    <a:pt x="1770086" y="2780040"/>
                    <a:pt x="1566000" y="2742358"/>
                    <a:pt x="1370553" y="2675710"/>
                  </a:cubicBezTo>
                  <a:cubicBezTo>
                    <a:pt x="1150519" y="2600698"/>
                    <a:pt x="915317" y="2451884"/>
                    <a:pt x="759194" y="2348258"/>
                  </a:cubicBezTo>
                  <a:cubicBezTo>
                    <a:pt x="603071" y="2244632"/>
                    <a:pt x="555931" y="2186007"/>
                    <a:pt x="433815" y="2053956"/>
                  </a:cubicBezTo>
                  <a:cubicBezTo>
                    <a:pt x="284146" y="1892110"/>
                    <a:pt x="107066" y="1587031"/>
                    <a:pt x="9030" y="1258914"/>
                  </a:cubicBezTo>
                  <a:cubicBezTo>
                    <a:pt x="5707" y="1247735"/>
                    <a:pt x="3049" y="1236359"/>
                    <a:pt x="0" y="1224789"/>
                  </a:cubicBezTo>
                  <a:cubicBezTo>
                    <a:pt x="30647" y="1295267"/>
                    <a:pt x="58517" y="1366605"/>
                    <a:pt x="92330" y="1435012"/>
                  </a:cubicBezTo>
                  <a:cubicBezTo>
                    <a:pt x="126494" y="1504122"/>
                    <a:pt x="163785" y="1572020"/>
                    <a:pt x="204750" y="1637261"/>
                  </a:cubicBezTo>
                  <a:cubicBezTo>
                    <a:pt x="246068" y="1703009"/>
                    <a:pt x="291021" y="1766881"/>
                    <a:pt x="339179" y="1827744"/>
                  </a:cubicBezTo>
                  <a:cubicBezTo>
                    <a:pt x="386985" y="1888215"/>
                    <a:pt x="405827" y="1922444"/>
                    <a:pt x="492527" y="2001183"/>
                  </a:cubicBezTo>
                  <a:cubicBezTo>
                    <a:pt x="579227" y="2079922"/>
                    <a:pt x="732861" y="2229302"/>
                    <a:pt x="859381" y="2300178"/>
                  </a:cubicBezTo>
                  <a:cubicBezTo>
                    <a:pt x="1057347" y="2411078"/>
                    <a:pt x="1401238" y="2572593"/>
                    <a:pt x="1705940" y="2618640"/>
                  </a:cubicBezTo>
                  <a:cubicBezTo>
                    <a:pt x="1832433" y="2637754"/>
                    <a:pt x="1959708" y="2644595"/>
                    <a:pt x="2087609" y="2640764"/>
                  </a:cubicBezTo>
                  <a:cubicBezTo>
                    <a:pt x="2099922" y="2640413"/>
                    <a:pt x="2105277" y="2634901"/>
                    <a:pt x="2110594" y="2625559"/>
                  </a:cubicBezTo>
                  <a:cubicBezTo>
                    <a:pt x="2176577" y="2510518"/>
                    <a:pt x="2201398" y="2385901"/>
                    <a:pt x="2197685" y="2254600"/>
                  </a:cubicBezTo>
                  <a:cubicBezTo>
                    <a:pt x="2193228" y="2096757"/>
                    <a:pt x="2150778" y="1947787"/>
                    <a:pt x="2090384" y="1803313"/>
                  </a:cubicBezTo>
                  <a:cubicBezTo>
                    <a:pt x="2004544" y="1597937"/>
                    <a:pt x="1886221" y="1411754"/>
                    <a:pt x="1751714" y="1235421"/>
                  </a:cubicBezTo>
                  <a:cubicBezTo>
                    <a:pt x="1569714" y="996819"/>
                    <a:pt x="1361211" y="783274"/>
                    <a:pt x="1135977" y="585560"/>
                  </a:cubicBezTo>
                  <a:cubicBezTo>
                    <a:pt x="1130661" y="580908"/>
                    <a:pt x="1125345" y="576295"/>
                    <a:pt x="1121319" y="569572"/>
                  </a:cubicBezTo>
                  <a:lnTo>
                    <a:pt x="1218104" y="614759"/>
                  </a:lnTo>
                  <a:cubicBezTo>
                    <a:pt x="1405538" y="702750"/>
                    <a:pt x="1591995" y="792656"/>
                    <a:pt x="1768757" y="901128"/>
                  </a:cubicBezTo>
                  <a:cubicBezTo>
                    <a:pt x="1912801" y="989510"/>
                    <a:pt x="2049771" y="1087273"/>
                    <a:pt x="2165123" y="1212085"/>
                  </a:cubicBezTo>
                  <a:cubicBezTo>
                    <a:pt x="2201438" y="1251409"/>
                    <a:pt x="2233999" y="1294173"/>
                    <a:pt x="2268945" y="1336194"/>
                  </a:cubicBezTo>
                  <a:cubicBezTo>
                    <a:pt x="2269101" y="1336077"/>
                    <a:pt x="2270938" y="1334943"/>
                    <a:pt x="2271915" y="1333301"/>
                  </a:cubicBezTo>
                  <a:cubicBezTo>
                    <a:pt x="2356661" y="1189765"/>
                    <a:pt x="2443401" y="1047323"/>
                    <a:pt x="2525371" y="902223"/>
                  </a:cubicBezTo>
                  <a:cubicBezTo>
                    <a:pt x="2600071" y="770023"/>
                    <a:pt x="2640998" y="624962"/>
                    <a:pt x="2673872" y="477595"/>
                  </a:cubicBezTo>
                  <a:cubicBezTo>
                    <a:pt x="2682355" y="439561"/>
                    <a:pt x="2691032" y="401527"/>
                    <a:pt x="2703306" y="363219"/>
                  </a:cubicBezTo>
                  <a:cubicBezTo>
                    <a:pt x="2710773" y="399377"/>
                    <a:pt x="2718747" y="435456"/>
                    <a:pt x="2725587" y="471731"/>
                  </a:cubicBezTo>
                  <a:cubicBezTo>
                    <a:pt x="2767804" y="696613"/>
                    <a:pt x="2774527" y="923136"/>
                    <a:pt x="2755725" y="1150636"/>
                  </a:cubicBezTo>
                  <a:cubicBezTo>
                    <a:pt x="2728128" y="1484421"/>
                    <a:pt x="2649559" y="1807417"/>
                    <a:pt x="2543743" y="2124002"/>
                  </a:cubicBezTo>
                  <a:cubicBezTo>
                    <a:pt x="2490934" y="2282001"/>
                    <a:pt x="2430619" y="2437499"/>
                    <a:pt x="2373665" y="2594131"/>
                  </a:cubicBezTo>
                  <a:cubicBezTo>
                    <a:pt x="2371789" y="2599330"/>
                    <a:pt x="2369795" y="2604489"/>
                    <a:pt x="2365808" y="2615122"/>
                  </a:cubicBezTo>
                  <a:cubicBezTo>
                    <a:pt x="2975799" y="2500472"/>
                    <a:pt x="3460117" y="2197294"/>
                    <a:pt x="3801367" y="1681901"/>
                  </a:cubicBezTo>
                  <a:cubicBezTo>
                    <a:pt x="4142344" y="1166937"/>
                    <a:pt x="4234204" y="602642"/>
                    <a:pt x="4103606" y="0"/>
                  </a:cubicBezTo>
                  <a:close/>
                </a:path>
              </a:pathLst>
            </a:custGeom>
            <a:grpFill/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03B2DBD-9740-43E8-9E3A-32C2E1E266E0}"/>
                </a:ext>
              </a:extLst>
            </p:cNvPr>
            <p:cNvSpPr/>
            <p:nvPr/>
          </p:nvSpPr>
          <p:spPr>
            <a:xfrm>
              <a:off x="2937630" y="3512354"/>
              <a:ext cx="524817" cy="529868"/>
            </a:xfrm>
            <a:custGeom>
              <a:avLst/>
              <a:gdLst>
                <a:gd name="connsiteX0" fmla="*/ 883645 w 883646"/>
                <a:gd name="connsiteY0" fmla="*/ 497864 h 892151"/>
                <a:gd name="connsiteX1" fmla="*/ 402466 w 883646"/>
                <a:gd name="connsiteY1" fmla="*/ 882492 h 892151"/>
                <a:gd name="connsiteX2" fmla="*/ 1319 w 883646"/>
                <a:gd name="connsiteY2" fmla="*/ 426520 h 892151"/>
                <a:gd name="connsiteX3" fmla="*/ 466570 w 883646"/>
                <a:gd name="connsiteY3" fmla="*/ 6879 h 892151"/>
                <a:gd name="connsiteX4" fmla="*/ 883645 w 883646"/>
                <a:gd name="connsiteY4" fmla="*/ 497864 h 89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46" h="892151">
                  <a:moveTo>
                    <a:pt x="883645" y="497864"/>
                  </a:moveTo>
                  <a:cubicBezTo>
                    <a:pt x="884500" y="758758"/>
                    <a:pt x="662240" y="936395"/>
                    <a:pt x="402466" y="882492"/>
                  </a:cubicBezTo>
                  <a:cubicBezTo>
                    <a:pt x="188367" y="838066"/>
                    <a:pt x="17839" y="644239"/>
                    <a:pt x="1319" y="426520"/>
                  </a:cubicBezTo>
                  <a:cubicBezTo>
                    <a:pt x="-19084" y="157729"/>
                    <a:pt x="200017" y="-39916"/>
                    <a:pt x="466570" y="6879"/>
                  </a:cubicBezTo>
                  <a:cubicBezTo>
                    <a:pt x="701204" y="48146"/>
                    <a:pt x="882921" y="261981"/>
                    <a:pt x="883645" y="497864"/>
                  </a:cubicBezTo>
                  <a:close/>
                </a:path>
              </a:pathLst>
            </a:custGeom>
            <a:grpFill/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B538E04-4C3F-4487-BC39-0B881F621A5B}"/>
              </a:ext>
            </a:extLst>
          </p:cNvPr>
          <p:cNvGrpSpPr/>
          <p:nvPr/>
        </p:nvGrpSpPr>
        <p:grpSpPr>
          <a:xfrm>
            <a:off x="1076820" y="1832702"/>
            <a:ext cx="3949477" cy="3515141"/>
            <a:chOff x="1076820" y="1832702"/>
            <a:chExt cx="3949477" cy="3515141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5DC12A4-7D31-4938-90CA-1C4153FAFA50}"/>
                </a:ext>
              </a:extLst>
            </p:cNvPr>
            <p:cNvSpPr/>
            <p:nvPr/>
          </p:nvSpPr>
          <p:spPr>
            <a:xfrm rot="5641733">
              <a:off x="1735623" y="4658219"/>
              <a:ext cx="768161" cy="611087"/>
            </a:xfrm>
            <a:custGeom>
              <a:avLst/>
              <a:gdLst>
                <a:gd name="connsiteX0" fmla="*/ 0 w 1266656"/>
                <a:gd name="connsiteY0" fmla="*/ 48657 h 1007650"/>
                <a:gd name="connsiteX1" fmla="*/ 879035 w 1266656"/>
                <a:gd name="connsiteY1" fmla="*/ 636392 h 1007650"/>
                <a:gd name="connsiteX2" fmla="*/ 884037 w 1266656"/>
                <a:gd name="connsiteY2" fmla="*/ 630337 h 1007650"/>
                <a:gd name="connsiteX3" fmla="*/ 861989 w 1266656"/>
                <a:gd name="connsiteY3" fmla="*/ 606906 h 1007650"/>
                <a:gd name="connsiteX4" fmla="*/ 443072 w 1266656"/>
                <a:gd name="connsiteY4" fmla="*/ 281513 h 1007650"/>
                <a:gd name="connsiteX5" fmla="*/ 57786 w 1266656"/>
                <a:gd name="connsiteY5" fmla="*/ 34112 h 1007650"/>
                <a:gd name="connsiteX6" fmla="*/ 27577 w 1266656"/>
                <a:gd name="connsiteY6" fmla="*/ 13512 h 1007650"/>
                <a:gd name="connsiteX7" fmla="*/ 117547 w 1266656"/>
                <a:gd name="connsiteY7" fmla="*/ 8641 h 1007650"/>
                <a:gd name="connsiteX8" fmla="*/ 645257 w 1266656"/>
                <a:gd name="connsiteY8" fmla="*/ 17329 h 1007650"/>
                <a:gd name="connsiteX9" fmla="*/ 1090830 w 1266656"/>
                <a:gd name="connsiteY9" fmla="*/ 257688 h 1007650"/>
                <a:gd name="connsiteX10" fmla="*/ 1221277 w 1266656"/>
                <a:gd name="connsiteY10" fmla="*/ 543658 h 1007650"/>
                <a:gd name="connsiteX11" fmla="*/ 1266558 w 1266656"/>
                <a:gd name="connsiteY11" fmla="*/ 982649 h 1007650"/>
                <a:gd name="connsiteX12" fmla="*/ 1095108 w 1266656"/>
                <a:gd name="connsiteY12" fmla="*/ 1002656 h 1007650"/>
                <a:gd name="connsiteX13" fmla="*/ 694093 w 1266656"/>
                <a:gd name="connsiteY13" fmla="*/ 972447 h 1007650"/>
                <a:gd name="connsiteX14" fmla="*/ 259511 w 1266656"/>
                <a:gd name="connsiteY14" fmla="*/ 683647 h 1007650"/>
                <a:gd name="connsiteX15" fmla="*/ 0 w 1266656"/>
                <a:gd name="connsiteY15" fmla="*/ 48657 h 100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6656" h="1007650">
                  <a:moveTo>
                    <a:pt x="0" y="48657"/>
                  </a:moveTo>
                  <a:cubicBezTo>
                    <a:pt x="283600" y="263612"/>
                    <a:pt x="544559" y="505485"/>
                    <a:pt x="879035" y="636392"/>
                  </a:cubicBezTo>
                  <a:cubicBezTo>
                    <a:pt x="880680" y="634351"/>
                    <a:pt x="882392" y="632377"/>
                    <a:pt x="884037" y="630337"/>
                  </a:cubicBezTo>
                  <a:cubicBezTo>
                    <a:pt x="876731" y="622505"/>
                    <a:pt x="869558" y="614541"/>
                    <a:pt x="861989" y="606906"/>
                  </a:cubicBezTo>
                  <a:cubicBezTo>
                    <a:pt x="736478" y="480211"/>
                    <a:pt x="591486" y="378526"/>
                    <a:pt x="443072" y="281513"/>
                  </a:cubicBezTo>
                  <a:cubicBezTo>
                    <a:pt x="315323" y="197993"/>
                    <a:pt x="186258" y="116579"/>
                    <a:pt x="57786" y="34112"/>
                  </a:cubicBezTo>
                  <a:cubicBezTo>
                    <a:pt x="49428" y="28715"/>
                    <a:pt x="41332" y="22923"/>
                    <a:pt x="27577" y="13512"/>
                  </a:cubicBezTo>
                  <a:cubicBezTo>
                    <a:pt x="62064" y="11603"/>
                    <a:pt x="89838" y="9892"/>
                    <a:pt x="117547" y="8641"/>
                  </a:cubicBezTo>
                  <a:cubicBezTo>
                    <a:pt x="293604" y="546"/>
                    <a:pt x="469793" y="-9195"/>
                    <a:pt x="645257" y="17329"/>
                  </a:cubicBezTo>
                  <a:cubicBezTo>
                    <a:pt x="822433" y="44116"/>
                    <a:pt x="978877" y="109866"/>
                    <a:pt x="1090830" y="257688"/>
                  </a:cubicBezTo>
                  <a:cubicBezTo>
                    <a:pt x="1155593" y="343249"/>
                    <a:pt x="1195082" y="440459"/>
                    <a:pt x="1221277" y="543658"/>
                  </a:cubicBezTo>
                  <a:cubicBezTo>
                    <a:pt x="1257410" y="686214"/>
                    <a:pt x="1267809" y="831404"/>
                    <a:pt x="1266558" y="982649"/>
                  </a:cubicBezTo>
                  <a:cubicBezTo>
                    <a:pt x="1208640" y="989559"/>
                    <a:pt x="1152039" y="998115"/>
                    <a:pt x="1095108" y="1002656"/>
                  </a:cubicBezTo>
                  <a:cubicBezTo>
                    <a:pt x="959988" y="1013516"/>
                    <a:pt x="825922" y="1008053"/>
                    <a:pt x="694093" y="972447"/>
                  </a:cubicBezTo>
                  <a:cubicBezTo>
                    <a:pt x="516917" y="924599"/>
                    <a:pt x="373109" y="827521"/>
                    <a:pt x="259511" y="683647"/>
                  </a:cubicBezTo>
                  <a:cubicBezTo>
                    <a:pt x="128538" y="517726"/>
                    <a:pt x="36923" y="262953"/>
                    <a:pt x="0" y="48657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D3BA0D97-17A4-4D86-936A-FA0CCE2209CA}"/>
                </a:ext>
              </a:extLst>
            </p:cNvPr>
            <p:cNvSpPr/>
            <p:nvPr/>
          </p:nvSpPr>
          <p:spPr>
            <a:xfrm>
              <a:off x="1076820" y="3319836"/>
              <a:ext cx="931891" cy="529130"/>
            </a:xfrm>
            <a:custGeom>
              <a:avLst/>
              <a:gdLst>
                <a:gd name="connsiteX0" fmla="*/ 0 w 1569047"/>
                <a:gd name="connsiteY0" fmla="*/ 308845 h 890909"/>
                <a:gd name="connsiteX1" fmla="*/ 402332 w 1569047"/>
                <a:gd name="connsiteY1" fmla="*/ 61049 h 890909"/>
                <a:gd name="connsiteX2" fmla="*/ 1106758 w 1569047"/>
                <a:gd name="connsiteY2" fmla="*/ 100604 h 890909"/>
                <a:gd name="connsiteX3" fmla="*/ 1569047 w 1569047"/>
                <a:gd name="connsiteY3" fmla="*/ 483125 h 890909"/>
                <a:gd name="connsiteX4" fmla="*/ 1461636 w 1569047"/>
                <a:gd name="connsiteY4" fmla="*/ 467593 h 890909"/>
                <a:gd name="connsiteX5" fmla="*/ 1361004 w 1569047"/>
                <a:gd name="connsiteY5" fmla="*/ 452784 h 890909"/>
                <a:gd name="connsiteX6" fmla="*/ 737202 w 1569047"/>
                <a:gd name="connsiteY6" fmla="*/ 394406 h 890909"/>
                <a:gd name="connsiteX7" fmla="*/ 531791 w 1569047"/>
                <a:gd name="connsiteY7" fmla="*/ 410267 h 890909"/>
                <a:gd name="connsiteX8" fmla="*/ 510928 w 1569047"/>
                <a:gd name="connsiteY8" fmla="*/ 415532 h 890909"/>
                <a:gd name="connsiteX9" fmla="*/ 510138 w 1569047"/>
                <a:gd name="connsiteY9" fmla="*/ 423430 h 890909"/>
                <a:gd name="connsiteX10" fmla="*/ 684747 w 1569047"/>
                <a:gd name="connsiteY10" fmla="*/ 461340 h 890909"/>
                <a:gd name="connsiteX11" fmla="*/ 1300848 w 1569047"/>
                <a:gd name="connsiteY11" fmla="*/ 513071 h 890909"/>
                <a:gd name="connsiteX12" fmla="*/ 1553844 w 1569047"/>
                <a:gd name="connsiteY12" fmla="*/ 524392 h 890909"/>
                <a:gd name="connsiteX13" fmla="*/ 1546670 w 1569047"/>
                <a:gd name="connsiteY13" fmla="*/ 533869 h 890909"/>
                <a:gd name="connsiteX14" fmla="*/ 1039954 w 1569047"/>
                <a:gd name="connsiteY14" fmla="*/ 823985 h 890909"/>
                <a:gd name="connsiteX15" fmla="*/ 665397 w 1569047"/>
                <a:gd name="connsiteY15" fmla="*/ 886246 h 890909"/>
                <a:gd name="connsiteX16" fmla="*/ 294065 w 1569047"/>
                <a:gd name="connsiteY16" fmla="*/ 697619 h 890909"/>
                <a:gd name="connsiteX17" fmla="*/ 18231 w 1569047"/>
                <a:gd name="connsiteY17" fmla="*/ 337804 h 890909"/>
                <a:gd name="connsiteX18" fmla="*/ 0 w 1569047"/>
                <a:gd name="connsiteY18" fmla="*/ 314374 h 890909"/>
                <a:gd name="connsiteX19" fmla="*/ 0 w 1569047"/>
                <a:gd name="connsiteY19" fmla="*/ 308845 h 89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9047" h="890909">
                  <a:moveTo>
                    <a:pt x="0" y="308845"/>
                  </a:moveTo>
                  <a:cubicBezTo>
                    <a:pt x="122351" y="207226"/>
                    <a:pt x="253062" y="118901"/>
                    <a:pt x="402332" y="61049"/>
                  </a:cubicBezTo>
                  <a:cubicBezTo>
                    <a:pt x="643020" y="-32146"/>
                    <a:pt x="878114" y="-18391"/>
                    <a:pt x="1106758" y="100604"/>
                  </a:cubicBezTo>
                  <a:cubicBezTo>
                    <a:pt x="1285711" y="193799"/>
                    <a:pt x="1430768" y="328392"/>
                    <a:pt x="1569047" y="483125"/>
                  </a:cubicBezTo>
                  <a:cubicBezTo>
                    <a:pt x="1528636" y="477268"/>
                    <a:pt x="1495136" y="472529"/>
                    <a:pt x="1461636" y="467593"/>
                  </a:cubicBezTo>
                  <a:cubicBezTo>
                    <a:pt x="1428070" y="462722"/>
                    <a:pt x="1394570" y="457589"/>
                    <a:pt x="1361004" y="452784"/>
                  </a:cubicBezTo>
                  <a:cubicBezTo>
                    <a:pt x="1154013" y="423167"/>
                    <a:pt x="947088" y="391115"/>
                    <a:pt x="737202" y="394406"/>
                  </a:cubicBezTo>
                  <a:cubicBezTo>
                    <a:pt x="668688" y="395459"/>
                    <a:pt x="600240" y="404541"/>
                    <a:pt x="531791" y="410267"/>
                  </a:cubicBezTo>
                  <a:cubicBezTo>
                    <a:pt x="524749" y="410859"/>
                    <a:pt x="517904" y="413755"/>
                    <a:pt x="510928" y="415532"/>
                  </a:cubicBezTo>
                  <a:cubicBezTo>
                    <a:pt x="510664" y="418165"/>
                    <a:pt x="510401" y="420798"/>
                    <a:pt x="510138" y="423430"/>
                  </a:cubicBezTo>
                  <a:cubicBezTo>
                    <a:pt x="568319" y="436199"/>
                    <a:pt x="626171" y="451007"/>
                    <a:pt x="684747" y="461340"/>
                  </a:cubicBezTo>
                  <a:cubicBezTo>
                    <a:pt x="888512" y="497341"/>
                    <a:pt x="1094779" y="504186"/>
                    <a:pt x="1300848" y="513071"/>
                  </a:cubicBezTo>
                  <a:cubicBezTo>
                    <a:pt x="1384105" y="516625"/>
                    <a:pt x="1467428" y="520509"/>
                    <a:pt x="1553844" y="524392"/>
                  </a:cubicBezTo>
                  <a:cubicBezTo>
                    <a:pt x="1549763" y="529920"/>
                    <a:pt x="1548644" y="532553"/>
                    <a:pt x="1546670" y="533869"/>
                  </a:cubicBezTo>
                  <a:cubicBezTo>
                    <a:pt x="1382525" y="638845"/>
                    <a:pt x="1221540" y="749416"/>
                    <a:pt x="1039954" y="823985"/>
                  </a:cubicBezTo>
                  <a:cubicBezTo>
                    <a:pt x="919907" y="873281"/>
                    <a:pt x="796568" y="902898"/>
                    <a:pt x="665397" y="886246"/>
                  </a:cubicBezTo>
                  <a:cubicBezTo>
                    <a:pt x="518957" y="867687"/>
                    <a:pt x="399502" y="796276"/>
                    <a:pt x="294065" y="697619"/>
                  </a:cubicBezTo>
                  <a:cubicBezTo>
                    <a:pt x="182244" y="593037"/>
                    <a:pt x="95894" y="468712"/>
                    <a:pt x="18231" y="337804"/>
                  </a:cubicBezTo>
                  <a:cubicBezTo>
                    <a:pt x="13229" y="329380"/>
                    <a:pt x="6121" y="322140"/>
                    <a:pt x="0" y="314374"/>
                  </a:cubicBezTo>
                  <a:cubicBezTo>
                    <a:pt x="0" y="312663"/>
                    <a:pt x="0" y="310754"/>
                    <a:pt x="0" y="308845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F0B7F23-D131-4F9F-ACE4-640CCA9CC5CE}"/>
                </a:ext>
              </a:extLst>
            </p:cNvPr>
            <p:cNvSpPr/>
            <p:nvPr/>
          </p:nvSpPr>
          <p:spPr>
            <a:xfrm>
              <a:off x="4162148" y="2882969"/>
              <a:ext cx="864149" cy="562849"/>
            </a:xfrm>
            <a:custGeom>
              <a:avLst/>
              <a:gdLst>
                <a:gd name="connsiteX0" fmla="*/ 11582 w 1454987"/>
                <a:gd name="connsiteY0" fmla="*/ 845447 h 947682"/>
                <a:gd name="connsiteX1" fmla="*/ 959921 w 1454987"/>
                <a:gd name="connsiteY1" fmla="*/ 377431 h 947682"/>
                <a:gd name="connsiteX2" fmla="*/ 956104 w 1454987"/>
                <a:gd name="connsiteY2" fmla="*/ 367822 h 947682"/>
                <a:gd name="connsiteX3" fmla="*/ 787681 w 1454987"/>
                <a:gd name="connsiteY3" fmla="*/ 421462 h 947682"/>
                <a:gd name="connsiteX4" fmla="*/ 198038 w 1454987"/>
                <a:gd name="connsiteY4" fmla="*/ 699665 h 947682"/>
                <a:gd name="connsiteX5" fmla="*/ 854 w 1454987"/>
                <a:gd name="connsiteY5" fmla="*/ 802074 h 947682"/>
                <a:gd name="connsiteX6" fmla="*/ 328 w 1454987"/>
                <a:gd name="connsiteY6" fmla="*/ 792926 h 947682"/>
                <a:gd name="connsiteX7" fmla="*/ 259905 w 1454987"/>
                <a:gd name="connsiteY7" fmla="*/ 333334 h 947682"/>
                <a:gd name="connsiteX8" fmla="*/ 513559 w 1454987"/>
                <a:gd name="connsiteY8" fmla="*/ 83037 h 947682"/>
                <a:gd name="connsiteX9" fmla="*/ 966437 w 1454987"/>
                <a:gd name="connsiteY9" fmla="*/ 15049 h 947682"/>
                <a:gd name="connsiteX10" fmla="*/ 1454987 w 1454987"/>
                <a:gd name="connsiteY10" fmla="*/ 214734 h 947682"/>
                <a:gd name="connsiteX11" fmla="*/ 1371862 w 1454987"/>
                <a:gd name="connsiteY11" fmla="*/ 401059 h 947682"/>
                <a:gd name="connsiteX12" fmla="*/ 1058447 w 1454987"/>
                <a:gd name="connsiteY12" fmla="*/ 791741 h 947682"/>
                <a:gd name="connsiteX13" fmla="*/ 480717 w 1454987"/>
                <a:gd name="connsiteY13" fmla="*/ 945684 h 947682"/>
                <a:gd name="connsiteX14" fmla="*/ 28102 w 1454987"/>
                <a:gd name="connsiteY14" fmla="*/ 852752 h 947682"/>
                <a:gd name="connsiteX15" fmla="*/ 11582 w 1454987"/>
                <a:gd name="connsiteY15" fmla="*/ 845447 h 94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4987" h="947682">
                  <a:moveTo>
                    <a:pt x="11582" y="845447"/>
                  </a:moveTo>
                  <a:cubicBezTo>
                    <a:pt x="340266" y="706510"/>
                    <a:pt x="680205" y="602257"/>
                    <a:pt x="959921" y="377431"/>
                  </a:cubicBezTo>
                  <a:cubicBezTo>
                    <a:pt x="958671" y="374206"/>
                    <a:pt x="957354" y="371047"/>
                    <a:pt x="956104" y="367822"/>
                  </a:cubicBezTo>
                  <a:cubicBezTo>
                    <a:pt x="899897" y="385592"/>
                    <a:pt x="843033" y="401454"/>
                    <a:pt x="787681" y="421462"/>
                  </a:cubicBezTo>
                  <a:cubicBezTo>
                    <a:pt x="582337" y="495504"/>
                    <a:pt x="391207" y="599756"/>
                    <a:pt x="198038" y="699665"/>
                  </a:cubicBezTo>
                  <a:cubicBezTo>
                    <a:pt x="132881" y="733362"/>
                    <a:pt x="67789" y="767323"/>
                    <a:pt x="854" y="802074"/>
                  </a:cubicBezTo>
                  <a:cubicBezTo>
                    <a:pt x="525" y="797467"/>
                    <a:pt x="-528" y="794637"/>
                    <a:pt x="328" y="792926"/>
                  </a:cubicBezTo>
                  <a:cubicBezTo>
                    <a:pt x="80952" y="636416"/>
                    <a:pt x="158022" y="477800"/>
                    <a:pt x="259905" y="333334"/>
                  </a:cubicBezTo>
                  <a:cubicBezTo>
                    <a:pt x="329406" y="234742"/>
                    <a:pt x="408978" y="146023"/>
                    <a:pt x="513559" y="83037"/>
                  </a:cubicBezTo>
                  <a:cubicBezTo>
                    <a:pt x="654997" y="-2194"/>
                    <a:pt x="807492" y="-15752"/>
                    <a:pt x="966437" y="15049"/>
                  </a:cubicBezTo>
                  <a:cubicBezTo>
                    <a:pt x="1140849" y="48813"/>
                    <a:pt x="1297687" y="124962"/>
                    <a:pt x="1454987" y="214734"/>
                  </a:cubicBezTo>
                  <a:cubicBezTo>
                    <a:pt x="1426950" y="277983"/>
                    <a:pt x="1401677" y="340640"/>
                    <a:pt x="1371862" y="401059"/>
                  </a:cubicBezTo>
                  <a:cubicBezTo>
                    <a:pt x="1296306" y="554146"/>
                    <a:pt x="1198174" y="689924"/>
                    <a:pt x="1058447" y="791741"/>
                  </a:cubicBezTo>
                  <a:cubicBezTo>
                    <a:pt x="885813" y="917515"/>
                    <a:pt x="689747" y="957597"/>
                    <a:pt x="480717" y="945684"/>
                  </a:cubicBezTo>
                  <a:cubicBezTo>
                    <a:pt x="325523" y="936865"/>
                    <a:pt x="175398" y="901324"/>
                    <a:pt x="28102" y="852752"/>
                  </a:cubicBezTo>
                  <a:cubicBezTo>
                    <a:pt x="23824" y="851304"/>
                    <a:pt x="19875" y="849132"/>
                    <a:pt x="11582" y="845447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64D9123-AFD2-400F-8AB5-A9E996B8AECA}"/>
                </a:ext>
              </a:extLst>
            </p:cNvPr>
            <p:cNvSpPr/>
            <p:nvPr/>
          </p:nvSpPr>
          <p:spPr>
            <a:xfrm>
              <a:off x="3340624" y="1832702"/>
              <a:ext cx="537080" cy="892411"/>
            </a:xfrm>
            <a:custGeom>
              <a:avLst/>
              <a:gdLst>
                <a:gd name="connsiteX0" fmla="*/ 719860 w 904294"/>
                <a:gd name="connsiteY0" fmla="*/ 0 h 1502573"/>
                <a:gd name="connsiteX1" fmla="*/ 898747 w 904294"/>
                <a:gd name="connsiteY1" fmla="*/ 510730 h 1502573"/>
                <a:gd name="connsiteX2" fmla="*/ 663259 w 904294"/>
                <a:gd name="connsiteY2" fmla="*/ 1190146 h 1502573"/>
                <a:gd name="connsiteX3" fmla="*/ 274814 w 904294"/>
                <a:gd name="connsiteY3" fmla="*/ 1497966 h 1502573"/>
                <a:gd name="connsiteX4" fmla="*/ 262573 w 904294"/>
                <a:gd name="connsiteY4" fmla="*/ 1502573 h 1502573"/>
                <a:gd name="connsiteX5" fmla="*/ 523071 w 904294"/>
                <a:gd name="connsiteY5" fmla="*/ 479402 h 1502573"/>
                <a:gd name="connsiteX6" fmla="*/ 516358 w 904294"/>
                <a:gd name="connsiteY6" fmla="*/ 476374 h 1502573"/>
                <a:gd name="connsiteX7" fmla="*/ 502537 w 904294"/>
                <a:gd name="connsiteY7" fmla="*/ 501384 h 1502573"/>
                <a:gd name="connsiteX8" fmla="*/ 339643 w 904294"/>
                <a:gd name="connsiteY8" fmla="*/ 984867 h 1502573"/>
                <a:gd name="connsiteX9" fmla="*/ 226176 w 904294"/>
                <a:gd name="connsiteY9" fmla="*/ 1465914 h 1502573"/>
                <a:gd name="connsiteX10" fmla="*/ 219990 w 904294"/>
                <a:gd name="connsiteY10" fmla="*/ 1487304 h 1502573"/>
                <a:gd name="connsiteX11" fmla="*/ 207485 w 904294"/>
                <a:gd name="connsiteY11" fmla="*/ 1459662 h 1502573"/>
                <a:gd name="connsiteX12" fmla="*/ 32481 w 904294"/>
                <a:gd name="connsiteY12" fmla="*/ 973876 h 1502573"/>
                <a:gd name="connsiteX13" fmla="*/ 8326 w 904294"/>
                <a:gd name="connsiteY13" fmla="*/ 629593 h 1502573"/>
                <a:gd name="connsiteX14" fmla="*/ 233416 w 904294"/>
                <a:gd name="connsiteY14" fmla="*/ 252403 h 1502573"/>
                <a:gd name="connsiteX15" fmla="*/ 710449 w 904294"/>
                <a:gd name="connsiteY15" fmla="*/ 724 h 1502573"/>
                <a:gd name="connsiteX16" fmla="*/ 719860 w 904294"/>
                <a:gd name="connsiteY16" fmla="*/ 0 h 150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294" h="1502573">
                  <a:moveTo>
                    <a:pt x="719860" y="0"/>
                  </a:moveTo>
                  <a:cubicBezTo>
                    <a:pt x="809567" y="161643"/>
                    <a:pt x="878345" y="327828"/>
                    <a:pt x="898747" y="510730"/>
                  </a:cubicBezTo>
                  <a:cubicBezTo>
                    <a:pt x="928167" y="774454"/>
                    <a:pt x="839250" y="997635"/>
                    <a:pt x="663259" y="1190146"/>
                  </a:cubicBezTo>
                  <a:cubicBezTo>
                    <a:pt x="550385" y="1313616"/>
                    <a:pt x="416779" y="1411155"/>
                    <a:pt x="274814" y="1497966"/>
                  </a:cubicBezTo>
                  <a:cubicBezTo>
                    <a:pt x="271918" y="1499743"/>
                    <a:pt x="268364" y="1500467"/>
                    <a:pt x="262573" y="1502573"/>
                  </a:cubicBezTo>
                  <a:cubicBezTo>
                    <a:pt x="369852" y="1164807"/>
                    <a:pt x="511487" y="838295"/>
                    <a:pt x="523071" y="479402"/>
                  </a:cubicBezTo>
                  <a:cubicBezTo>
                    <a:pt x="520834" y="478415"/>
                    <a:pt x="518596" y="477362"/>
                    <a:pt x="516358" y="476374"/>
                  </a:cubicBezTo>
                  <a:cubicBezTo>
                    <a:pt x="511751" y="484733"/>
                    <a:pt x="506749" y="492828"/>
                    <a:pt x="502537" y="501384"/>
                  </a:cubicBezTo>
                  <a:cubicBezTo>
                    <a:pt x="427243" y="655459"/>
                    <a:pt x="380317" y="819274"/>
                    <a:pt x="339643" y="984867"/>
                  </a:cubicBezTo>
                  <a:cubicBezTo>
                    <a:pt x="300351" y="1144865"/>
                    <a:pt x="263889" y="1305521"/>
                    <a:pt x="226176" y="1465914"/>
                  </a:cubicBezTo>
                  <a:cubicBezTo>
                    <a:pt x="224926" y="1471311"/>
                    <a:pt x="223149" y="1476510"/>
                    <a:pt x="219990" y="1487304"/>
                  </a:cubicBezTo>
                  <a:cubicBezTo>
                    <a:pt x="214461" y="1475194"/>
                    <a:pt x="210710" y="1467559"/>
                    <a:pt x="207485" y="1459662"/>
                  </a:cubicBezTo>
                  <a:cubicBezTo>
                    <a:pt x="142393" y="1300190"/>
                    <a:pt x="74208" y="1141771"/>
                    <a:pt x="32481" y="973876"/>
                  </a:cubicBezTo>
                  <a:cubicBezTo>
                    <a:pt x="4311" y="860541"/>
                    <a:pt x="-10300" y="746087"/>
                    <a:pt x="8326" y="629593"/>
                  </a:cubicBezTo>
                  <a:cubicBezTo>
                    <a:pt x="33205" y="474137"/>
                    <a:pt x="114421" y="351654"/>
                    <a:pt x="233416" y="252403"/>
                  </a:cubicBezTo>
                  <a:cubicBezTo>
                    <a:pt x="374525" y="134922"/>
                    <a:pt x="538999" y="61209"/>
                    <a:pt x="710449" y="724"/>
                  </a:cubicBezTo>
                  <a:cubicBezTo>
                    <a:pt x="712818" y="-132"/>
                    <a:pt x="715714" y="263"/>
                    <a:pt x="719860" y="0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F8F0CF7-AC6D-496B-AE93-06A07D2149CD}"/>
                </a:ext>
              </a:extLst>
            </p:cNvPr>
            <p:cNvSpPr/>
            <p:nvPr/>
          </p:nvSpPr>
          <p:spPr>
            <a:xfrm>
              <a:off x="3989763" y="4467238"/>
              <a:ext cx="752295" cy="598465"/>
            </a:xfrm>
            <a:custGeom>
              <a:avLst/>
              <a:gdLst>
                <a:gd name="connsiteX0" fmla="*/ 0 w 1266656"/>
                <a:gd name="connsiteY0" fmla="*/ 48657 h 1007650"/>
                <a:gd name="connsiteX1" fmla="*/ 879035 w 1266656"/>
                <a:gd name="connsiteY1" fmla="*/ 636392 h 1007650"/>
                <a:gd name="connsiteX2" fmla="*/ 884037 w 1266656"/>
                <a:gd name="connsiteY2" fmla="*/ 630337 h 1007650"/>
                <a:gd name="connsiteX3" fmla="*/ 861989 w 1266656"/>
                <a:gd name="connsiteY3" fmla="*/ 606906 h 1007650"/>
                <a:gd name="connsiteX4" fmla="*/ 443072 w 1266656"/>
                <a:gd name="connsiteY4" fmla="*/ 281513 h 1007650"/>
                <a:gd name="connsiteX5" fmla="*/ 57786 w 1266656"/>
                <a:gd name="connsiteY5" fmla="*/ 34112 h 1007650"/>
                <a:gd name="connsiteX6" fmla="*/ 27577 w 1266656"/>
                <a:gd name="connsiteY6" fmla="*/ 13512 h 1007650"/>
                <a:gd name="connsiteX7" fmla="*/ 117547 w 1266656"/>
                <a:gd name="connsiteY7" fmla="*/ 8641 h 1007650"/>
                <a:gd name="connsiteX8" fmla="*/ 645257 w 1266656"/>
                <a:gd name="connsiteY8" fmla="*/ 17329 h 1007650"/>
                <a:gd name="connsiteX9" fmla="*/ 1090830 w 1266656"/>
                <a:gd name="connsiteY9" fmla="*/ 257688 h 1007650"/>
                <a:gd name="connsiteX10" fmla="*/ 1221277 w 1266656"/>
                <a:gd name="connsiteY10" fmla="*/ 543658 h 1007650"/>
                <a:gd name="connsiteX11" fmla="*/ 1266558 w 1266656"/>
                <a:gd name="connsiteY11" fmla="*/ 982649 h 1007650"/>
                <a:gd name="connsiteX12" fmla="*/ 1095108 w 1266656"/>
                <a:gd name="connsiteY12" fmla="*/ 1002656 h 1007650"/>
                <a:gd name="connsiteX13" fmla="*/ 694093 w 1266656"/>
                <a:gd name="connsiteY13" fmla="*/ 972447 h 1007650"/>
                <a:gd name="connsiteX14" fmla="*/ 259511 w 1266656"/>
                <a:gd name="connsiteY14" fmla="*/ 683647 h 1007650"/>
                <a:gd name="connsiteX15" fmla="*/ 0 w 1266656"/>
                <a:gd name="connsiteY15" fmla="*/ 48657 h 100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6656" h="1007650">
                  <a:moveTo>
                    <a:pt x="0" y="48657"/>
                  </a:moveTo>
                  <a:cubicBezTo>
                    <a:pt x="283600" y="263612"/>
                    <a:pt x="544559" y="505485"/>
                    <a:pt x="879035" y="636392"/>
                  </a:cubicBezTo>
                  <a:cubicBezTo>
                    <a:pt x="880680" y="634351"/>
                    <a:pt x="882392" y="632377"/>
                    <a:pt x="884037" y="630337"/>
                  </a:cubicBezTo>
                  <a:cubicBezTo>
                    <a:pt x="876731" y="622505"/>
                    <a:pt x="869558" y="614541"/>
                    <a:pt x="861989" y="606906"/>
                  </a:cubicBezTo>
                  <a:cubicBezTo>
                    <a:pt x="736478" y="480211"/>
                    <a:pt x="591486" y="378526"/>
                    <a:pt x="443072" y="281513"/>
                  </a:cubicBezTo>
                  <a:cubicBezTo>
                    <a:pt x="315323" y="197993"/>
                    <a:pt x="186258" y="116579"/>
                    <a:pt x="57786" y="34112"/>
                  </a:cubicBezTo>
                  <a:cubicBezTo>
                    <a:pt x="49428" y="28715"/>
                    <a:pt x="41332" y="22923"/>
                    <a:pt x="27577" y="13512"/>
                  </a:cubicBezTo>
                  <a:cubicBezTo>
                    <a:pt x="62064" y="11603"/>
                    <a:pt x="89838" y="9892"/>
                    <a:pt x="117547" y="8641"/>
                  </a:cubicBezTo>
                  <a:cubicBezTo>
                    <a:pt x="293604" y="546"/>
                    <a:pt x="469793" y="-9195"/>
                    <a:pt x="645257" y="17329"/>
                  </a:cubicBezTo>
                  <a:cubicBezTo>
                    <a:pt x="822433" y="44116"/>
                    <a:pt x="978877" y="109866"/>
                    <a:pt x="1090830" y="257688"/>
                  </a:cubicBezTo>
                  <a:cubicBezTo>
                    <a:pt x="1155593" y="343249"/>
                    <a:pt x="1195082" y="440459"/>
                    <a:pt x="1221277" y="543658"/>
                  </a:cubicBezTo>
                  <a:cubicBezTo>
                    <a:pt x="1257410" y="686214"/>
                    <a:pt x="1267809" y="831404"/>
                    <a:pt x="1266558" y="982649"/>
                  </a:cubicBezTo>
                  <a:cubicBezTo>
                    <a:pt x="1208640" y="989559"/>
                    <a:pt x="1152039" y="998115"/>
                    <a:pt x="1095108" y="1002656"/>
                  </a:cubicBezTo>
                  <a:cubicBezTo>
                    <a:pt x="959988" y="1013516"/>
                    <a:pt x="825922" y="1008053"/>
                    <a:pt x="694093" y="972447"/>
                  </a:cubicBezTo>
                  <a:cubicBezTo>
                    <a:pt x="516917" y="924599"/>
                    <a:pt x="373109" y="827521"/>
                    <a:pt x="259511" y="683647"/>
                  </a:cubicBezTo>
                  <a:cubicBezTo>
                    <a:pt x="128538" y="517726"/>
                    <a:pt x="36923" y="262953"/>
                    <a:pt x="0" y="48657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F79A0FE-BF54-47CB-A781-9986D8E7614B}"/>
                </a:ext>
              </a:extLst>
            </p:cNvPr>
            <p:cNvSpPr/>
            <p:nvPr/>
          </p:nvSpPr>
          <p:spPr>
            <a:xfrm>
              <a:off x="2042096" y="1978661"/>
              <a:ext cx="585074" cy="820799"/>
            </a:xfrm>
            <a:custGeom>
              <a:avLst/>
              <a:gdLst>
                <a:gd name="connsiteX0" fmla="*/ 144790 w 985102"/>
                <a:gd name="connsiteY0" fmla="*/ 0 h 1381998"/>
                <a:gd name="connsiteX1" fmla="*/ 871988 w 985102"/>
                <a:gd name="connsiteY1" fmla="*/ 475782 h 1381998"/>
                <a:gd name="connsiteX2" fmla="*/ 983414 w 985102"/>
                <a:gd name="connsiteY2" fmla="*/ 1005335 h 1381998"/>
                <a:gd name="connsiteX3" fmla="*/ 947808 w 985102"/>
                <a:gd name="connsiteY3" fmla="*/ 1356133 h 1381998"/>
                <a:gd name="connsiteX4" fmla="*/ 935829 w 985102"/>
                <a:gd name="connsiteY4" fmla="*/ 1357845 h 1381998"/>
                <a:gd name="connsiteX5" fmla="*/ 920428 w 985102"/>
                <a:gd name="connsiteY5" fmla="*/ 1330926 h 1381998"/>
                <a:gd name="connsiteX6" fmla="*/ 631563 w 985102"/>
                <a:gd name="connsiteY6" fmla="*/ 815918 h 1381998"/>
                <a:gd name="connsiteX7" fmla="*/ 388900 w 985102"/>
                <a:gd name="connsiteY7" fmla="*/ 497435 h 1381998"/>
                <a:gd name="connsiteX8" fmla="*/ 363364 w 985102"/>
                <a:gd name="connsiteY8" fmla="*/ 473347 h 1381998"/>
                <a:gd name="connsiteX9" fmla="*/ 355466 w 985102"/>
                <a:gd name="connsiteY9" fmla="*/ 478349 h 1381998"/>
                <a:gd name="connsiteX10" fmla="*/ 427863 w 985102"/>
                <a:gd name="connsiteY10" fmla="*/ 639334 h 1381998"/>
                <a:gd name="connsiteX11" fmla="*/ 744042 w 985102"/>
                <a:gd name="connsiteY11" fmla="*/ 1150986 h 1381998"/>
                <a:gd name="connsiteX12" fmla="*/ 900091 w 985102"/>
                <a:gd name="connsiteY12" fmla="*/ 1381999 h 1381998"/>
                <a:gd name="connsiteX13" fmla="*/ 803605 w 985102"/>
                <a:gd name="connsiteY13" fmla="*/ 1345998 h 1381998"/>
                <a:gd name="connsiteX14" fmla="*/ 350398 w 985102"/>
                <a:gd name="connsiteY14" fmla="*/ 1143154 h 1381998"/>
                <a:gd name="connsiteX15" fmla="*/ 132219 w 985102"/>
                <a:gd name="connsiteY15" fmla="*/ 961239 h 1381998"/>
                <a:gd name="connsiteX16" fmla="*/ 522 w 985102"/>
                <a:gd name="connsiteY16" fmla="*/ 545020 h 1381998"/>
                <a:gd name="connsiteX17" fmla="*/ 144790 w 985102"/>
                <a:gd name="connsiteY17" fmla="*/ 0 h 13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5102" h="1381998">
                  <a:moveTo>
                    <a:pt x="144790" y="0"/>
                  </a:moveTo>
                  <a:cubicBezTo>
                    <a:pt x="442672" y="77531"/>
                    <a:pt x="711792" y="194156"/>
                    <a:pt x="871988" y="475782"/>
                  </a:cubicBezTo>
                  <a:cubicBezTo>
                    <a:pt x="965315" y="639795"/>
                    <a:pt x="992628" y="820064"/>
                    <a:pt x="983414" y="1005335"/>
                  </a:cubicBezTo>
                  <a:cubicBezTo>
                    <a:pt x="977556" y="1122553"/>
                    <a:pt x="960115" y="1239179"/>
                    <a:pt x="947808" y="1356133"/>
                  </a:cubicBezTo>
                  <a:cubicBezTo>
                    <a:pt x="943793" y="1356726"/>
                    <a:pt x="939844" y="1357318"/>
                    <a:pt x="935829" y="1357845"/>
                  </a:cubicBezTo>
                  <a:cubicBezTo>
                    <a:pt x="930696" y="1348894"/>
                    <a:pt x="925496" y="1339943"/>
                    <a:pt x="920428" y="1330926"/>
                  </a:cubicBezTo>
                  <a:cubicBezTo>
                    <a:pt x="824403" y="1159147"/>
                    <a:pt x="730616" y="985986"/>
                    <a:pt x="631563" y="815918"/>
                  </a:cubicBezTo>
                  <a:cubicBezTo>
                    <a:pt x="564102" y="700148"/>
                    <a:pt x="484333" y="592473"/>
                    <a:pt x="388900" y="497435"/>
                  </a:cubicBezTo>
                  <a:cubicBezTo>
                    <a:pt x="380608" y="489208"/>
                    <a:pt x="371920" y="481376"/>
                    <a:pt x="363364" y="473347"/>
                  </a:cubicBezTo>
                  <a:cubicBezTo>
                    <a:pt x="360731" y="474992"/>
                    <a:pt x="358099" y="476703"/>
                    <a:pt x="355466" y="478349"/>
                  </a:cubicBezTo>
                  <a:cubicBezTo>
                    <a:pt x="379489" y="532054"/>
                    <a:pt x="401669" y="586682"/>
                    <a:pt x="427863" y="639334"/>
                  </a:cubicBezTo>
                  <a:cubicBezTo>
                    <a:pt x="517636" y="819472"/>
                    <a:pt x="631695" y="984735"/>
                    <a:pt x="744042" y="1150986"/>
                  </a:cubicBezTo>
                  <a:cubicBezTo>
                    <a:pt x="794523" y="1225687"/>
                    <a:pt x="845003" y="1300453"/>
                    <a:pt x="900091" y="1381999"/>
                  </a:cubicBezTo>
                  <a:cubicBezTo>
                    <a:pt x="862971" y="1368178"/>
                    <a:pt x="833222" y="1357186"/>
                    <a:pt x="803605" y="1345998"/>
                  </a:cubicBezTo>
                  <a:cubicBezTo>
                    <a:pt x="648609" y="1287224"/>
                    <a:pt x="493284" y="1229043"/>
                    <a:pt x="350398" y="1143154"/>
                  </a:cubicBezTo>
                  <a:cubicBezTo>
                    <a:pt x="268260" y="1093792"/>
                    <a:pt x="193296" y="1035808"/>
                    <a:pt x="132219" y="961239"/>
                  </a:cubicBezTo>
                  <a:cubicBezTo>
                    <a:pt x="33035" y="840006"/>
                    <a:pt x="-5007" y="698897"/>
                    <a:pt x="522" y="545020"/>
                  </a:cubicBezTo>
                  <a:cubicBezTo>
                    <a:pt x="7630" y="354484"/>
                    <a:pt x="68378" y="177702"/>
                    <a:pt x="144790" y="0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7D002D3-CC17-422B-BDC8-36BD91D54283}"/>
                </a:ext>
              </a:extLst>
            </p:cNvPr>
            <p:cNvSpPr/>
            <p:nvPr/>
          </p:nvSpPr>
          <p:spPr>
            <a:xfrm>
              <a:off x="2020269" y="2939256"/>
              <a:ext cx="390242" cy="310721"/>
            </a:xfrm>
            <a:custGeom>
              <a:avLst/>
              <a:gdLst>
                <a:gd name="connsiteX0" fmla="*/ 203064 w 657060"/>
                <a:gd name="connsiteY0" fmla="*/ 197692 h 523168"/>
                <a:gd name="connsiteX1" fmla="*/ 633959 w 657060"/>
                <a:gd name="connsiteY1" fmla="*/ 512160 h 523168"/>
                <a:gd name="connsiteX2" fmla="*/ 632906 w 657060"/>
                <a:gd name="connsiteY2" fmla="*/ 521506 h 523168"/>
                <a:gd name="connsiteX3" fmla="*/ 397220 w 657060"/>
                <a:gd name="connsiteY3" fmla="*/ 519992 h 523168"/>
                <a:gd name="connsiteX4" fmla="*/ 215766 w 657060"/>
                <a:gd name="connsiteY4" fmla="*/ 483530 h 523168"/>
                <a:gd name="connsiteX5" fmla="*/ 40828 w 657060"/>
                <a:gd name="connsiteY5" fmla="*/ 298917 h 523168"/>
                <a:gd name="connsiteX6" fmla="*/ 22 w 657060"/>
                <a:gd name="connsiteY6" fmla="*/ 32363 h 523168"/>
                <a:gd name="connsiteX7" fmla="*/ 12593 w 657060"/>
                <a:gd name="connsiteY7" fmla="*/ 12487 h 523168"/>
                <a:gd name="connsiteX8" fmla="*/ 404591 w 657060"/>
                <a:gd name="connsiteY8" fmla="*/ 64218 h 523168"/>
                <a:gd name="connsiteX9" fmla="*/ 593812 w 657060"/>
                <a:gd name="connsiteY9" fmla="*/ 293323 h 523168"/>
                <a:gd name="connsiteX10" fmla="*/ 657061 w 657060"/>
                <a:gd name="connsiteY10" fmla="*/ 492349 h 523168"/>
                <a:gd name="connsiteX11" fmla="*/ 203064 w 657060"/>
                <a:gd name="connsiteY11" fmla="*/ 197692 h 52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060" h="523168">
                  <a:moveTo>
                    <a:pt x="203064" y="197692"/>
                  </a:moveTo>
                  <a:cubicBezTo>
                    <a:pt x="327258" y="329126"/>
                    <a:pt x="487058" y="411857"/>
                    <a:pt x="633959" y="512160"/>
                  </a:cubicBezTo>
                  <a:cubicBezTo>
                    <a:pt x="633630" y="515253"/>
                    <a:pt x="633235" y="518412"/>
                    <a:pt x="632906" y="521506"/>
                  </a:cubicBezTo>
                  <a:cubicBezTo>
                    <a:pt x="554322" y="521506"/>
                    <a:pt x="475343" y="526113"/>
                    <a:pt x="397220" y="519992"/>
                  </a:cubicBezTo>
                  <a:cubicBezTo>
                    <a:pt x="336011" y="515187"/>
                    <a:pt x="273750" y="503341"/>
                    <a:pt x="215766" y="483530"/>
                  </a:cubicBezTo>
                  <a:cubicBezTo>
                    <a:pt x="127573" y="453386"/>
                    <a:pt x="73407" y="384675"/>
                    <a:pt x="40828" y="298917"/>
                  </a:cubicBezTo>
                  <a:cubicBezTo>
                    <a:pt x="8249" y="213027"/>
                    <a:pt x="-504" y="123321"/>
                    <a:pt x="22" y="32363"/>
                  </a:cubicBezTo>
                  <a:cubicBezTo>
                    <a:pt x="88" y="25453"/>
                    <a:pt x="7262" y="13408"/>
                    <a:pt x="12593" y="12487"/>
                  </a:cubicBezTo>
                  <a:cubicBezTo>
                    <a:pt x="148305" y="-9496"/>
                    <a:pt x="281516" y="-8245"/>
                    <a:pt x="404591" y="64218"/>
                  </a:cubicBezTo>
                  <a:cubicBezTo>
                    <a:pt x="495088" y="117463"/>
                    <a:pt x="554915" y="198021"/>
                    <a:pt x="593812" y="293323"/>
                  </a:cubicBezTo>
                  <a:cubicBezTo>
                    <a:pt x="619940" y="357427"/>
                    <a:pt x="638764" y="424493"/>
                    <a:pt x="657061" y="492349"/>
                  </a:cubicBezTo>
                  <a:cubicBezTo>
                    <a:pt x="508909" y="386781"/>
                    <a:pt x="375962" y="261599"/>
                    <a:pt x="203064" y="197692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6A24AD5-C375-44D3-98C6-01778F5493F0}"/>
                </a:ext>
              </a:extLst>
            </p:cNvPr>
            <p:cNvSpPr/>
            <p:nvPr/>
          </p:nvSpPr>
          <p:spPr>
            <a:xfrm>
              <a:off x="4144909" y="3752399"/>
              <a:ext cx="480486" cy="274824"/>
            </a:xfrm>
            <a:custGeom>
              <a:avLst/>
              <a:gdLst>
                <a:gd name="connsiteX0" fmla="*/ 809007 w 809006"/>
                <a:gd name="connsiteY0" fmla="*/ 303845 h 462728"/>
                <a:gd name="connsiteX1" fmla="*/ 434318 w 809006"/>
                <a:gd name="connsiteY1" fmla="*/ 462724 h 462728"/>
                <a:gd name="connsiteX2" fmla="*/ 167172 w 809006"/>
                <a:gd name="connsiteY2" fmla="*/ 368344 h 462728"/>
                <a:gd name="connsiteX3" fmla="*/ 11189 w 809006"/>
                <a:gd name="connsiteY3" fmla="*/ 229802 h 462728"/>
                <a:gd name="connsiteX4" fmla="*/ 0 w 809006"/>
                <a:gd name="connsiteY4" fmla="*/ 214138 h 462728"/>
                <a:gd name="connsiteX5" fmla="*/ 540150 w 809006"/>
                <a:gd name="connsiteY5" fmla="*/ 246651 h 462728"/>
                <a:gd name="connsiteX6" fmla="*/ 1645 w 809006"/>
                <a:gd name="connsiteY6" fmla="*/ 188996 h 462728"/>
                <a:gd name="connsiteX7" fmla="*/ 82665 w 809006"/>
                <a:gd name="connsiteY7" fmla="*/ 137660 h 462728"/>
                <a:gd name="connsiteX8" fmla="*/ 297882 w 809006"/>
                <a:gd name="connsiteY8" fmla="*/ 26497 h 462728"/>
                <a:gd name="connsiteX9" fmla="*/ 650852 w 809006"/>
                <a:gd name="connsiteY9" fmla="*/ 95604 h 462728"/>
                <a:gd name="connsiteX10" fmla="*/ 809007 w 809006"/>
                <a:gd name="connsiteY10" fmla="*/ 303845 h 46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006" h="462728">
                  <a:moveTo>
                    <a:pt x="809007" y="303845"/>
                  </a:moveTo>
                  <a:cubicBezTo>
                    <a:pt x="697054" y="393683"/>
                    <a:pt x="580692" y="463382"/>
                    <a:pt x="434318" y="462724"/>
                  </a:cubicBezTo>
                  <a:cubicBezTo>
                    <a:pt x="334278" y="462329"/>
                    <a:pt x="245295" y="427184"/>
                    <a:pt x="167172" y="368344"/>
                  </a:cubicBezTo>
                  <a:cubicBezTo>
                    <a:pt x="111821" y="326617"/>
                    <a:pt x="62854" y="276400"/>
                    <a:pt x="11189" y="229802"/>
                  </a:cubicBezTo>
                  <a:cubicBezTo>
                    <a:pt x="7305" y="226314"/>
                    <a:pt x="4936" y="221180"/>
                    <a:pt x="0" y="214138"/>
                  </a:cubicBezTo>
                  <a:cubicBezTo>
                    <a:pt x="181717" y="236186"/>
                    <a:pt x="358827" y="278045"/>
                    <a:pt x="540150" y="246651"/>
                  </a:cubicBezTo>
                  <a:cubicBezTo>
                    <a:pt x="366857" y="194393"/>
                    <a:pt x="186982" y="203278"/>
                    <a:pt x="1645" y="188996"/>
                  </a:cubicBezTo>
                  <a:cubicBezTo>
                    <a:pt x="32710" y="169120"/>
                    <a:pt x="56733" y="151613"/>
                    <a:pt x="82665" y="137660"/>
                  </a:cubicBezTo>
                  <a:cubicBezTo>
                    <a:pt x="153811" y="99355"/>
                    <a:pt x="223313" y="56443"/>
                    <a:pt x="297882" y="26497"/>
                  </a:cubicBezTo>
                  <a:cubicBezTo>
                    <a:pt x="427934" y="-25826"/>
                    <a:pt x="547192" y="434"/>
                    <a:pt x="650852" y="95604"/>
                  </a:cubicBezTo>
                  <a:cubicBezTo>
                    <a:pt x="715351" y="154772"/>
                    <a:pt x="763726" y="226117"/>
                    <a:pt x="809007" y="303845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B3D9C94-E85F-42C1-B697-421BB527EEDD}"/>
                </a:ext>
              </a:extLst>
            </p:cNvPr>
            <p:cNvSpPr/>
            <p:nvPr/>
          </p:nvSpPr>
          <p:spPr>
            <a:xfrm>
              <a:off x="1877840" y="4157108"/>
              <a:ext cx="447730" cy="291413"/>
            </a:xfrm>
            <a:custGeom>
              <a:avLst/>
              <a:gdLst>
                <a:gd name="connsiteX0" fmla="*/ 745495 w 753853"/>
                <a:gd name="connsiteY0" fmla="*/ 50755 h 490659"/>
                <a:gd name="connsiteX1" fmla="*/ 259446 w 753853"/>
                <a:gd name="connsiteY1" fmla="*/ 294010 h 490659"/>
                <a:gd name="connsiteX2" fmla="*/ 753853 w 753853"/>
                <a:gd name="connsiteY2" fmla="*/ 74646 h 490659"/>
                <a:gd name="connsiteX3" fmla="*/ 567727 w 753853"/>
                <a:gd name="connsiteY3" fmla="*/ 377464 h 490659"/>
                <a:gd name="connsiteX4" fmla="*/ 513823 w 753853"/>
                <a:gd name="connsiteY4" fmla="*/ 427089 h 490659"/>
                <a:gd name="connsiteX5" fmla="*/ 262868 w 753853"/>
                <a:gd name="connsiteY5" fmla="*/ 485204 h 490659"/>
                <a:gd name="connsiteX6" fmla="*/ 0 w 753853"/>
                <a:gd name="connsiteY6" fmla="*/ 380755 h 490659"/>
                <a:gd name="connsiteX7" fmla="*/ 497369 w 753853"/>
                <a:gd name="connsiteY7" fmla="*/ 1130 h 490659"/>
                <a:gd name="connsiteX8" fmla="*/ 664410 w 753853"/>
                <a:gd name="connsiteY8" fmla="*/ 27061 h 490659"/>
                <a:gd name="connsiteX9" fmla="*/ 745495 w 753853"/>
                <a:gd name="connsiteY9" fmla="*/ 50755 h 4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853" h="490659">
                  <a:moveTo>
                    <a:pt x="745495" y="50755"/>
                  </a:moveTo>
                  <a:cubicBezTo>
                    <a:pt x="574637" y="124139"/>
                    <a:pt x="400620" y="176529"/>
                    <a:pt x="259446" y="294010"/>
                  </a:cubicBezTo>
                  <a:cubicBezTo>
                    <a:pt x="434976" y="252217"/>
                    <a:pt x="586287" y="155468"/>
                    <a:pt x="753853" y="74646"/>
                  </a:cubicBezTo>
                  <a:cubicBezTo>
                    <a:pt x="695870" y="184492"/>
                    <a:pt x="647364" y="290456"/>
                    <a:pt x="567727" y="377464"/>
                  </a:cubicBezTo>
                  <a:cubicBezTo>
                    <a:pt x="551273" y="395432"/>
                    <a:pt x="532976" y="412083"/>
                    <a:pt x="513823" y="427089"/>
                  </a:cubicBezTo>
                  <a:cubicBezTo>
                    <a:pt x="439386" y="485336"/>
                    <a:pt x="354023" y="500211"/>
                    <a:pt x="262868" y="485204"/>
                  </a:cubicBezTo>
                  <a:cubicBezTo>
                    <a:pt x="167698" y="469540"/>
                    <a:pt x="82270" y="428471"/>
                    <a:pt x="0" y="380755"/>
                  </a:cubicBezTo>
                  <a:cubicBezTo>
                    <a:pt x="48967" y="148360"/>
                    <a:pt x="262407" y="-15258"/>
                    <a:pt x="497369" y="1130"/>
                  </a:cubicBezTo>
                  <a:cubicBezTo>
                    <a:pt x="553379" y="5013"/>
                    <a:pt x="608993" y="16860"/>
                    <a:pt x="664410" y="27061"/>
                  </a:cubicBezTo>
                  <a:cubicBezTo>
                    <a:pt x="689749" y="31800"/>
                    <a:pt x="714232" y="41475"/>
                    <a:pt x="745495" y="50755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D4387F3A-F343-4F29-B03F-38A76DB8E357}"/>
                </a:ext>
              </a:extLst>
            </p:cNvPr>
            <p:cNvSpPr/>
            <p:nvPr/>
          </p:nvSpPr>
          <p:spPr>
            <a:xfrm>
              <a:off x="2637694" y="4685916"/>
              <a:ext cx="282210" cy="450661"/>
            </a:xfrm>
            <a:custGeom>
              <a:avLst/>
              <a:gdLst>
                <a:gd name="connsiteX0" fmla="*/ 70957 w 475164"/>
                <a:gd name="connsiteY0" fmla="*/ 758790 h 758789"/>
                <a:gd name="connsiteX1" fmla="*/ 337 w 475164"/>
                <a:gd name="connsiteY1" fmla="*/ 454853 h 758789"/>
                <a:gd name="connsiteX2" fmla="*/ 110907 w 475164"/>
                <a:gd name="connsiteY2" fmla="*/ 186258 h 758789"/>
                <a:gd name="connsiteX3" fmla="*/ 369037 w 475164"/>
                <a:gd name="connsiteY3" fmla="*/ 0 h 758789"/>
                <a:gd name="connsiteX4" fmla="*/ 197126 w 475164"/>
                <a:gd name="connsiteY4" fmla="*/ 515008 h 758789"/>
                <a:gd name="connsiteX5" fmla="*/ 388847 w 475164"/>
                <a:gd name="connsiteY5" fmla="*/ 19087 h 758789"/>
                <a:gd name="connsiteX6" fmla="*/ 395166 w 475164"/>
                <a:gd name="connsiteY6" fmla="*/ 23430 h 758789"/>
                <a:gd name="connsiteX7" fmla="*/ 472367 w 475164"/>
                <a:gd name="connsiteY7" fmla="*/ 326446 h 758789"/>
                <a:gd name="connsiteX8" fmla="*/ 301181 w 475164"/>
                <a:gd name="connsiteY8" fmla="*/ 670663 h 758789"/>
                <a:gd name="connsiteX9" fmla="*/ 70957 w 475164"/>
                <a:gd name="connsiteY9" fmla="*/ 758790 h 75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164" h="758789">
                  <a:moveTo>
                    <a:pt x="70957" y="758790"/>
                  </a:moveTo>
                  <a:cubicBezTo>
                    <a:pt x="26531" y="661185"/>
                    <a:pt x="-3546" y="562067"/>
                    <a:pt x="337" y="454853"/>
                  </a:cubicBezTo>
                  <a:cubicBezTo>
                    <a:pt x="4088" y="351588"/>
                    <a:pt x="43117" y="262934"/>
                    <a:pt x="110907" y="186258"/>
                  </a:cubicBezTo>
                  <a:cubicBezTo>
                    <a:pt x="181264" y="106687"/>
                    <a:pt x="268931" y="50744"/>
                    <a:pt x="369037" y="0"/>
                  </a:cubicBezTo>
                  <a:cubicBezTo>
                    <a:pt x="299996" y="172108"/>
                    <a:pt x="214501" y="332238"/>
                    <a:pt x="197126" y="515008"/>
                  </a:cubicBezTo>
                  <a:cubicBezTo>
                    <a:pt x="291506" y="361987"/>
                    <a:pt x="330271" y="187246"/>
                    <a:pt x="388847" y="19087"/>
                  </a:cubicBezTo>
                  <a:cubicBezTo>
                    <a:pt x="391348" y="20732"/>
                    <a:pt x="394573" y="21654"/>
                    <a:pt x="395166" y="23430"/>
                  </a:cubicBezTo>
                  <a:cubicBezTo>
                    <a:pt x="426823" y="122944"/>
                    <a:pt x="460915" y="221667"/>
                    <a:pt x="472367" y="326446"/>
                  </a:cubicBezTo>
                  <a:cubicBezTo>
                    <a:pt x="488953" y="478217"/>
                    <a:pt x="431759" y="592342"/>
                    <a:pt x="301181" y="670663"/>
                  </a:cubicBezTo>
                  <a:cubicBezTo>
                    <a:pt x="238590" y="708244"/>
                    <a:pt x="130125" y="750299"/>
                    <a:pt x="70957" y="758790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027656A-823B-47F7-B019-EE058ED4F144}"/>
                </a:ext>
              </a:extLst>
            </p:cNvPr>
            <p:cNvSpPr/>
            <p:nvPr/>
          </p:nvSpPr>
          <p:spPr>
            <a:xfrm>
              <a:off x="3729769" y="2618755"/>
              <a:ext cx="307651" cy="390460"/>
            </a:xfrm>
            <a:custGeom>
              <a:avLst/>
              <a:gdLst>
                <a:gd name="connsiteX0" fmla="*/ 325212 w 517999"/>
                <a:gd name="connsiteY0" fmla="*/ 203627 h 657426"/>
                <a:gd name="connsiteX1" fmla="*/ 7454 w 517999"/>
                <a:gd name="connsiteY1" fmla="*/ 639722 h 657426"/>
                <a:gd name="connsiteX2" fmla="*/ 4229 w 517999"/>
                <a:gd name="connsiteY2" fmla="*/ 597403 h 657426"/>
                <a:gd name="connsiteX3" fmla="*/ 15878 w 517999"/>
                <a:gd name="connsiteY3" fmla="*/ 284844 h 657426"/>
                <a:gd name="connsiteX4" fmla="*/ 243337 w 517999"/>
                <a:gd name="connsiteY4" fmla="*/ 34217 h 657426"/>
                <a:gd name="connsiteX5" fmla="*/ 508640 w 517999"/>
                <a:gd name="connsiteY5" fmla="*/ 59 h 657426"/>
                <a:gd name="connsiteX6" fmla="*/ 517460 w 517999"/>
                <a:gd name="connsiteY6" fmla="*/ 64295 h 657426"/>
                <a:gd name="connsiteX7" fmla="*/ 511141 w 517999"/>
                <a:gd name="connsiteY7" fmla="*/ 261216 h 657426"/>
                <a:gd name="connsiteX8" fmla="*/ 303756 w 517999"/>
                <a:gd name="connsiteY8" fmla="*/ 556531 h 657426"/>
                <a:gd name="connsiteX9" fmla="*/ 25158 w 517999"/>
                <a:gd name="connsiteY9" fmla="*/ 657427 h 657426"/>
                <a:gd name="connsiteX10" fmla="*/ 325212 w 517999"/>
                <a:gd name="connsiteY10" fmla="*/ 203627 h 6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999" h="657426">
                  <a:moveTo>
                    <a:pt x="325212" y="203627"/>
                  </a:moveTo>
                  <a:cubicBezTo>
                    <a:pt x="193975" y="327953"/>
                    <a:pt x="110916" y="486832"/>
                    <a:pt x="7454" y="639722"/>
                  </a:cubicBezTo>
                  <a:cubicBezTo>
                    <a:pt x="6072" y="621886"/>
                    <a:pt x="4755" y="609710"/>
                    <a:pt x="4229" y="597403"/>
                  </a:cubicBezTo>
                  <a:cubicBezTo>
                    <a:pt x="214" y="492953"/>
                    <a:pt x="-6697" y="388372"/>
                    <a:pt x="15878" y="284844"/>
                  </a:cubicBezTo>
                  <a:cubicBezTo>
                    <a:pt x="43652" y="157490"/>
                    <a:pt x="120196" y="74760"/>
                    <a:pt x="243337" y="34217"/>
                  </a:cubicBezTo>
                  <a:cubicBezTo>
                    <a:pt x="328503" y="6180"/>
                    <a:pt x="416301" y="-731"/>
                    <a:pt x="508640" y="59"/>
                  </a:cubicBezTo>
                  <a:cubicBezTo>
                    <a:pt x="511866" y="22173"/>
                    <a:pt x="517592" y="43234"/>
                    <a:pt x="517460" y="64295"/>
                  </a:cubicBezTo>
                  <a:cubicBezTo>
                    <a:pt x="517065" y="129979"/>
                    <a:pt x="521277" y="196782"/>
                    <a:pt x="511141" y="261216"/>
                  </a:cubicBezTo>
                  <a:cubicBezTo>
                    <a:pt x="490607" y="391663"/>
                    <a:pt x="416498" y="488675"/>
                    <a:pt x="303756" y="556531"/>
                  </a:cubicBezTo>
                  <a:cubicBezTo>
                    <a:pt x="219051" y="607538"/>
                    <a:pt x="126580" y="636629"/>
                    <a:pt x="25158" y="657427"/>
                  </a:cubicBezTo>
                  <a:cubicBezTo>
                    <a:pt x="136650" y="509210"/>
                    <a:pt x="260910" y="375999"/>
                    <a:pt x="325212" y="203627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08A7A1F0-85AF-4624-9CFE-EC53D398A825}"/>
                </a:ext>
              </a:extLst>
            </p:cNvPr>
            <p:cNvSpPr/>
            <p:nvPr/>
          </p:nvSpPr>
          <p:spPr>
            <a:xfrm>
              <a:off x="2836901" y="2367367"/>
              <a:ext cx="275883" cy="479431"/>
            </a:xfrm>
            <a:custGeom>
              <a:avLst/>
              <a:gdLst>
                <a:gd name="connsiteX0" fmla="*/ 301432 w 464510"/>
                <a:gd name="connsiteY0" fmla="*/ 807230 h 807229"/>
                <a:gd name="connsiteX1" fmla="*/ 72723 w 464510"/>
                <a:gd name="connsiteY1" fmla="*/ 572860 h 807229"/>
                <a:gd name="connsiteX2" fmla="*/ 50214 w 464510"/>
                <a:gd name="connsiteY2" fmla="*/ 191261 h 807229"/>
                <a:gd name="connsiteX3" fmla="*/ 201327 w 464510"/>
                <a:gd name="connsiteY3" fmla="*/ 0 h 807229"/>
                <a:gd name="connsiteX4" fmla="*/ 444121 w 464510"/>
                <a:gd name="connsiteY4" fmla="*/ 567463 h 807229"/>
                <a:gd name="connsiteX5" fmla="*/ 327035 w 464510"/>
                <a:gd name="connsiteY5" fmla="*/ 804597 h 807229"/>
                <a:gd name="connsiteX6" fmla="*/ 291033 w 464510"/>
                <a:gd name="connsiteY6" fmla="*/ 532054 h 807229"/>
                <a:gd name="connsiteX7" fmla="*/ 217715 w 464510"/>
                <a:gd name="connsiteY7" fmla="*/ 273399 h 807229"/>
                <a:gd name="connsiteX8" fmla="*/ 301432 w 464510"/>
                <a:gd name="connsiteY8" fmla="*/ 807230 h 80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510" h="807229">
                  <a:moveTo>
                    <a:pt x="301432" y="807230"/>
                  </a:moveTo>
                  <a:cubicBezTo>
                    <a:pt x="216596" y="728909"/>
                    <a:pt x="135577" y="659869"/>
                    <a:pt x="72723" y="572860"/>
                  </a:cubicBezTo>
                  <a:cubicBezTo>
                    <a:pt x="-15865" y="450311"/>
                    <a:pt x="-23697" y="323287"/>
                    <a:pt x="50214" y="191261"/>
                  </a:cubicBezTo>
                  <a:cubicBezTo>
                    <a:pt x="90559" y="119192"/>
                    <a:pt x="143343" y="57194"/>
                    <a:pt x="201327" y="0"/>
                  </a:cubicBezTo>
                  <a:cubicBezTo>
                    <a:pt x="408844" y="107411"/>
                    <a:pt x="511055" y="347507"/>
                    <a:pt x="444121" y="567463"/>
                  </a:cubicBezTo>
                  <a:cubicBezTo>
                    <a:pt x="418716" y="650918"/>
                    <a:pt x="378568" y="727067"/>
                    <a:pt x="327035" y="804597"/>
                  </a:cubicBezTo>
                  <a:cubicBezTo>
                    <a:pt x="314596" y="709889"/>
                    <a:pt x="303999" y="620840"/>
                    <a:pt x="291033" y="532054"/>
                  </a:cubicBezTo>
                  <a:cubicBezTo>
                    <a:pt x="278002" y="442874"/>
                    <a:pt x="259705" y="354878"/>
                    <a:pt x="217715" y="273399"/>
                  </a:cubicBezTo>
                  <a:cubicBezTo>
                    <a:pt x="212515" y="453734"/>
                    <a:pt x="267471" y="624789"/>
                    <a:pt x="301432" y="807230"/>
                  </a:cubicBezTo>
                  <a:close/>
                </a:path>
              </a:pathLst>
            </a:custGeom>
            <a:solidFill>
              <a:schemeClr val="accent3"/>
            </a:solidFill>
            <a:ln w="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id="{B2515302-4BD1-452C-A997-CCF6787ABC08}"/>
              </a:ext>
            </a:extLst>
          </p:cNvPr>
          <p:cNvGrpSpPr/>
          <p:nvPr/>
        </p:nvGrpSpPr>
        <p:grpSpPr>
          <a:xfrm>
            <a:off x="6749041" y="2019271"/>
            <a:ext cx="4995827" cy="1191037"/>
            <a:chOff x="4822352" y="1916832"/>
            <a:chExt cx="3422056" cy="1191037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B27745BB-13D9-426B-9C56-13E455C064B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3465FD-A622-4CB6-A959-B1F15F9A228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id="{9B0123F5-E659-4585-9D50-C8D6C2C503B9}"/>
              </a:ext>
            </a:extLst>
          </p:cNvPr>
          <p:cNvGrpSpPr/>
          <p:nvPr/>
        </p:nvGrpSpPr>
        <p:grpSpPr>
          <a:xfrm>
            <a:off x="6749040" y="3480108"/>
            <a:ext cx="2045041" cy="1154792"/>
            <a:chOff x="395534" y="3722711"/>
            <a:chExt cx="3972999" cy="1154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BECB5A-C41C-402F-930C-93154943F24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30609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6F1549-0266-4F8C-9BCE-EEB1ABC73765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73">
            <a:extLst>
              <a:ext uri="{FF2B5EF4-FFF2-40B4-BE49-F238E27FC236}">
                <a16:creationId xmlns:a16="http://schemas.microsoft.com/office/drawing/2014/main" id="{BBECC9E7-B7DA-4DA5-837F-A107BA3AA21A}"/>
              </a:ext>
            </a:extLst>
          </p:cNvPr>
          <p:cNvGrpSpPr/>
          <p:nvPr/>
        </p:nvGrpSpPr>
        <p:grpSpPr>
          <a:xfrm>
            <a:off x="9418700" y="3480108"/>
            <a:ext cx="2045041" cy="1154792"/>
            <a:chOff x="395534" y="3722711"/>
            <a:chExt cx="3972999" cy="1154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87BC3D-82D8-4964-B007-855F4D6B74D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33398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3178D4-0202-4D2C-88B0-A61B381B1C1A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C7C8B186-E034-4C17-BE60-BDC112C2D590}"/>
              </a:ext>
            </a:extLst>
          </p:cNvPr>
          <p:cNvGrpSpPr/>
          <p:nvPr/>
        </p:nvGrpSpPr>
        <p:grpSpPr>
          <a:xfrm>
            <a:off x="6749040" y="4854760"/>
            <a:ext cx="2045041" cy="1154792"/>
            <a:chOff x="395534" y="3722711"/>
            <a:chExt cx="3972999" cy="1154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E82B38-EE9C-4A9F-AB04-F72A9E5CD4B1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30609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6B0903-1F46-4874-AEAD-2D18991F154D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82A9E9C2-A251-4F1F-887C-CE6158A2F59B}"/>
              </a:ext>
            </a:extLst>
          </p:cNvPr>
          <p:cNvGrpSpPr/>
          <p:nvPr/>
        </p:nvGrpSpPr>
        <p:grpSpPr>
          <a:xfrm>
            <a:off x="9418700" y="4854760"/>
            <a:ext cx="2045041" cy="1154792"/>
            <a:chOff x="395534" y="3722711"/>
            <a:chExt cx="3972999" cy="11547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5F407A-3559-4E3F-97E9-5F01D6915FFE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27821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AAF417-CC31-456E-93B2-0E2C13803975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7EF4F2B1-EA2A-49AD-954E-D8A3B794CBF2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296062A3-F3A4-4255-A9A4-40F3909E37C3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D7307254-859D-4D40-B899-A78901197A1D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id="{95DE9779-CB7B-43D5-AC4A-DE63FD174BF5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1CD223-7FA0-49D9-BF02-22FD0F314422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2CFA22-563F-4C2D-BF4A-826B5B32A55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EC383B-B042-4BB3-80BD-CB5B8F57089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978F4BA3-C8CB-4FC5-A47E-EC44E2599D6F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round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0793C67C-EA47-4339-811B-8A53CA379969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E4DAB3-9A12-4CAF-AA9D-C2B006762B4B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51616A-0E0A-4E17-8ED9-4AE7C8FEFA1A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AD0FEDB8-832F-49B4-8877-CD32CBFE7C4D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round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1FC00E07-4F14-4BB5-AFB5-846FC5AA96C0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49A0F5-7754-404F-B735-A8CC060512C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AB25CB-D913-4080-A193-19E06716FEE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84E60A68-B017-44B7-B2E8-A237E5D076C8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round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66657162-792D-4A00-834A-DF5070CCDE14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3DF1A3-EC9C-4FA6-9C61-F1FCBCCA6622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DD4E97-2635-4E9B-B070-BBAECF47BE57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DD29F2B6-CE57-40E2-A5D8-097C0926074C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round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30DCFA2B-BFAF-4519-BE0F-168E0DC66309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46AA70-85E3-4387-9554-626D92E8B8ED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50A6F0-514B-45BF-A9B1-8C098A56ABE5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D1665009-B023-4039-BF70-5CEEA978CFE7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00DBD002-9B33-46E0-B4C9-29E68926965C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C1871239-0294-4A50-92CD-A638E71A5758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63ECD709-DD1E-4862-BA48-B9FA742116DB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838D4-ADE8-48EC-8F91-A8B6EBA9BC67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F8CBBA-5E8D-4B5C-AB53-ADD673D9986B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68EEE1-13CA-417F-9DC4-EB6B6510ACD5}"/>
              </a:ext>
            </a:extLst>
          </p:cNvPr>
          <p:cNvSpPr txBox="1"/>
          <p:nvPr/>
        </p:nvSpPr>
        <p:spPr>
          <a:xfrm flipH="1">
            <a:off x="628950" y="5222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82FF2-BBE0-4FE1-BBB3-50700DB0D223}"/>
              </a:ext>
            </a:extLst>
          </p:cNvPr>
          <p:cNvSpPr txBox="1"/>
          <p:nvPr/>
        </p:nvSpPr>
        <p:spPr>
          <a:xfrm>
            <a:off x="628950" y="2545778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9597B-FFE6-445A-8D4B-0030793D7AA0}"/>
              </a:ext>
            </a:extLst>
          </p:cNvPr>
          <p:cNvSpPr txBox="1"/>
          <p:nvPr/>
        </p:nvSpPr>
        <p:spPr>
          <a:xfrm>
            <a:off x="628950" y="178495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61ADE4AC-DB15-42E4-B0E2-6D6E74DF0EB6}"/>
              </a:ext>
            </a:extLst>
          </p:cNvPr>
          <p:cNvGrpSpPr/>
          <p:nvPr/>
        </p:nvGrpSpPr>
        <p:grpSpPr>
          <a:xfrm>
            <a:off x="7800075" y="4584565"/>
            <a:ext cx="3969559" cy="1191037"/>
            <a:chOff x="4822352" y="1916832"/>
            <a:chExt cx="3422056" cy="1191037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04483B78-70CF-4718-B1D9-F1CBEFAA07E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6AF60C-3E2C-4909-B2DD-84CCF13D9A8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39E615-F8CF-49FD-9265-FAE70DD6C7BE}"/>
              </a:ext>
            </a:extLst>
          </p:cNvPr>
          <p:cNvSpPr txBox="1"/>
          <p:nvPr/>
        </p:nvSpPr>
        <p:spPr>
          <a:xfrm>
            <a:off x="8605596" y="5926130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EB7D9-C949-49FE-99A9-5582A2ABA3D2}"/>
              </a:ext>
            </a:extLst>
          </p:cNvPr>
          <p:cNvSpPr txBox="1"/>
          <p:nvPr/>
        </p:nvSpPr>
        <p:spPr>
          <a:xfrm>
            <a:off x="6600304" y="5864310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88C9B-1537-42EF-B7F7-0F9949C6CA81}"/>
              </a:ext>
            </a:extLst>
          </p:cNvPr>
          <p:cNvSpPr txBox="1"/>
          <p:nvPr/>
        </p:nvSpPr>
        <p:spPr>
          <a:xfrm>
            <a:off x="6600304" y="6181010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8789DBF-60DB-4236-8C86-8C24D112BF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284B7470-3988-429E-9690-3D53259C9CAC}"/>
              </a:ext>
            </a:extLst>
          </p:cNvPr>
          <p:cNvSpPr/>
          <p:nvPr/>
        </p:nvSpPr>
        <p:spPr>
          <a:xfrm>
            <a:off x="7323967" y="3254346"/>
            <a:ext cx="1054087" cy="68192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8BCC9E-3DFF-4175-BAA9-4A4FD3ACE694}"/>
              </a:ext>
            </a:extLst>
          </p:cNvPr>
          <p:cNvSpPr txBox="1"/>
          <p:nvPr/>
        </p:nvSpPr>
        <p:spPr>
          <a:xfrm>
            <a:off x="5406195" y="3245800"/>
            <a:ext cx="1379611" cy="13796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29154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69A0D5D3-57EE-43E7-BB6E-7F076621A1BE}"/>
              </a:ext>
            </a:extLst>
          </p:cNvPr>
          <p:cNvSpPr/>
          <p:nvPr/>
        </p:nvSpPr>
        <p:spPr>
          <a:xfrm>
            <a:off x="4058195" y="1898467"/>
            <a:ext cx="4075611" cy="4075611"/>
          </a:xfrm>
          <a:prstGeom prst="blockArc">
            <a:avLst>
              <a:gd name="adj1" fmla="val 21554217"/>
              <a:gd name="adj2" fmla="val 16220460"/>
              <a:gd name="adj3" fmla="val 141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7E640DD-6129-487C-9541-AAA2B9ED535F}"/>
              </a:ext>
            </a:extLst>
          </p:cNvPr>
          <p:cNvGrpSpPr/>
          <p:nvPr/>
        </p:nvGrpSpPr>
        <p:grpSpPr>
          <a:xfrm>
            <a:off x="431126" y="4594302"/>
            <a:ext cx="3522814" cy="1512325"/>
            <a:chOff x="326869" y="4594302"/>
            <a:chExt cx="3522814" cy="1512325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09A60B68-58A7-4559-A556-CA734D9BD07C}"/>
                </a:ext>
              </a:extLst>
            </p:cNvPr>
            <p:cNvGrpSpPr/>
            <p:nvPr/>
          </p:nvGrpSpPr>
          <p:grpSpPr>
            <a:xfrm>
              <a:off x="326869" y="5237933"/>
              <a:ext cx="3522814" cy="868694"/>
              <a:chOff x="60897" y="3739953"/>
              <a:chExt cx="3024336" cy="86869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18529B-7449-494E-9611-D03AFDAB154B}"/>
                  </a:ext>
                </a:extLst>
              </p:cNvPr>
              <p:cNvSpPr txBox="1"/>
              <p:nvPr/>
            </p:nvSpPr>
            <p:spPr>
              <a:xfrm>
                <a:off x="60897" y="3739953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047338-EE4D-4006-B78C-3178C478EE36}"/>
                  </a:ext>
                </a:extLst>
              </p:cNvPr>
              <p:cNvSpPr txBox="1"/>
              <p:nvPr/>
            </p:nvSpPr>
            <p:spPr>
              <a:xfrm>
                <a:off x="60897" y="3962316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0A0CA8-EBB2-48C8-A2C5-23539B4C3996}"/>
                </a:ext>
              </a:extLst>
            </p:cNvPr>
            <p:cNvSpPr txBox="1"/>
            <p:nvPr/>
          </p:nvSpPr>
          <p:spPr>
            <a:xfrm>
              <a:off x="1115534" y="4594302"/>
              <a:ext cx="273414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Contents B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CDC6580-BEBA-4D7F-BD8D-3AE500AEE7DA}"/>
              </a:ext>
            </a:extLst>
          </p:cNvPr>
          <p:cNvGrpSpPr/>
          <p:nvPr/>
        </p:nvGrpSpPr>
        <p:grpSpPr>
          <a:xfrm>
            <a:off x="8238061" y="1743851"/>
            <a:ext cx="3522814" cy="1512325"/>
            <a:chOff x="8133804" y="1743851"/>
            <a:chExt cx="3522814" cy="151232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FD151F3F-DCEC-4A26-8B9A-C71B3EB3B098}"/>
                </a:ext>
              </a:extLst>
            </p:cNvPr>
            <p:cNvGrpSpPr/>
            <p:nvPr/>
          </p:nvGrpSpPr>
          <p:grpSpPr>
            <a:xfrm flipH="1">
              <a:off x="8133804" y="1743851"/>
              <a:ext cx="3522814" cy="868694"/>
              <a:chOff x="60897" y="3081923"/>
              <a:chExt cx="3024336" cy="86869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E292FA-C356-4B1A-B46B-2EA781165D2D}"/>
                  </a:ext>
                </a:extLst>
              </p:cNvPr>
              <p:cNvSpPr txBox="1"/>
              <p:nvPr/>
            </p:nvSpPr>
            <p:spPr>
              <a:xfrm>
                <a:off x="60897" y="3081923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6A548E-B716-4D43-A882-07A47B1D4E3C}"/>
                  </a:ext>
                </a:extLst>
              </p:cNvPr>
              <p:cNvSpPr txBox="1"/>
              <p:nvPr/>
            </p:nvSpPr>
            <p:spPr>
              <a:xfrm>
                <a:off x="60897" y="3304286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78BBBA-BD0B-4239-992D-51920062BC90}"/>
                </a:ext>
              </a:extLst>
            </p:cNvPr>
            <p:cNvSpPr txBox="1"/>
            <p:nvPr/>
          </p:nvSpPr>
          <p:spPr>
            <a:xfrm flipH="1">
              <a:off x="8133804" y="2671401"/>
              <a:ext cx="273414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Contents A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89CB1C2-806D-4678-B133-A3F9B6F10DE4}"/>
              </a:ext>
            </a:extLst>
          </p:cNvPr>
          <p:cNvSpPr txBox="1"/>
          <p:nvPr/>
        </p:nvSpPr>
        <p:spPr>
          <a:xfrm rot="10800000">
            <a:off x="4320390" y="2131613"/>
            <a:ext cx="3551222" cy="35512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>
                <a:gd name="adj" fmla="val 11629154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4BBE1BD6-E316-489A-980D-15508727C595}"/>
              </a:ext>
            </a:extLst>
          </p:cNvPr>
          <p:cNvSpPr>
            <a:spLocks noChangeAspect="1"/>
          </p:cNvSpPr>
          <p:nvPr/>
        </p:nvSpPr>
        <p:spPr>
          <a:xfrm rot="9900000">
            <a:off x="7738025" y="3670280"/>
            <a:ext cx="334354" cy="28397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막힌 원호 4">
            <a:extLst>
              <a:ext uri="{FF2B5EF4-FFF2-40B4-BE49-F238E27FC236}">
                <a16:creationId xmlns:a16="http://schemas.microsoft.com/office/drawing/2014/main" id="{606B1E59-8DF5-48E6-B9B9-2CC6DA35CF22}"/>
              </a:ext>
            </a:extLst>
          </p:cNvPr>
          <p:cNvSpPr/>
          <p:nvPr/>
        </p:nvSpPr>
        <p:spPr>
          <a:xfrm flipH="1" flipV="1">
            <a:off x="5055873" y="2952555"/>
            <a:ext cx="2080253" cy="2080253"/>
          </a:xfrm>
          <a:prstGeom prst="blockArc">
            <a:avLst>
              <a:gd name="adj1" fmla="val 21554217"/>
              <a:gd name="adj2" fmla="val 16233260"/>
              <a:gd name="adj3" fmla="val 27917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14A3A2DF-B2CE-4665-A85C-B4B22C7F5621}"/>
              </a:ext>
            </a:extLst>
          </p:cNvPr>
          <p:cNvSpPr/>
          <p:nvPr/>
        </p:nvSpPr>
        <p:spPr>
          <a:xfrm rot="10800000">
            <a:off x="4868032" y="3992681"/>
            <a:ext cx="1054087" cy="681926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8806D657-6A39-4CD4-A24D-FFA6813856AB}"/>
              </a:ext>
            </a:extLst>
          </p:cNvPr>
          <p:cNvSpPr/>
          <p:nvPr/>
        </p:nvSpPr>
        <p:spPr>
          <a:xfrm>
            <a:off x="5207306" y="3992681"/>
            <a:ext cx="375538" cy="3030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F1496FA-CF12-4DB9-B5D5-674085865D86}"/>
              </a:ext>
            </a:extLst>
          </p:cNvPr>
          <p:cNvSpPr/>
          <p:nvPr/>
        </p:nvSpPr>
        <p:spPr>
          <a:xfrm>
            <a:off x="894224" y="1760684"/>
            <a:ext cx="10392170" cy="10154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FDC237-D112-4F12-B14D-474D250D2D4B}"/>
              </a:ext>
            </a:extLst>
          </p:cNvPr>
          <p:cNvSpPr/>
          <p:nvPr/>
        </p:nvSpPr>
        <p:spPr>
          <a:xfrm>
            <a:off x="894224" y="2849782"/>
            <a:ext cx="10392170" cy="10154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05FB80-54A8-4A1F-8E02-9152B22F9803}"/>
              </a:ext>
            </a:extLst>
          </p:cNvPr>
          <p:cNvSpPr/>
          <p:nvPr/>
        </p:nvSpPr>
        <p:spPr>
          <a:xfrm>
            <a:off x="894224" y="3938880"/>
            <a:ext cx="10392170" cy="101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FF9734-AD8B-49C8-B2A4-6DA3EB8E0B48}"/>
              </a:ext>
            </a:extLst>
          </p:cNvPr>
          <p:cNvSpPr/>
          <p:nvPr/>
        </p:nvSpPr>
        <p:spPr>
          <a:xfrm>
            <a:off x="894224" y="5027978"/>
            <a:ext cx="10392170" cy="1015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F0BFC8EC-549B-437B-A98C-E9343A9B4A59}"/>
              </a:ext>
            </a:extLst>
          </p:cNvPr>
          <p:cNvGrpSpPr/>
          <p:nvPr/>
        </p:nvGrpSpPr>
        <p:grpSpPr>
          <a:xfrm>
            <a:off x="1341670" y="1805797"/>
            <a:ext cx="3613674" cy="923330"/>
            <a:chOff x="3697808" y="4311889"/>
            <a:chExt cx="117719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77E1A6-95D0-486D-B2D2-9264B793D8F0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072EC-6DBF-4F00-8E60-EE55A1F94F99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1243C291-77EB-4229-BA86-B6A7136D3549}"/>
              </a:ext>
            </a:extLst>
          </p:cNvPr>
          <p:cNvGrpSpPr/>
          <p:nvPr/>
        </p:nvGrpSpPr>
        <p:grpSpPr>
          <a:xfrm>
            <a:off x="1341668" y="2894694"/>
            <a:ext cx="3613677" cy="923330"/>
            <a:chOff x="3697807" y="4311889"/>
            <a:chExt cx="117719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82C71D-D850-4044-A331-0468D79D7667}"/>
                </a:ext>
              </a:extLst>
            </p:cNvPr>
            <p:cNvSpPr txBox="1"/>
            <p:nvPr/>
          </p:nvSpPr>
          <p:spPr>
            <a:xfrm>
              <a:off x="3697807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33FCC9-8D06-40DF-ADD1-A9C497B35C75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103D988B-837B-4F6F-AA0C-9FF9FD1F0AA4}"/>
              </a:ext>
            </a:extLst>
          </p:cNvPr>
          <p:cNvGrpSpPr/>
          <p:nvPr/>
        </p:nvGrpSpPr>
        <p:grpSpPr>
          <a:xfrm>
            <a:off x="1341668" y="3983591"/>
            <a:ext cx="3613677" cy="923330"/>
            <a:chOff x="3697807" y="4311889"/>
            <a:chExt cx="117719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AAF90D-8670-4D5E-A402-516AF0227C9F}"/>
                </a:ext>
              </a:extLst>
            </p:cNvPr>
            <p:cNvSpPr txBox="1"/>
            <p:nvPr/>
          </p:nvSpPr>
          <p:spPr>
            <a:xfrm>
              <a:off x="3697807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4017CB-A0B2-426A-A450-D133BC0644E4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B2B8F1D9-C051-4B7B-972D-E1C71142C08A}"/>
              </a:ext>
            </a:extLst>
          </p:cNvPr>
          <p:cNvGrpSpPr/>
          <p:nvPr/>
        </p:nvGrpSpPr>
        <p:grpSpPr>
          <a:xfrm>
            <a:off x="1341667" y="5072488"/>
            <a:ext cx="3663523" cy="923330"/>
            <a:chOff x="3697808" y="4311889"/>
            <a:chExt cx="100591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05D8C5-3E91-4B10-9130-66976B5B96D3}"/>
                </a:ext>
              </a:extLst>
            </p:cNvPr>
            <p:cNvSpPr txBox="1"/>
            <p:nvPr/>
          </p:nvSpPr>
          <p:spPr>
            <a:xfrm>
              <a:off x="3697808" y="4588888"/>
              <a:ext cx="1005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C2BFC-E9D3-473A-8E77-9BA30E7C206B}"/>
                </a:ext>
              </a:extLst>
            </p:cNvPr>
            <p:cNvSpPr txBox="1"/>
            <p:nvPr/>
          </p:nvSpPr>
          <p:spPr>
            <a:xfrm>
              <a:off x="3706359" y="4311889"/>
              <a:ext cx="997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7C54BB9-680E-436F-B93A-90DD2AD26B48}"/>
              </a:ext>
            </a:extLst>
          </p:cNvPr>
          <p:cNvGrpSpPr/>
          <p:nvPr/>
        </p:nvGrpSpPr>
        <p:grpSpPr>
          <a:xfrm>
            <a:off x="7235254" y="1805765"/>
            <a:ext cx="3658793" cy="923330"/>
            <a:chOff x="3697808" y="4311889"/>
            <a:chExt cx="1177192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E1DB6C-F871-4F51-84A3-B986D3E416D8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BF0D1C-25DE-416F-9A75-2D0B0444ECBB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A28C4761-DB5D-4E91-9C7F-8C9CE5D86D87}"/>
              </a:ext>
            </a:extLst>
          </p:cNvPr>
          <p:cNvGrpSpPr/>
          <p:nvPr/>
        </p:nvGrpSpPr>
        <p:grpSpPr>
          <a:xfrm>
            <a:off x="7235254" y="2894662"/>
            <a:ext cx="3658793" cy="923330"/>
            <a:chOff x="3697808" y="4311889"/>
            <a:chExt cx="117719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A6C108-F23E-4BCF-9EC7-941B98B0CABA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AEEDE5-96E5-48E2-B478-5B4E22A9074C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021199A8-1B22-4C33-AAD6-ACC076628D9A}"/>
              </a:ext>
            </a:extLst>
          </p:cNvPr>
          <p:cNvGrpSpPr/>
          <p:nvPr/>
        </p:nvGrpSpPr>
        <p:grpSpPr>
          <a:xfrm>
            <a:off x="7235254" y="3983559"/>
            <a:ext cx="3658793" cy="923330"/>
            <a:chOff x="3697808" y="4311889"/>
            <a:chExt cx="1177192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B4196A-F56D-472A-9F2D-1FEB757BF325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E6883A-81AE-44A9-8557-C426069340AF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EEF6D473-9C4E-40BC-BE21-2B1E706A9DC5}"/>
              </a:ext>
            </a:extLst>
          </p:cNvPr>
          <p:cNvGrpSpPr/>
          <p:nvPr/>
        </p:nvGrpSpPr>
        <p:grpSpPr>
          <a:xfrm>
            <a:off x="7235787" y="5072456"/>
            <a:ext cx="3658261" cy="923330"/>
            <a:chOff x="3697807" y="4311889"/>
            <a:chExt cx="115715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C030B5-21E6-4399-AB1A-175B3AFD5986}"/>
                </a:ext>
              </a:extLst>
            </p:cNvPr>
            <p:cNvSpPr txBox="1"/>
            <p:nvPr/>
          </p:nvSpPr>
          <p:spPr>
            <a:xfrm>
              <a:off x="3697807" y="4588888"/>
              <a:ext cx="1157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6632E4-09CD-422C-8FAD-2D4B71785209}"/>
                </a:ext>
              </a:extLst>
            </p:cNvPr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">
            <a:extLst>
              <a:ext uri="{FF2B5EF4-FFF2-40B4-BE49-F238E27FC236}">
                <a16:creationId xmlns:a16="http://schemas.microsoft.com/office/drawing/2014/main" id="{C27460B2-05AA-4F78-9BC7-3CB4B666414A}"/>
              </a:ext>
            </a:extLst>
          </p:cNvPr>
          <p:cNvGrpSpPr/>
          <p:nvPr/>
        </p:nvGrpSpPr>
        <p:grpSpPr>
          <a:xfrm rot="900000">
            <a:off x="5511835" y="1374870"/>
            <a:ext cx="1164735" cy="5168552"/>
            <a:chOff x="2183130" y="1760602"/>
            <a:chExt cx="1164735" cy="4452468"/>
          </a:xfrm>
        </p:grpSpPr>
        <p:pic>
          <p:nvPicPr>
            <p:cNvPr id="3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51D09E9-E764-4E95-B6E5-F1B4029C6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26014" y="3677652"/>
              <a:ext cx="4238901" cy="4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D5F8A43-E963-4151-AF99-3BDA6A050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8935" y="3834073"/>
              <a:ext cx="4353192" cy="4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3634394A-6B71-4996-8526-8571190E2DE7}"/>
                </a:ext>
              </a:extLst>
            </p:cNvPr>
            <p:cNvSpPr/>
            <p:nvPr/>
          </p:nvSpPr>
          <p:spPr>
            <a:xfrm>
              <a:off x="2406367" y="1825336"/>
              <a:ext cx="695052" cy="4303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130B25-D5A4-414B-ABD5-47C133FF0287}"/>
              </a:ext>
            </a:extLst>
          </p:cNvPr>
          <p:cNvSpPr txBox="1"/>
          <p:nvPr/>
        </p:nvSpPr>
        <p:spPr>
          <a:xfrm>
            <a:off x="6224062" y="2005853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89F6A-2E9A-47EB-9497-C5FB249764A1}"/>
              </a:ext>
            </a:extLst>
          </p:cNvPr>
          <p:cNvSpPr txBox="1"/>
          <p:nvPr/>
        </p:nvSpPr>
        <p:spPr>
          <a:xfrm>
            <a:off x="5928568" y="3095269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80FAF-C5A0-472B-83F0-D1D7682B0F08}"/>
              </a:ext>
            </a:extLst>
          </p:cNvPr>
          <p:cNvSpPr txBox="1"/>
          <p:nvPr/>
        </p:nvSpPr>
        <p:spPr>
          <a:xfrm>
            <a:off x="5633072" y="4184685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C1348-0C05-4C47-A6C8-EAAE4488D7BB}"/>
              </a:ext>
            </a:extLst>
          </p:cNvPr>
          <p:cNvSpPr txBox="1"/>
          <p:nvPr/>
        </p:nvSpPr>
        <p:spPr>
          <a:xfrm>
            <a:off x="5337576" y="5274101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878B0517-2E3C-4889-8015-485F41D3F2CB}"/>
              </a:ext>
            </a:extLst>
          </p:cNvPr>
          <p:cNvSpPr/>
          <p:nvPr/>
        </p:nvSpPr>
        <p:spPr>
          <a:xfrm>
            <a:off x="2" y="1141598"/>
            <a:ext cx="4554581" cy="457480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01D81-7245-4B84-A634-F9EACB9C0BA3}"/>
              </a:ext>
            </a:extLst>
          </p:cNvPr>
          <p:cNvSpPr txBox="1"/>
          <p:nvPr/>
        </p:nvSpPr>
        <p:spPr>
          <a:xfrm>
            <a:off x="568492" y="2838450"/>
            <a:ext cx="3472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3B6EB03-16AC-478A-B11D-0204EDE965FA}"/>
              </a:ext>
            </a:extLst>
          </p:cNvPr>
          <p:cNvSpPr txBox="1">
            <a:spLocks/>
          </p:cNvSpPr>
          <p:nvPr/>
        </p:nvSpPr>
        <p:spPr>
          <a:xfrm>
            <a:off x="568492" y="2367371"/>
            <a:ext cx="3472285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192A7-3A06-4AC2-9C64-2C047775D265}"/>
              </a:ext>
            </a:extLst>
          </p:cNvPr>
          <p:cNvSpPr txBox="1"/>
          <p:nvPr/>
        </p:nvSpPr>
        <p:spPr>
          <a:xfrm>
            <a:off x="557919" y="4167274"/>
            <a:ext cx="347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B59717A7-EF19-4D12-9B88-C95E03B4B16F}"/>
              </a:ext>
            </a:extLst>
          </p:cNvPr>
          <p:cNvSpPr/>
          <p:nvPr/>
        </p:nvSpPr>
        <p:spPr>
          <a:xfrm>
            <a:off x="696936" y="2215761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B22B988E-DC87-4FDD-9F08-2D3E51C3C68A}"/>
              </a:ext>
            </a:extLst>
          </p:cNvPr>
          <p:cNvSpPr/>
          <p:nvPr/>
        </p:nvSpPr>
        <p:spPr>
          <a:xfrm>
            <a:off x="782364" y="1576010"/>
            <a:ext cx="600372" cy="453939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B88EBBA3-D677-4FB8-B926-A4B8107D9BC1}"/>
              </a:ext>
            </a:extLst>
          </p:cNvPr>
          <p:cNvSpPr/>
          <p:nvPr/>
        </p:nvSpPr>
        <p:spPr>
          <a:xfrm>
            <a:off x="4489575" y="2375619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gular Pentagon 7">
            <a:extLst>
              <a:ext uri="{FF2B5EF4-FFF2-40B4-BE49-F238E27FC236}">
                <a16:creationId xmlns:a16="http://schemas.microsoft.com/office/drawing/2014/main" id="{0EE2CD0D-57C3-4DDC-928D-B9E60DB62EB1}"/>
              </a:ext>
            </a:extLst>
          </p:cNvPr>
          <p:cNvSpPr/>
          <p:nvPr/>
        </p:nvSpPr>
        <p:spPr>
          <a:xfrm>
            <a:off x="5385186" y="4254540"/>
            <a:ext cx="1440030" cy="144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D74D47AA-204B-47F7-AD66-2F4288226DA8}"/>
              </a:ext>
            </a:extLst>
          </p:cNvPr>
          <p:cNvSpPr/>
          <p:nvPr/>
        </p:nvSpPr>
        <p:spPr>
          <a:xfrm>
            <a:off x="3726073" y="3702729"/>
            <a:ext cx="1440030" cy="144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E2EFB287-11AA-4329-AF04-EEF308929561}"/>
              </a:ext>
            </a:extLst>
          </p:cNvPr>
          <p:cNvSpPr/>
          <p:nvPr/>
        </p:nvSpPr>
        <p:spPr>
          <a:xfrm>
            <a:off x="2825701" y="2298831"/>
            <a:ext cx="1440030" cy="144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39D1CAA8-93BA-40EE-AB0A-CE0012D2C735}"/>
              </a:ext>
            </a:extLst>
          </p:cNvPr>
          <p:cNvSpPr/>
          <p:nvPr/>
        </p:nvSpPr>
        <p:spPr>
          <a:xfrm flipH="1">
            <a:off x="7025897" y="3702729"/>
            <a:ext cx="1440030" cy="144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7FA194C2-7AB3-43D9-AD15-25CCDCB73F42}"/>
              </a:ext>
            </a:extLst>
          </p:cNvPr>
          <p:cNvSpPr/>
          <p:nvPr/>
        </p:nvSpPr>
        <p:spPr>
          <a:xfrm flipH="1">
            <a:off x="7926269" y="2298831"/>
            <a:ext cx="1440030" cy="144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E33B2CFF-9FED-4CEE-BDB7-EA9905B885F4}"/>
              </a:ext>
            </a:extLst>
          </p:cNvPr>
          <p:cNvGrpSpPr/>
          <p:nvPr/>
        </p:nvGrpSpPr>
        <p:grpSpPr>
          <a:xfrm>
            <a:off x="637475" y="2580243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FA0935-CA82-43F3-BF9F-7221152E598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A146A-69F1-4E18-A4F9-DCDFF329B525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9F49E450-348D-4C1F-8D71-F5A03F4C3291}"/>
              </a:ext>
            </a:extLst>
          </p:cNvPr>
          <p:cNvGrpSpPr/>
          <p:nvPr/>
        </p:nvGrpSpPr>
        <p:grpSpPr>
          <a:xfrm>
            <a:off x="1477038" y="3984141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85A5-991B-4B79-9EC4-BF0C65C42F8B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EC5104-3A65-49FD-8E56-0DB39A65203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3B2BA38D-919F-4A6C-B558-692ECA133A76}"/>
              </a:ext>
            </a:extLst>
          </p:cNvPr>
          <p:cNvGrpSpPr/>
          <p:nvPr/>
        </p:nvGrpSpPr>
        <p:grpSpPr>
          <a:xfrm>
            <a:off x="9480375" y="2580243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9C8459-F8B5-4937-8942-B22C5ED5BF7A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5564F8-E34B-4CF5-ACF6-8328D6A479F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D695A907-DD2D-4B53-A16A-9E83393AF08D}"/>
              </a:ext>
            </a:extLst>
          </p:cNvPr>
          <p:cNvGrpSpPr/>
          <p:nvPr/>
        </p:nvGrpSpPr>
        <p:grpSpPr>
          <a:xfrm>
            <a:off x="8651524" y="3984141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2C5B22-0018-4E1C-AFD2-FFE9CFEEC0ED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C10294-CAC1-4AAE-B6AA-F68AAEB8D8C6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C858247A-4183-44F1-ABC9-344E3204A801}"/>
              </a:ext>
            </a:extLst>
          </p:cNvPr>
          <p:cNvGrpSpPr/>
          <p:nvPr/>
        </p:nvGrpSpPr>
        <p:grpSpPr>
          <a:xfrm>
            <a:off x="4547980" y="5764328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1F7ED4-0CD4-49C9-83DE-D003BCFC2773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6B5A11-D403-4F16-A074-E9D8FA139862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FC4D93C9-BF9D-4874-B36F-DD2A2CCE54E1}"/>
              </a:ext>
            </a:extLst>
          </p:cNvPr>
          <p:cNvGrpSpPr/>
          <p:nvPr/>
        </p:nvGrpSpPr>
        <p:grpSpPr>
          <a:xfrm>
            <a:off x="5496246" y="4495767"/>
            <a:ext cx="1217908" cy="929304"/>
            <a:chOff x="3233963" y="1888430"/>
            <a:chExt cx="1544814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85C027-B5D0-4DAB-900D-16327306C44B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0D11E6-7D25-43CF-9550-31A17899BDDD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DD20EB79-C601-49CB-9948-2E1D76C7F658}"/>
              </a:ext>
            </a:extLst>
          </p:cNvPr>
          <p:cNvGrpSpPr/>
          <p:nvPr/>
        </p:nvGrpSpPr>
        <p:grpSpPr>
          <a:xfrm>
            <a:off x="3834630" y="3958077"/>
            <a:ext cx="1217908" cy="929304"/>
            <a:chOff x="3233963" y="1888430"/>
            <a:chExt cx="1544814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700F93-0B3B-460C-98C3-65FB1D1C8071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3A80FB-2A15-4998-953F-076BC399C73E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3AC63250-BF90-46E6-8541-CDA83AD87657}"/>
              </a:ext>
            </a:extLst>
          </p:cNvPr>
          <p:cNvGrpSpPr/>
          <p:nvPr/>
        </p:nvGrpSpPr>
        <p:grpSpPr>
          <a:xfrm>
            <a:off x="2889253" y="2554179"/>
            <a:ext cx="1217908" cy="929304"/>
            <a:chOff x="3233963" y="1888430"/>
            <a:chExt cx="1544814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4060BA-0242-4F6D-A1F0-A5DAF31D9921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A73C3D-3A1D-43CF-B2EA-1F04ABBEDAC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3F494D6F-0318-451F-BA04-8A65E7CBE00D}"/>
              </a:ext>
            </a:extLst>
          </p:cNvPr>
          <p:cNvGrpSpPr/>
          <p:nvPr/>
        </p:nvGrpSpPr>
        <p:grpSpPr>
          <a:xfrm>
            <a:off x="7157555" y="3958077"/>
            <a:ext cx="1217908" cy="929304"/>
            <a:chOff x="3233963" y="1888430"/>
            <a:chExt cx="1544814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B948D1-E410-478B-AE95-8D3548A9F8D5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DE4113-1825-4885-84A2-FF4DC48A69C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A719CACF-5861-40C8-8621-56E637B051A2}"/>
              </a:ext>
            </a:extLst>
          </p:cNvPr>
          <p:cNvGrpSpPr/>
          <p:nvPr/>
        </p:nvGrpSpPr>
        <p:grpSpPr>
          <a:xfrm>
            <a:off x="8037330" y="2554179"/>
            <a:ext cx="1217908" cy="929304"/>
            <a:chOff x="3233963" y="1888430"/>
            <a:chExt cx="1544814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590DCB-8D7F-4796-9048-3614975A93EA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596E71-D24F-4D9E-88C8-B7E18F6E9EE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DE2EE1B-654F-4570-8716-A25A59CFA461}"/>
              </a:ext>
            </a:extLst>
          </p:cNvPr>
          <p:cNvGrpSpPr/>
          <p:nvPr/>
        </p:nvGrpSpPr>
        <p:grpSpPr>
          <a:xfrm>
            <a:off x="5466278" y="1733018"/>
            <a:ext cx="1285353" cy="1285813"/>
            <a:chOff x="3243218" y="576247"/>
            <a:chExt cx="5707342" cy="57093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55E2AF6-AF2D-4AD7-9291-2A6DB3295646}"/>
                </a:ext>
              </a:extLst>
            </p:cNvPr>
            <p:cNvSpPr/>
            <p:nvPr/>
          </p:nvSpPr>
          <p:spPr>
            <a:xfrm>
              <a:off x="3243218" y="576247"/>
              <a:ext cx="4628206" cy="4561891"/>
            </a:xfrm>
            <a:custGeom>
              <a:avLst/>
              <a:gdLst>
                <a:gd name="connsiteX0" fmla="*/ 3730891 w 4628206"/>
                <a:gd name="connsiteY0" fmla="*/ 2547000 h 4561891"/>
                <a:gd name="connsiteX1" fmla="*/ 3428186 w 4628206"/>
                <a:gd name="connsiteY1" fmla="*/ 2889805 h 4561891"/>
                <a:gd name="connsiteX2" fmla="*/ 2357767 w 4628206"/>
                <a:gd name="connsiteY2" fmla="*/ 3412918 h 4561891"/>
                <a:gd name="connsiteX3" fmla="*/ 1270583 w 4628206"/>
                <a:gd name="connsiteY3" fmla="*/ 3423681 h 4561891"/>
                <a:gd name="connsiteX4" fmla="*/ 1244009 w 4628206"/>
                <a:gd name="connsiteY4" fmla="*/ 3373103 h 4561891"/>
                <a:gd name="connsiteX5" fmla="*/ 1740547 w 4628206"/>
                <a:gd name="connsiteY5" fmla="*/ 2724737 h 4561891"/>
                <a:gd name="connsiteX6" fmla="*/ 2955937 w 4628206"/>
                <a:gd name="connsiteY6" fmla="*/ 2128091 h 4561891"/>
                <a:gd name="connsiteX7" fmla="*/ 4016451 w 4628206"/>
                <a:gd name="connsiteY7" fmla="*/ 1677844 h 4561891"/>
                <a:gd name="connsiteX8" fmla="*/ 4546993 w 4628206"/>
                <a:gd name="connsiteY8" fmla="*/ 1104915 h 4561891"/>
                <a:gd name="connsiteX9" fmla="*/ 4608239 w 4628206"/>
                <a:gd name="connsiteY9" fmla="*/ 1494011 h 4561891"/>
                <a:gd name="connsiteX10" fmla="*/ 4618812 w 4628206"/>
                <a:gd name="connsiteY10" fmla="*/ 2125709 h 4561891"/>
                <a:gd name="connsiteX11" fmla="*/ 4184281 w 4628206"/>
                <a:gd name="connsiteY11" fmla="*/ 3433587 h 4561891"/>
                <a:gd name="connsiteX12" fmla="*/ 3270738 w 4628206"/>
                <a:gd name="connsiteY12" fmla="*/ 4049569 h 4561891"/>
                <a:gd name="connsiteX13" fmla="*/ 2442920 w 4628206"/>
                <a:gd name="connsiteY13" fmla="*/ 4183776 h 4561891"/>
                <a:gd name="connsiteX14" fmla="*/ 1634343 w 4628206"/>
                <a:gd name="connsiteY14" fmla="*/ 4194063 h 4561891"/>
                <a:gd name="connsiteX15" fmla="*/ 638123 w 4628206"/>
                <a:gd name="connsiteY15" fmla="*/ 4526962 h 4561891"/>
                <a:gd name="connsiteX16" fmla="*/ 528110 w 4628206"/>
                <a:gd name="connsiteY16" fmla="*/ 4509531 h 4561891"/>
                <a:gd name="connsiteX17" fmla="*/ 26237 w 4628206"/>
                <a:gd name="connsiteY17" fmla="*/ 3246516 h 4561891"/>
                <a:gd name="connsiteX18" fmla="*/ 710323 w 4628206"/>
                <a:gd name="connsiteY18" fmla="*/ 970993 h 4561891"/>
                <a:gd name="connsiteX19" fmla="*/ 2336431 w 4628206"/>
                <a:gd name="connsiteY19" fmla="*/ 48973 h 4561891"/>
                <a:gd name="connsiteX20" fmla="*/ 4569758 w 4628206"/>
                <a:gd name="connsiteY20" fmla="*/ 574182 h 4561891"/>
                <a:gd name="connsiteX21" fmla="*/ 4578045 w 4628206"/>
                <a:gd name="connsiteY21" fmla="*/ 632665 h 4561891"/>
                <a:gd name="connsiteX22" fmla="*/ 3664406 w 4628206"/>
                <a:gd name="connsiteY22" fmla="*/ 1465531 h 4561891"/>
                <a:gd name="connsiteX23" fmla="*/ 2723813 w 4628206"/>
                <a:gd name="connsiteY23" fmla="*/ 1881488 h 4561891"/>
                <a:gd name="connsiteX24" fmla="*/ 1314017 w 4628206"/>
                <a:gd name="connsiteY24" fmla="*/ 2905235 h 4561891"/>
                <a:gd name="connsiteX25" fmla="*/ 981404 w 4628206"/>
                <a:gd name="connsiteY25" fmla="*/ 3547696 h 4561891"/>
                <a:gd name="connsiteX26" fmla="*/ 1026362 w 4628206"/>
                <a:gd name="connsiteY26" fmla="*/ 3625516 h 4561891"/>
                <a:gd name="connsiteX27" fmla="*/ 2361196 w 4628206"/>
                <a:gd name="connsiteY27" fmla="*/ 3592750 h 4561891"/>
                <a:gd name="connsiteX28" fmla="*/ 3714698 w 4628206"/>
                <a:gd name="connsiteY28" fmla="*/ 2593101 h 4561891"/>
                <a:gd name="connsiteX29" fmla="*/ 3730891 w 4628206"/>
                <a:gd name="connsiteY29" fmla="*/ 2547000 h 45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28206" h="4561891">
                  <a:moveTo>
                    <a:pt x="3730891" y="2547000"/>
                  </a:moveTo>
                  <a:cubicBezTo>
                    <a:pt x="3639451" y="2672730"/>
                    <a:pt x="3540962" y="2787411"/>
                    <a:pt x="3428186" y="2889805"/>
                  </a:cubicBezTo>
                  <a:cubicBezTo>
                    <a:pt x="3121958" y="3167935"/>
                    <a:pt x="2760865" y="3333860"/>
                    <a:pt x="2357767" y="3412918"/>
                  </a:cubicBezTo>
                  <a:cubicBezTo>
                    <a:pt x="1996198" y="3483784"/>
                    <a:pt x="1633772" y="3485117"/>
                    <a:pt x="1270583" y="3423681"/>
                  </a:cubicBezTo>
                  <a:cubicBezTo>
                    <a:pt x="1231055" y="3417013"/>
                    <a:pt x="1228673" y="3405964"/>
                    <a:pt x="1244009" y="3373103"/>
                  </a:cubicBezTo>
                  <a:cubicBezTo>
                    <a:pt x="1361738" y="3120214"/>
                    <a:pt x="1532521" y="2908093"/>
                    <a:pt x="1740547" y="2724737"/>
                  </a:cubicBezTo>
                  <a:cubicBezTo>
                    <a:pt x="2091257" y="2415460"/>
                    <a:pt x="2505214" y="2234675"/>
                    <a:pt x="2955937" y="2128091"/>
                  </a:cubicBezTo>
                  <a:cubicBezTo>
                    <a:pt x="3334841" y="2038460"/>
                    <a:pt x="3694029" y="1900919"/>
                    <a:pt x="4016451" y="1677844"/>
                  </a:cubicBezTo>
                  <a:cubicBezTo>
                    <a:pt x="4242955" y="1521157"/>
                    <a:pt x="4350397" y="1404762"/>
                    <a:pt x="4546993" y="1104915"/>
                  </a:cubicBezTo>
                  <a:cubicBezTo>
                    <a:pt x="4577092" y="1235598"/>
                    <a:pt x="4595285" y="1364471"/>
                    <a:pt x="4608239" y="1494011"/>
                  </a:cubicBezTo>
                  <a:cubicBezTo>
                    <a:pt x="4629194" y="1704228"/>
                    <a:pt x="4635195" y="1914826"/>
                    <a:pt x="4618812" y="2125709"/>
                  </a:cubicBezTo>
                  <a:cubicBezTo>
                    <a:pt x="4582331" y="2597673"/>
                    <a:pt x="4466507" y="3044300"/>
                    <a:pt x="4184281" y="3433587"/>
                  </a:cubicBezTo>
                  <a:cubicBezTo>
                    <a:pt x="3955586" y="3749055"/>
                    <a:pt x="3637546" y="3936888"/>
                    <a:pt x="3270738" y="4049569"/>
                  </a:cubicBezTo>
                  <a:cubicBezTo>
                    <a:pt x="3001086" y="4132436"/>
                    <a:pt x="2723622" y="4167869"/>
                    <a:pt x="2442920" y="4183776"/>
                  </a:cubicBezTo>
                  <a:cubicBezTo>
                    <a:pt x="2173458" y="4199016"/>
                    <a:pt x="1903710" y="4186634"/>
                    <a:pt x="1634343" y="4194063"/>
                  </a:cubicBezTo>
                  <a:cubicBezTo>
                    <a:pt x="1269536" y="4204160"/>
                    <a:pt x="931017" y="4298743"/>
                    <a:pt x="638123" y="4526962"/>
                  </a:cubicBezTo>
                  <a:cubicBezTo>
                    <a:pt x="574973" y="4576111"/>
                    <a:pt x="575068" y="4576111"/>
                    <a:pt x="528110" y="4509531"/>
                  </a:cubicBezTo>
                  <a:cubicBezTo>
                    <a:pt x="259314" y="4128912"/>
                    <a:pt x="84435" y="3708669"/>
                    <a:pt x="26237" y="3246516"/>
                  </a:cubicBezTo>
                  <a:cubicBezTo>
                    <a:pt x="-81681" y="2388980"/>
                    <a:pt x="142728" y="1624694"/>
                    <a:pt x="710323" y="970993"/>
                  </a:cubicBezTo>
                  <a:cubicBezTo>
                    <a:pt x="1141805" y="474074"/>
                    <a:pt x="1689302" y="164702"/>
                    <a:pt x="2336431" y="48973"/>
                  </a:cubicBezTo>
                  <a:cubicBezTo>
                    <a:pt x="3153390" y="-97140"/>
                    <a:pt x="3898912" y="85359"/>
                    <a:pt x="4569758" y="574182"/>
                  </a:cubicBezTo>
                  <a:cubicBezTo>
                    <a:pt x="4597666" y="594470"/>
                    <a:pt x="4595856" y="606757"/>
                    <a:pt x="4578045" y="632665"/>
                  </a:cubicBezTo>
                  <a:cubicBezTo>
                    <a:pt x="4338110" y="981376"/>
                    <a:pt x="4024452" y="1248552"/>
                    <a:pt x="3664406" y="1465531"/>
                  </a:cubicBezTo>
                  <a:cubicBezTo>
                    <a:pt x="3368274" y="1643935"/>
                    <a:pt x="3046901" y="1763188"/>
                    <a:pt x="2723813" y="1881488"/>
                  </a:cubicBezTo>
                  <a:cubicBezTo>
                    <a:pt x="2157932" y="2088562"/>
                    <a:pt x="1674729" y="2414031"/>
                    <a:pt x="1314017" y="2905235"/>
                  </a:cubicBezTo>
                  <a:cubicBezTo>
                    <a:pt x="1169714" y="3101736"/>
                    <a:pt x="1054175" y="3313762"/>
                    <a:pt x="981404" y="3547696"/>
                  </a:cubicBezTo>
                  <a:cubicBezTo>
                    <a:pt x="960926" y="3613419"/>
                    <a:pt x="960354" y="3614753"/>
                    <a:pt x="1026362" y="3625516"/>
                  </a:cubicBezTo>
                  <a:cubicBezTo>
                    <a:pt x="1473371" y="3698382"/>
                    <a:pt x="1919617" y="3707431"/>
                    <a:pt x="2361196" y="3592750"/>
                  </a:cubicBezTo>
                  <a:cubicBezTo>
                    <a:pt x="2945078" y="3441017"/>
                    <a:pt x="3406755" y="3120214"/>
                    <a:pt x="3714698" y="2593101"/>
                  </a:cubicBezTo>
                  <a:cubicBezTo>
                    <a:pt x="3722414" y="2580337"/>
                    <a:pt x="3735368" y="2569003"/>
                    <a:pt x="3730891" y="25470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68F9D36-A2C4-411E-B833-1CBE3B5ABA92}"/>
                </a:ext>
              </a:extLst>
            </p:cNvPr>
            <p:cNvSpPr/>
            <p:nvPr/>
          </p:nvSpPr>
          <p:spPr>
            <a:xfrm>
              <a:off x="3425380" y="860106"/>
              <a:ext cx="5525180" cy="5425526"/>
            </a:xfrm>
            <a:custGeom>
              <a:avLst/>
              <a:gdLst>
                <a:gd name="connsiteX0" fmla="*/ 4599813 w 5525180"/>
                <a:gd name="connsiteY0" fmla="*/ 0 h 5425526"/>
                <a:gd name="connsiteX1" fmla="*/ 5363147 w 5525180"/>
                <a:gd name="connsiteY1" fmla="*/ 1628299 h 5425526"/>
                <a:gd name="connsiteX2" fmla="*/ 3368421 w 5525180"/>
                <a:gd name="connsiteY2" fmla="*/ 5333619 h 5425526"/>
                <a:gd name="connsiteX3" fmla="*/ 618077 w 5525180"/>
                <a:gd name="connsiteY3" fmla="*/ 4551521 h 5425526"/>
                <a:gd name="connsiteX4" fmla="*/ 548640 w 5525180"/>
                <a:gd name="connsiteY4" fmla="*/ 4538568 h 5425526"/>
                <a:gd name="connsiteX5" fmla="*/ 30004 w 5525180"/>
                <a:gd name="connsiteY5" fmla="*/ 4885087 h 5425526"/>
                <a:gd name="connsiteX6" fmla="*/ 12001 w 5525180"/>
                <a:gd name="connsiteY6" fmla="*/ 4911947 h 5425526"/>
                <a:gd name="connsiteX7" fmla="*/ 0 w 5525180"/>
                <a:gd name="connsiteY7" fmla="*/ 4902518 h 5425526"/>
                <a:gd name="connsiteX8" fmla="*/ 47911 w 5525180"/>
                <a:gd name="connsiteY8" fmla="*/ 4823937 h 5425526"/>
                <a:gd name="connsiteX9" fmla="*/ 1095185 w 5525180"/>
                <a:gd name="connsiteY9" fmla="*/ 4183380 h 5425526"/>
                <a:gd name="connsiteX10" fmla="*/ 1878997 w 5525180"/>
                <a:gd name="connsiteY10" fmla="*/ 4190714 h 5425526"/>
                <a:gd name="connsiteX11" fmla="*/ 2899791 w 5525180"/>
                <a:gd name="connsiteY11" fmla="*/ 4184904 h 5425526"/>
                <a:gd name="connsiteX12" fmla="*/ 4389597 w 5525180"/>
                <a:gd name="connsiteY12" fmla="*/ 3381185 h 5425526"/>
                <a:gd name="connsiteX13" fmla="*/ 4805743 w 5525180"/>
                <a:gd name="connsiteY13" fmla="*/ 2428304 h 5425526"/>
                <a:gd name="connsiteX14" fmla="*/ 4857655 w 5525180"/>
                <a:gd name="connsiteY14" fmla="*/ 1325594 h 5425526"/>
                <a:gd name="connsiteX15" fmla="*/ 4600004 w 5525180"/>
                <a:gd name="connsiteY15" fmla="*/ 24479 h 5425526"/>
                <a:gd name="connsiteX16" fmla="*/ 4599813 w 5525180"/>
                <a:gd name="connsiteY16" fmla="*/ 0 h 542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25180" h="5425526">
                  <a:moveTo>
                    <a:pt x="4599813" y="0"/>
                  </a:moveTo>
                  <a:cubicBezTo>
                    <a:pt x="4642199" y="70199"/>
                    <a:pt x="5318665" y="1502759"/>
                    <a:pt x="5363147" y="1628299"/>
                  </a:cubicBezTo>
                  <a:cubicBezTo>
                    <a:pt x="5920074" y="3199162"/>
                    <a:pt x="4989290" y="4943951"/>
                    <a:pt x="3368421" y="5333619"/>
                  </a:cubicBezTo>
                  <a:cubicBezTo>
                    <a:pt x="2313051" y="5587365"/>
                    <a:pt x="1392460" y="5312188"/>
                    <a:pt x="618077" y="4551521"/>
                  </a:cubicBezTo>
                  <a:cubicBezTo>
                    <a:pt x="594265" y="4528185"/>
                    <a:pt x="576929" y="4526185"/>
                    <a:pt x="548640" y="4538568"/>
                  </a:cubicBezTo>
                  <a:cubicBezTo>
                    <a:pt x="354902" y="4623054"/>
                    <a:pt x="181737" y="4738021"/>
                    <a:pt x="30004" y="4885087"/>
                  </a:cubicBezTo>
                  <a:cubicBezTo>
                    <a:pt x="22384" y="4892421"/>
                    <a:pt x="17907" y="4902899"/>
                    <a:pt x="12001" y="4911947"/>
                  </a:cubicBezTo>
                  <a:cubicBezTo>
                    <a:pt x="8001" y="4908804"/>
                    <a:pt x="4001" y="4905661"/>
                    <a:pt x="0" y="4902518"/>
                  </a:cubicBezTo>
                  <a:cubicBezTo>
                    <a:pt x="16002" y="4876324"/>
                    <a:pt x="31909" y="4850035"/>
                    <a:pt x="47911" y="4823937"/>
                  </a:cubicBezTo>
                  <a:cubicBezTo>
                    <a:pt x="287750" y="4431792"/>
                    <a:pt x="639318" y="4223957"/>
                    <a:pt x="1095185" y="4183380"/>
                  </a:cubicBezTo>
                  <a:cubicBezTo>
                    <a:pt x="1357027" y="4160044"/>
                    <a:pt x="1617917" y="4175760"/>
                    <a:pt x="1878997" y="4190714"/>
                  </a:cubicBezTo>
                  <a:cubicBezTo>
                    <a:pt x="2219420" y="4210145"/>
                    <a:pt x="2560035" y="4230815"/>
                    <a:pt x="2899791" y="4184904"/>
                  </a:cubicBezTo>
                  <a:cubicBezTo>
                    <a:pt x="3497104" y="4104227"/>
                    <a:pt x="4010882" y="3866102"/>
                    <a:pt x="4389597" y="3381185"/>
                  </a:cubicBezTo>
                  <a:cubicBezTo>
                    <a:pt x="4609433" y="3099721"/>
                    <a:pt x="4735450" y="2775395"/>
                    <a:pt x="4805743" y="2428304"/>
                  </a:cubicBezTo>
                  <a:cubicBezTo>
                    <a:pt x="4879562" y="2063687"/>
                    <a:pt x="4888802" y="1695545"/>
                    <a:pt x="4857655" y="1325594"/>
                  </a:cubicBezTo>
                  <a:cubicBezTo>
                    <a:pt x="4820317" y="882206"/>
                    <a:pt x="4736116" y="448247"/>
                    <a:pt x="4600004" y="24479"/>
                  </a:cubicBezTo>
                  <a:cubicBezTo>
                    <a:pt x="4598670" y="20384"/>
                    <a:pt x="4599813" y="15431"/>
                    <a:pt x="459981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8">
            <a:extLst>
              <a:ext uri="{FF2B5EF4-FFF2-40B4-BE49-F238E27FC236}">
                <a16:creationId xmlns:a16="http://schemas.microsoft.com/office/drawing/2014/main" id="{0F9E329C-A2D4-4E19-AD5B-A27389293465}"/>
              </a:ext>
            </a:extLst>
          </p:cNvPr>
          <p:cNvSpPr/>
          <p:nvPr/>
        </p:nvSpPr>
        <p:spPr>
          <a:xfrm rot="10800000">
            <a:off x="4232738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517462E1-F717-4357-B25B-F1EC380771D6}"/>
              </a:ext>
            </a:extLst>
          </p:cNvPr>
          <p:cNvSpPr/>
          <p:nvPr/>
        </p:nvSpPr>
        <p:spPr>
          <a:xfrm rot="10800000">
            <a:off x="946117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660BF7E3-2285-4D67-84A8-8B1776B06352}"/>
              </a:ext>
            </a:extLst>
          </p:cNvPr>
          <p:cNvSpPr/>
          <p:nvPr/>
        </p:nvSpPr>
        <p:spPr>
          <a:xfrm rot="10800000">
            <a:off x="2041657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86A513FF-8EE3-438D-95C2-0862E592DBF3}"/>
              </a:ext>
            </a:extLst>
          </p:cNvPr>
          <p:cNvSpPr/>
          <p:nvPr/>
        </p:nvSpPr>
        <p:spPr>
          <a:xfrm rot="10800000">
            <a:off x="3137197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45F9B8C1-1D84-4B66-A711-B2B76D53FB9B}"/>
              </a:ext>
            </a:extLst>
          </p:cNvPr>
          <p:cNvSpPr/>
          <p:nvPr/>
        </p:nvSpPr>
        <p:spPr>
          <a:xfrm>
            <a:off x="1104094" y="547420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433F07A7-B608-40B6-AF4E-03B816EDE871}"/>
              </a:ext>
            </a:extLst>
          </p:cNvPr>
          <p:cNvSpPr/>
          <p:nvPr/>
        </p:nvSpPr>
        <p:spPr>
          <a:xfrm>
            <a:off x="2199635" y="547420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39">
            <a:extLst>
              <a:ext uri="{FF2B5EF4-FFF2-40B4-BE49-F238E27FC236}">
                <a16:creationId xmlns:a16="http://schemas.microsoft.com/office/drawing/2014/main" id="{853AA651-1A3D-4B2C-9660-3123BEDA15ED}"/>
              </a:ext>
            </a:extLst>
          </p:cNvPr>
          <p:cNvSpPr/>
          <p:nvPr/>
        </p:nvSpPr>
        <p:spPr>
          <a:xfrm>
            <a:off x="3295176" y="547420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40">
            <a:extLst>
              <a:ext uri="{FF2B5EF4-FFF2-40B4-BE49-F238E27FC236}">
                <a16:creationId xmlns:a16="http://schemas.microsoft.com/office/drawing/2014/main" id="{ED3F5EB7-F818-4618-9B9E-5A5BF5AB18D2}"/>
              </a:ext>
            </a:extLst>
          </p:cNvPr>
          <p:cNvSpPr/>
          <p:nvPr/>
        </p:nvSpPr>
        <p:spPr>
          <a:xfrm>
            <a:off x="4390717" y="547420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2" name="Chart 32">
            <a:extLst>
              <a:ext uri="{FF2B5EF4-FFF2-40B4-BE49-F238E27FC236}">
                <a16:creationId xmlns:a16="http://schemas.microsoft.com/office/drawing/2014/main" id="{C96681D7-F269-4148-A6A0-97AFA714C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808602"/>
              </p:ext>
            </p:extLst>
          </p:nvPr>
        </p:nvGraphicFramePr>
        <p:xfrm>
          <a:off x="539837" y="2194470"/>
          <a:ext cx="4653119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33">
            <a:extLst>
              <a:ext uri="{FF2B5EF4-FFF2-40B4-BE49-F238E27FC236}">
                <a16:creationId xmlns:a16="http://schemas.microsoft.com/office/drawing/2014/main" id="{CF35AE1A-C20A-4653-A82F-F0825C091108}"/>
              </a:ext>
            </a:extLst>
          </p:cNvPr>
          <p:cNvSpPr/>
          <p:nvPr/>
        </p:nvSpPr>
        <p:spPr>
          <a:xfrm>
            <a:off x="2074503" y="366098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68ED18D6-D23B-4E8A-8F92-5E6F0FDAAD5B}"/>
              </a:ext>
            </a:extLst>
          </p:cNvPr>
          <p:cNvSpPr/>
          <p:nvPr/>
        </p:nvSpPr>
        <p:spPr>
          <a:xfrm>
            <a:off x="3170141" y="316982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4BD6F517-4FC9-4DBD-8E1F-DE31AA989881}"/>
              </a:ext>
            </a:extLst>
          </p:cNvPr>
          <p:cNvSpPr/>
          <p:nvPr/>
        </p:nvSpPr>
        <p:spPr>
          <a:xfrm>
            <a:off x="4265779" y="252458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CFB744C7-2A7C-4CDB-9C20-A93421FF29AB}"/>
              </a:ext>
            </a:extLst>
          </p:cNvPr>
          <p:cNvSpPr/>
          <p:nvPr/>
        </p:nvSpPr>
        <p:spPr>
          <a:xfrm>
            <a:off x="978865" y="414673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B9112-6A54-4784-BB74-8BC437EF2109}"/>
              </a:ext>
            </a:extLst>
          </p:cNvPr>
          <p:cNvSpPr txBox="1"/>
          <p:nvPr/>
        </p:nvSpPr>
        <p:spPr>
          <a:xfrm>
            <a:off x="968382" y="42546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991E2E-3469-4740-95F2-76F1E0BB1F1B}"/>
              </a:ext>
            </a:extLst>
          </p:cNvPr>
          <p:cNvSpPr txBox="1"/>
          <p:nvPr/>
        </p:nvSpPr>
        <p:spPr>
          <a:xfrm>
            <a:off x="2064020" y="37689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AFD27-EBE0-4245-9E7A-6648312288D3}"/>
              </a:ext>
            </a:extLst>
          </p:cNvPr>
          <p:cNvSpPr txBox="1"/>
          <p:nvPr/>
        </p:nvSpPr>
        <p:spPr>
          <a:xfrm>
            <a:off x="3159658" y="327775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CAA13-0975-4337-852E-EC28832F8A1C}"/>
              </a:ext>
            </a:extLst>
          </p:cNvPr>
          <p:cNvSpPr txBox="1"/>
          <p:nvPr/>
        </p:nvSpPr>
        <p:spPr>
          <a:xfrm>
            <a:off x="4255296" y="263251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97FF4-1F75-4197-8B72-97CDE18EC9D8}"/>
              </a:ext>
            </a:extLst>
          </p:cNvPr>
          <p:cNvSpPr txBox="1"/>
          <p:nvPr/>
        </p:nvSpPr>
        <p:spPr>
          <a:xfrm>
            <a:off x="831656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E7FB06-C0FF-41E9-AF1F-EA5254259542}"/>
              </a:ext>
            </a:extLst>
          </p:cNvPr>
          <p:cNvSpPr txBox="1"/>
          <p:nvPr/>
        </p:nvSpPr>
        <p:spPr>
          <a:xfrm>
            <a:off x="1927197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30AED-9208-4926-935A-2EDFE27DCC91}"/>
              </a:ext>
            </a:extLst>
          </p:cNvPr>
          <p:cNvSpPr txBox="1"/>
          <p:nvPr/>
        </p:nvSpPr>
        <p:spPr>
          <a:xfrm>
            <a:off x="3022738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98A0AE-A29E-406F-B31C-2D770398AB32}"/>
              </a:ext>
            </a:extLst>
          </p:cNvPr>
          <p:cNvSpPr txBox="1"/>
          <p:nvPr/>
        </p:nvSpPr>
        <p:spPr>
          <a:xfrm>
            <a:off x="4118279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116">
            <a:extLst>
              <a:ext uri="{FF2B5EF4-FFF2-40B4-BE49-F238E27FC236}">
                <a16:creationId xmlns:a16="http://schemas.microsoft.com/office/drawing/2014/main" id="{D1C96B61-24FF-4A5F-852F-2577931034B4}"/>
              </a:ext>
            </a:extLst>
          </p:cNvPr>
          <p:cNvGrpSpPr/>
          <p:nvPr/>
        </p:nvGrpSpPr>
        <p:grpSpPr>
          <a:xfrm>
            <a:off x="5769895" y="1627057"/>
            <a:ext cx="2508008" cy="1132579"/>
            <a:chOff x="5769895" y="1706056"/>
            <a:chExt cx="2508008" cy="11325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10048F-417B-476C-B82E-382493D94DCA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30%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66" name="Group 113">
              <a:extLst>
                <a:ext uri="{FF2B5EF4-FFF2-40B4-BE49-F238E27FC236}">
                  <a16:creationId xmlns:a16="http://schemas.microsoft.com/office/drawing/2014/main" id="{2F598F8D-62A4-4F07-B823-AFCAEE64F911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410D3EC-1A87-48D0-A6FD-92E0AEA980F5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6E937F-A23D-4DFC-85F5-FAF5AFD8D9B8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9" name="Group 117">
            <a:extLst>
              <a:ext uri="{FF2B5EF4-FFF2-40B4-BE49-F238E27FC236}">
                <a16:creationId xmlns:a16="http://schemas.microsoft.com/office/drawing/2014/main" id="{0DCE55DE-918E-4783-917C-799B1ECB5C53}"/>
              </a:ext>
            </a:extLst>
          </p:cNvPr>
          <p:cNvGrpSpPr/>
          <p:nvPr/>
        </p:nvGrpSpPr>
        <p:grpSpPr>
          <a:xfrm>
            <a:off x="5769895" y="2803052"/>
            <a:ext cx="2508008" cy="1132579"/>
            <a:chOff x="5769895" y="1706056"/>
            <a:chExt cx="2508008" cy="113257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B0056A4-E668-4496-BFD9-2F598D45CF69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45%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71" name="Group 119">
              <a:extLst>
                <a:ext uri="{FF2B5EF4-FFF2-40B4-BE49-F238E27FC236}">
                  <a16:creationId xmlns:a16="http://schemas.microsoft.com/office/drawing/2014/main" id="{663E74F8-8096-4050-87F9-57BE08F94C9E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B2DB3C3-F08D-44ED-AEC5-F9B7FC77632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4ED6385-E055-44B2-BA1F-92BD666B9AC3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122">
            <a:extLst>
              <a:ext uri="{FF2B5EF4-FFF2-40B4-BE49-F238E27FC236}">
                <a16:creationId xmlns:a16="http://schemas.microsoft.com/office/drawing/2014/main" id="{9D24BB6D-BC58-4BF1-8F26-4305B8B8E46C}"/>
              </a:ext>
            </a:extLst>
          </p:cNvPr>
          <p:cNvGrpSpPr/>
          <p:nvPr/>
        </p:nvGrpSpPr>
        <p:grpSpPr>
          <a:xfrm>
            <a:off x="5769895" y="3979047"/>
            <a:ext cx="2508008" cy="1132579"/>
            <a:chOff x="5769895" y="1706056"/>
            <a:chExt cx="2508008" cy="113257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1674933-1045-4085-B47D-CD6025BE6794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76" name="Group 124">
              <a:extLst>
                <a:ext uri="{FF2B5EF4-FFF2-40B4-BE49-F238E27FC236}">
                  <a16:creationId xmlns:a16="http://schemas.microsoft.com/office/drawing/2014/main" id="{37211B3C-D197-4736-84D3-006C96CEB08B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15488C2-E49B-4F47-9F64-23E4341C90B8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0D077F0-2373-4551-94F2-AE007369E012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9" name="Group 127">
            <a:extLst>
              <a:ext uri="{FF2B5EF4-FFF2-40B4-BE49-F238E27FC236}">
                <a16:creationId xmlns:a16="http://schemas.microsoft.com/office/drawing/2014/main" id="{E449C74F-38C7-4D5C-881F-BD983D4D537B}"/>
              </a:ext>
            </a:extLst>
          </p:cNvPr>
          <p:cNvGrpSpPr/>
          <p:nvPr/>
        </p:nvGrpSpPr>
        <p:grpSpPr>
          <a:xfrm>
            <a:off x="5769895" y="5155043"/>
            <a:ext cx="2508008" cy="1132579"/>
            <a:chOff x="5769895" y="1706056"/>
            <a:chExt cx="2508008" cy="113257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A4452A9-0497-47F6-9213-8F91AE262F22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81" name="Group 129">
              <a:extLst>
                <a:ext uri="{FF2B5EF4-FFF2-40B4-BE49-F238E27FC236}">
                  <a16:creationId xmlns:a16="http://schemas.microsoft.com/office/drawing/2014/main" id="{D8BAD74F-DB87-4793-BF60-2EB3EC0AC08F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D823BC5-CE4D-4FF3-8C90-77903A7CAE45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F3ED367-0585-4D2C-B661-5C7D995DBD92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FAF35C4-4886-4C38-AF8D-C92728098B03}"/>
              </a:ext>
            </a:extLst>
          </p:cNvPr>
          <p:cNvSpPr txBox="1"/>
          <p:nvPr/>
        </p:nvSpPr>
        <p:spPr>
          <a:xfrm>
            <a:off x="7969704" y="5076548"/>
            <a:ext cx="36247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CF377BB7-50DD-4DF5-9B48-26E33B4FBEF5}"/>
              </a:ext>
            </a:extLst>
          </p:cNvPr>
          <p:cNvGrpSpPr/>
          <p:nvPr/>
        </p:nvGrpSpPr>
        <p:grpSpPr>
          <a:xfrm>
            <a:off x="8677171" y="2299535"/>
            <a:ext cx="3083570" cy="2232125"/>
            <a:chOff x="393089" y="1896221"/>
            <a:chExt cx="3919327" cy="2837110"/>
          </a:xfrm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50073649-1C39-49ED-B417-7EB90DA8F98A}"/>
                </a:ext>
              </a:extLst>
            </p:cNvPr>
            <p:cNvSpPr/>
            <p:nvPr/>
          </p:nvSpPr>
          <p:spPr>
            <a:xfrm>
              <a:off x="393089" y="3660621"/>
              <a:ext cx="3113286" cy="1072710"/>
            </a:xfrm>
            <a:custGeom>
              <a:avLst/>
              <a:gdLst>
                <a:gd name="connsiteX0" fmla="*/ 3098186 w 3113286"/>
                <a:gd name="connsiteY0" fmla="*/ 979155 h 1072710"/>
                <a:gd name="connsiteX1" fmla="*/ 2871486 w 3113286"/>
                <a:gd name="connsiteY1" fmla="*/ 1003362 h 1072710"/>
                <a:gd name="connsiteX2" fmla="*/ 2327854 w 3113286"/>
                <a:gd name="connsiteY2" fmla="*/ 1029854 h 1072710"/>
                <a:gd name="connsiteX3" fmla="*/ 1813375 w 3113286"/>
                <a:gd name="connsiteY3" fmla="*/ 1019737 h 1072710"/>
                <a:gd name="connsiteX4" fmla="*/ 1453539 w 3113286"/>
                <a:gd name="connsiteY4" fmla="*/ 992008 h 1072710"/>
                <a:gd name="connsiteX5" fmla="*/ 927444 w 3113286"/>
                <a:gd name="connsiteY5" fmla="*/ 910434 h 1072710"/>
                <a:gd name="connsiteX6" fmla="*/ 452460 w 3113286"/>
                <a:gd name="connsiteY6" fmla="*/ 760848 h 1072710"/>
                <a:gd name="connsiteX7" fmla="*/ 273048 w 3113286"/>
                <a:gd name="connsiteY7" fmla="*/ 637906 h 1072710"/>
                <a:gd name="connsiteX8" fmla="*/ 270425 w 3113286"/>
                <a:gd name="connsiteY8" fmla="*/ 421248 h 1072710"/>
                <a:gd name="connsiteX9" fmla="*/ 337348 w 3113286"/>
                <a:gd name="connsiteY9" fmla="*/ 361706 h 1072710"/>
                <a:gd name="connsiteX10" fmla="*/ 593988 w 3113286"/>
                <a:gd name="connsiteY10" fmla="*/ 237264 h 1072710"/>
                <a:gd name="connsiteX11" fmla="*/ 1264010 w 3113286"/>
                <a:gd name="connsiteY11" fmla="*/ 87342 h 1072710"/>
                <a:gd name="connsiteX12" fmla="*/ 1738395 w 3113286"/>
                <a:gd name="connsiteY12" fmla="*/ 40615 h 1072710"/>
                <a:gd name="connsiteX13" fmla="*/ 2090849 w 3113286"/>
                <a:gd name="connsiteY13" fmla="*/ 26976 h 1072710"/>
                <a:gd name="connsiteX14" fmla="*/ 2794820 w 3113286"/>
                <a:gd name="connsiteY14" fmla="*/ 45187 h 1072710"/>
                <a:gd name="connsiteX15" fmla="*/ 2109435 w 3113286"/>
                <a:gd name="connsiteY15" fmla="*/ 334 h 1072710"/>
                <a:gd name="connsiteX16" fmla="*/ 1744840 w 3113286"/>
                <a:gd name="connsiteY16" fmla="*/ 3669 h 1072710"/>
                <a:gd name="connsiteX17" fmla="*/ 1576632 w 3113286"/>
                <a:gd name="connsiteY17" fmla="*/ 11275 h 1072710"/>
                <a:gd name="connsiteX18" fmla="*/ 1155831 w 3113286"/>
                <a:gd name="connsiteY18" fmla="*/ 48971 h 1072710"/>
                <a:gd name="connsiteX19" fmla="*/ 590503 w 3113286"/>
                <a:gd name="connsiteY19" fmla="*/ 154678 h 1072710"/>
                <a:gd name="connsiteX20" fmla="*/ 214180 w 3113286"/>
                <a:gd name="connsiteY20" fmla="*/ 293433 h 1072710"/>
                <a:gd name="connsiteX21" fmla="*/ 56090 w 3113286"/>
                <a:gd name="connsiteY21" fmla="*/ 408395 h 1072710"/>
                <a:gd name="connsiteX22" fmla="*/ 108 w 3113286"/>
                <a:gd name="connsiteY22" fmla="*/ 529577 h 1072710"/>
                <a:gd name="connsiteX23" fmla="*/ 60436 w 3113286"/>
                <a:gd name="connsiteY23" fmla="*/ 667770 h 1072710"/>
                <a:gd name="connsiteX24" fmla="*/ 239848 w 3113286"/>
                <a:gd name="connsiteY24" fmla="*/ 791088 h 1072710"/>
                <a:gd name="connsiteX25" fmla="*/ 701830 w 3113286"/>
                <a:gd name="connsiteY25" fmla="*/ 944345 h 1072710"/>
                <a:gd name="connsiteX26" fmla="*/ 1299533 w 3113286"/>
                <a:gd name="connsiteY26" fmla="*/ 1038772 h 1072710"/>
                <a:gd name="connsiteX27" fmla="*/ 1839005 w 3113286"/>
                <a:gd name="connsiteY27" fmla="*/ 1070885 h 1072710"/>
                <a:gd name="connsiteX28" fmla="*/ 2280678 w 3113286"/>
                <a:gd name="connsiteY28" fmla="*/ 1067175 h 1072710"/>
                <a:gd name="connsiteX29" fmla="*/ 2551444 w 3113286"/>
                <a:gd name="connsiteY29" fmla="*/ 1051550 h 1072710"/>
                <a:gd name="connsiteX30" fmla="*/ 2921210 w 3113286"/>
                <a:gd name="connsiteY30" fmla="*/ 1011418 h 1072710"/>
                <a:gd name="connsiteX31" fmla="*/ 3113287 w 3113286"/>
                <a:gd name="connsiteY31" fmla="*/ 981404 h 1072710"/>
                <a:gd name="connsiteX32" fmla="*/ 3098186 w 3113286"/>
                <a:gd name="connsiteY32" fmla="*/ 979155 h 107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3286" h="1072710">
                  <a:moveTo>
                    <a:pt x="3098186" y="979155"/>
                  </a:moveTo>
                  <a:cubicBezTo>
                    <a:pt x="3022907" y="989835"/>
                    <a:pt x="2947178" y="996879"/>
                    <a:pt x="2871486" y="1003362"/>
                  </a:cubicBezTo>
                  <a:cubicBezTo>
                    <a:pt x="2690612" y="1018875"/>
                    <a:pt x="2509364" y="1027568"/>
                    <a:pt x="2327854" y="1029854"/>
                  </a:cubicBezTo>
                  <a:cubicBezTo>
                    <a:pt x="2156274" y="1032027"/>
                    <a:pt x="1984768" y="1028692"/>
                    <a:pt x="1813375" y="1019737"/>
                  </a:cubicBezTo>
                  <a:cubicBezTo>
                    <a:pt x="1693167" y="1013479"/>
                    <a:pt x="1573185" y="1004636"/>
                    <a:pt x="1453539" y="992008"/>
                  </a:cubicBezTo>
                  <a:cubicBezTo>
                    <a:pt x="1276900" y="973348"/>
                    <a:pt x="1101160" y="948129"/>
                    <a:pt x="927444" y="910434"/>
                  </a:cubicBezTo>
                  <a:cubicBezTo>
                    <a:pt x="764594" y="875098"/>
                    <a:pt x="603843" y="832568"/>
                    <a:pt x="452460" y="760848"/>
                  </a:cubicBezTo>
                  <a:cubicBezTo>
                    <a:pt x="386211" y="729485"/>
                    <a:pt x="323147" y="692951"/>
                    <a:pt x="273048" y="637906"/>
                  </a:cubicBezTo>
                  <a:cubicBezTo>
                    <a:pt x="210059" y="568734"/>
                    <a:pt x="209384" y="492105"/>
                    <a:pt x="270425" y="421248"/>
                  </a:cubicBezTo>
                  <a:cubicBezTo>
                    <a:pt x="290134" y="398390"/>
                    <a:pt x="312842" y="379017"/>
                    <a:pt x="337348" y="361706"/>
                  </a:cubicBezTo>
                  <a:cubicBezTo>
                    <a:pt x="416000" y="306136"/>
                    <a:pt x="503683" y="268740"/>
                    <a:pt x="593988" y="237264"/>
                  </a:cubicBezTo>
                  <a:cubicBezTo>
                    <a:pt x="811471" y="161422"/>
                    <a:pt x="1036598" y="119042"/>
                    <a:pt x="1264010" y="87342"/>
                  </a:cubicBezTo>
                  <a:cubicBezTo>
                    <a:pt x="1421501" y="65384"/>
                    <a:pt x="1579667" y="50395"/>
                    <a:pt x="1738395" y="40615"/>
                  </a:cubicBezTo>
                  <a:cubicBezTo>
                    <a:pt x="1763763" y="39042"/>
                    <a:pt x="2045209" y="28849"/>
                    <a:pt x="2090849" y="26976"/>
                  </a:cubicBezTo>
                  <a:cubicBezTo>
                    <a:pt x="2325718" y="24091"/>
                    <a:pt x="2560400" y="28812"/>
                    <a:pt x="2794820" y="45187"/>
                  </a:cubicBezTo>
                  <a:cubicBezTo>
                    <a:pt x="2567108" y="17795"/>
                    <a:pt x="2338721" y="2320"/>
                    <a:pt x="2109435" y="334"/>
                  </a:cubicBezTo>
                  <a:cubicBezTo>
                    <a:pt x="2071439" y="-1128"/>
                    <a:pt x="1812888" y="2620"/>
                    <a:pt x="1744840" y="3669"/>
                  </a:cubicBezTo>
                  <a:cubicBezTo>
                    <a:pt x="1688708" y="4905"/>
                    <a:pt x="1632689" y="8240"/>
                    <a:pt x="1576632" y="11275"/>
                  </a:cubicBezTo>
                  <a:cubicBezTo>
                    <a:pt x="1435928" y="18920"/>
                    <a:pt x="1295673" y="31585"/>
                    <a:pt x="1155831" y="48971"/>
                  </a:cubicBezTo>
                  <a:cubicBezTo>
                    <a:pt x="965215" y="72691"/>
                    <a:pt x="776248" y="105216"/>
                    <a:pt x="590503" y="154678"/>
                  </a:cubicBezTo>
                  <a:cubicBezTo>
                    <a:pt x="460778" y="189226"/>
                    <a:pt x="333489" y="230706"/>
                    <a:pt x="214180" y="293433"/>
                  </a:cubicBezTo>
                  <a:cubicBezTo>
                    <a:pt x="155988" y="324047"/>
                    <a:pt x="100718" y="359120"/>
                    <a:pt x="56090" y="408395"/>
                  </a:cubicBezTo>
                  <a:cubicBezTo>
                    <a:pt x="24914" y="442793"/>
                    <a:pt x="1831" y="481126"/>
                    <a:pt x="108" y="529577"/>
                  </a:cubicBezTo>
                  <a:cubicBezTo>
                    <a:pt x="-1878" y="585521"/>
                    <a:pt x="23827" y="629175"/>
                    <a:pt x="60436" y="667770"/>
                  </a:cubicBezTo>
                  <a:cubicBezTo>
                    <a:pt x="111434" y="721541"/>
                    <a:pt x="174086" y="758788"/>
                    <a:pt x="239848" y="791088"/>
                  </a:cubicBezTo>
                  <a:cubicBezTo>
                    <a:pt x="386810" y="863220"/>
                    <a:pt x="543027" y="907923"/>
                    <a:pt x="701830" y="944345"/>
                  </a:cubicBezTo>
                  <a:cubicBezTo>
                    <a:pt x="898854" y="989498"/>
                    <a:pt x="1098462" y="1018575"/>
                    <a:pt x="1299533" y="1038772"/>
                  </a:cubicBezTo>
                  <a:cubicBezTo>
                    <a:pt x="1478945" y="1056833"/>
                    <a:pt x="1658806" y="1067213"/>
                    <a:pt x="1839005" y="1070885"/>
                  </a:cubicBezTo>
                  <a:cubicBezTo>
                    <a:pt x="1986229" y="1073883"/>
                    <a:pt x="2133529" y="1073545"/>
                    <a:pt x="2280678" y="1067175"/>
                  </a:cubicBezTo>
                  <a:cubicBezTo>
                    <a:pt x="2370983" y="1063278"/>
                    <a:pt x="2461289" y="1058332"/>
                    <a:pt x="2551444" y="1051550"/>
                  </a:cubicBezTo>
                  <a:cubicBezTo>
                    <a:pt x="2675099" y="1042257"/>
                    <a:pt x="2798455" y="1029217"/>
                    <a:pt x="2921210" y="1011418"/>
                  </a:cubicBezTo>
                  <a:cubicBezTo>
                    <a:pt x="2985323" y="1002125"/>
                    <a:pt x="3049286" y="991446"/>
                    <a:pt x="3113287" y="981404"/>
                  </a:cubicBezTo>
                  <a:cubicBezTo>
                    <a:pt x="3108004" y="978519"/>
                    <a:pt x="3103058" y="978444"/>
                    <a:pt x="3098186" y="979155"/>
                  </a:cubicBezTo>
                  <a:close/>
                </a:path>
              </a:pathLst>
            </a:custGeom>
            <a:solidFill>
              <a:srgbClr val="AEC746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1502CF5-149E-4BCF-AB15-5AAAE85476E1}"/>
                </a:ext>
              </a:extLst>
            </p:cNvPr>
            <p:cNvSpPr/>
            <p:nvPr/>
          </p:nvSpPr>
          <p:spPr>
            <a:xfrm>
              <a:off x="2226648" y="3725817"/>
              <a:ext cx="2085768" cy="870949"/>
            </a:xfrm>
            <a:custGeom>
              <a:avLst/>
              <a:gdLst>
                <a:gd name="connsiteX0" fmla="*/ 575420 w 2085768"/>
                <a:gd name="connsiteY0" fmla="*/ 16675 h 870949"/>
                <a:gd name="connsiteX1" fmla="*/ 781511 w 2085768"/>
                <a:gd name="connsiteY1" fmla="*/ 0 h 870949"/>
                <a:gd name="connsiteX2" fmla="*/ 1301611 w 2085768"/>
                <a:gd name="connsiteY2" fmla="*/ 37209 h 870949"/>
                <a:gd name="connsiteX3" fmla="*/ 1824072 w 2085768"/>
                <a:gd name="connsiteY3" fmla="*/ 175515 h 870949"/>
                <a:gd name="connsiteX4" fmla="*/ 1994116 w 2085768"/>
                <a:gd name="connsiteY4" fmla="*/ 276313 h 870949"/>
                <a:gd name="connsiteX5" fmla="*/ 2052758 w 2085768"/>
                <a:gd name="connsiteY5" fmla="*/ 338964 h 870949"/>
                <a:gd name="connsiteX6" fmla="*/ 2037283 w 2085768"/>
                <a:gd name="connsiteY6" fmla="*/ 550864 h 870949"/>
                <a:gd name="connsiteX7" fmla="*/ 1854760 w 2085768"/>
                <a:gd name="connsiteY7" fmla="*/ 668898 h 870949"/>
                <a:gd name="connsiteX8" fmla="*/ 1433210 w 2085768"/>
                <a:gd name="connsiteY8" fmla="*/ 789255 h 870949"/>
                <a:gd name="connsiteX9" fmla="*/ 913148 w 2085768"/>
                <a:gd name="connsiteY9" fmla="*/ 861312 h 870949"/>
                <a:gd name="connsiteX10" fmla="*/ 1512 w 2085768"/>
                <a:gd name="connsiteY10" fmla="*/ 848535 h 870949"/>
                <a:gd name="connsiteX11" fmla="*/ 21071 w 2085768"/>
                <a:gd name="connsiteY11" fmla="*/ 845650 h 870949"/>
                <a:gd name="connsiteX12" fmla="*/ 765736 w 2085768"/>
                <a:gd name="connsiteY12" fmla="*/ 837031 h 870949"/>
                <a:gd name="connsiteX13" fmla="*/ 1544050 w 2085768"/>
                <a:gd name="connsiteY13" fmla="*/ 721657 h 870949"/>
                <a:gd name="connsiteX14" fmla="*/ 1807434 w 2085768"/>
                <a:gd name="connsiteY14" fmla="*/ 607445 h 870949"/>
                <a:gd name="connsiteX15" fmla="*/ 1901262 w 2085768"/>
                <a:gd name="connsiteY15" fmla="*/ 525309 h 870949"/>
                <a:gd name="connsiteX16" fmla="*/ 1894742 w 2085768"/>
                <a:gd name="connsiteY16" fmla="*/ 327686 h 870949"/>
                <a:gd name="connsiteX17" fmla="*/ 1732942 w 2085768"/>
                <a:gd name="connsiteY17" fmla="*/ 212200 h 870949"/>
                <a:gd name="connsiteX18" fmla="*/ 1308806 w 2085768"/>
                <a:gd name="connsiteY18" fmla="*/ 82212 h 870949"/>
                <a:gd name="connsiteX19" fmla="*/ 854280 w 2085768"/>
                <a:gd name="connsiteY19" fmla="*/ 28403 h 870949"/>
                <a:gd name="connsiteX20" fmla="*/ 575420 w 2085768"/>
                <a:gd name="connsiteY20" fmla="*/ 16675 h 87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5768" h="870949">
                  <a:moveTo>
                    <a:pt x="575420" y="16675"/>
                  </a:moveTo>
                  <a:cubicBezTo>
                    <a:pt x="594755" y="13452"/>
                    <a:pt x="732162" y="-75"/>
                    <a:pt x="781511" y="0"/>
                  </a:cubicBezTo>
                  <a:cubicBezTo>
                    <a:pt x="955715" y="225"/>
                    <a:pt x="1129244" y="11504"/>
                    <a:pt x="1301611" y="37209"/>
                  </a:cubicBezTo>
                  <a:cubicBezTo>
                    <a:pt x="1480798" y="63964"/>
                    <a:pt x="1657063" y="102596"/>
                    <a:pt x="1824072" y="175515"/>
                  </a:cubicBezTo>
                  <a:cubicBezTo>
                    <a:pt x="1884850" y="202045"/>
                    <a:pt x="1942855" y="233595"/>
                    <a:pt x="1994116" y="276313"/>
                  </a:cubicBezTo>
                  <a:cubicBezTo>
                    <a:pt x="2016261" y="294748"/>
                    <a:pt x="2036308" y="315170"/>
                    <a:pt x="2052758" y="338964"/>
                  </a:cubicBezTo>
                  <a:cubicBezTo>
                    <a:pt x="2101695" y="409822"/>
                    <a:pt x="2095963" y="487837"/>
                    <a:pt x="2037283" y="550864"/>
                  </a:cubicBezTo>
                  <a:cubicBezTo>
                    <a:pt x="1986359" y="605572"/>
                    <a:pt x="1922096" y="639895"/>
                    <a:pt x="1854760" y="668898"/>
                  </a:cubicBezTo>
                  <a:cubicBezTo>
                    <a:pt x="1719527" y="727203"/>
                    <a:pt x="1577137" y="761227"/>
                    <a:pt x="1433210" y="789255"/>
                  </a:cubicBezTo>
                  <a:cubicBezTo>
                    <a:pt x="1261180" y="822755"/>
                    <a:pt x="1087538" y="844563"/>
                    <a:pt x="913148" y="861312"/>
                  </a:cubicBezTo>
                  <a:cubicBezTo>
                    <a:pt x="741679" y="877762"/>
                    <a:pt x="132436" y="872928"/>
                    <a:pt x="1512" y="848535"/>
                  </a:cubicBezTo>
                  <a:cubicBezTo>
                    <a:pt x="-4521" y="847411"/>
                    <a:pt x="8631" y="844825"/>
                    <a:pt x="21071" y="845650"/>
                  </a:cubicBezTo>
                  <a:cubicBezTo>
                    <a:pt x="163949" y="855167"/>
                    <a:pt x="660367" y="841003"/>
                    <a:pt x="765736" y="837031"/>
                  </a:cubicBezTo>
                  <a:cubicBezTo>
                    <a:pt x="1029308" y="827064"/>
                    <a:pt x="1290295" y="798024"/>
                    <a:pt x="1544050" y="721657"/>
                  </a:cubicBezTo>
                  <a:cubicBezTo>
                    <a:pt x="1636229" y="693929"/>
                    <a:pt x="1725747" y="659568"/>
                    <a:pt x="1807434" y="607445"/>
                  </a:cubicBezTo>
                  <a:cubicBezTo>
                    <a:pt x="1842845" y="584850"/>
                    <a:pt x="1875669" y="559107"/>
                    <a:pt x="1901262" y="525309"/>
                  </a:cubicBezTo>
                  <a:cubicBezTo>
                    <a:pt x="1951174" y="459397"/>
                    <a:pt x="1948851" y="390487"/>
                    <a:pt x="1894742" y="327686"/>
                  </a:cubicBezTo>
                  <a:cubicBezTo>
                    <a:pt x="1850226" y="276013"/>
                    <a:pt x="1793345" y="241427"/>
                    <a:pt x="1732942" y="212200"/>
                  </a:cubicBezTo>
                  <a:cubicBezTo>
                    <a:pt x="1598308" y="147075"/>
                    <a:pt x="1454793" y="110203"/>
                    <a:pt x="1308806" y="82212"/>
                  </a:cubicBezTo>
                  <a:cubicBezTo>
                    <a:pt x="1158621" y="53434"/>
                    <a:pt x="1006975" y="36535"/>
                    <a:pt x="854280" y="28403"/>
                  </a:cubicBezTo>
                  <a:cubicBezTo>
                    <a:pt x="775778" y="24244"/>
                    <a:pt x="575495" y="18399"/>
                    <a:pt x="575420" y="16675"/>
                  </a:cubicBezTo>
                  <a:close/>
                </a:path>
              </a:pathLst>
            </a:custGeom>
            <a:solidFill>
              <a:srgbClr val="ABC540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A62E5370-1C24-432B-BAA3-45C5A3C5FD6B}"/>
                </a:ext>
              </a:extLst>
            </p:cNvPr>
            <p:cNvSpPr/>
            <p:nvPr/>
          </p:nvSpPr>
          <p:spPr>
            <a:xfrm>
              <a:off x="1121653" y="3736422"/>
              <a:ext cx="1780950" cy="624515"/>
            </a:xfrm>
            <a:custGeom>
              <a:avLst/>
              <a:gdLst>
                <a:gd name="connsiteX0" fmla="*/ 1129551 w 1780950"/>
                <a:gd name="connsiteY0" fmla="*/ 0 h 624515"/>
                <a:gd name="connsiteX1" fmla="*/ 1144278 w 1780950"/>
                <a:gd name="connsiteY1" fmla="*/ 16787 h 624515"/>
                <a:gd name="connsiteX2" fmla="*/ 900715 w 1780950"/>
                <a:gd name="connsiteY2" fmla="*/ 34099 h 624515"/>
                <a:gd name="connsiteX3" fmla="*/ 307247 w 1780950"/>
                <a:gd name="connsiteY3" fmla="*/ 154082 h 624515"/>
                <a:gd name="connsiteX4" fmla="*/ 173025 w 1780950"/>
                <a:gd name="connsiteY4" fmla="*/ 230448 h 624515"/>
                <a:gd name="connsiteX5" fmla="*/ 168191 w 1780950"/>
                <a:gd name="connsiteY5" fmla="*/ 381419 h 624515"/>
                <a:gd name="connsiteX6" fmla="*/ 319912 w 1780950"/>
                <a:gd name="connsiteY6" fmla="*/ 467828 h 624515"/>
                <a:gd name="connsiteX7" fmla="*/ 663785 w 1780950"/>
                <a:gd name="connsiteY7" fmla="*/ 553674 h 624515"/>
                <a:gd name="connsiteX8" fmla="*/ 1121458 w 1780950"/>
                <a:gd name="connsiteY8" fmla="*/ 596504 h 624515"/>
                <a:gd name="connsiteX9" fmla="*/ 1519964 w 1780950"/>
                <a:gd name="connsiteY9" fmla="*/ 594143 h 624515"/>
                <a:gd name="connsiteX10" fmla="*/ 1765812 w 1780950"/>
                <a:gd name="connsiteY10" fmla="*/ 573571 h 624515"/>
                <a:gd name="connsiteX11" fmla="*/ 1780950 w 1780950"/>
                <a:gd name="connsiteY11" fmla="*/ 576044 h 624515"/>
                <a:gd name="connsiteX12" fmla="*/ 1620574 w 1780950"/>
                <a:gd name="connsiteY12" fmla="*/ 598377 h 624515"/>
                <a:gd name="connsiteX13" fmla="*/ 1107106 w 1780950"/>
                <a:gd name="connsiteY13" fmla="*/ 624045 h 624515"/>
                <a:gd name="connsiteX14" fmla="*/ 392831 w 1780950"/>
                <a:gd name="connsiteY14" fmla="*/ 546367 h 624515"/>
                <a:gd name="connsiteX15" fmla="*/ 102242 w 1780950"/>
                <a:gd name="connsiteY15" fmla="*/ 440811 h 624515"/>
                <a:gd name="connsiteX16" fmla="*/ 21342 w 1780950"/>
                <a:gd name="connsiteY16" fmla="*/ 372501 h 624515"/>
                <a:gd name="connsiteX17" fmla="*/ 23627 w 1780950"/>
                <a:gd name="connsiteY17" fmla="*/ 250083 h 624515"/>
                <a:gd name="connsiteX18" fmla="*/ 112172 w 1780950"/>
                <a:gd name="connsiteY18" fmla="*/ 179337 h 624515"/>
                <a:gd name="connsiteX19" fmla="*/ 411229 w 1780950"/>
                <a:gd name="connsiteY19" fmla="*/ 75130 h 624515"/>
                <a:gd name="connsiteX20" fmla="*/ 838213 w 1780950"/>
                <a:gd name="connsiteY20" fmla="*/ 13977 h 624515"/>
                <a:gd name="connsiteX21" fmla="*/ 1129551 w 1780950"/>
                <a:gd name="connsiteY21" fmla="*/ 0 h 62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0950" h="624515">
                  <a:moveTo>
                    <a:pt x="1129551" y="0"/>
                  </a:moveTo>
                  <a:cubicBezTo>
                    <a:pt x="1130788" y="1386"/>
                    <a:pt x="1140943" y="9218"/>
                    <a:pt x="1144278" y="16787"/>
                  </a:cubicBezTo>
                  <a:cubicBezTo>
                    <a:pt x="1076830" y="19448"/>
                    <a:pt x="967863" y="27616"/>
                    <a:pt x="900715" y="34099"/>
                  </a:cubicBezTo>
                  <a:cubicBezTo>
                    <a:pt x="698783" y="53584"/>
                    <a:pt x="498275" y="80825"/>
                    <a:pt x="307247" y="154082"/>
                  </a:cubicBezTo>
                  <a:cubicBezTo>
                    <a:pt x="258796" y="172667"/>
                    <a:pt x="212407" y="195599"/>
                    <a:pt x="173025" y="230448"/>
                  </a:cubicBezTo>
                  <a:cubicBezTo>
                    <a:pt x="118429" y="278748"/>
                    <a:pt x="116294" y="331020"/>
                    <a:pt x="168191" y="381419"/>
                  </a:cubicBezTo>
                  <a:cubicBezTo>
                    <a:pt x="211171" y="423199"/>
                    <a:pt x="265017" y="446844"/>
                    <a:pt x="319912" y="467828"/>
                  </a:cubicBezTo>
                  <a:cubicBezTo>
                    <a:pt x="431014" y="510357"/>
                    <a:pt x="546800" y="534826"/>
                    <a:pt x="663785" y="553674"/>
                  </a:cubicBezTo>
                  <a:cubicBezTo>
                    <a:pt x="815356" y="578068"/>
                    <a:pt x="968013" y="590995"/>
                    <a:pt x="1121458" y="596504"/>
                  </a:cubicBezTo>
                  <a:cubicBezTo>
                    <a:pt x="1254368" y="601262"/>
                    <a:pt x="1387203" y="600588"/>
                    <a:pt x="1519964" y="594143"/>
                  </a:cubicBezTo>
                  <a:cubicBezTo>
                    <a:pt x="1602100" y="590171"/>
                    <a:pt x="1684200" y="584438"/>
                    <a:pt x="1765812" y="573571"/>
                  </a:cubicBezTo>
                  <a:cubicBezTo>
                    <a:pt x="1770646" y="572934"/>
                    <a:pt x="1775667" y="573496"/>
                    <a:pt x="1780950" y="576044"/>
                  </a:cubicBezTo>
                  <a:cubicBezTo>
                    <a:pt x="1727516" y="583576"/>
                    <a:pt x="1674195" y="592194"/>
                    <a:pt x="1620574" y="598377"/>
                  </a:cubicBezTo>
                  <a:cubicBezTo>
                    <a:pt x="1450005" y="618087"/>
                    <a:pt x="1278762" y="626705"/>
                    <a:pt x="1107106" y="624045"/>
                  </a:cubicBezTo>
                  <a:cubicBezTo>
                    <a:pt x="866691" y="620335"/>
                    <a:pt x="627700" y="601450"/>
                    <a:pt x="392831" y="546367"/>
                  </a:cubicBezTo>
                  <a:cubicBezTo>
                    <a:pt x="291921" y="522723"/>
                    <a:pt x="192735" y="493420"/>
                    <a:pt x="102242" y="440811"/>
                  </a:cubicBezTo>
                  <a:cubicBezTo>
                    <a:pt x="71366" y="422862"/>
                    <a:pt x="42513" y="402066"/>
                    <a:pt x="21342" y="372501"/>
                  </a:cubicBezTo>
                  <a:cubicBezTo>
                    <a:pt x="-7923" y="331620"/>
                    <a:pt x="-7024" y="290064"/>
                    <a:pt x="23627" y="250083"/>
                  </a:cubicBezTo>
                  <a:cubicBezTo>
                    <a:pt x="47309" y="219206"/>
                    <a:pt x="78710" y="197848"/>
                    <a:pt x="112172" y="179337"/>
                  </a:cubicBezTo>
                  <a:cubicBezTo>
                    <a:pt x="205850" y="127514"/>
                    <a:pt x="307696" y="98587"/>
                    <a:pt x="411229" y="75130"/>
                  </a:cubicBezTo>
                  <a:cubicBezTo>
                    <a:pt x="551858" y="43279"/>
                    <a:pt x="694474" y="24731"/>
                    <a:pt x="838213" y="13977"/>
                  </a:cubicBezTo>
                  <a:cubicBezTo>
                    <a:pt x="920949" y="7869"/>
                    <a:pt x="1115275" y="1012"/>
                    <a:pt x="1129551" y="0"/>
                  </a:cubicBezTo>
                  <a:close/>
                </a:path>
              </a:pathLst>
            </a:custGeom>
            <a:solidFill>
              <a:srgbClr val="ACC540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2E6D8712-0CFA-41CC-BD52-6154C766FDEA}"/>
                </a:ext>
              </a:extLst>
            </p:cNvPr>
            <p:cNvSpPr/>
            <p:nvPr/>
          </p:nvSpPr>
          <p:spPr>
            <a:xfrm>
              <a:off x="2596464" y="3890507"/>
              <a:ext cx="691759" cy="220544"/>
            </a:xfrm>
            <a:custGeom>
              <a:avLst/>
              <a:gdLst>
                <a:gd name="connsiteX0" fmla="*/ 78727 w 691759"/>
                <a:gd name="connsiteY0" fmla="*/ 6179 h 220544"/>
                <a:gd name="connsiteX1" fmla="*/ 587323 w 691759"/>
                <a:gd name="connsiteY1" fmla="*/ 40465 h 220544"/>
                <a:gd name="connsiteX2" fmla="*/ 656682 w 691759"/>
                <a:gd name="connsiteY2" fmla="*/ 67819 h 220544"/>
                <a:gd name="connsiteX3" fmla="*/ 691755 w 691759"/>
                <a:gd name="connsiteY3" fmla="*/ 110274 h 220544"/>
                <a:gd name="connsiteX4" fmla="*/ 656008 w 691759"/>
                <a:gd name="connsiteY4" fmla="*/ 152354 h 220544"/>
                <a:gd name="connsiteX5" fmla="*/ 528493 w 691759"/>
                <a:gd name="connsiteY5" fmla="*/ 193685 h 220544"/>
                <a:gd name="connsiteX6" fmla="*/ 118821 w 691759"/>
                <a:gd name="connsiteY6" fmla="*/ 217479 h 220544"/>
                <a:gd name="connsiteX7" fmla="*/ 0 w 691759"/>
                <a:gd name="connsiteY7" fmla="*/ 205863 h 220544"/>
                <a:gd name="connsiteX8" fmla="*/ 96076 w 691759"/>
                <a:gd name="connsiteY8" fmla="*/ 210247 h 220544"/>
                <a:gd name="connsiteX9" fmla="*/ 530667 w 691759"/>
                <a:gd name="connsiteY9" fmla="*/ 174312 h 220544"/>
                <a:gd name="connsiteX10" fmla="*/ 613815 w 691759"/>
                <a:gd name="connsiteY10" fmla="*/ 141599 h 220544"/>
                <a:gd name="connsiteX11" fmla="*/ 612916 w 691759"/>
                <a:gd name="connsiteY11" fmla="*/ 74489 h 220544"/>
                <a:gd name="connsiteX12" fmla="*/ 471237 w 691759"/>
                <a:gd name="connsiteY12" fmla="*/ 29299 h 220544"/>
                <a:gd name="connsiteX13" fmla="*/ 106193 w 691759"/>
                <a:gd name="connsiteY13" fmla="*/ 6104 h 220544"/>
                <a:gd name="connsiteX14" fmla="*/ 78727 w 691759"/>
                <a:gd name="connsiteY14" fmla="*/ 6179 h 2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59" h="220544">
                  <a:moveTo>
                    <a:pt x="78727" y="6179"/>
                  </a:moveTo>
                  <a:cubicBezTo>
                    <a:pt x="249858" y="-5775"/>
                    <a:pt x="420052" y="-3376"/>
                    <a:pt x="587323" y="40465"/>
                  </a:cubicBezTo>
                  <a:cubicBezTo>
                    <a:pt x="611492" y="46797"/>
                    <a:pt x="635099" y="55078"/>
                    <a:pt x="656682" y="67819"/>
                  </a:cubicBezTo>
                  <a:cubicBezTo>
                    <a:pt x="673319" y="77674"/>
                    <a:pt x="692092" y="87903"/>
                    <a:pt x="691755" y="110274"/>
                  </a:cubicBezTo>
                  <a:cubicBezTo>
                    <a:pt x="691418" y="132419"/>
                    <a:pt x="672945" y="142986"/>
                    <a:pt x="656008" y="152354"/>
                  </a:cubicBezTo>
                  <a:cubicBezTo>
                    <a:pt x="616288" y="174387"/>
                    <a:pt x="572634" y="185328"/>
                    <a:pt x="528493" y="193685"/>
                  </a:cubicBezTo>
                  <a:cubicBezTo>
                    <a:pt x="393035" y="219352"/>
                    <a:pt x="256340" y="224973"/>
                    <a:pt x="118821" y="217479"/>
                  </a:cubicBezTo>
                  <a:cubicBezTo>
                    <a:pt x="79027" y="215305"/>
                    <a:pt x="39420" y="212383"/>
                    <a:pt x="0" y="205863"/>
                  </a:cubicBezTo>
                  <a:cubicBezTo>
                    <a:pt x="32038" y="207324"/>
                    <a:pt x="64038" y="209010"/>
                    <a:pt x="96076" y="210247"/>
                  </a:cubicBezTo>
                  <a:cubicBezTo>
                    <a:pt x="242401" y="215942"/>
                    <a:pt x="387677" y="208523"/>
                    <a:pt x="530667" y="174312"/>
                  </a:cubicBezTo>
                  <a:cubicBezTo>
                    <a:pt x="559707" y="167342"/>
                    <a:pt x="588410" y="158162"/>
                    <a:pt x="613815" y="141599"/>
                  </a:cubicBezTo>
                  <a:cubicBezTo>
                    <a:pt x="647464" y="119679"/>
                    <a:pt x="647464" y="95173"/>
                    <a:pt x="612916" y="74489"/>
                  </a:cubicBezTo>
                  <a:cubicBezTo>
                    <a:pt x="569374" y="48446"/>
                    <a:pt x="520325" y="38441"/>
                    <a:pt x="471237" y="29299"/>
                  </a:cubicBezTo>
                  <a:cubicBezTo>
                    <a:pt x="350505" y="6853"/>
                    <a:pt x="228537" y="3294"/>
                    <a:pt x="106193" y="6104"/>
                  </a:cubicBezTo>
                  <a:cubicBezTo>
                    <a:pt x="97050" y="6366"/>
                    <a:pt x="87870" y="6179"/>
                    <a:pt x="78727" y="6179"/>
                  </a:cubicBezTo>
                  <a:close/>
                </a:path>
              </a:pathLst>
            </a:custGeom>
            <a:solidFill>
              <a:srgbClr val="ADC742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EEDDBE0A-AE6E-4127-A9BB-BA7CA1AECB48}"/>
                </a:ext>
              </a:extLst>
            </p:cNvPr>
            <p:cNvSpPr/>
            <p:nvPr/>
          </p:nvSpPr>
          <p:spPr>
            <a:xfrm>
              <a:off x="2037503" y="1896221"/>
              <a:ext cx="809621" cy="1129839"/>
            </a:xfrm>
            <a:custGeom>
              <a:avLst/>
              <a:gdLst>
                <a:gd name="connsiteX0" fmla="*/ 743656 w 809621"/>
                <a:gd name="connsiteY0" fmla="*/ 460138 h 1129839"/>
                <a:gd name="connsiteX1" fmla="*/ 414022 w 809621"/>
                <a:gd name="connsiteY1" fmla="*/ 5725 h 1129839"/>
                <a:gd name="connsiteX2" fmla="*/ 395586 w 809621"/>
                <a:gd name="connsiteY2" fmla="*/ 7187 h 1129839"/>
                <a:gd name="connsiteX3" fmla="*/ 339942 w 809621"/>
                <a:gd name="connsiteY3" fmla="*/ 72836 h 1129839"/>
                <a:gd name="connsiteX4" fmla="*/ 31292 w 809621"/>
                <a:gd name="connsiteY4" fmla="*/ 569404 h 1129839"/>
                <a:gd name="connsiteX5" fmla="*/ 1015 w 809621"/>
                <a:gd name="connsiteY5" fmla="*/ 696094 h 1129839"/>
                <a:gd name="connsiteX6" fmla="*/ 410612 w 809621"/>
                <a:gd name="connsiteY6" fmla="*/ 1129673 h 1129839"/>
                <a:gd name="connsiteX7" fmla="*/ 490688 w 809621"/>
                <a:gd name="connsiteY7" fmla="*/ 1121392 h 1129839"/>
                <a:gd name="connsiteX8" fmla="*/ 809605 w 809621"/>
                <a:gd name="connsiteY8" fmla="*/ 737387 h 1129839"/>
                <a:gd name="connsiteX9" fmla="*/ 743656 w 809621"/>
                <a:gd name="connsiteY9" fmla="*/ 460138 h 1129839"/>
                <a:gd name="connsiteX10" fmla="*/ 719300 w 809621"/>
                <a:gd name="connsiteY10" fmla="*/ 761031 h 1129839"/>
                <a:gd name="connsiteX11" fmla="*/ 670587 w 809621"/>
                <a:gd name="connsiteY11" fmla="*/ 896977 h 1129839"/>
                <a:gd name="connsiteX12" fmla="*/ 608010 w 809621"/>
                <a:gd name="connsiteY12" fmla="*/ 934898 h 1129839"/>
                <a:gd name="connsiteX13" fmla="*/ 543747 w 809621"/>
                <a:gd name="connsiteY13" fmla="*/ 885211 h 1129839"/>
                <a:gd name="connsiteX14" fmla="*/ 543335 w 809621"/>
                <a:gd name="connsiteY14" fmla="*/ 834737 h 1129839"/>
                <a:gd name="connsiteX15" fmla="*/ 543298 w 809621"/>
                <a:gd name="connsiteY15" fmla="*/ 664693 h 1129839"/>
                <a:gd name="connsiteX16" fmla="*/ 543335 w 809621"/>
                <a:gd name="connsiteY16" fmla="*/ 623550 h 1129839"/>
                <a:gd name="connsiteX17" fmla="*/ 628132 w 809621"/>
                <a:gd name="connsiteY17" fmla="*/ 571053 h 1129839"/>
                <a:gd name="connsiteX18" fmla="*/ 710756 w 809621"/>
                <a:gd name="connsiteY18" fmla="*/ 682792 h 1129839"/>
                <a:gd name="connsiteX19" fmla="*/ 719300 w 809621"/>
                <a:gd name="connsiteY19" fmla="*/ 761031 h 112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9621" h="1129839">
                  <a:moveTo>
                    <a:pt x="743656" y="460138"/>
                  </a:moveTo>
                  <a:cubicBezTo>
                    <a:pt x="658821" y="290881"/>
                    <a:pt x="537527" y="147366"/>
                    <a:pt x="414022" y="5725"/>
                  </a:cubicBezTo>
                  <a:cubicBezTo>
                    <a:pt x="405779" y="-3717"/>
                    <a:pt x="401732" y="-233"/>
                    <a:pt x="395586" y="7187"/>
                  </a:cubicBezTo>
                  <a:cubicBezTo>
                    <a:pt x="377300" y="29295"/>
                    <a:pt x="358302" y="50803"/>
                    <a:pt x="339942" y="72836"/>
                  </a:cubicBezTo>
                  <a:cubicBezTo>
                    <a:pt x="213926" y="223995"/>
                    <a:pt x="105859" y="386282"/>
                    <a:pt x="31292" y="569404"/>
                  </a:cubicBezTo>
                  <a:cubicBezTo>
                    <a:pt x="14692" y="610135"/>
                    <a:pt x="4088" y="652328"/>
                    <a:pt x="1015" y="696094"/>
                  </a:cubicBezTo>
                  <a:cubicBezTo>
                    <a:pt x="-15397" y="931750"/>
                    <a:pt x="169223" y="1129523"/>
                    <a:pt x="410612" y="1129673"/>
                  </a:cubicBezTo>
                  <a:cubicBezTo>
                    <a:pt x="434107" y="1130685"/>
                    <a:pt x="462435" y="1126975"/>
                    <a:pt x="490688" y="1121392"/>
                  </a:cubicBezTo>
                  <a:cubicBezTo>
                    <a:pt x="669763" y="1085757"/>
                    <a:pt x="808369" y="919872"/>
                    <a:pt x="809605" y="737387"/>
                  </a:cubicBezTo>
                  <a:cubicBezTo>
                    <a:pt x="810317" y="639925"/>
                    <a:pt x="787048" y="546659"/>
                    <a:pt x="743656" y="460138"/>
                  </a:cubicBezTo>
                  <a:close/>
                  <a:moveTo>
                    <a:pt x="719300" y="761031"/>
                  </a:moveTo>
                  <a:cubicBezTo>
                    <a:pt x="717539" y="804610"/>
                    <a:pt x="706035" y="854897"/>
                    <a:pt x="670587" y="896977"/>
                  </a:cubicBezTo>
                  <a:cubicBezTo>
                    <a:pt x="654137" y="916537"/>
                    <a:pt x="633866" y="930251"/>
                    <a:pt x="608010" y="934898"/>
                  </a:cubicBezTo>
                  <a:cubicBezTo>
                    <a:pt x="569190" y="941830"/>
                    <a:pt x="546445" y="924818"/>
                    <a:pt x="543747" y="885211"/>
                  </a:cubicBezTo>
                  <a:cubicBezTo>
                    <a:pt x="542586" y="868461"/>
                    <a:pt x="542586" y="851524"/>
                    <a:pt x="543335" y="834737"/>
                  </a:cubicBezTo>
                  <a:cubicBezTo>
                    <a:pt x="545808" y="778043"/>
                    <a:pt x="545846" y="721387"/>
                    <a:pt x="543298" y="664693"/>
                  </a:cubicBezTo>
                  <a:cubicBezTo>
                    <a:pt x="542698" y="651016"/>
                    <a:pt x="542848" y="637264"/>
                    <a:pt x="543335" y="623550"/>
                  </a:cubicBezTo>
                  <a:cubicBezTo>
                    <a:pt x="545171" y="569741"/>
                    <a:pt x="578408" y="548682"/>
                    <a:pt x="628132" y="571053"/>
                  </a:cubicBezTo>
                  <a:cubicBezTo>
                    <a:pt x="676170" y="592674"/>
                    <a:pt x="697304" y="635391"/>
                    <a:pt x="710756" y="682792"/>
                  </a:cubicBezTo>
                  <a:cubicBezTo>
                    <a:pt x="717014" y="705012"/>
                    <a:pt x="719674" y="727982"/>
                    <a:pt x="719300" y="76103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6EE98163-9696-46B2-A599-055EF831FB11}"/>
                </a:ext>
              </a:extLst>
            </p:cNvPr>
            <p:cNvSpPr/>
            <p:nvPr/>
          </p:nvSpPr>
          <p:spPr>
            <a:xfrm>
              <a:off x="1579414" y="3118876"/>
              <a:ext cx="824310" cy="877070"/>
            </a:xfrm>
            <a:custGeom>
              <a:avLst/>
              <a:gdLst>
                <a:gd name="connsiteX0" fmla="*/ 817366 w 824310"/>
                <a:gd name="connsiteY0" fmla="*/ 542865 h 877070"/>
                <a:gd name="connsiteX1" fmla="*/ 788138 w 824310"/>
                <a:gd name="connsiteY1" fmla="*/ 410142 h 877070"/>
                <a:gd name="connsiteX2" fmla="*/ 449099 w 824310"/>
                <a:gd name="connsiteY2" fmla="*/ 39178 h 877070"/>
                <a:gd name="connsiteX3" fmla="*/ 168140 w 824310"/>
                <a:gd name="connsiteY3" fmla="*/ 7890 h 877070"/>
                <a:gd name="connsiteX4" fmla="*/ 7651 w 824310"/>
                <a:gd name="connsiteY4" fmla="*/ 143835 h 877070"/>
                <a:gd name="connsiteX5" fmla="*/ 42837 w 824310"/>
                <a:gd name="connsiteY5" fmla="*/ 324858 h 877070"/>
                <a:gd name="connsiteX6" fmla="*/ 291083 w 824310"/>
                <a:gd name="connsiteY6" fmla="*/ 452672 h 877070"/>
                <a:gd name="connsiteX7" fmla="*/ 582909 w 824310"/>
                <a:gd name="connsiteY7" fmla="*/ 539755 h 877070"/>
                <a:gd name="connsiteX8" fmla="*/ 675500 w 824310"/>
                <a:gd name="connsiteY8" fmla="*/ 621667 h 877070"/>
                <a:gd name="connsiteX9" fmla="*/ 810509 w 824310"/>
                <a:gd name="connsiteY9" fmla="*/ 877071 h 877070"/>
                <a:gd name="connsiteX10" fmla="*/ 817366 w 824310"/>
                <a:gd name="connsiteY10" fmla="*/ 542865 h 877070"/>
                <a:gd name="connsiteX11" fmla="*/ 315964 w 824310"/>
                <a:gd name="connsiteY11" fmla="*/ 353486 h 877070"/>
                <a:gd name="connsiteX12" fmla="*/ 280217 w 824310"/>
                <a:gd name="connsiteY12" fmla="*/ 385187 h 877070"/>
                <a:gd name="connsiteX13" fmla="*/ 261631 w 824310"/>
                <a:gd name="connsiteY13" fmla="*/ 388334 h 877070"/>
                <a:gd name="connsiteX14" fmla="*/ 131231 w 824310"/>
                <a:gd name="connsiteY14" fmla="*/ 291958 h 877070"/>
                <a:gd name="connsiteX15" fmla="*/ 129732 w 824310"/>
                <a:gd name="connsiteY15" fmla="*/ 267939 h 877070"/>
                <a:gd name="connsiteX16" fmla="*/ 181218 w 824310"/>
                <a:gd name="connsiteY16" fmla="*/ 244445 h 877070"/>
                <a:gd name="connsiteX17" fmla="*/ 292694 w 824310"/>
                <a:gd name="connsiteY17" fmla="*/ 319050 h 877070"/>
                <a:gd name="connsiteX18" fmla="*/ 315964 w 824310"/>
                <a:gd name="connsiteY18" fmla="*/ 353486 h 87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4310" h="877070">
                  <a:moveTo>
                    <a:pt x="817366" y="542865"/>
                  </a:moveTo>
                  <a:cubicBezTo>
                    <a:pt x="808860" y="498350"/>
                    <a:pt x="801366" y="453647"/>
                    <a:pt x="788138" y="410142"/>
                  </a:cubicBezTo>
                  <a:cubicBezTo>
                    <a:pt x="734105" y="232529"/>
                    <a:pt x="627912" y="102055"/>
                    <a:pt x="449099" y="39178"/>
                  </a:cubicBezTo>
                  <a:cubicBezTo>
                    <a:pt x="358269" y="7253"/>
                    <a:pt x="264779" y="-11558"/>
                    <a:pt x="168140" y="7890"/>
                  </a:cubicBezTo>
                  <a:cubicBezTo>
                    <a:pt x="90350" y="23553"/>
                    <a:pt x="30097" y="63234"/>
                    <a:pt x="7651" y="143835"/>
                  </a:cubicBezTo>
                  <a:cubicBezTo>
                    <a:pt x="-10522" y="209110"/>
                    <a:pt x="4654" y="270188"/>
                    <a:pt x="42837" y="324858"/>
                  </a:cubicBezTo>
                  <a:cubicBezTo>
                    <a:pt x="102828" y="410742"/>
                    <a:pt x="189649" y="447614"/>
                    <a:pt x="291083" y="452672"/>
                  </a:cubicBezTo>
                  <a:cubicBezTo>
                    <a:pt x="395815" y="457881"/>
                    <a:pt x="494177" y="482050"/>
                    <a:pt x="582909" y="539755"/>
                  </a:cubicBezTo>
                  <a:cubicBezTo>
                    <a:pt x="598122" y="551821"/>
                    <a:pt x="674451" y="620131"/>
                    <a:pt x="675500" y="621667"/>
                  </a:cubicBezTo>
                  <a:cubicBezTo>
                    <a:pt x="741412" y="693612"/>
                    <a:pt x="780194" y="780357"/>
                    <a:pt x="810509" y="877071"/>
                  </a:cubicBezTo>
                  <a:cubicBezTo>
                    <a:pt x="825684" y="807487"/>
                    <a:pt x="828907" y="593114"/>
                    <a:pt x="817366" y="542865"/>
                  </a:cubicBezTo>
                  <a:close/>
                  <a:moveTo>
                    <a:pt x="315964" y="353486"/>
                  </a:moveTo>
                  <a:cubicBezTo>
                    <a:pt x="311880" y="371884"/>
                    <a:pt x="297004" y="380315"/>
                    <a:pt x="280217" y="385187"/>
                  </a:cubicBezTo>
                  <a:cubicBezTo>
                    <a:pt x="273135" y="387248"/>
                    <a:pt x="265565" y="387697"/>
                    <a:pt x="261631" y="388334"/>
                  </a:cubicBezTo>
                  <a:cubicBezTo>
                    <a:pt x="203775" y="388109"/>
                    <a:pt x="144271" y="342807"/>
                    <a:pt x="131231" y="291958"/>
                  </a:cubicBezTo>
                  <a:cubicBezTo>
                    <a:pt x="129170" y="283940"/>
                    <a:pt x="128496" y="275958"/>
                    <a:pt x="129732" y="267939"/>
                  </a:cubicBezTo>
                  <a:cubicBezTo>
                    <a:pt x="134604" y="236276"/>
                    <a:pt x="155513" y="225859"/>
                    <a:pt x="181218" y="244445"/>
                  </a:cubicBezTo>
                  <a:cubicBezTo>
                    <a:pt x="217490" y="270712"/>
                    <a:pt x="253949" y="296455"/>
                    <a:pt x="292694" y="319050"/>
                  </a:cubicBezTo>
                  <a:cubicBezTo>
                    <a:pt x="305172" y="326357"/>
                    <a:pt x="320011" y="335050"/>
                    <a:pt x="315964" y="353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F1A3FEE9-612E-4B9B-AE6D-A5E081F9E8CB}"/>
                </a:ext>
              </a:extLst>
            </p:cNvPr>
            <p:cNvSpPr/>
            <p:nvPr/>
          </p:nvSpPr>
          <p:spPr>
            <a:xfrm>
              <a:off x="2442231" y="3217629"/>
              <a:ext cx="581104" cy="542512"/>
            </a:xfrm>
            <a:custGeom>
              <a:avLst/>
              <a:gdLst>
                <a:gd name="connsiteX0" fmla="*/ 471239 w 581104"/>
                <a:gd name="connsiteY0" fmla="*/ 9635 h 542512"/>
                <a:gd name="connsiteX1" fmla="*/ 75094 w 581104"/>
                <a:gd name="connsiteY1" fmla="*/ 181478 h 542512"/>
                <a:gd name="connsiteX2" fmla="*/ 2924 w 581104"/>
                <a:gd name="connsiteY2" fmla="*/ 440029 h 542512"/>
                <a:gd name="connsiteX3" fmla="*/ 1 w 581104"/>
                <a:gd name="connsiteY3" fmla="*/ 542063 h 542512"/>
                <a:gd name="connsiteX4" fmla="*/ 4835 w 581104"/>
                <a:gd name="connsiteY4" fmla="*/ 542512 h 542512"/>
                <a:gd name="connsiteX5" fmla="*/ 60330 w 581104"/>
                <a:gd name="connsiteY5" fmla="*/ 443364 h 542512"/>
                <a:gd name="connsiteX6" fmla="*/ 115000 w 581104"/>
                <a:gd name="connsiteY6" fmla="*/ 380187 h 542512"/>
                <a:gd name="connsiteX7" fmla="*/ 362422 w 581104"/>
                <a:gd name="connsiteY7" fmla="*/ 298425 h 542512"/>
                <a:gd name="connsiteX8" fmla="*/ 447707 w 581104"/>
                <a:gd name="connsiteY8" fmla="*/ 290744 h 542512"/>
                <a:gd name="connsiteX9" fmla="*/ 536701 w 581104"/>
                <a:gd name="connsiteY9" fmla="*/ 238134 h 542512"/>
                <a:gd name="connsiteX10" fmla="*/ 471239 w 581104"/>
                <a:gd name="connsiteY10" fmla="*/ 9635 h 542512"/>
                <a:gd name="connsiteX11" fmla="*/ 488925 w 581104"/>
                <a:gd name="connsiteY11" fmla="*/ 197778 h 542512"/>
                <a:gd name="connsiteX12" fmla="*/ 401692 w 581104"/>
                <a:gd name="connsiteY12" fmla="*/ 258144 h 542512"/>
                <a:gd name="connsiteX13" fmla="*/ 384718 w 581104"/>
                <a:gd name="connsiteY13" fmla="*/ 255371 h 542512"/>
                <a:gd name="connsiteX14" fmla="*/ 361598 w 581104"/>
                <a:gd name="connsiteY14" fmla="*/ 230977 h 542512"/>
                <a:gd name="connsiteX15" fmla="*/ 380146 w 581104"/>
                <a:gd name="connsiteY15" fmla="*/ 209956 h 542512"/>
                <a:gd name="connsiteX16" fmla="*/ 453964 w 581104"/>
                <a:gd name="connsiteY16" fmla="*/ 169936 h 542512"/>
                <a:gd name="connsiteX17" fmla="*/ 481281 w 581104"/>
                <a:gd name="connsiteY17" fmla="*/ 166751 h 542512"/>
                <a:gd name="connsiteX18" fmla="*/ 488925 w 581104"/>
                <a:gd name="connsiteY18" fmla="*/ 197778 h 54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104" h="542512">
                  <a:moveTo>
                    <a:pt x="471239" y="9635"/>
                  </a:moveTo>
                  <a:cubicBezTo>
                    <a:pt x="322478" y="-27537"/>
                    <a:pt x="153408" y="45607"/>
                    <a:pt x="75094" y="181478"/>
                  </a:cubicBezTo>
                  <a:cubicBezTo>
                    <a:pt x="29004" y="261441"/>
                    <a:pt x="9781" y="349049"/>
                    <a:pt x="2924" y="440029"/>
                  </a:cubicBezTo>
                  <a:cubicBezTo>
                    <a:pt x="-149" y="471879"/>
                    <a:pt x="1" y="518268"/>
                    <a:pt x="1" y="542063"/>
                  </a:cubicBezTo>
                  <a:cubicBezTo>
                    <a:pt x="1612" y="542212"/>
                    <a:pt x="3224" y="542362"/>
                    <a:pt x="4835" y="542512"/>
                  </a:cubicBezTo>
                  <a:cubicBezTo>
                    <a:pt x="16564" y="518044"/>
                    <a:pt x="48564" y="460638"/>
                    <a:pt x="60330" y="443364"/>
                  </a:cubicBezTo>
                  <a:cubicBezTo>
                    <a:pt x="73894" y="418295"/>
                    <a:pt x="93979" y="398698"/>
                    <a:pt x="115000" y="380187"/>
                  </a:cubicBezTo>
                  <a:cubicBezTo>
                    <a:pt x="185783" y="317910"/>
                    <a:pt x="269944" y="295390"/>
                    <a:pt x="362422" y="298425"/>
                  </a:cubicBezTo>
                  <a:cubicBezTo>
                    <a:pt x="391200" y="299362"/>
                    <a:pt x="419716" y="298800"/>
                    <a:pt x="447707" y="290744"/>
                  </a:cubicBezTo>
                  <a:cubicBezTo>
                    <a:pt x="481993" y="280889"/>
                    <a:pt x="511932" y="263989"/>
                    <a:pt x="536701" y="238134"/>
                  </a:cubicBezTo>
                  <a:cubicBezTo>
                    <a:pt x="617226" y="154011"/>
                    <a:pt x="583989" y="37776"/>
                    <a:pt x="471239" y="9635"/>
                  </a:cubicBezTo>
                  <a:close/>
                  <a:moveTo>
                    <a:pt x="488925" y="197778"/>
                  </a:moveTo>
                  <a:cubicBezTo>
                    <a:pt x="481019" y="229928"/>
                    <a:pt x="442573" y="257619"/>
                    <a:pt x="401692" y="258144"/>
                  </a:cubicBezTo>
                  <a:cubicBezTo>
                    <a:pt x="398170" y="257619"/>
                    <a:pt x="391088" y="257544"/>
                    <a:pt x="384718" y="255371"/>
                  </a:cubicBezTo>
                  <a:cubicBezTo>
                    <a:pt x="373027" y="251399"/>
                    <a:pt x="362722" y="244092"/>
                    <a:pt x="361598" y="230977"/>
                  </a:cubicBezTo>
                  <a:cubicBezTo>
                    <a:pt x="360586" y="219174"/>
                    <a:pt x="371228" y="214227"/>
                    <a:pt x="380146" y="209956"/>
                  </a:cubicBezTo>
                  <a:cubicBezTo>
                    <a:pt x="405439" y="197853"/>
                    <a:pt x="430245" y="184962"/>
                    <a:pt x="453964" y="169936"/>
                  </a:cubicBezTo>
                  <a:cubicBezTo>
                    <a:pt x="462245" y="164690"/>
                    <a:pt x="471801" y="158208"/>
                    <a:pt x="481281" y="166751"/>
                  </a:cubicBezTo>
                  <a:cubicBezTo>
                    <a:pt x="490312" y="174920"/>
                    <a:pt x="491810" y="186012"/>
                    <a:pt x="488925" y="19777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0" y="4981959"/>
            <a:ext cx="12192000" cy="1175819"/>
            <a:chOff x="6665543" y="2749602"/>
            <a:chExt cx="2798838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9883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45765"/>
              <a:ext cx="2798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DE42353C-9FF2-43E5-9144-57F6FD774A8F}"/>
              </a:ext>
            </a:extLst>
          </p:cNvPr>
          <p:cNvSpPr/>
          <p:nvPr/>
        </p:nvSpPr>
        <p:spPr>
          <a:xfrm>
            <a:off x="2571738" y="1033147"/>
            <a:ext cx="7419987" cy="3632827"/>
          </a:xfrm>
          <a:custGeom>
            <a:avLst/>
            <a:gdLst>
              <a:gd name="connsiteX0" fmla="*/ 2735679 w 12195923"/>
              <a:gd name="connsiteY0" fmla="*/ 462704 h 5971126"/>
              <a:gd name="connsiteX1" fmla="*/ 8534870 w 12195923"/>
              <a:gd name="connsiteY1" fmla="*/ 15208 h 5971126"/>
              <a:gd name="connsiteX2" fmla="*/ 12187904 w 12195923"/>
              <a:gd name="connsiteY2" fmla="*/ 2773248 h 5971126"/>
              <a:gd name="connsiteX3" fmla="*/ 9685576 w 12195923"/>
              <a:gd name="connsiteY3" fmla="*/ 5914857 h 5971126"/>
              <a:gd name="connsiteX4" fmla="*/ 4288218 w 12195923"/>
              <a:gd name="connsiteY4" fmla="*/ 5430830 h 5971126"/>
              <a:gd name="connsiteX5" fmla="*/ 78097 w 12195923"/>
              <a:gd name="connsiteY5" fmla="*/ 3741302 h 5971126"/>
              <a:gd name="connsiteX6" fmla="*/ 2735679 w 12195923"/>
              <a:gd name="connsiteY6" fmla="*/ 462704 h 59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5923" h="5971126">
                <a:moveTo>
                  <a:pt x="2735679" y="462704"/>
                </a:moveTo>
                <a:cubicBezTo>
                  <a:pt x="7420695" y="809743"/>
                  <a:pt x="7238043" y="124799"/>
                  <a:pt x="8534870" y="15208"/>
                </a:cubicBezTo>
                <a:cubicBezTo>
                  <a:pt x="10852719" y="-180686"/>
                  <a:pt x="12078313" y="1558615"/>
                  <a:pt x="12187904" y="2773248"/>
                </a:cubicBezTo>
                <a:cubicBezTo>
                  <a:pt x="12297495" y="3987882"/>
                  <a:pt x="11274645" y="5622614"/>
                  <a:pt x="9685576" y="5914857"/>
                </a:cubicBezTo>
                <a:cubicBezTo>
                  <a:pt x="8096506" y="6207100"/>
                  <a:pt x="5877288" y="5257311"/>
                  <a:pt x="4288218" y="5430830"/>
                </a:cubicBezTo>
                <a:cubicBezTo>
                  <a:pt x="2699148" y="5604349"/>
                  <a:pt x="594179" y="5794947"/>
                  <a:pt x="78097" y="3741302"/>
                </a:cubicBezTo>
                <a:cubicBezTo>
                  <a:pt x="-360267" y="1996979"/>
                  <a:pt x="1117841" y="342885"/>
                  <a:pt x="2735679" y="46270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16200000" scaled="1"/>
          </a:gradFill>
          <a:ln w="9133" cap="flat">
            <a:noFill/>
            <a:prstDash val="solid"/>
            <a:miter/>
          </a:ln>
          <a:effectLst>
            <a:innerShdw blurRad="266700">
              <a:prstClr val="black"/>
            </a:innerShdw>
          </a:effectLst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F4FF746-26BA-49DF-8BEF-3B1115FBA69E}"/>
              </a:ext>
            </a:extLst>
          </p:cNvPr>
          <p:cNvSpPr/>
          <p:nvPr/>
        </p:nvSpPr>
        <p:spPr>
          <a:xfrm>
            <a:off x="2850164" y="1345684"/>
            <a:ext cx="6597499" cy="3038946"/>
          </a:xfrm>
          <a:custGeom>
            <a:avLst/>
            <a:gdLst>
              <a:gd name="connsiteX0" fmla="*/ 2250644 w 10844033"/>
              <a:gd name="connsiteY0" fmla="*/ 305171 h 4994988"/>
              <a:gd name="connsiteX1" fmla="*/ 7638869 w 10844033"/>
              <a:gd name="connsiteY1" fmla="*/ 12928 h 4994988"/>
              <a:gd name="connsiteX2" fmla="*/ 10837282 w 10844033"/>
              <a:gd name="connsiteY2" fmla="*/ 2317445 h 4994988"/>
              <a:gd name="connsiteX3" fmla="*/ 8731582 w 10844033"/>
              <a:gd name="connsiteY3" fmla="*/ 4961054 h 4994988"/>
              <a:gd name="connsiteX4" fmla="*/ 3784918 w 10844033"/>
              <a:gd name="connsiteY4" fmla="*/ 4177296 h 4994988"/>
              <a:gd name="connsiteX5" fmla="*/ 67956 w 10844033"/>
              <a:gd name="connsiteY5" fmla="*/ 3117916 h 4994988"/>
              <a:gd name="connsiteX6" fmla="*/ 2250644 w 10844033"/>
              <a:gd name="connsiteY6" fmla="*/ 305171 h 499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4033" h="4994988">
                <a:moveTo>
                  <a:pt x="2250644" y="305171"/>
                </a:moveTo>
                <a:cubicBezTo>
                  <a:pt x="6193089" y="597231"/>
                  <a:pt x="6547616" y="105167"/>
                  <a:pt x="7638869" y="12928"/>
                </a:cubicBezTo>
                <a:cubicBezTo>
                  <a:pt x="9589406" y="-151915"/>
                  <a:pt x="10745043" y="1295326"/>
                  <a:pt x="10837282" y="2317445"/>
                </a:cubicBezTo>
                <a:cubicBezTo>
                  <a:pt x="10929521" y="3339564"/>
                  <a:pt x="10068775" y="4715205"/>
                  <a:pt x="8731582" y="4961054"/>
                </a:cubicBezTo>
                <a:cubicBezTo>
                  <a:pt x="7394390" y="5206903"/>
                  <a:pt x="5122111" y="4031357"/>
                  <a:pt x="3784918" y="4177296"/>
                </a:cubicBezTo>
                <a:cubicBezTo>
                  <a:pt x="2447725" y="4323326"/>
                  <a:pt x="502210" y="4846075"/>
                  <a:pt x="67956" y="3117916"/>
                </a:cubicBezTo>
                <a:cubicBezTo>
                  <a:pt x="-300909" y="1650218"/>
                  <a:pt x="889249" y="204347"/>
                  <a:pt x="2250644" y="305171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16200000" scaled="1"/>
          </a:gradFill>
          <a:ln w="9133" cap="flat">
            <a:noFill/>
            <a:prstDash val="solid"/>
            <a:miter/>
          </a:ln>
          <a:effectLst>
            <a:innerShdw blurRad="266700">
              <a:prstClr val="black"/>
            </a:innerShdw>
          </a:effectLst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8434F1E-A9E4-4137-9014-A7021BA0C417}"/>
              </a:ext>
            </a:extLst>
          </p:cNvPr>
          <p:cNvSpPr/>
          <p:nvPr/>
        </p:nvSpPr>
        <p:spPr>
          <a:xfrm>
            <a:off x="3050251" y="1573073"/>
            <a:ext cx="6012988" cy="2493860"/>
          </a:xfrm>
          <a:custGeom>
            <a:avLst/>
            <a:gdLst>
              <a:gd name="connsiteX0" fmla="*/ 1954645 w 9883297"/>
              <a:gd name="connsiteY0" fmla="*/ 132520 h 4099054"/>
              <a:gd name="connsiteX1" fmla="*/ 7008618 w 9883297"/>
              <a:gd name="connsiteY1" fmla="*/ 13614 h 4099054"/>
              <a:gd name="connsiteX2" fmla="*/ 9877437 w 9883297"/>
              <a:gd name="connsiteY2" fmla="*/ 1770541 h 4099054"/>
              <a:gd name="connsiteX3" fmla="*/ 8048728 w 9883297"/>
              <a:gd name="connsiteY3" fmla="*/ 4066472 h 4099054"/>
              <a:gd name="connsiteX4" fmla="*/ 3286998 w 9883297"/>
              <a:gd name="connsiteY4" fmla="*/ 3495412 h 4099054"/>
              <a:gd name="connsiteX5" fmla="*/ 58995 w 9883297"/>
              <a:gd name="connsiteY5" fmla="*/ 2575396 h 4099054"/>
              <a:gd name="connsiteX6" fmla="*/ 1954645 w 9883297"/>
              <a:gd name="connsiteY6" fmla="*/ 132520 h 409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3297" h="4099054">
                <a:moveTo>
                  <a:pt x="1954645" y="132520"/>
                </a:moveTo>
                <a:cubicBezTo>
                  <a:pt x="5378451" y="386132"/>
                  <a:pt x="6060930" y="93707"/>
                  <a:pt x="7008618" y="13614"/>
                </a:cubicBezTo>
                <a:cubicBezTo>
                  <a:pt x="8702529" y="-129493"/>
                  <a:pt x="9797344" y="882853"/>
                  <a:pt x="9877437" y="1770541"/>
                </a:cubicBezTo>
                <a:cubicBezTo>
                  <a:pt x="9957528" y="2658228"/>
                  <a:pt x="9210027" y="3852861"/>
                  <a:pt x="8048728" y="4066472"/>
                </a:cubicBezTo>
                <a:cubicBezTo>
                  <a:pt x="6887429" y="4280084"/>
                  <a:pt x="4448298" y="3368652"/>
                  <a:pt x="3286998" y="3495412"/>
                </a:cubicBezTo>
                <a:cubicBezTo>
                  <a:pt x="2125699" y="3622172"/>
                  <a:pt x="436171" y="4076244"/>
                  <a:pt x="58995" y="2575396"/>
                </a:cubicBezTo>
                <a:cubicBezTo>
                  <a:pt x="-261285" y="1300669"/>
                  <a:pt x="772341" y="45030"/>
                  <a:pt x="1954645" y="13252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16200000" scaled="1"/>
          </a:gradFill>
          <a:ln w="9133" cap="flat">
            <a:noFill/>
            <a:prstDash val="solid"/>
            <a:miter/>
          </a:ln>
          <a:effectLst>
            <a:innerShdw blurRad="266700">
              <a:prstClr val="black"/>
            </a:innerShdw>
          </a:effectLst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D79E32E2-5934-4579-ACA9-1B095CCAE317}"/>
              </a:ext>
            </a:extLst>
          </p:cNvPr>
          <p:cNvSpPr/>
          <p:nvPr/>
        </p:nvSpPr>
        <p:spPr>
          <a:xfrm>
            <a:off x="3229920" y="1781403"/>
            <a:ext cx="5526048" cy="2166910"/>
          </a:xfrm>
          <a:custGeom>
            <a:avLst/>
            <a:gdLst>
              <a:gd name="connsiteX0" fmla="*/ 1796229 w 9082934"/>
              <a:gd name="connsiteY0" fmla="*/ 115126 h 3561660"/>
              <a:gd name="connsiteX1" fmla="*/ 6440970 w 9082934"/>
              <a:gd name="connsiteY1" fmla="*/ 11836 h 3561660"/>
              <a:gd name="connsiteX2" fmla="*/ 9077547 w 9082934"/>
              <a:gd name="connsiteY2" fmla="*/ 1538439 h 3561660"/>
              <a:gd name="connsiteX3" fmla="*/ 7396969 w 9082934"/>
              <a:gd name="connsiteY3" fmla="*/ 3533361 h 3561660"/>
              <a:gd name="connsiteX4" fmla="*/ 3020908 w 9082934"/>
              <a:gd name="connsiteY4" fmla="*/ 3037188 h 3561660"/>
              <a:gd name="connsiteX5" fmla="*/ 54279 w 9082934"/>
              <a:gd name="connsiteY5" fmla="*/ 2237721 h 3561660"/>
              <a:gd name="connsiteX6" fmla="*/ 1796229 w 9082934"/>
              <a:gd name="connsiteY6" fmla="*/ 115126 h 356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2934" h="3561660">
                <a:moveTo>
                  <a:pt x="1796229" y="115126"/>
                </a:moveTo>
                <a:cubicBezTo>
                  <a:pt x="4942769" y="335495"/>
                  <a:pt x="5569995" y="81426"/>
                  <a:pt x="6440970" y="11836"/>
                </a:cubicBezTo>
                <a:cubicBezTo>
                  <a:pt x="7997710" y="-112550"/>
                  <a:pt x="9003938" y="767101"/>
                  <a:pt x="9077547" y="1538439"/>
                </a:cubicBezTo>
                <a:cubicBezTo>
                  <a:pt x="9151155" y="2309777"/>
                  <a:pt x="8464203" y="3347787"/>
                  <a:pt x="7396969" y="3533361"/>
                </a:cubicBezTo>
                <a:cubicBezTo>
                  <a:pt x="6329735" y="3718935"/>
                  <a:pt x="4088142" y="2926957"/>
                  <a:pt x="3020908" y="3037188"/>
                </a:cubicBezTo>
                <a:cubicBezTo>
                  <a:pt x="1953674" y="3147418"/>
                  <a:pt x="400952" y="3541854"/>
                  <a:pt x="54279" y="2237721"/>
                </a:cubicBezTo>
                <a:cubicBezTo>
                  <a:pt x="-240246" y="1130121"/>
                  <a:pt x="709634" y="39051"/>
                  <a:pt x="1796229" y="115126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</a:gradFill>
          <a:ln w="9133" cap="flat">
            <a:noFill/>
            <a:prstDash val="solid"/>
            <a:miter/>
          </a:ln>
          <a:effectLst>
            <a:innerShdw blurRad="266700">
              <a:prstClr val="black"/>
            </a:innerShdw>
          </a:effectLst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4C4F025-9843-437F-A26D-AB977F3EEF88}"/>
              </a:ext>
            </a:extLst>
          </p:cNvPr>
          <p:cNvGrpSpPr/>
          <p:nvPr/>
        </p:nvGrpSpPr>
        <p:grpSpPr>
          <a:xfrm>
            <a:off x="3624592" y="2087338"/>
            <a:ext cx="1740956" cy="1619811"/>
            <a:chOff x="9563949" y="4467311"/>
            <a:chExt cx="1740956" cy="161981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5E0811F-52BB-4152-9107-A5110265D8F5}"/>
                </a:ext>
              </a:extLst>
            </p:cNvPr>
            <p:cNvSpPr/>
            <p:nvPr userDrawn="1"/>
          </p:nvSpPr>
          <p:spPr>
            <a:xfrm>
              <a:off x="9563949" y="4467311"/>
              <a:ext cx="290362" cy="1606138"/>
            </a:xfrm>
            <a:custGeom>
              <a:avLst/>
              <a:gdLst>
                <a:gd name="connsiteX0" fmla="*/ 224987 w 290362"/>
                <a:gd name="connsiteY0" fmla="*/ 453608 h 1606138"/>
                <a:gd name="connsiteX1" fmla="*/ 224987 w 290362"/>
                <a:gd name="connsiteY1" fmla="*/ 1533647 h 1606138"/>
                <a:gd name="connsiteX2" fmla="*/ 248009 w 290362"/>
                <a:gd name="connsiteY2" fmla="*/ 1533647 h 1606138"/>
                <a:gd name="connsiteX3" fmla="*/ 248009 w 290362"/>
                <a:gd name="connsiteY3" fmla="*/ 453608 h 1606138"/>
                <a:gd name="connsiteX4" fmla="*/ 188460 w 290362"/>
                <a:gd name="connsiteY4" fmla="*/ 453608 h 1606138"/>
                <a:gd name="connsiteX5" fmla="*/ 188460 w 290362"/>
                <a:gd name="connsiteY5" fmla="*/ 1533647 h 1606138"/>
                <a:gd name="connsiteX6" fmla="*/ 211482 w 290362"/>
                <a:gd name="connsiteY6" fmla="*/ 1533647 h 1606138"/>
                <a:gd name="connsiteX7" fmla="*/ 211482 w 290362"/>
                <a:gd name="connsiteY7" fmla="*/ 453608 h 1606138"/>
                <a:gd name="connsiteX8" fmla="*/ 151933 w 290362"/>
                <a:gd name="connsiteY8" fmla="*/ 453608 h 1606138"/>
                <a:gd name="connsiteX9" fmla="*/ 151933 w 290362"/>
                <a:gd name="connsiteY9" fmla="*/ 1533647 h 1606138"/>
                <a:gd name="connsiteX10" fmla="*/ 174955 w 290362"/>
                <a:gd name="connsiteY10" fmla="*/ 1533647 h 1606138"/>
                <a:gd name="connsiteX11" fmla="*/ 174955 w 290362"/>
                <a:gd name="connsiteY11" fmla="*/ 453608 h 1606138"/>
                <a:gd name="connsiteX12" fmla="*/ 115406 w 290362"/>
                <a:gd name="connsiteY12" fmla="*/ 453608 h 1606138"/>
                <a:gd name="connsiteX13" fmla="*/ 115406 w 290362"/>
                <a:gd name="connsiteY13" fmla="*/ 1533647 h 1606138"/>
                <a:gd name="connsiteX14" fmla="*/ 138428 w 290362"/>
                <a:gd name="connsiteY14" fmla="*/ 1533647 h 1606138"/>
                <a:gd name="connsiteX15" fmla="*/ 138428 w 290362"/>
                <a:gd name="connsiteY15" fmla="*/ 453608 h 1606138"/>
                <a:gd name="connsiteX16" fmla="*/ 78879 w 290362"/>
                <a:gd name="connsiteY16" fmla="*/ 453608 h 1606138"/>
                <a:gd name="connsiteX17" fmla="*/ 78879 w 290362"/>
                <a:gd name="connsiteY17" fmla="*/ 1533647 h 1606138"/>
                <a:gd name="connsiteX18" fmla="*/ 101901 w 290362"/>
                <a:gd name="connsiteY18" fmla="*/ 1533647 h 1606138"/>
                <a:gd name="connsiteX19" fmla="*/ 101901 w 290362"/>
                <a:gd name="connsiteY19" fmla="*/ 453608 h 1606138"/>
                <a:gd name="connsiteX20" fmla="*/ 42352 w 290362"/>
                <a:gd name="connsiteY20" fmla="*/ 453608 h 1606138"/>
                <a:gd name="connsiteX21" fmla="*/ 42352 w 290362"/>
                <a:gd name="connsiteY21" fmla="*/ 1533647 h 1606138"/>
                <a:gd name="connsiteX22" fmla="*/ 65374 w 290362"/>
                <a:gd name="connsiteY22" fmla="*/ 1533647 h 1606138"/>
                <a:gd name="connsiteX23" fmla="*/ 65374 w 290362"/>
                <a:gd name="connsiteY23" fmla="*/ 453608 h 1606138"/>
                <a:gd name="connsiteX24" fmla="*/ 115128 w 290362"/>
                <a:gd name="connsiteY24" fmla="*/ 0 h 1606138"/>
                <a:gd name="connsiteX25" fmla="*/ 129599 w 290362"/>
                <a:gd name="connsiteY25" fmla="*/ 0 h 1606138"/>
                <a:gd name="connsiteX26" fmla="*/ 129599 w 290362"/>
                <a:gd name="connsiteY26" fmla="*/ 179090 h 1606138"/>
                <a:gd name="connsiteX27" fmla="*/ 160762 w 290362"/>
                <a:gd name="connsiteY27" fmla="*/ 179090 h 1606138"/>
                <a:gd name="connsiteX28" fmla="*/ 160762 w 290362"/>
                <a:gd name="connsiteY28" fmla="*/ 97220 h 1606138"/>
                <a:gd name="connsiteX29" fmla="*/ 175233 w 290362"/>
                <a:gd name="connsiteY29" fmla="*/ 97220 h 1606138"/>
                <a:gd name="connsiteX30" fmla="*/ 175233 w 290362"/>
                <a:gd name="connsiteY30" fmla="*/ 179090 h 1606138"/>
                <a:gd name="connsiteX31" fmla="*/ 248009 w 290362"/>
                <a:gd name="connsiteY31" fmla="*/ 179090 h 1606138"/>
                <a:gd name="connsiteX32" fmla="*/ 248009 w 290362"/>
                <a:gd name="connsiteY32" fmla="*/ 298745 h 1606138"/>
                <a:gd name="connsiteX33" fmla="*/ 290362 w 290362"/>
                <a:gd name="connsiteY33" fmla="*/ 298745 h 1606138"/>
                <a:gd name="connsiteX34" fmla="*/ 290362 w 290362"/>
                <a:gd name="connsiteY34" fmla="*/ 1606138 h 1606138"/>
                <a:gd name="connsiteX35" fmla="*/ 216479 w 290362"/>
                <a:gd name="connsiteY35" fmla="*/ 1596241 h 1606138"/>
                <a:gd name="connsiteX36" fmla="*/ 97058 w 290362"/>
                <a:gd name="connsiteY36" fmla="*/ 1567502 h 1606138"/>
                <a:gd name="connsiteX37" fmla="*/ 0 w 290362"/>
                <a:gd name="connsiteY37" fmla="*/ 1530555 h 1606138"/>
                <a:gd name="connsiteX38" fmla="*/ 0 w 290362"/>
                <a:gd name="connsiteY38" fmla="*/ 298745 h 1606138"/>
                <a:gd name="connsiteX39" fmla="*/ 42353 w 290362"/>
                <a:gd name="connsiteY39" fmla="*/ 298745 h 1606138"/>
                <a:gd name="connsiteX40" fmla="*/ 42353 w 290362"/>
                <a:gd name="connsiteY40" fmla="*/ 179090 h 1606138"/>
                <a:gd name="connsiteX41" fmla="*/ 115128 w 290362"/>
                <a:gd name="connsiteY41" fmla="*/ 179090 h 160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362" h="1606138">
                  <a:moveTo>
                    <a:pt x="224987" y="453608"/>
                  </a:moveTo>
                  <a:lnTo>
                    <a:pt x="224987" y="1533647"/>
                  </a:lnTo>
                  <a:lnTo>
                    <a:pt x="248009" y="1533647"/>
                  </a:lnTo>
                  <a:lnTo>
                    <a:pt x="248009" y="453608"/>
                  </a:lnTo>
                  <a:close/>
                  <a:moveTo>
                    <a:pt x="188460" y="453608"/>
                  </a:moveTo>
                  <a:lnTo>
                    <a:pt x="188460" y="1533647"/>
                  </a:lnTo>
                  <a:lnTo>
                    <a:pt x="211482" y="1533647"/>
                  </a:lnTo>
                  <a:lnTo>
                    <a:pt x="211482" y="453608"/>
                  </a:lnTo>
                  <a:close/>
                  <a:moveTo>
                    <a:pt x="151933" y="453608"/>
                  </a:moveTo>
                  <a:lnTo>
                    <a:pt x="151933" y="1533647"/>
                  </a:lnTo>
                  <a:lnTo>
                    <a:pt x="174955" y="1533647"/>
                  </a:lnTo>
                  <a:lnTo>
                    <a:pt x="174955" y="453608"/>
                  </a:lnTo>
                  <a:close/>
                  <a:moveTo>
                    <a:pt x="115406" y="453608"/>
                  </a:moveTo>
                  <a:lnTo>
                    <a:pt x="115406" y="1533647"/>
                  </a:lnTo>
                  <a:lnTo>
                    <a:pt x="138428" y="1533647"/>
                  </a:lnTo>
                  <a:lnTo>
                    <a:pt x="138428" y="453608"/>
                  </a:lnTo>
                  <a:close/>
                  <a:moveTo>
                    <a:pt x="78879" y="453608"/>
                  </a:moveTo>
                  <a:lnTo>
                    <a:pt x="78879" y="1533647"/>
                  </a:lnTo>
                  <a:lnTo>
                    <a:pt x="101901" y="1533647"/>
                  </a:lnTo>
                  <a:lnTo>
                    <a:pt x="101901" y="453608"/>
                  </a:lnTo>
                  <a:close/>
                  <a:moveTo>
                    <a:pt x="42352" y="453608"/>
                  </a:moveTo>
                  <a:lnTo>
                    <a:pt x="42352" y="1533647"/>
                  </a:lnTo>
                  <a:lnTo>
                    <a:pt x="65374" y="1533647"/>
                  </a:lnTo>
                  <a:lnTo>
                    <a:pt x="65374" y="453608"/>
                  </a:lnTo>
                  <a:close/>
                  <a:moveTo>
                    <a:pt x="115128" y="0"/>
                  </a:moveTo>
                  <a:lnTo>
                    <a:pt x="129599" y="0"/>
                  </a:lnTo>
                  <a:lnTo>
                    <a:pt x="129599" y="179090"/>
                  </a:lnTo>
                  <a:lnTo>
                    <a:pt x="160762" y="179090"/>
                  </a:lnTo>
                  <a:lnTo>
                    <a:pt x="160762" y="97220"/>
                  </a:lnTo>
                  <a:lnTo>
                    <a:pt x="175233" y="97220"/>
                  </a:lnTo>
                  <a:lnTo>
                    <a:pt x="175233" y="179090"/>
                  </a:lnTo>
                  <a:lnTo>
                    <a:pt x="248009" y="179090"/>
                  </a:lnTo>
                  <a:lnTo>
                    <a:pt x="248009" y="298745"/>
                  </a:lnTo>
                  <a:lnTo>
                    <a:pt x="290362" y="298745"/>
                  </a:lnTo>
                  <a:lnTo>
                    <a:pt x="290362" y="1606138"/>
                  </a:lnTo>
                  <a:lnTo>
                    <a:pt x="216479" y="1596241"/>
                  </a:lnTo>
                  <a:cubicBezTo>
                    <a:pt x="175481" y="1588734"/>
                    <a:pt x="135590" y="1579253"/>
                    <a:pt x="97058" y="1567502"/>
                  </a:cubicBezTo>
                  <a:lnTo>
                    <a:pt x="0" y="1530555"/>
                  </a:lnTo>
                  <a:lnTo>
                    <a:pt x="0" y="298745"/>
                  </a:lnTo>
                  <a:lnTo>
                    <a:pt x="42353" y="298745"/>
                  </a:lnTo>
                  <a:lnTo>
                    <a:pt x="42353" y="179090"/>
                  </a:lnTo>
                  <a:lnTo>
                    <a:pt x="115128" y="1790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B52C853-99A5-47E1-950C-9C2E84876A8A}"/>
                </a:ext>
              </a:extLst>
            </p:cNvPr>
            <p:cNvSpPr/>
            <p:nvPr userDrawn="1"/>
          </p:nvSpPr>
          <p:spPr>
            <a:xfrm>
              <a:off x="9816192" y="4676559"/>
              <a:ext cx="312197" cy="1410563"/>
            </a:xfrm>
            <a:custGeom>
              <a:avLst/>
              <a:gdLst>
                <a:gd name="connsiteX0" fmla="*/ 32391 w 312197"/>
                <a:gd name="connsiteY0" fmla="*/ 1285981 h 1410563"/>
                <a:gd name="connsiteX1" fmla="*/ 32391 w 312197"/>
                <a:gd name="connsiteY1" fmla="*/ 1344883 h 1410563"/>
                <a:gd name="connsiteX2" fmla="*/ 279805 w 312197"/>
                <a:gd name="connsiteY2" fmla="*/ 1344883 h 1410563"/>
                <a:gd name="connsiteX3" fmla="*/ 279805 w 312197"/>
                <a:gd name="connsiteY3" fmla="*/ 1285981 h 1410563"/>
                <a:gd name="connsiteX4" fmla="*/ 32391 w 312197"/>
                <a:gd name="connsiteY4" fmla="*/ 1192525 h 1410563"/>
                <a:gd name="connsiteX5" fmla="*/ 32391 w 312197"/>
                <a:gd name="connsiteY5" fmla="*/ 1251426 h 1410563"/>
                <a:gd name="connsiteX6" fmla="*/ 279805 w 312197"/>
                <a:gd name="connsiteY6" fmla="*/ 1251426 h 1410563"/>
                <a:gd name="connsiteX7" fmla="*/ 279805 w 312197"/>
                <a:gd name="connsiteY7" fmla="*/ 1192525 h 1410563"/>
                <a:gd name="connsiteX8" fmla="*/ 32391 w 312197"/>
                <a:gd name="connsiteY8" fmla="*/ 1102122 h 1410563"/>
                <a:gd name="connsiteX9" fmla="*/ 32391 w 312197"/>
                <a:gd name="connsiteY9" fmla="*/ 1161024 h 1410563"/>
                <a:gd name="connsiteX10" fmla="*/ 279805 w 312197"/>
                <a:gd name="connsiteY10" fmla="*/ 1161024 h 1410563"/>
                <a:gd name="connsiteX11" fmla="*/ 279805 w 312197"/>
                <a:gd name="connsiteY11" fmla="*/ 1102122 h 1410563"/>
                <a:gd name="connsiteX12" fmla="*/ 32391 w 312197"/>
                <a:gd name="connsiteY12" fmla="*/ 1008667 h 1410563"/>
                <a:gd name="connsiteX13" fmla="*/ 32391 w 312197"/>
                <a:gd name="connsiteY13" fmla="*/ 1067568 h 1410563"/>
                <a:gd name="connsiteX14" fmla="*/ 279805 w 312197"/>
                <a:gd name="connsiteY14" fmla="*/ 1067568 h 1410563"/>
                <a:gd name="connsiteX15" fmla="*/ 279805 w 312197"/>
                <a:gd name="connsiteY15" fmla="*/ 1008667 h 1410563"/>
                <a:gd name="connsiteX16" fmla="*/ 32391 w 312197"/>
                <a:gd name="connsiteY16" fmla="*/ 915210 h 1410563"/>
                <a:gd name="connsiteX17" fmla="*/ 32391 w 312197"/>
                <a:gd name="connsiteY17" fmla="*/ 974112 h 1410563"/>
                <a:gd name="connsiteX18" fmla="*/ 279805 w 312197"/>
                <a:gd name="connsiteY18" fmla="*/ 974112 h 1410563"/>
                <a:gd name="connsiteX19" fmla="*/ 279805 w 312197"/>
                <a:gd name="connsiteY19" fmla="*/ 915210 h 1410563"/>
                <a:gd name="connsiteX20" fmla="*/ 32391 w 312197"/>
                <a:gd name="connsiteY20" fmla="*/ 821754 h 1410563"/>
                <a:gd name="connsiteX21" fmla="*/ 32391 w 312197"/>
                <a:gd name="connsiteY21" fmla="*/ 880656 h 1410563"/>
                <a:gd name="connsiteX22" fmla="*/ 279805 w 312197"/>
                <a:gd name="connsiteY22" fmla="*/ 880656 h 1410563"/>
                <a:gd name="connsiteX23" fmla="*/ 279805 w 312197"/>
                <a:gd name="connsiteY23" fmla="*/ 821754 h 1410563"/>
                <a:gd name="connsiteX24" fmla="*/ 32391 w 312197"/>
                <a:gd name="connsiteY24" fmla="*/ 728299 h 1410563"/>
                <a:gd name="connsiteX25" fmla="*/ 32391 w 312197"/>
                <a:gd name="connsiteY25" fmla="*/ 787200 h 1410563"/>
                <a:gd name="connsiteX26" fmla="*/ 279805 w 312197"/>
                <a:gd name="connsiteY26" fmla="*/ 787200 h 1410563"/>
                <a:gd name="connsiteX27" fmla="*/ 279805 w 312197"/>
                <a:gd name="connsiteY27" fmla="*/ 728299 h 1410563"/>
                <a:gd name="connsiteX28" fmla="*/ 32391 w 312197"/>
                <a:gd name="connsiteY28" fmla="*/ 634843 h 1410563"/>
                <a:gd name="connsiteX29" fmla="*/ 32391 w 312197"/>
                <a:gd name="connsiteY29" fmla="*/ 693744 h 1410563"/>
                <a:gd name="connsiteX30" fmla="*/ 279805 w 312197"/>
                <a:gd name="connsiteY30" fmla="*/ 693744 h 1410563"/>
                <a:gd name="connsiteX31" fmla="*/ 279805 w 312197"/>
                <a:gd name="connsiteY31" fmla="*/ 634843 h 1410563"/>
                <a:gd name="connsiteX32" fmla="*/ 32391 w 312197"/>
                <a:gd name="connsiteY32" fmla="*/ 541386 h 1410563"/>
                <a:gd name="connsiteX33" fmla="*/ 32391 w 312197"/>
                <a:gd name="connsiteY33" fmla="*/ 600288 h 1410563"/>
                <a:gd name="connsiteX34" fmla="*/ 279805 w 312197"/>
                <a:gd name="connsiteY34" fmla="*/ 600288 h 1410563"/>
                <a:gd name="connsiteX35" fmla="*/ 279805 w 312197"/>
                <a:gd name="connsiteY35" fmla="*/ 541386 h 1410563"/>
                <a:gd name="connsiteX36" fmla="*/ 134099 w 312197"/>
                <a:gd name="connsiteY36" fmla="*/ 0 h 1410563"/>
                <a:gd name="connsiteX37" fmla="*/ 142196 w 312197"/>
                <a:gd name="connsiteY37" fmla="*/ 0 h 1410563"/>
                <a:gd name="connsiteX38" fmla="*/ 142196 w 312197"/>
                <a:gd name="connsiteY38" fmla="*/ 145301 h 1410563"/>
                <a:gd name="connsiteX39" fmla="*/ 156098 w 312197"/>
                <a:gd name="connsiteY39" fmla="*/ 142104 h 1410563"/>
                <a:gd name="connsiteX40" fmla="*/ 159633 w 312197"/>
                <a:gd name="connsiteY40" fmla="*/ 142916 h 1410563"/>
                <a:gd name="connsiteX41" fmla="*/ 159633 w 312197"/>
                <a:gd name="connsiteY41" fmla="*/ 87884 h 1410563"/>
                <a:gd name="connsiteX42" fmla="*/ 167731 w 312197"/>
                <a:gd name="connsiteY42" fmla="*/ 87884 h 1410563"/>
                <a:gd name="connsiteX43" fmla="*/ 167731 w 312197"/>
                <a:gd name="connsiteY43" fmla="*/ 144778 h 1410563"/>
                <a:gd name="connsiteX44" fmla="*/ 181136 w 312197"/>
                <a:gd name="connsiteY44" fmla="*/ 147860 h 1410563"/>
                <a:gd name="connsiteX45" fmla="*/ 233679 w 312197"/>
                <a:gd name="connsiteY45" fmla="*/ 220309 h 1410563"/>
                <a:gd name="connsiteX46" fmla="*/ 234838 w 312197"/>
                <a:gd name="connsiteY46" fmla="*/ 225988 h 1410563"/>
                <a:gd name="connsiteX47" fmla="*/ 260167 w 312197"/>
                <a:gd name="connsiteY47" fmla="*/ 225988 h 1410563"/>
                <a:gd name="connsiteX48" fmla="*/ 260167 w 312197"/>
                <a:gd name="connsiteY48" fmla="*/ 347056 h 1410563"/>
                <a:gd name="connsiteX49" fmla="*/ 286182 w 312197"/>
                <a:gd name="connsiteY49" fmla="*/ 347056 h 1410563"/>
                <a:gd name="connsiteX50" fmla="*/ 286182 w 312197"/>
                <a:gd name="connsiteY50" fmla="*/ 468123 h 1410563"/>
                <a:gd name="connsiteX51" fmla="*/ 312197 w 312197"/>
                <a:gd name="connsiteY51" fmla="*/ 468123 h 1410563"/>
                <a:gd name="connsiteX52" fmla="*/ 312197 w 312197"/>
                <a:gd name="connsiteY52" fmla="*/ 1409666 h 1410563"/>
                <a:gd name="connsiteX53" fmla="*/ 232231 w 312197"/>
                <a:gd name="connsiteY53" fmla="*/ 1410563 h 1410563"/>
                <a:gd name="connsiteX54" fmla="*/ 219185 w 312197"/>
                <a:gd name="connsiteY54" fmla="*/ 1410563 h 1410563"/>
                <a:gd name="connsiteX55" fmla="*/ 90303 w 312197"/>
                <a:gd name="connsiteY55" fmla="*/ 1403880 h 1410563"/>
                <a:gd name="connsiteX56" fmla="*/ 0 w 312197"/>
                <a:gd name="connsiteY56" fmla="*/ 1391783 h 1410563"/>
                <a:gd name="connsiteX57" fmla="*/ 0 w 312197"/>
                <a:gd name="connsiteY57" fmla="*/ 468123 h 1410563"/>
                <a:gd name="connsiteX58" fmla="*/ 26014 w 312197"/>
                <a:gd name="connsiteY58" fmla="*/ 468123 h 1410563"/>
                <a:gd name="connsiteX59" fmla="*/ 26014 w 312197"/>
                <a:gd name="connsiteY59" fmla="*/ 347056 h 1410563"/>
                <a:gd name="connsiteX60" fmla="*/ 52030 w 312197"/>
                <a:gd name="connsiteY60" fmla="*/ 347056 h 1410563"/>
                <a:gd name="connsiteX61" fmla="*/ 52030 w 312197"/>
                <a:gd name="connsiteY61" fmla="*/ 225988 h 1410563"/>
                <a:gd name="connsiteX62" fmla="*/ 77359 w 312197"/>
                <a:gd name="connsiteY62" fmla="*/ 225988 h 1410563"/>
                <a:gd name="connsiteX63" fmla="*/ 78518 w 312197"/>
                <a:gd name="connsiteY63" fmla="*/ 220309 h 1410563"/>
                <a:gd name="connsiteX64" fmla="*/ 131061 w 312197"/>
                <a:gd name="connsiteY64" fmla="*/ 147860 h 1410563"/>
                <a:gd name="connsiteX65" fmla="*/ 134099 w 312197"/>
                <a:gd name="connsiteY65" fmla="*/ 147162 h 141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2197" h="1410563">
                  <a:moveTo>
                    <a:pt x="32391" y="1285981"/>
                  </a:moveTo>
                  <a:lnTo>
                    <a:pt x="32391" y="1344883"/>
                  </a:lnTo>
                  <a:lnTo>
                    <a:pt x="279805" y="1344883"/>
                  </a:lnTo>
                  <a:lnTo>
                    <a:pt x="279805" y="1285981"/>
                  </a:lnTo>
                  <a:close/>
                  <a:moveTo>
                    <a:pt x="32391" y="1192525"/>
                  </a:moveTo>
                  <a:lnTo>
                    <a:pt x="32391" y="1251426"/>
                  </a:lnTo>
                  <a:lnTo>
                    <a:pt x="279805" y="1251426"/>
                  </a:lnTo>
                  <a:lnTo>
                    <a:pt x="279805" y="1192525"/>
                  </a:lnTo>
                  <a:close/>
                  <a:moveTo>
                    <a:pt x="32391" y="1102122"/>
                  </a:moveTo>
                  <a:lnTo>
                    <a:pt x="32391" y="1161024"/>
                  </a:lnTo>
                  <a:lnTo>
                    <a:pt x="279805" y="1161024"/>
                  </a:lnTo>
                  <a:lnTo>
                    <a:pt x="279805" y="1102122"/>
                  </a:lnTo>
                  <a:close/>
                  <a:moveTo>
                    <a:pt x="32391" y="1008667"/>
                  </a:moveTo>
                  <a:lnTo>
                    <a:pt x="32391" y="1067568"/>
                  </a:lnTo>
                  <a:lnTo>
                    <a:pt x="279805" y="1067568"/>
                  </a:lnTo>
                  <a:lnTo>
                    <a:pt x="279805" y="1008667"/>
                  </a:lnTo>
                  <a:close/>
                  <a:moveTo>
                    <a:pt x="32391" y="915210"/>
                  </a:moveTo>
                  <a:lnTo>
                    <a:pt x="32391" y="974112"/>
                  </a:lnTo>
                  <a:lnTo>
                    <a:pt x="279805" y="974112"/>
                  </a:lnTo>
                  <a:lnTo>
                    <a:pt x="279805" y="915210"/>
                  </a:lnTo>
                  <a:close/>
                  <a:moveTo>
                    <a:pt x="32391" y="821754"/>
                  </a:moveTo>
                  <a:lnTo>
                    <a:pt x="32391" y="880656"/>
                  </a:lnTo>
                  <a:lnTo>
                    <a:pt x="279805" y="880656"/>
                  </a:lnTo>
                  <a:lnTo>
                    <a:pt x="279805" y="821754"/>
                  </a:lnTo>
                  <a:close/>
                  <a:moveTo>
                    <a:pt x="32391" y="728299"/>
                  </a:moveTo>
                  <a:lnTo>
                    <a:pt x="32391" y="787200"/>
                  </a:lnTo>
                  <a:lnTo>
                    <a:pt x="279805" y="787200"/>
                  </a:lnTo>
                  <a:lnTo>
                    <a:pt x="279805" y="728299"/>
                  </a:lnTo>
                  <a:close/>
                  <a:moveTo>
                    <a:pt x="32391" y="634843"/>
                  </a:moveTo>
                  <a:lnTo>
                    <a:pt x="32391" y="693744"/>
                  </a:lnTo>
                  <a:lnTo>
                    <a:pt x="279805" y="693744"/>
                  </a:lnTo>
                  <a:lnTo>
                    <a:pt x="279805" y="634843"/>
                  </a:lnTo>
                  <a:close/>
                  <a:moveTo>
                    <a:pt x="32391" y="541386"/>
                  </a:moveTo>
                  <a:lnTo>
                    <a:pt x="32391" y="600288"/>
                  </a:lnTo>
                  <a:lnTo>
                    <a:pt x="279805" y="600288"/>
                  </a:lnTo>
                  <a:lnTo>
                    <a:pt x="279805" y="541386"/>
                  </a:lnTo>
                  <a:close/>
                  <a:moveTo>
                    <a:pt x="134099" y="0"/>
                  </a:moveTo>
                  <a:lnTo>
                    <a:pt x="142196" y="0"/>
                  </a:lnTo>
                  <a:lnTo>
                    <a:pt x="142196" y="145301"/>
                  </a:lnTo>
                  <a:lnTo>
                    <a:pt x="156098" y="142104"/>
                  </a:lnTo>
                  <a:lnTo>
                    <a:pt x="159633" y="142916"/>
                  </a:lnTo>
                  <a:lnTo>
                    <a:pt x="159633" y="87884"/>
                  </a:lnTo>
                  <a:lnTo>
                    <a:pt x="167731" y="87884"/>
                  </a:lnTo>
                  <a:lnTo>
                    <a:pt x="167731" y="144778"/>
                  </a:lnTo>
                  <a:lnTo>
                    <a:pt x="181136" y="147860"/>
                  </a:lnTo>
                  <a:cubicBezTo>
                    <a:pt x="204864" y="159084"/>
                    <a:pt x="224092" y="185841"/>
                    <a:pt x="233679" y="220309"/>
                  </a:cubicBezTo>
                  <a:lnTo>
                    <a:pt x="234838" y="225988"/>
                  </a:lnTo>
                  <a:lnTo>
                    <a:pt x="260167" y="225988"/>
                  </a:lnTo>
                  <a:lnTo>
                    <a:pt x="260167" y="347056"/>
                  </a:lnTo>
                  <a:lnTo>
                    <a:pt x="286182" y="347056"/>
                  </a:lnTo>
                  <a:lnTo>
                    <a:pt x="286182" y="468123"/>
                  </a:lnTo>
                  <a:lnTo>
                    <a:pt x="312197" y="468123"/>
                  </a:lnTo>
                  <a:lnTo>
                    <a:pt x="312197" y="1409666"/>
                  </a:lnTo>
                  <a:lnTo>
                    <a:pt x="232231" y="1410563"/>
                  </a:lnTo>
                  <a:lnTo>
                    <a:pt x="219185" y="1410563"/>
                  </a:lnTo>
                  <a:lnTo>
                    <a:pt x="90303" y="1403880"/>
                  </a:lnTo>
                  <a:lnTo>
                    <a:pt x="0" y="1391783"/>
                  </a:lnTo>
                  <a:lnTo>
                    <a:pt x="0" y="468123"/>
                  </a:lnTo>
                  <a:lnTo>
                    <a:pt x="26014" y="468123"/>
                  </a:lnTo>
                  <a:lnTo>
                    <a:pt x="26014" y="347056"/>
                  </a:lnTo>
                  <a:lnTo>
                    <a:pt x="52030" y="347056"/>
                  </a:lnTo>
                  <a:lnTo>
                    <a:pt x="52030" y="225988"/>
                  </a:lnTo>
                  <a:lnTo>
                    <a:pt x="77359" y="225988"/>
                  </a:lnTo>
                  <a:lnTo>
                    <a:pt x="78518" y="220309"/>
                  </a:lnTo>
                  <a:cubicBezTo>
                    <a:pt x="88104" y="185841"/>
                    <a:pt x="107333" y="159084"/>
                    <a:pt x="131061" y="147860"/>
                  </a:cubicBezTo>
                  <a:lnTo>
                    <a:pt x="134099" y="14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95C5538-D96B-4CC8-A418-5F6088169342}"/>
                </a:ext>
              </a:extLst>
            </p:cNvPr>
            <p:cNvSpPr/>
            <p:nvPr userDrawn="1"/>
          </p:nvSpPr>
          <p:spPr>
            <a:xfrm>
              <a:off x="10156577" y="5056995"/>
              <a:ext cx="208441" cy="1028913"/>
            </a:xfrm>
            <a:custGeom>
              <a:avLst/>
              <a:gdLst>
                <a:gd name="connsiteX0" fmla="*/ 78217 w 208441"/>
                <a:gd name="connsiteY0" fmla="*/ 676552 h 1028913"/>
                <a:gd name="connsiteX1" fmla="*/ 78217 w 208441"/>
                <a:gd name="connsiteY1" fmla="*/ 728399 h 1028913"/>
                <a:gd name="connsiteX2" fmla="*/ 130640 w 208441"/>
                <a:gd name="connsiteY2" fmla="*/ 728399 h 1028913"/>
                <a:gd name="connsiteX3" fmla="*/ 130640 w 208441"/>
                <a:gd name="connsiteY3" fmla="*/ 676552 h 1028913"/>
                <a:gd name="connsiteX4" fmla="*/ 78217 w 208441"/>
                <a:gd name="connsiteY4" fmla="*/ 676552 h 1028913"/>
                <a:gd name="connsiteX5" fmla="*/ 145201 w 208441"/>
                <a:gd name="connsiteY5" fmla="*/ 675702 h 1028913"/>
                <a:gd name="connsiteX6" fmla="*/ 145201 w 208441"/>
                <a:gd name="connsiteY6" fmla="*/ 727973 h 1028913"/>
                <a:gd name="connsiteX7" fmla="*/ 196376 w 208441"/>
                <a:gd name="connsiteY7" fmla="*/ 727973 h 1028913"/>
                <a:gd name="connsiteX8" fmla="*/ 196376 w 208441"/>
                <a:gd name="connsiteY8" fmla="*/ 675702 h 1028913"/>
                <a:gd name="connsiteX9" fmla="*/ 145201 w 208441"/>
                <a:gd name="connsiteY9" fmla="*/ 675702 h 1028913"/>
                <a:gd name="connsiteX10" fmla="*/ 78633 w 208441"/>
                <a:gd name="connsiteY10" fmla="*/ 611532 h 1028913"/>
                <a:gd name="connsiteX11" fmla="*/ 78633 w 208441"/>
                <a:gd name="connsiteY11" fmla="*/ 663378 h 1028913"/>
                <a:gd name="connsiteX12" fmla="*/ 130223 w 208441"/>
                <a:gd name="connsiteY12" fmla="*/ 663378 h 1028913"/>
                <a:gd name="connsiteX13" fmla="*/ 130223 w 208441"/>
                <a:gd name="connsiteY13" fmla="*/ 611532 h 1028913"/>
                <a:gd name="connsiteX14" fmla="*/ 78633 w 208441"/>
                <a:gd name="connsiteY14" fmla="*/ 611532 h 1028913"/>
                <a:gd name="connsiteX15" fmla="*/ 12481 w 208441"/>
                <a:gd name="connsiteY15" fmla="*/ 611532 h 1028913"/>
                <a:gd name="connsiteX16" fmla="*/ 12481 w 208441"/>
                <a:gd name="connsiteY16" fmla="*/ 663378 h 1028913"/>
                <a:gd name="connsiteX17" fmla="*/ 64072 w 208441"/>
                <a:gd name="connsiteY17" fmla="*/ 663378 h 1028913"/>
                <a:gd name="connsiteX18" fmla="*/ 64072 w 208441"/>
                <a:gd name="connsiteY18" fmla="*/ 611532 h 1028913"/>
                <a:gd name="connsiteX19" fmla="*/ 12481 w 208441"/>
                <a:gd name="connsiteY19" fmla="*/ 611532 h 1028913"/>
                <a:gd name="connsiteX20" fmla="*/ 79049 w 208441"/>
                <a:gd name="connsiteY20" fmla="*/ 543962 h 1028913"/>
                <a:gd name="connsiteX21" fmla="*/ 79049 w 208441"/>
                <a:gd name="connsiteY21" fmla="*/ 596658 h 1028913"/>
                <a:gd name="connsiteX22" fmla="*/ 130223 w 208441"/>
                <a:gd name="connsiteY22" fmla="*/ 596658 h 1028913"/>
                <a:gd name="connsiteX23" fmla="*/ 130223 w 208441"/>
                <a:gd name="connsiteY23" fmla="*/ 543962 h 1028913"/>
                <a:gd name="connsiteX24" fmla="*/ 79049 w 208441"/>
                <a:gd name="connsiteY24" fmla="*/ 543962 h 1028913"/>
                <a:gd name="connsiteX25" fmla="*/ 145201 w 208441"/>
                <a:gd name="connsiteY25" fmla="*/ 543537 h 1028913"/>
                <a:gd name="connsiteX26" fmla="*/ 145201 w 208441"/>
                <a:gd name="connsiteY26" fmla="*/ 596233 h 1028913"/>
                <a:gd name="connsiteX27" fmla="*/ 197208 w 208441"/>
                <a:gd name="connsiteY27" fmla="*/ 596233 h 1028913"/>
                <a:gd name="connsiteX28" fmla="*/ 197208 w 208441"/>
                <a:gd name="connsiteY28" fmla="*/ 543537 h 1028913"/>
                <a:gd name="connsiteX29" fmla="*/ 145201 w 208441"/>
                <a:gd name="connsiteY29" fmla="*/ 543537 h 1028913"/>
                <a:gd name="connsiteX30" fmla="*/ 145201 w 208441"/>
                <a:gd name="connsiteY30" fmla="*/ 478092 h 1028913"/>
                <a:gd name="connsiteX31" fmla="*/ 145201 w 208441"/>
                <a:gd name="connsiteY31" fmla="*/ 530363 h 1028913"/>
                <a:gd name="connsiteX32" fmla="*/ 197624 w 208441"/>
                <a:gd name="connsiteY32" fmla="*/ 530363 h 1028913"/>
                <a:gd name="connsiteX33" fmla="*/ 197624 w 208441"/>
                <a:gd name="connsiteY33" fmla="*/ 478092 h 1028913"/>
                <a:gd name="connsiteX34" fmla="*/ 145201 w 208441"/>
                <a:gd name="connsiteY34" fmla="*/ 478092 h 1028913"/>
                <a:gd name="connsiteX35" fmla="*/ 79049 w 208441"/>
                <a:gd name="connsiteY35" fmla="*/ 477666 h 1028913"/>
                <a:gd name="connsiteX36" fmla="*/ 79049 w 208441"/>
                <a:gd name="connsiteY36" fmla="*/ 531213 h 1028913"/>
                <a:gd name="connsiteX37" fmla="*/ 130223 w 208441"/>
                <a:gd name="connsiteY37" fmla="*/ 531213 h 1028913"/>
                <a:gd name="connsiteX38" fmla="*/ 130223 w 208441"/>
                <a:gd name="connsiteY38" fmla="*/ 477666 h 1028913"/>
                <a:gd name="connsiteX39" fmla="*/ 79049 w 208441"/>
                <a:gd name="connsiteY39" fmla="*/ 477666 h 1028913"/>
                <a:gd name="connsiteX40" fmla="*/ 12065 w 208441"/>
                <a:gd name="connsiteY40" fmla="*/ 477666 h 1028913"/>
                <a:gd name="connsiteX41" fmla="*/ 12065 w 208441"/>
                <a:gd name="connsiteY41" fmla="*/ 530363 h 1028913"/>
                <a:gd name="connsiteX42" fmla="*/ 64072 w 208441"/>
                <a:gd name="connsiteY42" fmla="*/ 530363 h 1028913"/>
                <a:gd name="connsiteX43" fmla="*/ 64072 w 208441"/>
                <a:gd name="connsiteY43" fmla="*/ 477666 h 1028913"/>
                <a:gd name="connsiteX44" fmla="*/ 12065 w 208441"/>
                <a:gd name="connsiteY44" fmla="*/ 477666 h 1028913"/>
                <a:gd name="connsiteX45" fmla="*/ 144785 w 208441"/>
                <a:gd name="connsiteY45" fmla="*/ 412221 h 1028913"/>
                <a:gd name="connsiteX46" fmla="*/ 144785 w 208441"/>
                <a:gd name="connsiteY46" fmla="*/ 464492 h 1028913"/>
                <a:gd name="connsiteX47" fmla="*/ 196791 w 208441"/>
                <a:gd name="connsiteY47" fmla="*/ 464492 h 1028913"/>
                <a:gd name="connsiteX48" fmla="*/ 196791 w 208441"/>
                <a:gd name="connsiteY48" fmla="*/ 412221 h 1028913"/>
                <a:gd name="connsiteX49" fmla="*/ 144785 w 208441"/>
                <a:gd name="connsiteY49" fmla="*/ 412221 h 1028913"/>
                <a:gd name="connsiteX50" fmla="*/ 78217 w 208441"/>
                <a:gd name="connsiteY50" fmla="*/ 344651 h 1028913"/>
                <a:gd name="connsiteX51" fmla="*/ 78217 w 208441"/>
                <a:gd name="connsiteY51" fmla="*/ 396922 h 1028913"/>
                <a:gd name="connsiteX52" fmla="*/ 130223 w 208441"/>
                <a:gd name="connsiteY52" fmla="*/ 396922 h 1028913"/>
                <a:gd name="connsiteX53" fmla="*/ 130223 w 208441"/>
                <a:gd name="connsiteY53" fmla="*/ 344651 h 1028913"/>
                <a:gd name="connsiteX54" fmla="*/ 78217 w 208441"/>
                <a:gd name="connsiteY54" fmla="*/ 344651 h 1028913"/>
                <a:gd name="connsiteX55" fmla="*/ 12481 w 208441"/>
                <a:gd name="connsiteY55" fmla="*/ 344651 h 1028913"/>
                <a:gd name="connsiteX56" fmla="*/ 12481 w 208441"/>
                <a:gd name="connsiteY56" fmla="*/ 396922 h 1028913"/>
                <a:gd name="connsiteX57" fmla="*/ 63655 w 208441"/>
                <a:gd name="connsiteY57" fmla="*/ 396922 h 1028913"/>
                <a:gd name="connsiteX58" fmla="*/ 63655 w 208441"/>
                <a:gd name="connsiteY58" fmla="*/ 344651 h 1028913"/>
                <a:gd name="connsiteX59" fmla="*/ 12481 w 208441"/>
                <a:gd name="connsiteY59" fmla="*/ 344651 h 1028913"/>
                <a:gd name="connsiteX60" fmla="*/ 144785 w 208441"/>
                <a:gd name="connsiteY60" fmla="*/ 344226 h 1028913"/>
                <a:gd name="connsiteX61" fmla="*/ 144785 w 208441"/>
                <a:gd name="connsiteY61" fmla="*/ 397347 h 1028913"/>
                <a:gd name="connsiteX62" fmla="*/ 196791 w 208441"/>
                <a:gd name="connsiteY62" fmla="*/ 397347 h 1028913"/>
                <a:gd name="connsiteX63" fmla="*/ 196791 w 208441"/>
                <a:gd name="connsiteY63" fmla="*/ 344226 h 1028913"/>
                <a:gd name="connsiteX64" fmla="*/ 144785 w 208441"/>
                <a:gd name="connsiteY64" fmla="*/ 344226 h 1028913"/>
                <a:gd name="connsiteX65" fmla="*/ 144785 w 208441"/>
                <a:gd name="connsiteY65" fmla="*/ 280055 h 1028913"/>
                <a:gd name="connsiteX66" fmla="*/ 144785 w 208441"/>
                <a:gd name="connsiteY66" fmla="*/ 332327 h 1028913"/>
                <a:gd name="connsiteX67" fmla="*/ 196791 w 208441"/>
                <a:gd name="connsiteY67" fmla="*/ 332327 h 1028913"/>
                <a:gd name="connsiteX68" fmla="*/ 196791 w 208441"/>
                <a:gd name="connsiteY68" fmla="*/ 280055 h 1028913"/>
                <a:gd name="connsiteX69" fmla="*/ 144785 w 208441"/>
                <a:gd name="connsiteY69" fmla="*/ 280055 h 1028913"/>
                <a:gd name="connsiteX70" fmla="*/ 12065 w 208441"/>
                <a:gd name="connsiteY70" fmla="*/ 279630 h 1028913"/>
                <a:gd name="connsiteX71" fmla="*/ 12065 w 208441"/>
                <a:gd name="connsiteY71" fmla="*/ 331901 h 1028913"/>
                <a:gd name="connsiteX72" fmla="*/ 64488 w 208441"/>
                <a:gd name="connsiteY72" fmla="*/ 331901 h 1028913"/>
                <a:gd name="connsiteX73" fmla="*/ 64488 w 208441"/>
                <a:gd name="connsiteY73" fmla="*/ 279630 h 1028913"/>
                <a:gd name="connsiteX74" fmla="*/ 12065 w 208441"/>
                <a:gd name="connsiteY74" fmla="*/ 279630 h 1028913"/>
                <a:gd name="connsiteX75" fmla="*/ 11649 w 208441"/>
                <a:gd name="connsiteY75" fmla="*/ 212910 h 1028913"/>
                <a:gd name="connsiteX76" fmla="*/ 11649 w 208441"/>
                <a:gd name="connsiteY76" fmla="*/ 265181 h 1028913"/>
                <a:gd name="connsiteX77" fmla="*/ 64488 w 208441"/>
                <a:gd name="connsiteY77" fmla="*/ 265181 h 1028913"/>
                <a:gd name="connsiteX78" fmla="*/ 64488 w 208441"/>
                <a:gd name="connsiteY78" fmla="*/ 212910 h 1028913"/>
                <a:gd name="connsiteX79" fmla="*/ 11649 w 208441"/>
                <a:gd name="connsiteY79" fmla="*/ 212910 h 1028913"/>
                <a:gd name="connsiteX80" fmla="*/ 78633 w 208441"/>
                <a:gd name="connsiteY80" fmla="*/ 212485 h 1028913"/>
                <a:gd name="connsiteX81" fmla="*/ 78633 w 208441"/>
                <a:gd name="connsiteY81" fmla="*/ 265607 h 1028913"/>
                <a:gd name="connsiteX82" fmla="*/ 130640 w 208441"/>
                <a:gd name="connsiteY82" fmla="*/ 265607 h 1028913"/>
                <a:gd name="connsiteX83" fmla="*/ 130640 w 208441"/>
                <a:gd name="connsiteY83" fmla="*/ 212485 h 1028913"/>
                <a:gd name="connsiteX84" fmla="*/ 78633 w 208441"/>
                <a:gd name="connsiteY84" fmla="*/ 212485 h 1028913"/>
                <a:gd name="connsiteX85" fmla="*/ 144785 w 208441"/>
                <a:gd name="connsiteY85" fmla="*/ 147040 h 1028913"/>
                <a:gd name="connsiteX86" fmla="*/ 144785 w 208441"/>
                <a:gd name="connsiteY86" fmla="*/ 199736 h 1028913"/>
                <a:gd name="connsiteX87" fmla="*/ 197624 w 208441"/>
                <a:gd name="connsiteY87" fmla="*/ 199736 h 1028913"/>
                <a:gd name="connsiteX88" fmla="*/ 197624 w 208441"/>
                <a:gd name="connsiteY88" fmla="*/ 147040 h 1028913"/>
                <a:gd name="connsiteX89" fmla="*/ 144785 w 208441"/>
                <a:gd name="connsiteY89" fmla="*/ 147040 h 1028913"/>
                <a:gd name="connsiteX90" fmla="*/ 78633 w 208441"/>
                <a:gd name="connsiteY90" fmla="*/ 146615 h 1028913"/>
                <a:gd name="connsiteX91" fmla="*/ 78633 w 208441"/>
                <a:gd name="connsiteY91" fmla="*/ 200161 h 1028913"/>
                <a:gd name="connsiteX92" fmla="*/ 131056 w 208441"/>
                <a:gd name="connsiteY92" fmla="*/ 200161 h 1028913"/>
                <a:gd name="connsiteX93" fmla="*/ 131056 w 208441"/>
                <a:gd name="connsiteY93" fmla="*/ 146615 h 1028913"/>
                <a:gd name="connsiteX94" fmla="*/ 78633 w 208441"/>
                <a:gd name="connsiteY94" fmla="*/ 146615 h 1028913"/>
                <a:gd name="connsiteX95" fmla="*/ 12481 w 208441"/>
                <a:gd name="connsiteY95" fmla="*/ 146615 h 1028913"/>
                <a:gd name="connsiteX96" fmla="*/ 12481 w 208441"/>
                <a:gd name="connsiteY96" fmla="*/ 200161 h 1028913"/>
                <a:gd name="connsiteX97" fmla="*/ 64488 w 208441"/>
                <a:gd name="connsiteY97" fmla="*/ 200161 h 1028913"/>
                <a:gd name="connsiteX98" fmla="*/ 64488 w 208441"/>
                <a:gd name="connsiteY98" fmla="*/ 146615 h 1028913"/>
                <a:gd name="connsiteX99" fmla="*/ 12481 w 208441"/>
                <a:gd name="connsiteY99" fmla="*/ 146615 h 1028913"/>
                <a:gd name="connsiteX100" fmla="*/ 12065 w 208441"/>
                <a:gd name="connsiteY100" fmla="*/ 81169 h 1028913"/>
                <a:gd name="connsiteX101" fmla="*/ 12065 w 208441"/>
                <a:gd name="connsiteY101" fmla="*/ 133441 h 1028913"/>
                <a:gd name="connsiteX102" fmla="*/ 64072 w 208441"/>
                <a:gd name="connsiteY102" fmla="*/ 133441 h 1028913"/>
                <a:gd name="connsiteX103" fmla="*/ 64072 w 208441"/>
                <a:gd name="connsiteY103" fmla="*/ 81169 h 1028913"/>
                <a:gd name="connsiteX104" fmla="*/ 12065 w 208441"/>
                <a:gd name="connsiteY104" fmla="*/ 81169 h 1028913"/>
                <a:gd name="connsiteX105" fmla="*/ 78217 w 208441"/>
                <a:gd name="connsiteY105" fmla="*/ 80319 h 1028913"/>
                <a:gd name="connsiteX106" fmla="*/ 78217 w 208441"/>
                <a:gd name="connsiteY106" fmla="*/ 133441 h 1028913"/>
                <a:gd name="connsiteX107" fmla="*/ 131056 w 208441"/>
                <a:gd name="connsiteY107" fmla="*/ 133441 h 1028913"/>
                <a:gd name="connsiteX108" fmla="*/ 131056 w 208441"/>
                <a:gd name="connsiteY108" fmla="*/ 80319 h 1028913"/>
                <a:gd name="connsiteX109" fmla="*/ 78217 w 208441"/>
                <a:gd name="connsiteY109" fmla="*/ 80319 h 1028913"/>
                <a:gd name="connsiteX110" fmla="*/ 144370 w 208441"/>
                <a:gd name="connsiteY110" fmla="*/ 14449 h 1028913"/>
                <a:gd name="connsiteX111" fmla="*/ 144370 w 208441"/>
                <a:gd name="connsiteY111" fmla="*/ 66296 h 1028913"/>
                <a:gd name="connsiteX112" fmla="*/ 197624 w 208441"/>
                <a:gd name="connsiteY112" fmla="*/ 66296 h 1028913"/>
                <a:gd name="connsiteX113" fmla="*/ 197624 w 208441"/>
                <a:gd name="connsiteY113" fmla="*/ 14449 h 1028913"/>
                <a:gd name="connsiteX114" fmla="*/ 144370 w 208441"/>
                <a:gd name="connsiteY114" fmla="*/ 14449 h 1028913"/>
                <a:gd name="connsiteX115" fmla="*/ 78633 w 208441"/>
                <a:gd name="connsiteY115" fmla="*/ 14024 h 1028913"/>
                <a:gd name="connsiteX116" fmla="*/ 78633 w 208441"/>
                <a:gd name="connsiteY116" fmla="*/ 66720 h 1028913"/>
                <a:gd name="connsiteX117" fmla="*/ 131056 w 208441"/>
                <a:gd name="connsiteY117" fmla="*/ 66720 h 1028913"/>
                <a:gd name="connsiteX118" fmla="*/ 131056 w 208441"/>
                <a:gd name="connsiteY118" fmla="*/ 14024 h 1028913"/>
                <a:gd name="connsiteX119" fmla="*/ 78633 w 208441"/>
                <a:gd name="connsiteY119" fmla="*/ 14024 h 1028913"/>
                <a:gd name="connsiteX120" fmla="*/ 0 w 208441"/>
                <a:gd name="connsiteY120" fmla="*/ 0 h 1028913"/>
                <a:gd name="connsiteX121" fmla="*/ 208441 w 208441"/>
                <a:gd name="connsiteY121" fmla="*/ 0 h 1028913"/>
                <a:gd name="connsiteX122" fmla="*/ 208441 w 208441"/>
                <a:gd name="connsiteY122" fmla="*/ 1014074 h 1028913"/>
                <a:gd name="connsiteX123" fmla="*/ 15954 w 208441"/>
                <a:gd name="connsiteY123" fmla="*/ 1028734 h 1028913"/>
                <a:gd name="connsiteX124" fmla="*/ 0 w 208441"/>
                <a:gd name="connsiteY124" fmla="*/ 1028913 h 10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08441" h="1028913">
                  <a:moveTo>
                    <a:pt x="78217" y="676552"/>
                  </a:moveTo>
                  <a:cubicBezTo>
                    <a:pt x="78217" y="694826"/>
                    <a:pt x="78217" y="711400"/>
                    <a:pt x="78217" y="728399"/>
                  </a:cubicBezTo>
                  <a:cubicBezTo>
                    <a:pt x="95691" y="728399"/>
                    <a:pt x="111917" y="728399"/>
                    <a:pt x="130640" y="728399"/>
                  </a:cubicBezTo>
                  <a:cubicBezTo>
                    <a:pt x="130640" y="709700"/>
                    <a:pt x="130640" y="693126"/>
                    <a:pt x="130640" y="676552"/>
                  </a:cubicBezTo>
                  <a:cubicBezTo>
                    <a:pt x="112749" y="676552"/>
                    <a:pt x="95691" y="676552"/>
                    <a:pt x="78217" y="676552"/>
                  </a:cubicBezTo>
                  <a:close/>
                  <a:moveTo>
                    <a:pt x="145201" y="675702"/>
                  </a:moveTo>
                  <a:cubicBezTo>
                    <a:pt x="145201" y="693551"/>
                    <a:pt x="145201" y="710550"/>
                    <a:pt x="145201" y="727973"/>
                  </a:cubicBezTo>
                  <a:cubicBezTo>
                    <a:pt x="163092" y="727973"/>
                    <a:pt x="179317" y="727973"/>
                    <a:pt x="196376" y="727973"/>
                  </a:cubicBezTo>
                  <a:cubicBezTo>
                    <a:pt x="196376" y="710125"/>
                    <a:pt x="196376" y="693126"/>
                    <a:pt x="196376" y="675702"/>
                  </a:cubicBezTo>
                  <a:cubicBezTo>
                    <a:pt x="178901" y="675702"/>
                    <a:pt x="162675" y="675702"/>
                    <a:pt x="145201" y="675702"/>
                  </a:cubicBezTo>
                  <a:close/>
                  <a:moveTo>
                    <a:pt x="78633" y="611532"/>
                  </a:moveTo>
                  <a:cubicBezTo>
                    <a:pt x="78633" y="629381"/>
                    <a:pt x="78633" y="645954"/>
                    <a:pt x="78633" y="663378"/>
                  </a:cubicBezTo>
                  <a:cubicBezTo>
                    <a:pt x="96524" y="663378"/>
                    <a:pt x="112333" y="663378"/>
                    <a:pt x="130223" y="663378"/>
                  </a:cubicBezTo>
                  <a:cubicBezTo>
                    <a:pt x="130223" y="645954"/>
                    <a:pt x="130223" y="629806"/>
                    <a:pt x="130223" y="611532"/>
                  </a:cubicBezTo>
                  <a:cubicBezTo>
                    <a:pt x="112333" y="611532"/>
                    <a:pt x="95275" y="611532"/>
                    <a:pt x="78633" y="611532"/>
                  </a:cubicBezTo>
                  <a:close/>
                  <a:moveTo>
                    <a:pt x="12481" y="611532"/>
                  </a:moveTo>
                  <a:cubicBezTo>
                    <a:pt x="12481" y="629381"/>
                    <a:pt x="12481" y="645954"/>
                    <a:pt x="12481" y="663378"/>
                  </a:cubicBezTo>
                  <a:cubicBezTo>
                    <a:pt x="30371" y="663378"/>
                    <a:pt x="46598" y="663378"/>
                    <a:pt x="64072" y="663378"/>
                  </a:cubicBezTo>
                  <a:cubicBezTo>
                    <a:pt x="64072" y="645954"/>
                    <a:pt x="64072" y="629381"/>
                    <a:pt x="64072" y="611532"/>
                  </a:cubicBezTo>
                  <a:cubicBezTo>
                    <a:pt x="45765" y="611532"/>
                    <a:pt x="28707" y="611532"/>
                    <a:pt x="12481" y="611532"/>
                  </a:cubicBezTo>
                  <a:close/>
                  <a:moveTo>
                    <a:pt x="79049" y="543962"/>
                  </a:moveTo>
                  <a:cubicBezTo>
                    <a:pt x="79049" y="562235"/>
                    <a:pt x="79049" y="579234"/>
                    <a:pt x="79049" y="596658"/>
                  </a:cubicBezTo>
                  <a:cubicBezTo>
                    <a:pt x="96524" y="596658"/>
                    <a:pt x="112333" y="596658"/>
                    <a:pt x="130223" y="596658"/>
                  </a:cubicBezTo>
                  <a:cubicBezTo>
                    <a:pt x="130223" y="577959"/>
                    <a:pt x="130223" y="560960"/>
                    <a:pt x="130223" y="543962"/>
                  </a:cubicBezTo>
                  <a:cubicBezTo>
                    <a:pt x="111917" y="543962"/>
                    <a:pt x="95691" y="543962"/>
                    <a:pt x="79049" y="543962"/>
                  </a:cubicBezTo>
                  <a:close/>
                  <a:moveTo>
                    <a:pt x="145201" y="543537"/>
                  </a:moveTo>
                  <a:cubicBezTo>
                    <a:pt x="145201" y="561386"/>
                    <a:pt x="145201" y="578384"/>
                    <a:pt x="145201" y="596233"/>
                  </a:cubicBezTo>
                  <a:cubicBezTo>
                    <a:pt x="163092" y="596233"/>
                    <a:pt x="179317" y="596233"/>
                    <a:pt x="197208" y="596233"/>
                  </a:cubicBezTo>
                  <a:cubicBezTo>
                    <a:pt x="197208" y="578384"/>
                    <a:pt x="197208" y="560960"/>
                    <a:pt x="197208" y="543537"/>
                  </a:cubicBezTo>
                  <a:cubicBezTo>
                    <a:pt x="178901" y="543537"/>
                    <a:pt x="162675" y="543537"/>
                    <a:pt x="145201" y="543537"/>
                  </a:cubicBezTo>
                  <a:close/>
                  <a:moveTo>
                    <a:pt x="145201" y="478092"/>
                  </a:moveTo>
                  <a:cubicBezTo>
                    <a:pt x="145201" y="496365"/>
                    <a:pt x="145201" y="513364"/>
                    <a:pt x="145201" y="530363"/>
                  </a:cubicBezTo>
                  <a:cubicBezTo>
                    <a:pt x="163507" y="530363"/>
                    <a:pt x="180149" y="530363"/>
                    <a:pt x="197624" y="530363"/>
                  </a:cubicBezTo>
                  <a:cubicBezTo>
                    <a:pt x="197624" y="512089"/>
                    <a:pt x="197624" y="495940"/>
                    <a:pt x="197624" y="478092"/>
                  </a:cubicBezTo>
                  <a:cubicBezTo>
                    <a:pt x="180149" y="478092"/>
                    <a:pt x="162675" y="478092"/>
                    <a:pt x="145201" y="478092"/>
                  </a:cubicBezTo>
                  <a:close/>
                  <a:moveTo>
                    <a:pt x="79049" y="477666"/>
                  </a:moveTo>
                  <a:cubicBezTo>
                    <a:pt x="79049" y="496365"/>
                    <a:pt x="79049" y="513789"/>
                    <a:pt x="79049" y="531213"/>
                  </a:cubicBezTo>
                  <a:cubicBezTo>
                    <a:pt x="96524" y="531213"/>
                    <a:pt x="112333" y="531213"/>
                    <a:pt x="130223" y="531213"/>
                  </a:cubicBezTo>
                  <a:cubicBezTo>
                    <a:pt x="130223" y="512089"/>
                    <a:pt x="130223" y="494665"/>
                    <a:pt x="130223" y="477666"/>
                  </a:cubicBezTo>
                  <a:cubicBezTo>
                    <a:pt x="111917" y="477666"/>
                    <a:pt x="95275" y="477666"/>
                    <a:pt x="79049" y="477666"/>
                  </a:cubicBezTo>
                  <a:close/>
                  <a:moveTo>
                    <a:pt x="12065" y="477666"/>
                  </a:moveTo>
                  <a:cubicBezTo>
                    <a:pt x="12065" y="496365"/>
                    <a:pt x="12065" y="512939"/>
                    <a:pt x="12065" y="530363"/>
                  </a:cubicBezTo>
                  <a:cubicBezTo>
                    <a:pt x="29956" y="530363"/>
                    <a:pt x="46598" y="530363"/>
                    <a:pt x="64072" y="530363"/>
                  </a:cubicBezTo>
                  <a:cubicBezTo>
                    <a:pt x="64072" y="511664"/>
                    <a:pt x="64072" y="494665"/>
                    <a:pt x="64072" y="477666"/>
                  </a:cubicBezTo>
                  <a:cubicBezTo>
                    <a:pt x="45765" y="477666"/>
                    <a:pt x="29123" y="477666"/>
                    <a:pt x="12065" y="477666"/>
                  </a:cubicBezTo>
                  <a:close/>
                  <a:moveTo>
                    <a:pt x="144785" y="412221"/>
                  </a:moveTo>
                  <a:cubicBezTo>
                    <a:pt x="144785" y="430494"/>
                    <a:pt x="144785" y="447069"/>
                    <a:pt x="144785" y="464492"/>
                  </a:cubicBezTo>
                  <a:cubicBezTo>
                    <a:pt x="162675" y="464492"/>
                    <a:pt x="179317" y="464492"/>
                    <a:pt x="196791" y="464492"/>
                  </a:cubicBezTo>
                  <a:cubicBezTo>
                    <a:pt x="196791" y="446643"/>
                    <a:pt x="196791" y="429220"/>
                    <a:pt x="196791" y="412221"/>
                  </a:cubicBezTo>
                  <a:cubicBezTo>
                    <a:pt x="178485" y="412221"/>
                    <a:pt x="161843" y="412221"/>
                    <a:pt x="144785" y="412221"/>
                  </a:cubicBezTo>
                  <a:close/>
                  <a:moveTo>
                    <a:pt x="78217" y="344651"/>
                  </a:moveTo>
                  <a:cubicBezTo>
                    <a:pt x="78217" y="362499"/>
                    <a:pt x="78217" y="379073"/>
                    <a:pt x="78217" y="396922"/>
                  </a:cubicBezTo>
                  <a:cubicBezTo>
                    <a:pt x="96107" y="396922"/>
                    <a:pt x="112749" y="396922"/>
                    <a:pt x="130223" y="396922"/>
                  </a:cubicBezTo>
                  <a:cubicBezTo>
                    <a:pt x="130223" y="378648"/>
                    <a:pt x="130223" y="361649"/>
                    <a:pt x="130223" y="344651"/>
                  </a:cubicBezTo>
                  <a:cubicBezTo>
                    <a:pt x="111917" y="344651"/>
                    <a:pt x="95691" y="344651"/>
                    <a:pt x="78217" y="344651"/>
                  </a:cubicBezTo>
                  <a:close/>
                  <a:moveTo>
                    <a:pt x="12481" y="344651"/>
                  </a:moveTo>
                  <a:cubicBezTo>
                    <a:pt x="12481" y="362924"/>
                    <a:pt x="12481" y="379923"/>
                    <a:pt x="12481" y="396922"/>
                  </a:cubicBezTo>
                  <a:cubicBezTo>
                    <a:pt x="30788" y="396922"/>
                    <a:pt x="47013" y="396922"/>
                    <a:pt x="63655" y="396922"/>
                  </a:cubicBezTo>
                  <a:cubicBezTo>
                    <a:pt x="63655" y="378648"/>
                    <a:pt x="63655" y="361649"/>
                    <a:pt x="63655" y="344651"/>
                  </a:cubicBezTo>
                  <a:cubicBezTo>
                    <a:pt x="45349" y="344651"/>
                    <a:pt x="29123" y="344651"/>
                    <a:pt x="12481" y="344651"/>
                  </a:cubicBezTo>
                  <a:close/>
                  <a:moveTo>
                    <a:pt x="144785" y="344226"/>
                  </a:moveTo>
                  <a:cubicBezTo>
                    <a:pt x="144785" y="362075"/>
                    <a:pt x="144785" y="379498"/>
                    <a:pt x="144785" y="397347"/>
                  </a:cubicBezTo>
                  <a:cubicBezTo>
                    <a:pt x="162675" y="397347"/>
                    <a:pt x="179317" y="397347"/>
                    <a:pt x="196791" y="397347"/>
                  </a:cubicBezTo>
                  <a:cubicBezTo>
                    <a:pt x="196791" y="379073"/>
                    <a:pt x="196791" y="362075"/>
                    <a:pt x="196791" y="344226"/>
                  </a:cubicBezTo>
                  <a:cubicBezTo>
                    <a:pt x="178901" y="344226"/>
                    <a:pt x="162675" y="344226"/>
                    <a:pt x="144785" y="344226"/>
                  </a:cubicBezTo>
                  <a:close/>
                  <a:moveTo>
                    <a:pt x="144785" y="280055"/>
                  </a:moveTo>
                  <a:cubicBezTo>
                    <a:pt x="144785" y="298329"/>
                    <a:pt x="144785" y="314903"/>
                    <a:pt x="144785" y="332327"/>
                  </a:cubicBezTo>
                  <a:cubicBezTo>
                    <a:pt x="162259" y="332327"/>
                    <a:pt x="178901" y="332327"/>
                    <a:pt x="196791" y="332327"/>
                  </a:cubicBezTo>
                  <a:cubicBezTo>
                    <a:pt x="196791" y="313628"/>
                    <a:pt x="196791" y="296629"/>
                    <a:pt x="196791" y="280055"/>
                  </a:cubicBezTo>
                  <a:cubicBezTo>
                    <a:pt x="178485" y="280055"/>
                    <a:pt x="161427" y="280055"/>
                    <a:pt x="144785" y="280055"/>
                  </a:cubicBezTo>
                  <a:close/>
                  <a:moveTo>
                    <a:pt x="12065" y="279630"/>
                  </a:moveTo>
                  <a:cubicBezTo>
                    <a:pt x="12065" y="297904"/>
                    <a:pt x="12065" y="315328"/>
                    <a:pt x="12065" y="331901"/>
                  </a:cubicBezTo>
                  <a:cubicBezTo>
                    <a:pt x="30371" y="331901"/>
                    <a:pt x="47013" y="331901"/>
                    <a:pt x="64488" y="331901"/>
                  </a:cubicBezTo>
                  <a:cubicBezTo>
                    <a:pt x="64488" y="313628"/>
                    <a:pt x="64488" y="297054"/>
                    <a:pt x="64488" y="279630"/>
                  </a:cubicBezTo>
                  <a:cubicBezTo>
                    <a:pt x="46598" y="279630"/>
                    <a:pt x="29539" y="279630"/>
                    <a:pt x="12065" y="279630"/>
                  </a:cubicBezTo>
                  <a:close/>
                  <a:moveTo>
                    <a:pt x="11649" y="212910"/>
                  </a:moveTo>
                  <a:cubicBezTo>
                    <a:pt x="11649" y="230759"/>
                    <a:pt x="11649" y="247333"/>
                    <a:pt x="11649" y="265181"/>
                  </a:cubicBezTo>
                  <a:cubicBezTo>
                    <a:pt x="29539" y="265181"/>
                    <a:pt x="46598" y="265181"/>
                    <a:pt x="64488" y="265181"/>
                  </a:cubicBezTo>
                  <a:cubicBezTo>
                    <a:pt x="64488" y="247333"/>
                    <a:pt x="64488" y="230759"/>
                    <a:pt x="64488" y="212910"/>
                  </a:cubicBezTo>
                  <a:cubicBezTo>
                    <a:pt x="45765" y="212910"/>
                    <a:pt x="29123" y="212910"/>
                    <a:pt x="11649" y="212910"/>
                  </a:cubicBezTo>
                  <a:close/>
                  <a:moveTo>
                    <a:pt x="78633" y="212485"/>
                  </a:moveTo>
                  <a:cubicBezTo>
                    <a:pt x="78633" y="231184"/>
                    <a:pt x="78633" y="248183"/>
                    <a:pt x="78633" y="265607"/>
                  </a:cubicBezTo>
                  <a:cubicBezTo>
                    <a:pt x="96524" y="265607"/>
                    <a:pt x="113166" y="265607"/>
                    <a:pt x="130640" y="265607"/>
                  </a:cubicBezTo>
                  <a:cubicBezTo>
                    <a:pt x="130640" y="247333"/>
                    <a:pt x="130640" y="230334"/>
                    <a:pt x="130640" y="212485"/>
                  </a:cubicBezTo>
                  <a:cubicBezTo>
                    <a:pt x="113166" y="212485"/>
                    <a:pt x="96524" y="212485"/>
                    <a:pt x="78633" y="212485"/>
                  </a:cubicBezTo>
                  <a:close/>
                  <a:moveTo>
                    <a:pt x="144785" y="147040"/>
                  </a:moveTo>
                  <a:cubicBezTo>
                    <a:pt x="144785" y="165313"/>
                    <a:pt x="144785" y="182312"/>
                    <a:pt x="144785" y="199736"/>
                  </a:cubicBezTo>
                  <a:cubicBezTo>
                    <a:pt x="162259" y="199736"/>
                    <a:pt x="178901" y="199736"/>
                    <a:pt x="197624" y="199736"/>
                  </a:cubicBezTo>
                  <a:cubicBezTo>
                    <a:pt x="197624" y="181462"/>
                    <a:pt x="197624" y="164889"/>
                    <a:pt x="197624" y="147040"/>
                  </a:cubicBezTo>
                  <a:cubicBezTo>
                    <a:pt x="179734" y="147040"/>
                    <a:pt x="162259" y="147040"/>
                    <a:pt x="144785" y="147040"/>
                  </a:cubicBezTo>
                  <a:close/>
                  <a:moveTo>
                    <a:pt x="78633" y="146615"/>
                  </a:moveTo>
                  <a:cubicBezTo>
                    <a:pt x="78633" y="165313"/>
                    <a:pt x="78633" y="182312"/>
                    <a:pt x="78633" y="200161"/>
                  </a:cubicBezTo>
                  <a:cubicBezTo>
                    <a:pt x="96524" y="200161"/>
                    <a:pt x="112749" y="200161"/>
                    <a:pt x="131056" y="200161"/>
                  </a:cubicBezTo>
                  <a:cubicBezTo>
                    <a:pt x="131056" y="181037"/>
                    <a:pt x="131056" y="164463"/>
                    <a:pt x="131056" y="146615"/>
                  </a:cubicBezTo>
                  <a:cubicBezTo>
                    <a:pt x="112749" y="146615"/>
                    <a:pt x="95691" y="146615"/>
                    <a:pt x="78633" y="146615"/>
                  </a:cubicBezTo>
                  <a:close/>
                  <a:moveTo>
                    <a:pt x="12481" y="146615"/>
                  </a:moveTo>
                  <a:cubicBezTo>
                    <a:pt x="12481" y="166163"/>
                    <a:pt x="12481" y="183162"/>
                    <a:pt x="12481" y="200161"/>
                  </a:cubicBezTo>
                  <a:cubicBezTo>
                    <a:pt x="30788" y="200161"/>
                    <a:pt x="47013" y="200161"/>
                    <a:pt x="64488" y="200161"/>
                  </a:cubicBezTo>
                  <a:cubicBezTo>
                    <a:pt x="64488" y="181887"/>
                    <a:pt x="64488" y="164889"/>
                    <a:pt x="64488" y="146615"/>
                  </a:cubicBezTo>
                  <a:cubicBezTo>
                    <a:pt x="46598" y="146615"/>
                    <a:pt x="29956" y="146615"/>
                    <a:pt x="12481" y="146615"/>
                  </a:cubicBezTo>
                  <a:close/>
                  <a:moveTo>
                    <a:pt x="12065" y="81169"/>
                  </a:moveTo>
                  <a:cubicBezTo>
                    <a:pt x="12065" y="99443"/>
                    <a:pt x="12065" y="116017"/>
                    <a:pt x="12065" y="133441"/>
                  </a:cubicBezTo>
                  <a:cubicBezTo>
                    <a:pt x="29539" y="133441"/>
                    <a:pt x="45765" y="133441"/>
                    <a:pt x="64072" y="133441"/>
                  </a:cubicBezTo>
                  <a:cubicBezTo>
                    <a:pt x="64072" y="114317"/>
                    <a:pt x="64072" y="97318"/>
                    <a:pt x="64072" y="81169"/>
                  </a:cubicBezTo>
                  <a:cubicBezTo>
                    <a:pt x="45349" y="81169"/>
                    <a:pt x="28707" y="81169"/>
                    <a:pt x="12065" y="81169"/>
                  </a:cubicBezTo>
                  <a:close/>
                  <a:moveTo>
                    <a:pt x="78217" y="80319"/>
                  </a:moveTo>
                  <a:cubicBezTo>
                    <a:pt x="78217" y="98168"/>
                    <a:pt x="78217" y="115167"/>
                    <a:pt x="78217" y="133441"/>
                  </a:cubicBezTo>
                  <a:cubicBezTo>
                    <a:pt x="96107" y="133441"/>
                    <a:pt x="112749" y="133441"/>
                    <a:pt x="131056" y="133441"/>
                  </a:cubicBezTo>
                  <a:cubicBezTo>
                    <a:pt x="131056" y="114742"/>
                    <a:pt x="131056" y="98168"/>
                    <a:pt x="131056" y="80319"/>
                  </a:cubicBezTo>
                  <a:cubicBezTo>
                    <a:pt x="113166" y="80319"/>
                    <a:pt x="96107" y="80319"/>
                    <a:pt x="78217" y="80319"/>
                  </a:cubicBezTo>
                  <a:close/>
                  <a:moveTo>
                    <a:pt x="144370" y="14449"/>
                  </a:moveTo>
                  <a:cubicBezTo>
                    <a:pt x="144370" y="31873"/>
                    <a:pt x="144370" y="48447"/>
                    <a:pt x="144370" y="66296"/>
                  </a:cubicBezTo>
                  <a:cubicBezTo>
                    <a:pt x="162259" y="66296"/>
                    <a:pt x="179734" y="66296"/>
                    <a:pt x="197624" y="66296"/>
                  </a:cubicBezTo>
                  <a:cubicBezTo>
                    <a:pt x="197624" y="48872"/>
                    <a:pt x="197624" y="32723"/>
                    <a:pt x="197624" y="14449"/>
                  </a:cubicBezTo>
                  <a:cubicBezTo>
                    <a:pt x="179734" y="14449"/>
                    <a:pt x="162675" y="14449"/>
                    <a:pt x="144370" y="14449"/>
                  </a:cubicBezTo>
                  <a:close/>
                  <a:moveTo>
                    <a:pt x="78633" y="14024"/>
                  </a:moveTo>
                  <a:cubicBezTo>
                    <a:pt x="78633" y="32298"/>
                    <a:pt x="78633" y="49721"/>
                    <a:pt x="78633" y="66720"/>
                  </a:cubicBezTo>
                  <a:cubicBezTo>
                    <a:pt x="96939" y="66720"/>
                    <a:pt x="113998" y="66720"/>
                    <a:pt x="131056" y="66720"/>
                  </a:cubicBezTo>
                  <a:cubicBezTo>
                    <a:pt x="131056" y="48447"/>
                    <a:pt x="131056" y="31873"/>
                    <a:pt x="131056" y="14024"/>
                  </a:cubicBezTo>
                  <a:cubicBezTo>
                    <a:pt x="112333" y="14024"/>
                    <a:pt x="95691" y="14024"/>
                    <a:pt x="78633" y="14024"/>
                  </a:cubicBezTo>
                  <a:close/>
                  <a:moveTo>
                    <a:pt x="0" y="0"/>
                  </a:moveTo>
                  <a:cubicBezTo>
                    <a:pt x="68648" y="0"/>
                    <a:pt x="137712" y="0"/>
                    <a:pt x="208441" y="0"/>
                  </a:cubicBezTo>
                  <a:lnTo>
                    <a:pt x="208441" y="1014074"/>
                  </a:lnTo>
                  <a:lnTo>
                    <a:pt x="15954" y="1028734"/>
                  </a:lnTo>
                  <a:lnTo>
                    <a:pt x="0" y="102891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D34D6FB-AD00-4437-BE5C-5888C9660A66}"/>
                </a:ext>
              </a:extLst>
            </p:cNvPr>
            <p:cNvSpPr/>
            <p:nvPr userDrawn="1"/>
          </p:nvSpPr>
          <p:spPr>
            <a:xfrm>
              <a:off x="11071354" y="4987021"/>
              <a:ext cx="233551" cy="1017497"/>
            </a:xfrm>
            <a:custGeom>
              <a:avLst/>
              <a:gdLst>
                <a:gd name="connsiteX0" fmla="*/ 151204 w 233551"/>
                <a:gd name="connsiteY0" fmla="*/ 872833 h 1017497"/>
                <a:gd name="connsiteX1" fmla="*/ 151204 w 233551"/>
                <a:gd name="connsiteY1" fmla="*/ 931248 h 1017497"/>
                <a:gd name="connsiteX2" fmla="*/ 184043 w 233551"/>
                <a:gd name="connsiteY2" fmla="*/ 931248 h 1017497"/>
                <a:gd name="connsiteX3" fmla="*/ 184043 w 233551"/>
                <a:gd name="connsiteY3" fmla="*/ 872833 h 1017497"/>
                <a:gd name="connsiteX4" fmla="*/ 100355 w 233551"/>
                <a:gd name="connsiteY4" fmla="*/ 872833 h 1017497"/>
                <a:gd name="connsiteX5" fmla="*/ 100355 w 233551"/>
                <a:gd name="connsiteY5" fmla="*/ 931248 h 1017497"/>
                <a:gd name="connsiteX6" fmla="*/ 133194 w 233551"/>
                <a:gd name="connsiteY6" fmla="*/ 931248 h 1017497"/>
                <a:gd name="connsiteX7" fmla="*/ 133194 w 233551"/>
                <a:gd name="connsiteY7" fmla="*/ 872833 h 1017497"/>
                <a:gd name="connsiteX8" fmla="*/ 49508 w 233551"/>
                <a:gd name="connsiteY8" fmla="*/ 872833 h 1017497"/>
                <a:gd name="connsiteX9" fmla="*/ 49508 w 233551"/>
                <a:gd name="connsiteY9" fmla="*/ 931248 h 1017497"/>
                <a:gd name="connsiteX10" fmla="*/ 82347 w 233551"/>
                <a:gd name="connsiteY10" fmla="*/ 931248 h 1017497"/>
                <a:gd name="connsiteX11" fmla="*/ 82347 w 233551"/>
                <a:gd name="connsiteY11" fmla="*/ 872833 h 1017497"/>
                <a:gd name="connsiteX12" fmla="*/ 151204 w 233551"/>
                <a:gd name="connsiteY12" fmla="*/ 780150 h 1017497"/>
                <a:gd name="connsiteX13" fmla="*/ 151204 w 233551"/>
                <a:gd name="connsiteY13" fmla="*/ 838564 h 1017497"/>
                <a:gd name="connsiteX14" fmla="*/ 184043 w 233551"/>
                <a:gd name="connsiteY14" fmla="*/ 838564 h 1017497"/>
                <a:gd name="connsiteX15" fmla="*/ 184043 w 233551"/>
                <a:gd name="connsiteY15" fmla="*/ 780150 h 1017497"/>
                <a:gd name="connsiteX16" fmla="*/ 100355 w 233551"/>
                <a:gd name="connsiteY16" fmla="*/ 780150 h 1017497"/>
                <a:gd name="connsiteX17" fmla="*/ 100355 w 233551"/>
                <a:gd name="connsiteY17" fmla="*/ 838564 h 1017497"/>
                <a:gd name="connsiteX18" fmla="*/ 133194 w 233551"/>
                <a:gd name="connsiteY18" fmla="*/ 838564 h 1017497"/>
                <a:gd name="connsiteX19" fmla="*/ 133194 w 233551"/>
                <a:gd name="connsiteY19" fmla="*/ 780150 h 1017497"/>
                <a:gd name="connsiteX20" fmla="*/ 49508 w 233551"/>
                <a:gd name="connsiteY20" fmla="*/ 780150 h 1017497"/>
                <a:gd name="connsiteX21" fmla="*/ 49508 w 233551"/>
                <a:gd name="connsiteY21" fmla="*/ 838564 h 1017497"/>
                <a:gd name="connsiteX22" fmla="*/ 82347 w 233551"/>
                <a:gd name="connsiteY22" fmla="*/ 838564 h 1017497"/>
                <a:gd name="connsiteX23" fmla="*/ 82347 w 233551"/>
                <a:gd name="connsiteY23" fmla="*/ 780150 h 1017497"/>
                <a:gd name="connsiteX24" fmla="*/ 151204 w 233551"/>
                <a:gd name="connsiteY24" fmla="*/ 687466 h 1017497"/>
                <a:gd name="connsiteX25" fmla="*/ 151204 w 233551"/>
                <a:gd name="connsiteY25" fmla="*/ 745880 h 1017497"/>
                <a:gd name="connsiteX26" fmla="*/ 184043 w 233551"/>
                <a:gd name="connsiteY26" fmla="*/ 745880 h 1017497"/>
                <a:gd name="connsiteX27" fmla="*/ 184043 w 233551"/>
                <a:gd name="connsiteY27" fmla="*/ 687466 h 1017497"/>
                <a:gd name="connsiteX28" fmla="*/ 100355 w 233551"/>
                <a:gd name="connsiteY28" fmla="*/ 687466 h 1017497"/>
                <a:gd name="connsiteX29" fmla="*/ 100355 w 233551"/>
                <a:gd name="connsiteY29" fmla="*/ 745880 h 1017497"/>
                <a:gd name="connsiteX30" fmla="*/ 133194 w 233551"/>
                <a:gd name="connsiteY30" fmla="*/ 745880 h 1017497"/>
                <a:gd name="connsiteX31" fmla="*/ 133194 w 233551"/>
                <a:gd name="connsiteY31" fmla="*/ 687466 h 1017497"/>
                <a:gd name="connsiteX32" fmla="*/ 49508 w 233551"/>
                <a:gd name="connsiteY32" fmla="*/ 687466 h 1017497"/>
                <a:gd name="connsiteX33" fmla="*/ 49508 w 233551"/>
                <a:gd name="connsiteY33" fmla="*/ 745880 h 1017497"/>
                <a:gd name="connsiteX34" fmla="*/ 82347 w 233551"/>
                <a:gd name="connsiteY34" fmla="*/ 745880 h 1017497"/>
                <a:gd name="connsiteX35" fmla="*/ 82347 w 233551"/>
                <a:gd name="connsiteY35" fmla="*/ 687466 h 1017497"/>
                <a:gd name="connsiteX36" fmla="*/ 151204 w 233551"/>
                <a:gd name="connsiteY36" fmla="*/ 594782 h 1017497"/>
                <a:gd name="connsiteX37" fmla="*/ 151204 w 233551"/>
                <a:gd name="connsiteY37" fmla="*/ 653196 h 1017497"/>
                <a:gd name="connsiteX38" fmla="*/ 184043 w 233551"/>
                <a:gd name="connsiteY38" fmla="*/ 653196 h 1017497"/>
                <a:gd name="connsiteX39" fmla="*/ 184043 w 233551"/>
                <a:gd name="connsiteY39" fmla="*/ 594782 h 1017497"/>
                <a:gd name="connsiteX40" fmla="*/ 100355 w 233551"/>
                <a:gd name="connsiteY40" fmla="*/ 594782 h 1017497"/>
                <a:gd name="connsiteX41" fmla="*/ 100355 w 233551"/>
                <a:gd name="connsiteY41" fmla="*/ 653196 h 1017497"/>
                <a:gd name="connsiteX42" fmla="*/ 133194 w 233551"/>
                <a:gd name="connsiteY42" fmla="*/ 653196 h 1017497"/>
                <a:gd name="connsiteX43" fmla="*/ 133194 w 233551"/>
                <a:gd name="connsiteY43" fmla="*/ 594782 h 1017497"/>
                <a:gd name="connsiteX44" fmla="*/ 49508 w 233551"/>
                <a:gd name="connsiteY44" fmla="*/ 594782 h 1017497"/>
                <a:gd name="connsiteX45" fmla="*/ 49508 w 233551"/>
                <a:gd name="connsiteY45" fmla="*/ 653196 h 1017497"/>
                <a:gd name="connsiteX46" fmla="*/ 82347 w 233551"/>
                <a:gd name="connsiteY46" fmla="*/ 653196 h 1017497"/>
                <a:gd name="connsiteX47" fmla="*/ 82347 w 233551"/>
                <a:gd name="connsiteY47" fmla="*/ 594782 h 1017497"/>
                <a:gd name="connsiteX48" fmla="*/ 151204 w 233551"/>
                <a:gd name="connsiteY48" fmla="*/ 502098 h 1017497"/>
                <a:gd name="connsiteX49" fmla="*/ 151204 w 233551"/>
                <a:gd name="connsiteY49" fmla="*/ 560513 h 1017497"/>
                <a:gd name="connsiteX50" fmla="*/ 184043 w 233551"/>
                <a:gd name="connsiteY50" fmla="*/ 560513 h 1017497"/>
                <a:gd name="connsiteX51" fmla="*/ 184043 w 233551"/>
                <a:gd name="connsiteY51" fmla="*/ 502098 h 1017497"/>
                <a:gd name="connsiteX52" fmla="*/ 100355 w 233551"/>
                <a:gd name="connsiteY52" fmla="*/ 502098 h 1017497"/>
                <a:gd name="connsiteX53" fmla="*/ 100355 w 233551"/>
                <a:gd name="connsiteY53" fmla="*/ 560513 h 1017497"/>
                <a:gd name="connsiteX54" fmla="*/ 133194 w 233551"/>
                <a:gd name="connsiteY54" fmla="*/ 560513 h 1017497"/>
                <a:gd name="connsiteX55" fmla="*/ 133194 w 233551"/>
                <a:gd name="connsiteY55" fmla="*/ 502098 h 1017497"/>
                <a:gd name="connsiteX56" fmla="*/ 49508 w 233551"/>
                <a:gd name="connsiteY56" fmla="*/ 502098 h 1017497"/>
                <a:gd name="connsiteX57" fmla="*/ 49508 w 233551"/>
                <a:gd name="connsiteY57" fmla="*/ 560513 h 1017497"/>
                <a:gd name="connsiteX58" fmla="*/ 82347 w 233551"/>
                <a:gd name="connsiteY58" fmla="*/ 560513 h 1017497"/>
                <a:gd name="connsiteX59" fmla="*/ 82347 w 233551"/>
                <a:gd name="connsiteY59" fmla="*/ 502098 h 1017497"/>
                <a:gd name="connsiteX60" fmla="*/ 151204 w 233551"/>
                <a:gd name="connsiteY60" fmla="*/ 409414 h 1017497"/>
                <a:gd name="connsiteX61" fmla="*/ 151204 w 233551"/>
                <a:gd name="connsiteY61" fmla="*/ 467829 h 1017497"/>
                <a:gd name="connsiteX62" fmla="*/ 184043 w 233551"/>
                <a:gd name="connsiteY62" fmla="*/ 467829 h 1017497"/>
                <a:gd name="connsiteX63" fmla="*/ 184043 w 233551"/>
                <a:gd name="connsiteY63" fmla="*/ 409414 h 1017497"/>
                <a:gd name="connsiteX64" fmla="*/ 100355 w 233551"/>
                <a:gd name="connsiteY64" fmla="*/ 409414 h 1017497"/>
                <a:gd name="connsiteX65" fmla="*/ 100355 w 233551"/>
                <a:gd name="connsiteY65" fmla="*/ 467829 h 1017497"/>
                <a:gd name="connsiteX66" fmla="*/ 133194 w 233551"/>
                <a:gd name="connsiteY66" fmla="*/ 467829 h 1017497"/>
                <a:gd name="connsiteX67" fmla="*/ 133194 w 233551"/>
                <a:gd name="connsiteY67" fmla="*/ 409414 h 1017497"/>
                <a:gd name="connsiteX68" fmla="*/ 49508 w 233551"/>
                <a:gd name="connsiteY68" fmla="*/ 409414 h 1017497"/>
                <a:gd name="connsiteX69" fmla="*/ 49508 w 233551"/>
                <a:gd name="connsiteY69" fmla="*/ 467829 h 1017497"/>
                <a:gd name="connsiteX70" fmla="*/ 82347 w 233551"/>
                <a:gd name="connsiteY70" fmla="*/ 467829 h 1017497"/>
                <a:gd name="connsiteX71" fmla="*/ 82347 w 233551"/>
                <a:gd name="connsiteY71" fmla="*/ 409414 h 1017497"/>
                <a:gd name="connsiteX72" fmla="*/ 151204 w 233551"/>
                <a:gd name="connsiteY72" fmla="*/ 316730 h 1017497"/>
                <a:gd name="connsiteX73" fmla="*/ 151204 w 233551"/>
                <a:gd name="connsiteY73" fmla="*/ 375145 h 1017497"/>
                <a:gd name="connsiteX74" fmla="*/ 184043 w 233551"/>
                <a:gd name="connsiteY74" fmla="*/ 375145 h 1017497"/>
                <a:gd name="connsiteX75" fmla="*/ 184043 w 233551"/>
                <a:gd name="connsiteY75" fmla="*/ 316730 h 1017497"/>
                <a:gd name="connsiteX76" fmla="*/ 100355 w 233551"/>
                <a:gd name="connsiteY76" fmla="*/ 316730 h 1017497"/>
                <a:gd name="connsiteX77" fmla="*/ 100355 w 233551"/>
                <a:gd name="connsiteY77" fmla="*/ 375145 h 1017497"/>
                <a:gd name="connsiteX78" fmla="*/ 133194 w 233551"/>
                <a:gd name="connsiteY78" fmla="*/ 375145 h 1017497"/>
                <a:gd name="connsiteX79" fmla="*/ 133194 w 233551"/>
                <a:gd name="connsiteY79" fmla="*/ 316730 h 1017497"/>
                <a:gd name="connsiteX80" fmla="*/ 49508 w 233551"/>
                <a:gd name="connsiteY80" fmla="*/ 316730 h 1017497"/>
                <a:gd name="connsiteX81" fmla="*/ 49508 w 233551"/>
                <a:gd name="connsiteY81" fmla="*/ 375145 h 1017497"/>
                <a:gd name="connsiteX82" fmla="*/ 82347 w 233551"/>
                <a:gd name="connsiteY82" fmla="*/ 375145 h 1017497"/>
                <a:gd name="connsiteX83" fmla="*/ 82347 w 233551"/>
                <a:gd name="connsiteY83" fmla="*/ 316730 h 1017497"/>
                <a:gd name="connsiteX84" fmla="*/ 151204 w 233551"/>
                <a:gd name="connsiteY84" fmla="*/ 224046 h 1017497"/>
                <a:gd name="connsiteX85" fmla="*/ 151204 w 233551"/>
                <a:gd name="connsiteY85" fmla="*/ 282461 h 1017497"/>
                <a:gd name="connsiteX86" fmla="*/ 184043 w 233551"/>
                <a:gd name="connsiteY86" fmla="*/ 282461 h 1017497"/>
                <a:gd name="connsiteX87" fmla="*/ 184043 w 233551"/>
                <a:gd name="connsiteY87" fmla="*/ 224046 h 1017497"/>
                <a:gd name="connsiteX88" fmla="*/ 100355 w 233551"/>
                <a:gd name="connsiteY88" fmla="*/ 224046 h 1017497"/>
                <a:gd name="connsiteX89" fmla="*/ 100355 w 233551"/>
                <a:gd name="connsiteY89" fmla="*/ 282461 h 1017497"/>
                <a:gd name="connsiteX90" fmla="*/ 133194 w 233551"/>
                <a:gd name="connsiteY90" fmla="*/ 282461 h 1017497"/>
                <a:gd name="connsiteX91" fmla="*/ 133194 w 233551"/>
                <a:gd name="connsiteY91" fmla="*/ 224046 h 1017497"/>
                <a:gd name="connsiteX92" fmla="*/ 49508 w 233551"/>
                <a:gd name="connsiteY92" fmla="*/ 224046 h 1017497"/>
                <a:gd name="connsiteX93" fmla="*/ 49508 w 233551"/>
                <a:gd name="connsiteY93" fmla="*/ 282461 h 1017497"/>
                <a:gd name="connsiteX94" fmla="*/ 82347 w 233551"/>
                <a:gd name="connsiteY94" fmla="*/ 282461 h 1017497"/>
                <a:gd name="connsiteX95" fmla="*/ 82347 w 233551"/>
                <a:gd name="connsiteY95" fmla="*/ 224046 h 1017497"/>
                <a:gd name="connsiteX96" fmla="*/ 152032 w 233551"/>
                <a:gd name="connsiteY96" fmla="*/ 106246 h 1017497"/>
                <a:gd name="connsiteX97" fmla="*/ 152032 w 233551"/>
                <a:gd name="connsiteY97" fmla="*/ 164661 h 1017497"/>
                <a:gd name="connsiteX98" fmla="*/ 184871 w 233551"/>
                <a:gd name="connsiteY98" fmla="*/ 164661 h 1017497"/>
                <a:gd name="connsiteX99" fmla="*/ 184871 w 233551"/>
                <a:gd name="connsiteY99" fmla="*/ 106246 h 1017497"/>
                <a:gd name="connsiteX100" fmla="*/ 101184 w 233551"/>
                <a:gd name="connsiteY100" fmla="*/ 106246 h 1017497"/>
                <a:gd name="connsiteX101" fmla="*/ 101184 w 233551"/>
                <a:gd name="connsiteY101" fmla="*/ 164661 h 1017497"/>
                <a:gd name="connsiteX102" fmla="*/ 134023 w 233551"/>
                <a:gd name="connsiteY102" fmla="*/ 164661 h 1017497"/>
                <a:gd name="connsiteX103" fmla="*/ 134023 w 233551"/>
                <a:gd name="connsiteY103" fmla="*/ 106246 h 1017497"/>
                <a:gd name="connsiteX104" fmla="*/ 50336 w 233551"/>
                <a:gd name="connsiteY104" fmla="*/ 106246 h 1017497"/>
                <a:gd name="connsiteX105" fmla="*/ 50336 w 233551"/>
                <a:gd name="connsiteY105" fmla="*/ 164661 h 1017497"/>
                <a:gd name="connsiteX106" fmla="*/ 83175 w 233551"/>
                <a:gd name="connsiteY106" fmla="*/ 164661 h 1017497"/>
                <a:gd name="connsiteX107" fmla="*/ 83175 w 233551"/>
                <a:gd name="connsiteY107" fmla="*/ 106246 h 1017497"/>
                <a:gd name="connsiteX108" fmla="*/ 105174 w 233551"/>
                <a:gd name="connsiteY108" fmla="*/ 0 h 1017497"/>
                <a:gd name="connsiteX109" fmla="*/ 128378 w 233551"/>
                <a:gd name="connsiteY109" fmla="*/ 0 h 1017497"/>
                <a:gd name="connsiteX110" fmla="*/ 128378 w 233551"/>
                <a:gd name="connsiteY110" fmla="*/ 77833 h 1017497"/>
                <a:gd name="connsiteX111" fmla="*/ 205388 w 233551"/>
                <a:gd name="connsiteY111" fmla="*/ 77833 h 1017497"/>
                <a:gd name="connsiteX112" fmla="*/ 205388 w 233551"/>
                <a:gd name="connsiteY112" fmla="*/ 183996 h 1017497"/>
                <a:gd name="connsiteX113" fmla="*/ 233551 w 233551"/>
                <a:gd name="connsiteY113" fmla="*/ 183996 h 1017497"/>
                <a:gd name="connsiteX114" fmla="*/ 233551 w 233551"/>
                <a:gd name="connsiteY114" fmla="*/ 1017497 h 1017497"/>
                <a:gd name="connsiteX115" fmla="*/ 184043 w 233551"/>
                <a:gd name="connsiteY115" fmla="*/ 1012992 h 1017497"/>
                <a:gd name="connsiteX116" fmla="*/ 184043 w 233551"/>
                <a:gd name="connsiteY116" fmla="*/ 965517 h 1017497"/>
                <a:gd name="connsiteX117" fmla="*/ 151204 w 233551"/>
                <a:gd name="connsiteY117" fmla="*/ 965517 h 1017497"/>
                <a:gd name="connsiteX118" fmla="*/ 151204 w 233551"/>
                <a:gd name="connsiteY118" fmla="*/ 1011452 h 1017497"/>
                <a:gd name="connsiteX119" fmla="*/ 133194 w 233551"/>
                <a:gd name="connsiteY119" fmla="*/ 1010857 h 1017497"/>
                <a:gd name="connsiteX120" fmla="*/ 133194 w 233551"/>
                <a:gd name="connsiteY120" fmla="*/ 965517 h 1017497"/>
                <a:gd name="connsiteX121" fmla="*/ 100355 w 233551"/>
                <a:gd name="connsiteY121" fmla="*/ 965517 h 1017497"/>
                <a:gd name="connsiteX122" fmla="*/ 100355 w 233551"/>
                <a:gd name="connsiteY122" fmla="*/ 1009773 h 1017497"/>
                <a:gd name="connsiteX123" fmla="*/ 82347 w 233551"/>
                <a:gd name="connsiteY123" fmla="*/ 1009179 h 1017497"/>
                <a:gd name="connsiteX124" fmla="*/ 82347 w 233551"/>
                <a:gd name="connsiteY124" fmla="*/ 965517 h 1017497"/>
                <a:gd name="connsiteX125" fmla="*/ 49508 w 233551"/>
                <a:gd name="connsiteY125" fmla="*/ 965517 h 1017497"/>
                <a:gd name="connsiteX126" fmla="*/ 49508 w 233551"/>
                <a:gd name="connsiteY126" fmla="*/ 1008094 h 1017497"/>
                <a:gd name="connsiteX127" fmla="*/ 31752 w 233551"/>
                <a:gd name="connsiteY127" fmla="*/ 1007508 h 1017497"/>
                <a:gd name="connsiteX128" fmla="*/ 0 w 233551"/>
                <a:gd name="connsiteY128" fmla="*/ 1009079 h 1017497"/>
                <a:gd name="connsiteX129" fmla="*/ 0 w 233551"/>
                <a:gd name="connsiteY129" fmla="*/ 183996 h 1017497"/>
                <a:gd name="connsiteX130" fmla="*/ 28163 w 233551"/>
                <a:gd name="connsiteY130" fmla="*/ 183996 h 1017497"/>
                <a:gd name="connsiteX131" fmla="*/ 28163 w 233551"/>
                <a:gd name="connsiteY131" fmla="*/ 77833 h 1017497"/>
                <a:gd name="connsiteX132" fmla="*/ 105174 w 233551"/>
                <a:gd name="connsiteY132" fmla="*/ 77833 h 10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33551" h="1017497">
                  <a:moveTo>
                    <a:pt x="151204" y="872833"/>
                  </a:moveTo>
                  <a:lnTo>
                    <a:pt x="151204" y="931248"/>
                  </a:lnTo>
                  <a:lnTo>
                    <a:pt x="184043" y="931248"/>
                  </a:lnTo>
                  <a:lnTo>
                    <a:pt x="184043" y="872833"/>
                  </a:lnTo>
                  <a:close/>
                  <a:moveTo>
                    <a:pt x="100355" y="872833"/>
                  </a:moveTo>
                  <a:lnTo>
                    <a:pt x="100355" y="931248"/>
                  </a:lnTo>
                  <a:lnTo>
                    <a:pt x="133194" y="931248"/>
                  </a:lnTo>
                  <a:lnTo>
                    <a:pt x="133194" y="872833"/>
                  </a:lnTo>
                  <a:close/>
                  <a:moveTo>
                    <a:pt x="49508" y="872833"/>
                  </a:moveTo>
                  <a:lnTo>
                    <a:pt x="49508" y="931248"/>
                  </a:lnTo>
                  <a:lnTo>
                    <a:pt x="82347" y="931248"/>
                  </a:lnTo>
                  <a:lnTo>
                    <a:pt x="82347" y="872833"/>
                  </a:lnTo>
                  <a:close/>
                  <a:moveTo>
                    <a:pt x="151204" y="780150"/>
                  </a:moveTo>
                  <a:lnTo>
                    <a:pt x="151204" y="838564"/>
                  </a:lnTo>
                  <a:lnTo>
                    <a:pt x="184043" y="838564"/>
                  </a:lnTo>
                  <a:lnTo>
                    <a:pt x="184043" y="780150"/>
                  </a:lnTo>
                  <a:close/>
                  <a:moveTo>
                    <a:pt x="100355" y="780150"/>
                  </a:moveTo>
                  <a:lnTo>
                    <a:pt x="100355" y="838564"/>
                  </a:lnTo>
                  <a:lnTo>
                    <a:pt x="133194" y="838564"/>
                  </a:lnTo>
                  <a:lnTo>
                    <a:pt x="133194" y="780150"/>
                  </a:lnTo>
                  <a:close/>
                  <a:moveTo>
                    <a:pt x="49508" y="780150"/>
                  </a:moveTo>
                  <a:lnTo>
                    <a:pt x="49508" y="838564"/>
                  </a:lnTo>
                  <a:lnTo>
                    <a:pt x="82347" y="838564"/>
                  </a:lnTo>
                  <a:lnTo>
                    <a:pt x="82347" y="780150"/>
                  </a:lnTo>
                  <a:close/>
                  <a:moveTo>
                    <a:pt x="151204" y="687466"/>
                  </a:moveTo>
                  <a:lnTo>
                    <a:pt x="151204" y="745880"/>
                  </a:lnTo>
                  <a:lnTo>
                    <a:pt x="184043" y="745880"/>
                  </a:lnTo>
                  <a:lnTo>
                    <a:pt x="184043" y="687466"/>
                  </a:lnTo>
                  <a:close/>
                  <a:moveTo>
                    <a:pt x="100355" y="687466"/>
                  </a:moveTo>
                  <a:lnTo>
                    <a:pt x="100355" y="745880"/>
                  </a:lnTo>
                  <a:lnTo>
                    <a:pt x="133194" y="745880"/>
                  </a:lnTo>
                  <a:lnTo>
                    <a:pt x="133194" y="687466"/>
                  </a:lnTo>
                  <a:close/>
                  <a:moveTo>
                    <a:pt x="49508" y="687466"/>
                  </a:moveTo>
                  <a:lnTo>
                    <a:pt x="49508" y="745880"/>
                  </a:lnTo>
                  <a:lnTo>
                    <a:pt x="82347" y="745880"/>
                  </a:lnTo>
                  <a:lnTo>
                    <a:pt x="82347" y="687466"/>
                  </a:lnTo>
                  <a:close/>
                  <a:moveTo>
                    <a:pt x="151204" y="594782"/>
                  </a:moveTo>
                  <a:lnTo>
                    <a:pt x="151204" y="653196"/>
                  </a:lnTo>
                  <a:lnTo>
                    <a:pt x="184043" y="653196"/>
                  </a:lnTo>
                  <a:lnTo>
                    <a:pt x="184043" y="594782"/>
                  </a:lnTo>
                  <a:close/>
                  <a:moveTo>
                    <a:pt x="100355" y="594782"/>
                  </a:moveTo>
                  <a:lnTo>
                    <a:pt x="100355" y="653196"/>
                  </a:lnTo>
                  <a:lnTo>
                    <a:pt x="133194" y="653196"/>
                  </a:lnTo>
                  <a:lnTo>
                    <a:pt x="133194" y="594782"/>
                  </a:lnTo>
                  <a:close/>
                  <a:moveTo>
                    <a:pt x="49508" y="594782"/>
                  </a:moveTo>
                  <a:lnTo>
                    <a:pt x="49508" y="653196"/>
                  </a:lnTo>
                  <a:lnTo>
                    <a:pt x="82347" y="653196"/>
                  </a:lnTo>
                  <a:lnTo>
                    <a:pt x="82347" y="594782"/>
                  </a:lnTo>
                  <a:close/>
                  <a:moveTo>
                    <a:pt x="151204" y="502098"/>
                  </a:moveTo>
                  <a:lnTo>
                    <a:pt x="151204" y="560513"/>
                  </a:lnTo>
                  <a:lnTo>
                    <a:pt x="184043" y="560513"/>
                  </a:lnTo>
                  <a:lnTo>
                    <a:pt x="184043" y="502098"/>
                  </a:lnTo>
                  <a:close/>
                  <a:moveTo>
                    <a:pt x="100355" y="502098"/>
                  </a:moveTo>
                  <a:lnTo>
                    <a:pt x="100355" y="560513"/>
                  </a:lnTo>
                  <a:lnTo>
                    <a:pt x="133194" y="560513"/>
                  </a:lnTo>
                  <a:lnTo>
                    <a:pt x="133194" y="502098"/>
                  </a:lnTo>
                  <a:close/>
                  <a:moveTo>
                    <a:pt x="49508" y="502098"/>
                  </a:moveTo>
                  <a:lnTo>
                    <a:pt x="49508" y="560513"/>
                  </a:lnTo>
                  <a:lnTo>
                    <a:pt x="82347" y="560513"/>
                  </a:lnTo>
                  <a:lnTo>
                    <a:pt x="82347" y="502098"/>
                  </a:lnTo>
                  <a:close/>
                  <a:moveTo>
                    <a:pt x="151204" y="409414"/>
                  </a:moveTo>
                  <a:lnTo>
                    <a:pt x="151204" y="467829"/>
                  </a:lnTo>
                  <a:lnTo>
                    <a:pt x="184043" y="467829"/>
                  </a:lnTo>
                  <a:lnTo>
                    <a:pt x="184043" y="409414"/>
                  </a:lnTo>
                  <a:close/>
                  <a:moveTo>
                    <a:pt x="100355" y="409414"/>
                  </a:moveTo>
                  <a:lnTo>
                    <a:pt x="100355" y="467829"/>
                  </a:lnTo>
                  <a:lnTo>
                    <a:pt x="133194" y="467829"/>
                  </a:lnTo>
                  <a:lnTo>
                    <a:pt x="133194" y="409414"/>
                  </a:lnTo>
                  <a:close/>
                  <a:moveTo>
                    <a:pt x="49508" y="409414"/>
                  </a:moveTo>
                  <a:lnTo>
                    <a:pt x="49508" y="467829"/>
                  </a:lnTo>
                  <a:lnTo>
                    <a:pt x="82347" y="467829"/>
                  </a:lnTo>
                  <a:lnTo>
                    <a:pt x="82347" y="409414"/>
                  </a:lnTo>
                  <a:close/>
                  <a:moveTo>
                    <a:pt x="151204" y="316730"/>
                  </a:moveTo>
                  <a:lnTo>
                    <a:pt x="151204" y="375145"/>
                  </a:lnTo>
                  <a:lnTo>
                    <a:pt x="184043" y="375145"/>
                  </a:lnTo>
                  <a:lnTo>
                    <a:pt x="184043" y="316730"/>
                  </a:lnTo>
                  <a:close/>
                  <a:moveTo>
                    <a:pt x="100355" y="316730"/>
                  </a:moveTo>
                  <a:lnTo>
                    <a:pt x="100355" y="375145"/>
                  </a:lnTo>
                  <a:lnTo>
                    <a:pt x="133194" y="375145"/>
                  </a:lnTo>
                  <a:lnTo>
                    <a:pt x="133194" y="316730"/>
                  </a:lnTo>
                  <a:close/>
                  <a:moveTo>
                    <a:pt x="49508" y="316730"/>
                  </a:moveTo>
                  <a:lnTo>
                    <a:pt x="49508" y="375145"/>
                  </a:lnTo>
                  <a:lnTo>
                    <a:pt x="82347" y="375145"/>
                  </a:lnTo>
                  <a:lnTo>
                    <a:pt x="82347" y="316730"/>
                  </a:lnTo>
                  <a:close/>
                  <a:moveTo>
                    <a:pt x="151204" y="224046"/>
                  </a:moveTo>
                  <a:lnTo>
                    <a:pt x="151204" y="282461"/>
                  </a:lnTo>
                  <a:lnTo>
                    <a:pt x="184043" y="282461"/>
                  </a:lnTo>
                  <a:lnTo>
                    <a:pt x="184043" y="224046"/>
                  </a:lnTo>
                  <a:close/>
                  <a:moveTo>
                    <a:pt x="100355" y="224046"/>
                  </a:moveTo>
                  <a:lnTo>
                    <a:pt x="100355" y="282461"/>
                  </a:lnTo>
                  <a:lnTo>
                    <a:pt x="133194" y="282461"/>
                  </a:lnTo>
                  <a:lnTo>
                    <a:pt x="133194" y="224046"/>
                  </a:lnTo>
                  <a:close/>
                  <a:moveTo>
                    <a:pt x="49508" y="224046"/>
                  </a:moveTo>
                  <a:lnTo>
                    <a:pt x="49508" y="282461"/>
                  </a:lnTo>
                  <a:lnTo>
                    <a:pt x="82347" y="282461"/>
                  </a:lnTo>
                  <a:lnTo>
                    <a:pt x="82347" y="224046"/>
                  </a:lnTo>
                  <a:close/>
                  <a:moveTo>
                    <a:pt x="152032" y="106246"/>
                  </a:moveTo>
                  <a:lnTo>
                    <a:pt x="152032" y="164661"/>
                  </a:lnTo>
                  <a:lnTo>
                    <a:pt x="184871" y="164661"/>
                  </a:lnTo>
                  <a:lnTo>
                    <a:pt x="184871" y="106246"/>
                  </a:lnTo>
                  <a:close/>
                  <a:moveTo>
                    <a:pt x="101184" y="106246"/>
                  </a:moveTo>
                  <a:lnTo>
                    <a:pt x="101184" y="164661"/>
                  </a:lnTo>
                  <a:lnTo>
                    <a:pt x="134023" y="164661"/>
                  </a:lnTo>
                  <a:lnTo>
                    <a:pt x="134023" y="106246"/>
                  </a:lnTo>
                  <a:close/>
                  <a:moveTo>
                    <a:pt x="50336" y="106246"/>
                  </a:moveTo>
                  <a:lnTo>
                    <a:pt x="50336" y="164661"/>
                  </a:lnTo>
                  <a:lnTo>
                    <a:pt x="83175" y="164661"/>
                  </a:lnTo>
                  <a:lnTo>
                    <a:pt x="83175" y="106246"/>
                  </a:lnTo>
                  <a:close/>
                  <a:moveTo>
                    <a:pt x="105174" y="0"/>
                  </a:moveTo>
                  <a:lnTo>
                    <a:pt x="128378" y="0"/>
                  </a:lnTo>
                  <a:lnTo>
                    <a:pt x="128378" y="77833"/>
                  </a:lnTo>
                  <a:lnTo>
                    <a:pt x="205388" y="77833"/>
                  </a:lnTo>
                  <a:lnTo>
                    <a:pt x="205388" y="183996"/>
                  </a:lnTo>
                  <a:lnTo>
                    <a:pt x="233551" y="183996"/>
                  </a:lnTo>
                  <a:lnTo>
                    <a:pt x="233551" y="1017497"/>
                  </a:lnTo>
                  <a:lnTo>
                    <a:pt x="184043" y="1012992"/>
                  </a:lnTo>
                  <a:lnTo>
                    <a:pt x="184043" y="965517"/>
                  </a:lnTo>
                  <a:lnTo>
                    <a:pt x="151204" y="965517"/>
                  </a:lnTo>
                  <a:lnTo>
                    <a:pt x="151204" y="1011452"/>
                  </a:lnTo>
                  <a:lnTo>
                    <a:pt x="133194" y="1010857"/>
                  </a:lnTo>
                  <a:lnTo>
                    <a:pt x="133194" y="965517"/>
                  </a:lnTo>
                  <a:lnTo>
                    <a:pt x="100355" y="965517"/>
                  </a:lnTo>
                  <a:lnTo>
                    <a:pt x="100355" y="1009773"/>
                  </a:lnTo>
                  <a:lnTo>
                    <a:pt x="82347" y="1009179"/>
                  </a:lnTo>
                  <a:lnTo>
                    <a:pt x="82347" y="965517"/>
                  </a:lnTo>
                  <a:lnTo>
                    <a:pt x="49508" y="965517"/>
                  </a:lnTo>
                  <a:lnTo>
                    <a:pt x="49508" y="1008094"/>
                  </a:lnTo>
                  <a:lnTo>
                    <a:pt x="31752" y="1007508"/>
                  </a:lnTo>
                  <a:lnTo>
                    <a:pt x="0" y="1009079"/>
                  </a:lnTo>
                  <a:lnTo>
                    <a:pt x="0" y="183996"/>
                  </a:lnTo>
                  <a:lnTo>
                    <a:pt x="28163" y="183996"/>
                  </a:lnTo>
                  <a:lnTo>
                    <a:pt x="28163" y="77833"/>
                  </a:lnTo>
                  <a:lnTo>
                    <a:pt x="105174" y="77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9896F254-2D59-4350-B7FD-4DDB53134D84}"/>
                </a:ext>
              </a:extLst>
            </p:cNvPr>
            <p:cNvSpPr/>
            <p:nvPr userDrawn="1"/>
          </p:nvSpPr>
          <p:spPr>
            <a:xfrm>
              <a:off x="10311153" y="5230323"/>
              <a:ext cx="400327" cy="844848"/>
            </a:xfrm>
            <a:custGeom>
              <a:avLst/>
              <a:gdLst>
                <a:gd name="connsiteX0" fmla="*/ 306594 w 400327"/>
                <a:gd name="connsiteY0" fmla="*/ 709322 h 844848"/>
                <a:gd name="connsiteX1" fmla="*/ 306594 w 400327"/>
                <a:gd name="connsiteY1" fmla="*/ 761787 h 844848"/>
                <a:gd name="connsiteX2" fmla="*/ 364989 w 400327"/>
                <a:gd name="connsiteY2" fmla="*/ 761787 h 844848"/>
                <a:gd name="connsiteX3" fmla="*/ 364989 w 400327"/>
                <a:gd name="connsiteY3" fmla="*/ 709322 h 844848"/>
                <a:gd name="connsiteX4" fmla="*/ 216175 w 400327"/>
                <a:gd name="connsiteY4" fmla="*/ 709322 h 844848"/>
                <a:gd name="connsiteX5" fmla="*/ 216175 w 400327"/>
                <a:gd name="connsiteY5" fmla="*/ 761787 h 844848"/>
                <a:gd name="connsiteX6" fmla="*/ 274570 w 400327"/>
                <a:gd name="connsiteY6" fmla="*/ 761787 h 844848"/>
                <a:gd name="connsiteX7" fmla="*/ 274570 w 400327"/>
                <a:gd name="connsiteY7" fmla="*/ 709322 h 844848"/>
                <a:gd name="connsiteX8" fmla="*/ 35338 w 400327"/>
                <a:gd name="connsiteY8" fmla="*/ 709322 h 844848"/>
                <a:gd name="connsiteX9" fmla="*/ 35338 w 400327"/>
                <a:gd name="connsiteY9" fmla="*/ 761787 h 844848"/>
                <a:gd name="connsiteX10" fmla="*/ 93733 w 400327"/>
                <a:gd name="connsiteY10" fmla="*/ 761787 h 844848"/>
                <a:gd name="connsiteX11" fmla="*/ 93733 w 400327"/>
                <a:gd name="connsiteY11" fmla="*/ 709322 h 844848"/>
                <a:gd name="connsiteX12" fmla="*/ 306594 w 400327"/>
                <a:gd name="connsiteY12" fmla="*/ 626078 h 844848"/>
                <a:gd name="connsiteX13" fmla="*/ 306594 w 400327"/>
                <a:gd name="connsiteY13" fmla="*/ 678544 h 844848"/>
                <a:gd name="connsiteX14" fmla="*/ 364989 w 400327"/>
                <a:gd name="connsiteY14" fmla="*/ 678544 h 844848"/>
                <a:gd name="connsiteX15" fmla="*/ 364989 w 400327"/>
                <a:gd name="connsiteY15" fmla="*/ 626078 h 844848"/>
                <a:gd name="connsiteX16" fmla="*/ 216175 w 400327"/>
                <a:gd name="connsiteY16" fmla="*/ 626078 h 844848"/>
                <a:gd name="connsiteX17" fmla="*/ 216175 w 400327"/>
                <a:gd name="connsiteY17" fmla="*/ 678544 h 844848"/>
                <a:gd name="connsiteX18" fmla="*/ 274570 w 400327"/>
                <a:gd name="connsiteY18" fmla="*/ 678544 h 844848"/>
                <a:gd name="connsiteX19" fmla="*/ 274570 w 400327"/>
                <a:gd name="connsiteY19" fmla="*/ 626078 h 844848"/>
                <a:gd name="connsiteX20" fmla="*/ 125757 w 400327"/>
                <a:gd name="connsiteY20" fmla="*/ 626078 h 844848"/>
                <a:gd name="connsiteX21" fmla="*/ 125757 w 400327"/>
                <a:gd name="connsiteY21" fmla="*/ 678544 h 844848"/>
                <a:gd name="connsiteX22" fmla="*/ 184152 w 400327"/>
                <a:gd name="connsiteY22" fmla="*/ 678544 h 844848"/>
                <a:gd name="connsiteX23" fmla="*/ 184152 w 400327"/>
                <a:gd name="connsiteY23" fmla="*/ 626078 h 844848"/>
                <a:gd name="connsiteX24" fmla="*/ 35338 w 400327"/>
                <a:gd name="connsiteY24" fmla="*/ 626078 h 844848"/>
                <a:gd name="connsiteX25" fmla="*/ 35338 w 400327"/>
                <a:gd name="connsiteY25" fmla="*/ 678544 h 844848"/>
                <a:gd name="connsiteX26" fmla="*/ 93733 w 400327"/>
                <a:gd name="connsiteY26" fmla="*/ 678544 h 844848"/>
                <a:gd name="connsiteX27" fmla="*/ 93733 w 400327"/>
                <a:gd name="connsiteY27" fmla="*/ 626078 h 844848"/>
                <a:gd name="connsiteX28" fmla="*/ 306594 w 400327"/>
                <a:gd name="connsiteY28" fmla="*/ 542834 h 844848"/>
                <a:gd name="connsiteX29" fmla="*/ 306594 w 400327"/>
                <a:gd name="connsiteY29" fmla="*/ 595299 h 844848"/>
                <a:gd name="connsiteX30" fmla="*/ 364989 w 400327"/>
                <a:gd name="connsiteY30" fmla="*/ 595299 h 844848"/>
                <a:gd name="connsiteX31" fmla="*/ 364989 w 400327"/>
                <a:gd name="connsiteY31" fmla="*/ 542834 h 844848"/>
                <a:gd name="connsiteX32" fmla="*/ 125757 w 400327"/>
                <a:gd name="connsiteY32" fmla="*/ 542834 h 844848"/>
                <a:gd name="connsiteX33" fmla="*/ 125757 w 400327"/>
                <a:gd name="connsiteY33" fmla="*/ 595299 h 844848"/>
                <a:gd name="connsiteX34" fmla="*/ 184152 w 400327"/>
                <a:gd name="connsiteY34" fmla="*/ 595299 h 844848"/>
                <a:gd name="connsiteX35" fmla="*/ 184152 w 400327"/>
                <a:gd name="connsiteY35" fmla="*/ 542834 h 844848"/>
                <a:gd name="connsiteX36" fmla="*/ 35338 w 400327"/>
                <a:gd name="connsiteY36" fmla="*/ 542834 h 844848"/>
                <a:gd name="connsiteX37" fmla="*/ 35338 w 400327"/>
                <a:gd name="connsiteY37" fmla="*/ 595299 h 844848"/>
                <a:gd name="connsiteX38" fmla="*/ 93733 w 400327"/>
                <a:gd name="connsiteY38" fmla="*/ 595299 h 844848"/>
                <a:gd name="connsiteX39" fmla="*/ 93733 w 400327"/>
                <a:gd name="connsiteY39" fmla="*/ 542834 h 844848"/>
                <a:gd name="connsiteX40" fmla="*/ 216175 w 400327"/>
                <a:gd name="connsiteY40" fmla="*/ 459590 h 844848"/>
                <a:gd name="connsiteX41" fmla="*/ 216175 w 400327"/>
                <a:gd name="connsiteY41" fmla="*/ 512056 h 844848"/>
                <a:gd name="connsiteX42" fmla="*/ 274570 w 400327"/>
                <a:gd name="connsiteY42" fmla="*/ 512056 h 844848"/>
                <a:gd name="connsiteX43" fmla="*/ 274570 w 400327"/>
                <a:gd name="connsiteY43" fmla="*/ 459590 h 844848"/>
                <a:gd name="connsiteX44" fmla="*/ 125757 w 400327"/>
                <a:gd name="connsiteY44" fmla="*/ 459590 h 844848"/>
                <a:gd name="connsiteX45" fmla="*/ 125757 w 400327"/>
                <a:gd name="connsiteY45" fmla="*/ 512056 h 844848"/>
                <a:gd name="connsiteX46" fmla="*/ 184152 w 400327"/>
                <a:gd name="connsiteY46" fmla="*/ 512056 h 844848"/>
                <a:gd name="connsiteX47" fmla="*/ 184152 w 400327"/>
                <a:gd name="connsiteY47" fmla="*/ 459590 h 844848"/>
                <a:gd name="connsiteX48" fmla="*/ 306594 w 400327"/>
                <a:gd name="connsiteY48" fmla="*/ 376347 h 844848"/>
                <a:gd name="connsiteX49" fmla="*/ 306594 w 400327"/>
                <a:gd name="connsiteY49" fmla="*/ 428812 h 844848"/>
                <a:gd name="connsiteX50" fmla="*/ 364989 w 400327"/>
                <a:gd name="connsiteY50" fmla="*/ 428812 h 844848"/>
                <a:gd name="connsiteX51" fmla="*/ 364989 w 400327"/>
                <a:gd name="connsiteY51" fmla="*/ 376347 h 844848"/>
                <a:gd name="connsiteX52" fmla="*/ 216175 w 400327"/>
                <a:gd name="connsiteY52" fmla="*/ 376347 h 844848"/>
                <a:gd name="connsiteX53" fmla="*/ 216175 w 400327"/>
                <a:gd name="connsiteY53" fmla="*/ 428812 h 844848"/>
                <a:gd name="connsiteX54" fmla="*/ 274570 w 400327"/>
                <a:gd name="connsiteY54" fmla="*/ 428812 h 844848"/>
                <a:gd name="connsiteX55" fmla="*/ 274570 w 400327"/>
                <a:gd name="connsiteY55" fmla="*/ 376347 h 844848"/>
                <a:gd name="connsiteX56" fmla="*/ 125757 w 400327"/>
                <a:gd name="connsiteY56" fmla="*/ 376347 h 844848"/>
                <a:gd name="connsiteX57" fmla="*/ 125757 w 400327"/>
                <a:gd name="connsiteY57" fmla="*/ 428812 h 844848"/>
                <a:gd name="connsiteX58" fmla="*/ 184152 w 400327"/>
                <a:gd name="connsiteY58" fmla="*/ 428812 h 844848"/>
                <a:gd name="connsiteX59" fmla="*/ 184152 w 400327"/>
                <a:gd name="connsiteY59" fmla="*/ 376347 h 844848"/>
                <a:gd name="connsiteX60" fmla="*/ 35338 w 400327"/>
                <a:gd name="connsiteY60" fmla="*/ 376347 h 844848"/>
                <a:gd name="connsiteX61" fmla="*/ 35338 w 400327"/>
                <a:gd name="connsiteY61" fmla="*/ 428812 h 844848"/>
                <a:gd name="connsiteX62" fmla="*/ 93733 w 400327"/>
                <a:gd name="connsiteY62" fmla="*/ 428812 h 844848"/>
                <a:gd name="connsiteX63" fmla="*/ 93733 w 400327"/>
                <a:gd name="connsiteY63" fmla="*/ 376347 h 844848"/>
                <a:gd name="connsiteX64" fmla="*/ 306594 w 400327"/>
                <a:gd name="connsiteY64" fmla="*/ 293103 h 844848"/>
                <a:gd name="connsiteX65" fmla="*/ 306594 w 400327"/>
                <a:gd name="connsiteY65" fmla="*/ 345568 h 844848"/>
                <a:gd name="connsiteX66" fmla="*/ 364989 w 400327"/>
                <a:gd name="connsiteY66" fmla="*/ 345568 h 844848"/>
                <a:gd name="connsiteX67" fmla="*/ 364989 w 400327"/>
                <a:gd name="connsiteY67" fmla="*/ 293103 h 844848"/>
                <a:gd name="connsiteX68" fmla="*/ 125757 w 400327"/>
                <a:gd name="connsiteY68" fmla="*/ 293103 h 844848"/>
                <a:gd name="connsiteX69" fmla="*/ 125757 w 400327"/>
                <a:gd name="connsiteY69" fmla="*/ 345568 h 844848"/>
                <a:gd name="connsiteX70" fmla="*/ 184152 w 400327"/>
                <a:gd name="connsiteY70" fmla="*/ 345568 h 844848"/>
                <a:gd name="connsiteX71" fmla="*/ 184152 w 400327"/>
                <a:gd name="connsiteY71" fmla="*/ 293103 h 844848"/>
                <a:gd name="connsiteX72" fmla="*/ 306594 w 400327"/>
                <a:gd name="connsiteY72" fmla="*/ 209859 h 844848"/>
                <a:gd name="connsiteX73" fmla="*/ 306594 w 400327"/>
                <a:gd name="connsiteY73" fmla="*/ 262324 h 844848"/>
                <a:gd name="connsiteX74" fmla="*/ 364989 w 400327"/>
                <a:gd name="connsiteY74" fmla="*/ 262324 h 844848"/>
                <a:gd name="connsiteX75" fmla="*/ 364989 w 400327"/>
                <a:gd name="connsiteY75" fmla="*/ 209859 h 844848"/>
                <a:gd name="connsiteX76" fmla="*/ 216175 w 400327"/>
                <a:gd name="connsiteY76" fmla="*/ 209859 h 844848"/>
                <a:gd name="connsiteX77" fmla="*/ 216175 w 400327"/>
                <a:gd name="connsiteY77" fmla="*/ 262324 h 844848"/>
                <a:gd name="connsiteX78" fmla="*/ 274570 w 400327"/>
                <a:gd name="connsiteY78" fmla="*/ 262324 h 844848"/>
                <a:gd name="connsiteX79" fmla="*/ 274570 w 400327"/>
                <a:gd name="connsiteY79" fmla="*/ 209859 h 844848"/>
                <a:gd name="connsiteX80" fmla="*/ 125757 w 400327"/>
                <a:gd name="connsiteY80" fmla="*/ 209859 h 844848"/>
                <a:gd name="connsiteX81" fmla="*/ 125757 w 400327"/>
                <a:gd name="connsiteY81" fmla="*/ 262324 h 844848"/>
                <a:gd name="connsiteX82" fmla="*/ 184152 w 400327"/>
                <a:gd name="connsiteY82" fmla="*/ 262324 h 844848"/>
                <a:gd name="connsiteX83" fmla="*/ 184152 w 400327"/>
                <a:gd name="connsiteY83" fmla="*/ 209859 h 844848"/>
                <a:gd name="connsiteX84" fmla="*/ 35338 w 400327"/>
                <a:gd name="connsiteY84" fmla="*/ 209859 h 844848"/>
                <a:gd name="connsiteX85" fmla="*/ 35338 w 400327"/>
                <a:gd name="connsiteY85" fmla="*/ 262324 h 844848"/>
                <a:gd name="connsiteX86" fmla="*/ 93733 w 400327"/>
                <a:gd name="connsiteY86" fmla="*/ 262324 h 844848"/>
                <a:gd name="connsiteX87" fmla="*/ 93733 w 400327"/>
                <a:gd name="connsiteY87" fmla="*/ 209859 h 844848"/>
                <a:gd name="connsiteX88" fmla="*/ 306594 w 400327"/>
                <a:gd name="connsiteY88" fmla="*/ 126615 h 844848"/>
                <a:gd name="connsiteX89" fmla="*/ 306594 w 400327"/>
                <a:gd name="connsiteY89" fmla="*/ 179080 h 844848"/>
                <a:gd name="connsiteX90" fmla="*/ 364989 w 400327"/>
                <a:gd name="connsiteY90" fmla="*/ 179080 h 844848"/>
                <a:gd name="connsiteX91" fmla="*/ 364989 w 400327"/>
                <a:gd name="connsiteY91" fmla="*/ 126615 h 844848"/>
                <a:gd name="connsiteX92" fmla="*/ 216175 w 400327"/>
                <a:gd name="connsiteY92" fmla="*/ 126615 h 844848"/>
                <a:gd name="connsiteX93" fmla="*/ 216175 w 400327"/>
                <a:gd name="connsiteY93" fmla="*/ 179080 h 844848"/>
                <a:gd name="connsiteX94" fmla="*/ 274570 w 400327"/>
                <a:gd name="connsiteY94" fmla="*/ 179080 h 844848"/>
                <a:gd name="connsiteX95" fmla="*/ 274570 w 400327"/>
                <a:gd name="connsiteY95" fmla="*/ 126615 h 844848"/>
                <a:gd name="connsiteX96" fmla="*/ 35338 w 400327"/>
                <a:gd name="connsiteY96" fmla="*/ 126615 h 844848"/>
                <a:gd name="connsiteX97" fmla="*/ 35338 w 400327"/>
                <a:gd name="connsiteY97" fmla="*/ 179080 h 844848"/>
                <a:gd name="connsiteX98" fmla="*/ 93733 w 400327"/>
                <a:gd name="connsiteY98" fmla="*/ 179080 h 844848"/>
                <a:gd name="connsiteX99" fmla="*/ 93733 w 400327"/>
                <a:gd name="connsiteY99" fmla="*/ 126615 h 844848"/>
                <a:gd name="connsiteX100" fmla="*/ 306594 w 400327"/>
                <a:gd name="connsiteY100" fmla="*/ 43371 h 844848"/>
                <a:gd name="connsiteX101" fmla="*/ 306594 w 400327"/>
                <a:gd name="connsiteY101" fmla="*/ 95836 h 844848"/>
                <a:gd name="connsiteX102" fmla="*/ 364989 w 400327"/>
                <a:gd name="connsiteY102" fmla="*/ 95836 h 844848"/>
                <a:gd name="connsiteX103" fmla="*/ 364989 w 400327"/>
                <a:gd name="connsiteY103" fmla="*/ 43371 h 844848"/>
                <a:gd name="connsiteX104" fmla="*/ 125757 w 400327"/>
                <a:gd name="connsiteY104" fmla="*/ 43371 h 844848"/>
                <a:gd name="connsiteX105" fmla="*/ 125757 w 400327"/>
                <a:gd name="connsiteY105" fmla="*/ 95836 h 844848"/>
                <a:gd name="connsiteX106" fmla="*/ 184152 w 400327"/>
                <a:gd name="connsiteY106" fmla="*/ 95836 h 844848"/>
                <a:gd name="connsiteX107" fmla="*/ 184152 w 400327"/>
                <a:gd name="connsiteY107" fmla="*/ 43371 h 844848"/>
                <a:gd name="connsiteX108" fmla="*/ 35338 w 400327"/>
                <a:gd name="connsiteY108" fmla="*/ 43371 h 844848"/>
                <a:gd name="connsiteX109" fmla="*/ 35338 w 400327"/>
                <a:gd name="connsiteY109" fmla="*/ 95836 h 844848"/>
                <a:gd name="connsiteX110" fmla="*/ 93733 w 400327"/>
                <a:gd name="connsiteY110" fmla="*/ 95836 h 844848"/>
                <a:gd name="connsiteX111" fmla="*/ 93733 w 400327"/>
                <a:gd name="connsiteY111" fmla="*/ 43371 h 844848"/>
                <a:gd name="connsiteX112" fmla="*/ 0 w 400327"/>
                <a:gd name="connsiteY112" fmla="*/ 0 h 844848"/>
                <a:gd name="connsiteX113" fmla="*/ 400327 w 400327"/>
                <a:gd name="connsiteY113" fmla="*/ 0 h 844848"/>
                <a:gd name="connsiteX114" fmla="*/ 400327 w 400327"/>
                <a:gd name="connsiteY114" fmla="*/ 802320 h 844848"/>
                <a:gd name="connsiteX115" fmla="*/ 135904 w 400327"/>
                <a:gd name="connsiteY115" fmla="*/ 834497 h 844848"/>
                <a:gd name="connsiteX116" fmla="*/ 0 w 400327"/>
                <a:gd name="connsiteY116" fmla="*/ 844848 h 84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00327" h="844848">
                  <a:moveTo>
                    <a:pt x="306594" y="709322"/>
                  </a:moveTo>
                  <a:lnTo>
                    <a:pt x="306594" y="761787"/>
                  </a:lnTo>
                  <a:lnTo>
                    <a:pt x="364989" y="761787"/>
                  </a:lnTo>
                  <a:lnTo>
                    <a:pt x="364989" y="709322"/>
                  </a:lnTo>
                  <a:close/>
                  <a:moveTo>
                    <a:pt x="216175" y="709322"/>
                  </a:moveTo>
                  <a:lnTo>
                    <a:pt x="216175" y="761787"/>
                  </a:lnTo>
                  <a:lnTo>
                    <a:pt x="274570" y="761787"/>
                  </a:lnTo>
                  <a:lnTo>
                    <a:pt x="274570" y="709322"/>
                  </a:lnTo>
                  <a:close/>
                  <a:moveTo>
                    <a:pt x="35338" y="709322"/>
                  </a:moveTo>
                  <a:lnTo>
                    <a:pt x="35338" y="761787"/>
                  </a:lnTo>
                  <a:lnTo>
                    <a:pt x="93733" y="761787"/>
                  </a:lnTo>
                  <a:lnTo>
                    <a:pt x="93733" y="709322"/>
                  </a:lnTo>
                  <a:close/>
                  <a:moveTo>
                    <a:pt x="306594" y="626078"/>
                  </a:moveTo>
                  <a:lnTo>
                    <a:pt x="306594" y="678544"/>
                  </a:lnTo>
                  <a:lnTo>
                    <a:pt x="364989" y="678544"/>
                  </a:lnTo>
                  <a:lnTo>
                    <a:pt x="364989" y="626078"/>
                  </a:lnTo>
                  <a:close/>
                  <a:moveTo>
                    <a:pt x="216175" y="626078"/>
                  </a:moveTo>
                  <a:lnTo>
                    <a:pt x="216175" y="678544"/>
                  </a:lnTo>
                  <a:lnTo>
                    <a:pt x="274570" y="678544"/>
                  </a:lnTo>
                  <a:lnTo>
                    <a:pt x="274570" y="626078"/>
                  </a:lnTo>
                  <a:close/>
                  <a:moveTo>
                    <a:pt x="125757" y="626078"/>
                  </a:moveTo>
                  <a:lnTo>
                    <a:pt x="125757" y="678544"/>
                  </a:lnTo>
                  <a:lnTo>
                    <a:pt x="184152" y="678544"/>
                  </a:lnTo>
                  <a:lnTo>
                    <a:pt x="184152" y="626078"/>
                  </a:lnTo>
                  <a:close/>
                  <a:moveTo>
                    <a:pt x="35338" y="626078"/>
                  </a:moveTo>
                  <a:lnTo>
                    <a:pt x="35338" y="678544"/>
                  </a:lnTo>
                  <a:lnTo>
                    <a:pt x="93733" y="678544"/>
                  </a:lnTo>
                  <a:lnTo>
                    <a:pt x="93733" y="626078"/>
                  </a:lnTo>
                  <a:close/>
                  <a:moveTo>
                    <a:pt x="306594" y="542834"/>
                  </a:moveTo>
                  <a:lnTo>
                    <a:pt x="306594" y="595299"/>
                  </a:lnTo>
                  <a:lnTo>
                    <a:pt x="364989" y="595299"/>
                  </a:lnTo>
                  <a:lnTo>
                    <a:pt x="364989" y="542834"/>
                  </a:lnTo>
                  <a:close/>
                  <a:moveTo>
                    <a:pt x="125757" y="542834"/>
                  </a:moveTo>
                  <a:lnTo>
                    <a:pt x="125757" y="595299"/>
                  </a:lnTo>
                  <a:lnTo>
                    <a:pt x="184152" y="595299"/>
                  </a:lnTo>
                  <a:lnTo>
                    <a:pt x="184152" y="542834"/>
                  </a:lnTo>
                  <a:close/>
                  <a:moveTo>
                    <a:pt x="35338" y="542834"/>
                  </a:moveTo>
                  <a:lnTo>
                    <a:pt x="35338" y="595299"/>
                  </a:lnTo>
                  <a:lnTo>
                    <a:pt x="93733" y="595299"/>
                  </a:lnTo>
                  <a:lnTo>
                    <a:pt x="93733" y="542834"/>
                  </a:lnTo>
                  <a:close/>
                  <a:moveTo>
                    <a:pt x="216175" y="459590"/>
                  </a:moveTo>
                  <a:lnTo>
                    <a:pt x="216175" y="512056"/>
                  </a:lnTo>
                  <a:lnTo>
                    <a:pt x="274570" y="512056"/>
                  </a:lnTo>
                  <a:lnTo>
                    <a:pt x="274570" y="459590"/>
                  </a:lnTo>
                  <a:close/>
                  <a:moveTo>
                    <a:pt x="125757" y="459590"/>
                  </a:moveTo>
                  <a:lnTo>
                    <a:pt x="125757" y="512056"/>
                  </a:lnTo>
                  <a:lnTo>
                    <a:pt x="184152" y="512056"/>
                  </a:lnTo>
                  <a:lnTo>
                    <a:pt x="184152" y="459590"/>
                  </a:lnTo>
                  <a:close/>
                  <a:moveTo>
                    <a:pt x="306594" y="376347"/>
                  </a:moveTo>
                  <a:lnTo>
                    <a:pt x="306594" y="428812"/>
                  </a:lnTo>
                  <a:lnTo>
                    <a:pt x="364989" y="428812"/>
                  </a:lnTo>
                  <a:lnTo>
                    <a:pt x="364989" y="376347"/>
                  </a:lnTo>
                  <a:close/>
                  <a:moveTo>
                    <a:pt x="216175" y="376347"/>
                  </a:moveTo>
                  <a:lnTo>
                    <a:pt x="216175" y="428812"/>
                  </a:lnTo>
                  <a:lnTo>
                    <a:pt x="274570" y="428812"/>
                  </a:lnTo>
                  <a:lnTo>
                    <a:pt x="274570" y="376347"/>
                  </a:lnTo>
                  <a:close/>
                  <a:moveTo>
                    <a:pt x="125757" y="376347"/>
                  </a:moveTo>
                  <a:lnTo>
                    <a:pt x="125757" y="428812"/>
                  </a:lnTo>
                  <a:lnTo>
                    <a:pt x="184152" y="428812"/>
                  </a:lnTo>
                  <a:lnTo>
                    <a:pt x="184152" y="376347"/>
                  </a:lnTo>
                  <a:close/>
                  <a:moveTo>
                    <a:pt x="35338" y="376347"/>
                  </a:moveTo>
                  <a:lnTo>
                    <a:pt x="35338" y="428812"/>
                  </a:lnTo>
                  <a:lnTo>
                    <a:pt x="93733" y="428812"/>
                  </a:lnTo>
                  <a:lnTo>
                    <a:pt x="93733" y="376347"/>
                  </a:lnTo>
                  <a:close/>
                  <a:moveTo>
                    <a:pt x="306594" y="293103"/>
                  </a:moveTo>
                  <a:lnTo>
                    <a:pt x="306594" y="345568"/>
                  </a:lnTo>
                  <a:lnTo>
                    <a:pt x="364989" y="345568"/>
                  </a:lnTo>
                  <a:lnTo>
                    <a:pt x="364989" y="293103"/>
                  </a:lnTo>
                  <a:close/>
                  <a:moveTo>
                    <a:pt x="125757" y="293103"/>
                  </a:moveTo>
                  <a:lnTo>
                    <a:pt x="125757" y="345568"/>
                  </a:lnTo>
                  <a:lnTo>
                    <a:pt x="184152" y="345568"/>
                  </a:lnTo>
                  <a:lnTo>
                    <a:pt x="184152" y="293103"/>
                  </a:lnTo>
                  <a:close/>
                  <a:moveTo>
                    <a:pt x="306594" y="209859"/>
                  </a:moveTo>
                  <a:lnTo>
                    <a:pt x="306594" y="262324"/>
                  </a:lnTo>
                  <a:lnTo>
                    <a:pt x="364989" y="262324"/>
                  </a:lnTo>
                  <a:lnTo>
                    <a:pt x="364989" y="209859"/>
                  </a:lnTo>
                  <a:close/>
                  <a:moveTo>
                    <a:pt x="216175" y="209859"/>
                  </a:moveTo>
                  <a:lnTo>
                    <a:pt x="216175" y="262324"/>
                  </a:lnTo>
                  <a:lnTo>
                    <a:pt x="274570" y="262324"/>
                  </a:lnTo>
                  <a:lnTo>
                    <a:pt x="274570" y="209859"/>
                  </a:lnTo>
                  <a:close/>
                  <a:moveTo>
                    <a:pt x="125757" y="209859"/>
                  </a:moveTo>
                  <a:lnTo>
                    <a:pt x="125757" y="262324"/>
                  </a:lnTo>
                  <a:lnTo>
                    <a:pt x="184152" y="262324"/>
                  </a:lnTo>
                  <a:lnTo>
                    <a:pt x="184152" y="209859"/>
                  </a:lnTo>
                  <a:close/>
                  <a:moveTo>
                    <a:pt x="35338" y="209859"/>
                  </a:moveTo>
                  <a:lnTo>
                    <a:pt x="35338" y="262324"/>
                  </a:lnTo>
                  <a:lnTo>
                    <a:pt x="93733" y="262324"/>
                  </a:lnTo>
                  <a:lnTo>
                    <a:pt x="93733" y="209859"/>
                  </a:lnTo>
                  <a:close/>
                  <a:moveTo>
                    <a:pt x="306594" y="126615"/>
                  </a:moveTo>
                  <a:lnTo>
                    <a:pt x="306594" y="179080"/>
                  </a:lnTo>
                  <a:lnTo>
                    <a:pt x="364989" y="179080"/>
                  </a:lnTo>
                  <a:lnTo>
                    <a:pt x="364989" y="126615"/>
                  </a:lnTo>
                  <a:close/>
                  <a:moveTo>
                    <a:pt x="216175" y="126615"/>
                  </a:moveTo>
                  <a:lnTo>
                    <a:pt x="216175" y="179080"/>
                  </a:lnTo>
                  <a:lnTo>
                    <a:pt x="274570" y="179080"/>
                  </a:lnTo>
                  <a:lnTo>
                    <a:pt x="274570" y="126615"/>
                  </a:lnTo>
                  <a:close/>
                  <a:moveTo>
                    <a:pt x="35338" y="126615"/>
                  </a:moveTo>
                  <a:lnTo>
                    <a:pt x="35338" y="179080"/>
                  </a:lnTo>
                  <a:lnTo>
                    <a:pt x="93733" y="179080"/>
                  </a:lnTo>
                  <a:lnTo>
                    <a:pt x="93733" y="126615"/>
                  </a:lnTo>
                  <a:close/>
                  <a:moveTo>
                    <a:pt x="306594" y="43371"/>
                  </a:moveTo>
                  <a:lnTo>
                    <a:pt x="306594" y="95836"/>
                  </a:lnTo>
                  <a:lnTo>
                    <a:pt x="364989" y="95836"/>
                  </a:lnTo>
                  <a:lnTo>
                    <a:pt x="364989" y="43371"/>
                  </a:lnTo>
                  <a:close/>
                  <a:moveTo>
                    <a:pt x="125757" y="43371"/>
                  </a:moveTo>
                  <a:lnTo>
                    <a:pt x="125757" y="95836"/>
                  </a:lnTo>
                  <a:lnTo>
                    <a:pt x="184152" y="95836"/>
                  </a:lnTo>
                  <a:lnTo>
                    <a:pt x="184152" y="43371"/>
                  </a:lnTo>
                  <a:close/>
                  <a:moveTo>
                    <a:pt x="35338" y="43371"/>
                  </a:moveTo>
                  <a:lnTo>
                    <a:pt x="35338" y="95836"/>
                  </a:lnTo>
                  <a:lnTo>
                    <a:pt x="93733" y="95836"/>
                  </a:lnTo>
                  <a:lnTo>
                    <a:pt x="93733" y="43371"/>
                  </a:lnTo>
                  <a:close/>
                  <a:moveTo>
                    <a:pt x="0" y="0"/>
                  </a:moveTo>
                  <a:lnTo>
                    <a:pt x="400327" y="0"/>
                  </a:lnTo>
                  <a:lnTo>
                    <a:pt x="400327" y="802320"/>
                  </a:lnTo>
                  <a:lnTo>
                    <a:pt x="135904" y="834497"/>
                  </a:lnTo>
                  <a:lnTo>
                    <a:pt x="0" y="8448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B34B50C-CBFC-4065-B204-1CA91059A896}"/>
                </a:ext>
              </a:extLst>
            </p:cNvPr>
            <p:cNvSpPr/>
            <p:nvPr userDrawn="1"/>
          </p:nvSpPr>
          <p:spPr>
            <a:xfrm>
              <a:off x="10726541" y="4809439"/>
              <a:ext cx="317033" cy="1219657"/>
            </a:xfrm>
            <a:custGeom>
              <a:avLst/>
              <a:gdLst>
                <a:gd name="connsiteX0" fmla="*/ 170655 w 317033"/>
                <a:gd name="connsiteY0" fmla="*/ 874956 h 1219657"/>
                <a:gd name="connsiteX1" fmla="*/ 133357 w 317033"/>
                <a:gd name="connsiteY1" fmla="*/ 876887 h 1219657"/>
                <a:gd name="connsiteX2" fmla="*/ 131285 w 317033"/>
                <a:gd name="connsiteY2" fmla="*/ 878431 h 1219657"/>
                <a:gd name="connsiteX3" fmla="*/ 125587 w 317033"/>
                <a:gd name="connsiteY3" fmla="*/ 941370 h 1219657"/>
                <a:gd name="connsiteX4" fmla="*/ 188267 w 317033"/>
                <a:gd name="connsiteY4" fmla="*/ 941370 h 1219657"/>
                <a:gd name="connsiteX5" fmla="*/ 187231 w 317033"/>
                <a:gd name="connsiteY5" fmla="*/ 887312 h 1219657"/>
                <a:gd name="connsiteX6" fmla="*/ 170655 w 317033"/>
                <a:gd name="connsiteY6" fmla="*/ 874956 h 1219657"/>
                <a:gd name="connsiteX7" fmla="*/ 249911 w 317033"/>
                <a:gd name="connsiteY7" fmla="*/ 873798 h 1219657"/>
                <a:gd name="connsiteX8" fmla="*/ 212096 w 317033"/>
                <a:gd name="connsiteY8" fmla="*/ 887699 h 1219657"/>
                <a:gd name="connsiteX9" fmla="*/ 211060 w 317033"/>
                <a:gd name="connsiteY9" fmla="*/ 940598 h 1219657"/>
                <a:gd name="connsiteX10" fmla="*/ 275294 w 317033"/>
                <a:gd name="connsiteY10" fmla="*/ 940598 h 1219657"/>
                <a:gd name="connsiteX11" fmla="*/ 275294 w 317033"/>
                <a:gd name="connsiteY11" fmla="*/ 889243 h 1219657"/>
                <a:gd name="connsiteX12" fmla="*/ 249911 w 317033"/>
                <a:gd name="connsiteY12" fmla="*/ 873798 h 1219657"/>
                <a:gd name="connsiteX13" fmla="*/ 70158 w 317033"/>
                <a:gd name="connsiteY13" fmla="*/ 873798 h 1219657"/>
                <a:gd name="connsiteX14" fmla="*/ 44257 w 317033"/>
                <a:gd name="connsiteY14" fmla="*/ 888471 h 1219657"/>
                <a:gd name="connsiteX15" fmla="*/ 44257 w 317033"/>
                <a:gd name="connsiteY15" fmla="*/ 940598 h 1219657"/>
                <a:gd name="connsiteX16" fmla="*/ 105383 w 317033"/>
                <a:gd name="connsiteY16" fmla="*/ 940598 h 1219657"/>
                <a:gd name="connsiteX17" fmla="*/ 105383 w 317033"/>
                <a:gd name="connsiteY17" fmla="*/ 887699 h 1219657"/>
                <a:gd name="connsiteX18" fmla="*/ 70158 w 317033"/>
                <a:gd name="connsiteY18" fmla="*/ 873798 h 1219657"/>
                <a:gd name="connsiteX19" fmla="*/ 246803 w 317033"/>
                <a:gd name="connsiteY19" fmla="*/ 791168 h 1219657"/>
                <a:gd name="connsiteX20" fmla="*/ 211577 w 317033"/>
                <a:gd name="connsiteY20" fmla="*/ 805068 h 1219657"/>
                <a:gd name="connsiteX21" fmla="*/ 211060 w 317033"/>
                <a:gd name="connsiteY21" fmla="*/ 860284 h 1219657"/>
                <a:gd name="connsiteX22" fmla="*/ 275294 w 317033"/>
                <a:gd name="connsiteY22" fmla="*/ 859897 h 1219657"/>
                <a:gd name="connsiteX23" fmla="*/ 275294 w 317033"/>
                <a:gd name="connsiteY23" fmla="*/ 806226 h 1219657"/>
                <a:gd name="connsiteX24" fmla="*/ 246803 w 317033"/>
                <a:gd name="connsiteY24" fmla="*/ 791168 h 1219657"/>
                <a:gd name="connsiteX25" fmla="*/ 74302 w 317033"/>
                <a:gd name="connsiteY25" fmla="*/ 791168 h 1219657"/>
                <a:gd name="connsiteX26" fmla="*/ 42704 w 317033"/>
                <a:gd name="connsiteY26" fmla="*/ 807771 h 1219657"/>
                <a:gd name="connsiteX27" fmla="*/ 43221 w 317033"/>
                <a:gd name="connsiteY27" fmla="*/ 859125 h 1219657"/>
                <a:gd name="connsiteX28" fmla="*/ 105383 w 317033"/>
                <a:gd name="connsiteY28" fmla="*/ 859125 h 1219657"/>
                <a:gd name="connsiteX29" fmla="*/ 105383 w 317033"/>
                <a:gd name="connsiteY29" fmla="*/ 808157 h 1219657"/>
                <a:gd name="connsiteX30" fmla="*/ 74302 w 317033"/>
                <a:gd name="connsiteY30" fmla="*/ 791168 h 1219657"/>
                <a:gd name="connsiteX31" fmla="*/ 158222 w 317033"/>
                <a:gd name="connsiteY31" fmla="*/ 790781 h 1219657"/>
                <a:gd name="connsiteX32" fmla="*/ 127141 w 317033"/>
                <a:gd name="connsiteY32" fmla="*/ 805454 h 1219657"/>
                <a:gd name="connsiteX33" fmla="*/ 127141 w 317033"/>
                <a:gd name="connsiteY33" fmla="*/ 859511 h 1219657"/>
                <a:gd name="connsiteX34" fmla="*/ 189303 w 317033"/>
                <a:gd name="connsiteY34" fmla="*/ 859511 h 1219657"/>
                <a:gd name="connsiteX35" fmla="*/ 189303 w 317033"/>
                <a:gd name="connsiteY35" fmla="*/ 805454 h 1219657"/>
                <a:gd name="connsiteX36" fmla="*/ 158222 w 317033"/>
                <a:gd name="connsiteY36" fmla="*/ 790781 h 1219657"/>
                <a:gd name="connsiteX37" fmla="*/ 72749 w 317033"/>
                <a:gd name="connsiteY37" fmla="*/ 707765 h 1219657"/>
                <a:gd name="connsiteX38" fmla="*/ 43221 w 317033"/>
                <a:gd name="connsiteY38" fmla="*/ 721665 h 1219657"/>
                <a:gd name="connsiteX39" fmla="*/ 43221 w 317033"/>
                <a:gd name="connsiteY39" fmla="*/ 777267 h 1219657"/>
                <a:gd name="connsiteX40" fmla="*/ 105383 w 317033"/>
                <a:gd name="connsiteY40" fmla="*/ 777267 h 1219657"/>
                <a:gd name="connsiteX41" fmla="*/ 105383 w 317033"/>
                <a:gd name="connsiteY41" fmla="*/ 721279 h 1219657"/>
                <a:gd name="connsiteX42" fmla="*/ 72749 w 317033"/>
                <a:gd name="connsiteY42" fmla="*/ 707765 h 1219657"/>
                <a:gd name="connsiteX43" fmla="*/ 241622 w 317033"/>
                <a:gd name="connsiteY43" fmla="*/ 707379 h 1219657"/>
                <a:gd name="connsiteX44" fmla="*/ 210541 w 317033"/>
                <a:gd name="connsiteY44" fmla="*/ 725140 h 1219657"/>
                <a:gd name="connsiteX45" fmla="*/ 210541 w 317033"/>
                <a:gd name="connsiteY45" fmla="*/ 776495 h 1219657"/>
                <a:gd name="connsiteX46" fmla="*/ 275812 w 317033"/>
                <a:gd name="connsiteY46" fmla="*/ 776495 h 1219657"/>
                <a:gd name="connsiteX47" fmla="*/ 275812 w 317033"/>
                <a:gd name="connsiteY47" fmla="*/ 724755 h 1219657"/>
                <a:gd name="connsiteX48" fmla="*/ 241622 w 317033"/>
                <a:gd name="connsiteY48" fmla="*/ 707379 h 1219657"/>
                <a:gd name="connsiteX49" fmla="*/ 153559 w 317033"/>
                <a:gd name="connsiteY49" fmla="*/ 707379 h 1219657"/>
                <a:gd name="connsiteX50" fmla="*/ 126622 w 317033"/>
                <a:gd name="connsiteY50" fmla="*/ 723982 h 1219657"/>
                <a:gd name="connsiteX51" fmla="*/ 126622 w 317033"/>
                <a:gd name="connsiteY51" fmla="*/ 776880 h 1219657"/>
                <a:gd name="connsiteX52" fmla="*/ 189821 w 317033"/>
                <a:gd name="connsiteY52" fmla="*/ 776880 h 1219657"/>
                <a:gd name="connsiteX53" fmla="*/ 189821 w 317033"/>
                <a:gd name="connsiteY53" fmla="*/ 722437 h 1219657"/>
                <a:gd name="connsiteX54" fmla="*/ 153559 w 317033"/>
                <a:gd name="connsiteY54" fmla="*/ 707379 h 1219657"/>
                <a:gd name="connsiteX55" fmla="*/ 74302 w 317033"/>
                <a:gd name="connsiteY55" fmla="*/ 625520 h 1219657"/>
                <a:gd name="connsiteX56" fmla="*/ 43221 w 317033"/>
                <a:gd name="connsiteY56" fmla="*/ 637876 h 1219657"/>
                <a:gd name="connsiteX57" fmla="*/ 43221 w 317033"/>
                <a:gd name="connsiteY57" fmla="*/ 694250 h 1219657"/>
                <a:gd name="connsiteX58" fmla="*/ 105383 w 317033"/>
                <a:gd name="connsiteY58" fmla="*/ 694250 h 1219657"/>
                <a:gd name="connsiteX59" fmla="*/ 105383 w 317033"/>
                <a:gd name="connsiteY59" fmla="*/ 637876 h 1219657"/>
                <a:gd name="connsiteX60" fmla="*/ 74302 w 317033"/>
                <a:gd name="connsiteY60" fmla="*/ 625520 h 1219657"/>
                <a:gd name="connsiteX61" fmla="*/ 175252 w 317033"/>
                <a:gd name="connsiteY61" fmla="*/ 625182 h 1219657"/>
                <a:gd name="connsiteX62" fmla="*/ 151488 w 317033"/>
                <a:gd name="connsiteY62" fmla="*/ 625520 h 1219657"/>
                <a:gd name="connsiteX63" fmla="*/ 125587 w 317033"/>
                <a:gd name="connsiteY63" fmla="*/ 640579 h 1219657"/>
                <a:gd name="connsiteX64" fmla="*/ 125587 w 317033"/>
                <a:gd name="connsiteY64" fmla="*/ 694637 h 1219657"/>
                <a:gd name="connsiteX65" fmla="*/ 189821 w 317033"/>
                <a:gd name="connsiteY65" fmla="*/ 694250 h 1219657"/>
                <a:gd name="connsiteX66" fmla="*/ 189303 w 317033"/>
                <a:gd name="connsiteY66" fmla="*/ 639035 h 1219657"/>
                <a:gd name="connsiteX67" fmla="*/ 175252 w 317033"/>
                <a:gd name="connsiteY67" fmla="*/ 625182 h 1219657"/>
                <a:gd name="connsiteX68" fmla="*/ 246285 w 317033"/>
                <a:gd name="connsiteY68" fmla="*/ 625135 h 1219657"/>
                <a:gd name="connsiteX69" fmla="*/ 210541 w 317033"/>
                <a:gd name="connsiteY69" fmla="*/ 638649 h 1219657"/>
                <a:gd name="connsiteX70" fmla="*/ 210024 w 317033"/>
                <a:gd name="connsiteY70" fmla="*/ 693864 h 1219657"/>
                <a:gd name="connsiteX71" fmla="*/ 275812 w 317033"/>
                <a:gd name="connsiteY71" fmla="*/ 694250 h 1219657"/>
                <a:gd name="connsiteX72" fmla="*/ 275812 w 317033"/>
                <a:gd name="connsiteY72" fmla="*/ 639807 h 1219657"/>
                <a:gd name="connsiteX73" fmla="*/ 246285 w 317033"/>
                <a:gd name="connsiteY73" fmla="*/ 625135 h 1219657"/>
                <a:gd name="connsiteX74" fmla="*/ 163402 w 317033"/>
                <a:gd name="connsiteY74" fmla="*/ 542118 h 1219657"/>
                <a:gd name="connsiteX75" fmla="*/ 127141 w 317033"/>
                <a:gd name="connsiteY75" fmla="*/ 554860 h 1219657"/>
                <a:gd name="connsiteX76" fmla="*/ 126622 w 317033"/>
                <a:gd name="connsiteY76" fmla="*/ 612392 h 1219657"/>
                <a:gd name="connsiteX77" fmla="*/ 189821 w 317033"/>
                <a:gd name="connsiteY77" fmla="*/ 612006 h 1219657"/>
                <a:gd name="connsiteX78" fmla="*/ 189821 w 317033"/>
                <a:gd name="connsiteY78" fmla="*/ 556790 h 1219657"/>
                <a:gd name="connsiteX79" fmla="*/ 163402 w 317033"/>
                <a:gd name="connsiteY79" fmla="*/ 542118 h 1219657"/>
                <a:gd name="connsiteX80" fmla="*/ 242141 w 317033"/>
                <a:gd name="connsiteY80" fmla="*/ 541731 h 1219657"/>
                <a:gd name="connsiteX81" fmla="*/ 211060 w 317033"/>
                <a:gd name="connsiteY81" fmla="*/ 557176 h 1219657"/>
                <a:gd name="connsiteX82" fmla="*/ 211060 w 317033"/>
                <a:gd name="connsiteY82" fmla="*/ 611234 h 1219657"/>
                <a:gd name="connsiteX83" fmla="*/ 275812 w 317033"/>
                <a:gd name="connsiteY83" fmla="*/ 611620 h 1219657"/>
                <a:gd name="connsiteX84" fmla="*/ 275812 w 317033"/>
                <a:gd name="connsiteY84" fmla="*/ 557176 h 1219657"/>
                <a:gd name="connsiteX85" fmla="*/ 242141 w 317033"/>
                <a:gd name="connsiteY85" fmla="*/ 541731 h 1219657"/>
                <a:gd name="connsiteX86" fmla="*/ 58115 w 317033"/>
                <a:gd name="connsiteY86" fmla="*/ 541249 h 1219657"/>
                <a:gd name="connsiteX87" fmla="*/ 43740 w 317033"/>
                <a:gd name="connsiteY87" fmla="*/ 552929 h 1219657"/>
                <a:gd name="connsiteX88" fmla="*/ 43221 w 317033"/>
                <a:gd name="connsiteY88" fmla="*/ 611620 h 1219657"/>
                <a:gd name="connsiteX89" fmla="*/ 105383 w 317033"/>
                <a:gd name="connsiteY89" fmla="*/ 611620 h 1219657"/>
                <a:gd name="connsiteX90" fmla="*/ 105383 w 317033"/>
                <a:gd name="connsiteY90" fmla="*/ 556018 h 1219657"/>
                <a:gd name="connsiteX91" fmla="*/ 81037 w 317033"/>
                <a:gd name="connsiteY91" fmla="*/ 541731 h 1219657"/>
                <a:gd name="connsiteX92" fmla="*/ 58115 w 317033"/>
                <a:gd name="connsiteY92" fmla="*/ 541249 h 1219657"/>
                <a:gd name="connsiteX93" fmla="*/ 54618 w 317033"/>
                <a:gd name="connsiteY93" fmla="*/ 459873 h 1219657"/>
                <a:gd name="connsiteX94" fmla="*/ 42704 w 317033"/>
                <a:gd name="connsiteY94" fmla="*/ 472615 h 1219657"/>
                <a:gd name="connsiteX95" fmla="*/ 42704 w 317033"/>
                <a:gd name="connsiteY95" fmla="*/ 528217 h 1219657"/>
                <a:gd name="connsiteX96" fmla="*/ 105383 w 317033"/>
                <a:gd name="connsiteY96" fmla="*/ 528217 h 1219657"/>
                <a:gd name="connsiteX97" fmla="*/ 105383 w 317033"/>
                <a:gd name="connsiteY97" fmla="*/ 473774 h 1219657"/>
                <a:gd name="connsiteX98" fmla="*/ 75857 w 317033"/>
                <a:gd name="connsiteY98" fmla="*/ 459873 h 1219657"/>
                <a:gd name="connsiteX99" fmla="*/ 54618 w 317033"/>
                <a:gd name="connsiteY99" fmla="*/ 459873 h 1219657"/>
                <a:gd name="connsiteX100" fmla="*/ 246285 w 317033"/>
                <a:gd name="connsiteY100" fmla="*/ 459487 h 1219657"/>
                <a:gd name="connsiteX101" fmla="*/ 211060 w 317033"/>
                <a:gd name="connsiteY101" fmla="*/ 473002 h 1219657"/>
                <a:gd name="connsiteX102" fmla="*/ 210541 w 317033"/>
                <a:gd name="connsiteY102" fmla="*/ 527831 h 1219657"/>
                <a:gd name="connsiteX103" fmla="*/ 275294 w 317033"/>
                <a:gd name="connsiteY103" fmla="*/ 528217 h 1219657"/>
                <a:gd name="connsiteX104" fmla="*/ 275294 w 317033"/>
                <a:gd name="connsiteY104" fmla="*/ 474160 h 1219657"/>
                <a:gd name="connsiteX105" fmla="*/ 246285 w 317033"/>
                <a:gd name="connsiteY105" fmla="*/ 459487 h 1219657"/>
                <a:gd name="connsiteX106" fmla="*/ 175835 w 317033"/>
                <a:gd name="connsiteY106" fmla="*/ 459487 h 1219657"/>
                <a:gd name="connsiteX107" fmla="*/ 153042 w 317033"/>
                <a:gd name="connsiteY107" fmla="*/ 459487 h 1219657"/>
                <a:gd name="connsiteX108" fmla="*/ 126622 w 317033"/>
                <a:gd name="connsiteY108" fmla="*/ 473774 h 1219657"/>
                <a:gd name="connsiteX109" fmla="*/ 126622 w 317033"/>
                <a:gd name="connsiteY109" fmla="*/ 527831 h 1219657"/>
                <a:gd name="connsiteX110" fmla="*/ 189821 w 317033"/>
                <a:gd name="connsiteY110" fmla="*/ 528217 h 1219657"/>
                <a:gd name="connsiteX111" fmla="*/ 189303 w 317033"/>
                <a:gd name="connsiteY111" fmla="*/ 472229 h 1219657"/>
                <a:gd name="connsiteX112" fmla="*/ 175835 w 317033"/>
                <a:gd name="connsiteY112" fmla="*/ 459487 h 1219657"/>
                <a:gd name="connsiteX113" fmla="*/ 246803 w 317033"/>
                <a:gd name="connsiteY113" fmla="*/ 376471 h 1219657"/>
                <a:gd name="connsiteX114" fmla="*/ 211060 w 317033"/>
                <a:gd name="connsiteY114" fmla="*/ 390757 h 1219657"/>
                <a:gd name="connsiteX115" fmla="*/ 210541 w 317033"/>
                <a:gd name="connsiteY115" fmla="*/ 446359 h 1219657"/>
                <a:gd name="connsiteX116" fmla="*/ 275294 w 317033"/>
                <a:gd name="connsiteY116" fmla="*/ 445973 h 1219657"/>
                <a:gd name="connsiteX117" fmla="*/ 275294 w 317033"/>
                <a:gd name="connsiteY117" fmla="*/ 392301 h 1219657"/>
                <a:gd name="connsiteX118" fmla="*/ 246803 w 317033"/>
                <a:gd name="connsiteY118" fmla="*/ 376471 h 1219657"/>
                <a:gd name="connsiteX119" fmla="*/ 156668 w 317033"/>
                <a:gd name="connsiteY119" fmla="*/ 375698 h 1219657"/>
                <a:gd name="connsiteX120" fmla="*/ 127658 w 317033"/>
                <a:gd name="connsiteY120" fmla="*/ 390757 h 1219657"/>
                <a:gd name="connsiteX121" fmla="*/ 127658 w 317033"/>
                <a:gd name="connsiteY121" fmla="*/ 445201 h 1219657"/>
                <a:gd name="connsiteX122" fmla="*/ 189303 w 317033"/>
                <a:gd name="connsiteY122" fmla="*/ 445587 h 1219657"/>
                <a:gd name="connsiteX123" fmla="*/ 189303 w 317033"/>
                <a:gd name="connsiteY123" fmla="*/ 389599 h 1219657"/>
                <a:gd name="connsiteX124" fmla="*/ 156668 w 317033"/>
                <a:gd name="connsiteY124" fmla="*/ 375698 h 1219657"/>
                <a:gd name="connsiteX125" fmla="*/ 74910 w 317033"/>
                <a:gd name="connsiteY125" fmla="*/ 374027 h 1219657"/>
                <a:gd name="connsiteX126" fmla="*/ 58568 w 317033"/>
                <a:gd name="connsiteY126" fmla="*/ 377098 h 1219657"/>
                <a:gd name="connsiteX127" fmla="*/ 43221 w 317033"/>
                <a:gd name="connsiteY127" fmla="*/ 400797 h 1219657"/>
                <a:gd name="connsiteX128" fmla="*/ 43221 w 317033"/>
                <a:gd name="connsiteY128" fmla="*/ 445587 h 1219657"/>
                <a:gd name="connsiteX129" fmla="*/ 105383 w 317033"/>
                <a:gd name="connsiteY129" fmla="*/ 445587 h 1219657"/>
                <a:gd name="connsiteX130" fmla="*/ 104866 w 317033"/>
                <a:gd name="connsiteY130" fmla="*/ 389599 h 1219657"/>
                <a:gd name="connsiteX131" fmla="*/ 94506 w 317033"/>
                <a:gd name="connsiteY131" fmla="*/ 378015 h 1219657"/>
                <a:gd name="connsiteX132" fmla="*/ 74910 w 317033"/>
                <a:gd name="connsiteY132" fmla="*/ 374027 h 1219657"/>
                <a:gd name="connsiteX133" fmla="*/ 14212 w 317033"/>
                <a:gd name="connsiteY133" fmla="*/ 349056 h 1219657"/>
                <a:gd name="connsiteX134" fmla="*/ 301713 w 317033"/>
                <a:gd name="connsiteY134" fmla="*/ 349056 h 1219657"/>
                <a:gd name="connsiteX135" fmla="*/ 301713 w 317033"/>
                <a:gd name="connsiteY135" fmla="*/ 1188794 h 1219657"/>
                <a:gd name="connsiteX136" fmla="*/ 246796 w 317033"/>
                <a:gd name="connsiteY136" fmla="*/ 1191511 h 1219657"/>
                <a:gd name="connsiteX137" fmla="*/ 14212 w 317033"/>
                <a:gd name="connsiteY137" fmla="*/ 1219657 h 1219657"/>
                <a:gd name="connsiteX138" fmla="*/ 26725 w 317033"/>
                <a:gd name="connsiteY138" fmla="*/ 297701 h 1219657"/>
                <a:gd name="connsiteX139" fmla="*/ 289370 w 317033"/>
                <a:gd name="connsiteY139" fmla="*/ 297701 h 1219657"/>
                <a:gd name="connsiteX140" fmla="*/ 317016 w 317033"/>
                <a:gd name="connsiteY140" fmla="*/ 320483 h 1219657"/>
                <a:gd name="connsiteX141" fmla="*/ 288448 w 317033"/>
                <a:gd name="connsiteY141" fmla="*/ 342878 h 1219657"/>
                <a:gd name="connsiteX142" fmla="*/ 154822 w 317033"/>
                <a:gd name="connsiteY142" fmla="*/ 342878 h 1219657"/>
                <a:gd name="connsiteX143" fmla="*/ 28107 w 317033"/>
                <a:gd name="connsiteY143" fmla="*/ 342878 h 1219657"/>
                <a:gd name="connsiteX144" fmla="*/ 0 w 317033"/>
                <a:gd name="connsiteY144" fmla="*/ 323185 h 1219657"/>
                <a:gd name="connsiteX145" fmla="*/ 26725 w 317033"/>
                <a:gd name="connsiteY145" fmla="*/ 297701 h 1219657"/>
                <a:gd name="connsiteX146" fmla="*/ 118082 w 317033"/>
                <a:gd name="connsiteY146" fmla="*/ 229744 h 1219657"/>
                <a:gd name="connsiteX147" fmla="*/ 118082 w 317033"/>
                <a:gd name="connsiteY147" fmla="*/ 273375 h 1219657"/>
                <a:gd name="connsiteX148" fmla="*/ 196302 w 317033"/>
                <a:gd name="connsiteY148" fmla="*/ 273375 h 1219657"/>
                <a:gd name="connsiteX149" fmla="*/ 196302 w 317033"/>
                <a:gd name="connsiteY149" fmla="*/ 229744 h 1219657"/>
                <a:gd name="connsiteX150" fmla="*/ 118082 w 317033"/>
                <a:gd name="connsiteY150" fmla="*/ 229744 h 1219657"/>
                <a:gd name="connsiteX151" fmla="*/ 211325 w 317033"/>
                <a:gd name="connsiteY151" fmla="*/ 228972 h 1219657"/>
                <a:gd name="connsiteX152" fmla="*/ 211325 w 317033"/>
                <a:gd name="connsiteY152" fmla="*/ 272990 h 1219657"/>
                <a:gd name="connsiteX153" fmla="*/ 251212 w 317033"/>
                <a:gd name="connsiteY153" fmla="*/ 272990 h 1219657"/>
                <a:gd name="connsiteX154" fmla="*/ 251212 w 317033"/>
                <a:gd name="connsiteY154" fmla="*/ 228972 h 1219657"/>
                <a:gd name="connsiteX155" fmla="*/ 211325 w 317033"/>
                <a:gd name="connsiteY155" fmla="*/ 228972 h 1219657"/>
                <a:gd name="connsiteX156" fmla="*/ 65761 w 317033"/>
                <a:gd name="connsiteY156" fmla="*/ 228972 h 1219657"/>
                <a:gd name="connsiteX157" fmla="*/ 65761 w 317033"/>
                <a:gd name="connsiteY157" fmla="*/ 272990 h 1219657"/>
                <a:gd name="connsiteX158" fmla="*/ 104094 w 317033"/>
                <a:gd name="connsiteY158" fmla="*/ 272990 h 1219657"/>
                <a:gd name="connsiteX159" fmla="*/ 104094 w 317033"/>
                <a:gd name="connsiteY159" fmla="*/ 228972 h 1219657"/>
                <a:gd name="connsiteX160" fmla="*/ 65761 w 317033"/>
                <a:gd name="connsiteY160" fmla="*/ 228972 h 1219657"/>
                <a:gd name="connsiteX161" fmla="*/ 217542 w 317033"/>
                <a:gd name="connsiteY161" fmla="*/ 206962 h 1219657"/>
                <a:gd name="connsiteX162" fmla="*/ 206145 w 317033"/>
                <a:gd name="connsiteY162" fmla="*/ 218546 h 1219657"/>
                <a:gd name="connsiteX163" fmla="*/ 249140 w 317033"/>
                <a:gd name="connsiteY163" fmla="*/ 218546 h 1219657"/>
                <a:gd name="connsiteX164" fmla="*/ 250695 w 317033"/>
                <a:gd name="connsiteY164" fmla="*/ 212754 h 1219657"/>
                <a:gd name="connsiteX165" fmla="*/ 217542 w 317033"/>
                <a:gd name="connsiteY165" fmla="*/ 206962 h 1219657"/>
                <a:gd name="connsiteX166" fmla="*/ 97361 w 317033"/>
                <a:gd name="connsiteY166" fmla="*/ 206962 h 1219657"/>
                <a:gd name="connsiteX167" fmla="*/ 64725 w 317033"/>
                <a:gd name="connsiteY167" fmla="*/ 213140 h 1219657"/>
                <a:gd name="connsiteX168" fmla="*/ 66797 w 317033"/>
                <a:gd name="connsiteY168" fmla="*/ 218932 h 1219657"/>
                <a:gd name="connsiteX169" fmla="*/ 109275 w 317033"/>
                <a:gd name="connsiteY169" fmla="*/ 218932 h 1219657"/>
                <a:gd name="connsiteX170" fmla="*/ 97361 w 317033"/>
                <a:gd name="connsiteY170" fmla="*/ 206962 h 1219657"/>
                <a:gd name="connsiteX171" fmla="*/ 167552 w 317033"/>
                <a:gd name="connsiteY171" fmla="*/ 205031 h 1219657"/>
                <a:gd name="connsiteX172" fmla="*/ 133622 w 317033"/>
                <a:gd name="connsiteY172" fmla="*/ 206577 h 1219657"/>
                <a:gd name="connsiteX173" fmla="*/ 114974 w 317033"/>
                <a:gd name="connsiteY173" fmla="*/ 213912 h 1219657"/>
                <a:gd name="connsiteX174" fmla="*/ 118599 w 317033"/>
                <a:gd name="connsiteY174" fmla="*/ 219318 h 1219657"/>
                <a:gd name="connsiteX175" fmla="*/ 194749 w 317033"/>
                <a:gd name="connsiteY175" fmla="*/ 219318 h 1219657"/>
                <a:gd name="connsiteX176" fmla="*/ 198374 w 317033"/>
                <a:gd name="connsiteY176" fmla="*/ 212754 h 1219657"/>
                <a:gd name="connsiteX177" fmla="*/ 167552 w 317033"/>
                <a:gd name="connsiteY177" fmla="*/ 205031 h 1219657"/>
                <a:gd name="connsiteX178" fmla="*/ 159523 w 317033"/>
                <a:gd name="connsiteY178" fmla="*/ 0 h 1219657"/>
                <a:gd name="connsiteX179" fmla="*/ 171956 w 317033"/>
                <a:gd name="connsiteY179" fmla="*/ 16218 h 1219657"/>
                <a:gd name="connsiteX180" fmla="*/ 172473 w 317033"/>
                <a:gd name="connsiteY180" fmla="*/ 101165 h 1219657"/>
                <a:gd name="connsiteX181" fmla="*/ 172473 w 317033"/>
                <a:gd name="connsiteY181" fmla="*/ 130123 h 1219657"/>
                <a:gd name="connsiteX182" fmla="*/ 236708 w 317033"/>
                <a:gd name="connsiteY182" fmla="*/ 193448 h 1219657"/>
                <a:gd name="connsiteX183" fmla="*/ 284367 w 317033"/>
                <a:gd name="connsiteY183" fmla="*/ 246733 h 1219657"/>
                <a:gd name="connsiteX184" fmla="*/ 284367 w 317033"/>
                <a:gd name="connsiteY184" fmla="*/ 292296 h 1219657"/>
                <a:gd name="connsiteX185" fmla="*/ 33125 w 317033"/>
                <a:gd name="connsiteY185" fmla="*/ 292296 h 1219657"/>
                <a:gd name="connsiteX186" fmla="*/ 33644 w 317033"/>
                <a:gd name="connsiteY186" fmla="*/ 222407 h 1219657"/>
                <a:gd name="connsiteX187" fmla="*/ 77675 w 317033"/>
                <a:gd name="connsiteY187" fmla="*/ 196150 h 1219657"/>
                <a:gd name="connsiteX188" fmla="*/ 134658 w 317033"/>
                <a:gd name="connsiteY188" fmla="*/ 132826 h 1219657"/>
                <a:gd name="connsiteX189" fmla="*/ 142428 w 317033"/>
                <a:gd name="connsiteY189" fmla="*/ 116610 h 1219657"/>
                <a:gd name="connsiteX190" fmla="*/ 142947 w 317033"/>
                <a:gd name="connsiteY190" fmla="*/ 29732 h 1219657"/>
                <a:gd name="connsiteX191" fmla="*/ 143464 w 317033"/>
                <a:gd name="connsiteY191" fmla="*/ 16218 h 1219657"/>
                <a:gd name="connsiteX192" fmla="*/ 159523 w 317033"/>
                <a:gd name="connsiteY192" fmla="*/ 0 h 121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317033" h="1219657">
                  <a:moveTo>
                    <a:pt x="170655" y="874956"/>
                  </a:moveTo>
                  <a:cubicBezTo>
                    <a:pt x="158740" y="873411"/>
                    <a:pt x="145790" y="876115"/>
                    <a:pt x="133357" y="876887"/>
                  </a:cubicBezTo>
                  <a:cubicBezTo>
                    <a:pt x="132839" y="877273"/>
                    <a:pt x="132321" y="878045"/>
                    <a:pt x="131285" y="878431"/>
                  </a:cubicBezTo>
                  <a:cubicBezTo>
                    <a:pt x="129213" y="898895"/>
                    <a:pt x="127658" y="919746"/>
                    <a:pt x="125587" y="941370"/>
                  </a:cubicBezTo>
                  <a:cubicBezTo>
                    <a:pt x="148898" y="941370"/>
                    <a:pt x="167547" y="941370"/>
                    <a:pt x="188267" y="941370"/>
                  </a:cubicBezTo>
                  <a:cubicBezTo>
                    <a:pt x="188267" y="922836"/>
                    <a:pt x="189303" y="905074"/>
                    <a:pt x="187231" y="887312"/>
                  </a:cubicBezTo>
                  <a:cubicBezTo>
                    <a:pt x="186713" y="882679"/>
                    <a:pt x="176871" y="875342"/>
                    <a:pt x="170655" y="874956"/>
                  </a:cubicBezTo>
                  <a:close/>
                  <a:moveTo>
                    <a:pt x="249911" y="873798"/>
                  </a:moveTo>
                  <a:cubicBezTo>
                    <a:pt x="234889" y="874570"/>
                    <a:pt x="213650" y="868778"/>
                    <a:pt x="212096" y="887699"/>
                  </a:cubicBezTo>
                  <a:cubicBezTo>
                    <a:pt x="210024" y="905074"/>
                    <a:pt x="211060" y="922449"/>
                    <a:pt x="211060" y="940598"/>
                  </a:cubicBezTo>
                  <a:cubicBezTo>
                    <a:pt x="234889" y="940598"/>
                    <a:pt x="254055" y="940598"/>
                    <a:pt x="275294" y="940598"/>
                  </a:cubicBezTo>
                  <a:cubicBezTo>
                    <a:pt x="275294" y="922836"/>
                    <a:pt x="275294" y="905846"/>
                    <a:pt x="275294" y="889243"/>
                  </a:cubicBezTo>
                  <a:cubicBezTo>
                    <a:pt x="275294" y="876115"/>
                    <a:pt x="264415" y="872639"/>
                    <a:pt x="249911" y="873798"/>
                  </a:cubicBezTo>
                  <a:close/>
                  <a:moveTo>
                    <a:pt x="70158" y="873798"/>
                  </a:moveTo>
                  <a:cubicBezTo>
                    <a:pt x="56172" y="873026"/>
                    <a:pt x="43740" y="874184"/>
                    <a:pt x="44257" y="888471"/>
                  </a:cubicBezTo>
                  <a:cubicBezTo>
                    <a:pt x="44257" y="905074"/>
                    <a:pt x="44257" y="922064"/>
                    <a:pt x="44257" y="940598"/>
                  </a:cubicBezTo>
                  <a:cubicBezTo>
                    <a:pt x="66532" y="940598"/>
                    <a:pt x="84663" y="940598"/>
                    <a:pt x="105383" y="940598"/>
                  </a:cubicBezTo>
                  <a:cubicBezTo>
                    <a:pt x="105383" y="922064"/>
                    <a:pt x="105902" y="904687"/>
                    <a:pt x="105383" y="887699"/>
                  </a:cubicBezTo>
                  <a:cubicBezTo>
                    <a:pt x="104347" y="869165"/>
                    <a:pt x="84663" y="874570"/>
                    <a:pt x="70158" y="873798"/>
                  </a:cubicBezTo>
                  <a:close/>
                  <a:moveTo>
                    <a:pt x="246803" y="791168"/>
                  </a:moveTo>
                  <a:cubicBezTo>
                    <a:pt x="232298" y="791553"/>
                    <a:pt x="212613" y="787692"/>
                    <a:pt x="211577" y="805068"/>
                  </a:cubicBezTo>
                  <a:cubicBezTo>
                    <a:pt x="210024" y="823216"/>
                    <a:pt x="211060" y="841750"/>
                    <a:pt x="211060" y="860284"/>
                  </a:cubicBezTo>
                  <a:cubicBezTo>
                    <a:pt x="233853" y="859897"/>
                    <a:pt x="253019" y="859897"/>
                    <a:pt x="275294" y="859897"/>
                  </a:cubicBezTo>
                  <a:cubicBezTo>
                    <a:pt x="275294" y="840591"/>
                    <a:pt x="275294" y="823216"/>
                    <a:pt x="275294" y="806226"/>
                  </a:cubicBezTo>
                  <a:cubicBezTo>
                    <a:pt x="275294" y="791553"/>
                    <a:pt x="260790" y="790395"/>
                    <a:pt x="246803" y="791168"/>
                  </a:cubicBezTo>
                  <a:close/>
                  <a:moveTo>
                    <a:pt x="74302" y="791168"/>
                  </a:moveTo>
                  <a:cubicBezTo>
                    <a:pt x="58762" y="791168"/>
                    <a:pt x="41667" y="789623"/>
                    <a:pt x="42704" y="807771"/>
                  </a:cubicBezTo>
                  <a:cubicBezTo>
                    <a:pt x="43740" y="824375"/>
                    <a:pt x="43221" y="840978"/>
                    <a:pt x="43221" y="859125"/>
                  </a:cubicBezTo>
                  <a:cubicBezTo>
                    <a:pt x="64460" y="859125"/>
                    <a:pt x="84145" y="859125"/>
                    <a:pt x="105383" y="859125"/>
                  </a:cubicBezTo>
                  <a:cubicBezTo>
                    <a:pt x="105383" y="841363"/>
                    <a:pt x="104866" y="824760"/>
                    <a:pt x="105383" y="808157"/>
                  </a:cubicBezTo>
                  <a:cubicBezTo>
                    <a:pt x="106419" y="790395"/>
                    <a:pt x="90361" y="790781"/>
                    <a:pt x="74302" y="791168"/>
                  </a:cubicBezTo>
                  <a:close/>
                  <a:moveTo>
                    <a:pt x="158222" y="790781"/>
                  </a:moveTo>
                  <a:cubicBezTo>
                    <a:pt x="144235" y="790781"/>
                    <a:pt x="127141" y="788851"/>
                    <a:pt x="127141" y="805454"/>
                  </a:cubicBezTo>
                  <a:cubicBezTo>
                    <a:pt x="127141" y="823216"/>
                    <a:pt x="127141" y="840978"/>
                    <a:pt x="127141" y="859511"/>
                  </a:cubicBezTo>
                  <a:cubicBezTo>
                    <a:pt x="148379" y="859511"/>
                    <a:pt x="167028" y="859511"/>
                    <a:pt x="189303" y="859511"/>
                  </a:cubicBezTo>
                  <a:cubicBezTo>
                    <a:pt x="189303" y="840978"/>
                    <a:pt x="189303" y="823216"/>
                    <a:pt x="189303" y="805454"/>
                  </a:cubicBezTo>
                  <a:cubicBezTo>
                    <a:pt x="189303" y="788851"/>
                    <a:pt x="172209" y="790395"/>
                    <a:pt x="158222" y="790781"/>
                  </a:cubicBezTo>
                  <a:close/>
                  <a:moveTo>
                    <a:pt x="72749" y="707765"/>
                  </a:moveTo>
                  <a:cubicBezTo>
                    <a:pt x="58762" y="707379"/>
                    <a:pt x="43740" y="706221"/>
                    <a:pt x="43221" y="721665"/>
                  </a:cubicBezTo>
                  <a:cubicBezTo>
                    <a:pt x="42704" y="739813"/>
                    <a:pt x="43221" y="758346"/>
                    <a:pt x="43221" y="777267"/>
                  </a:cubicBezTo>
                  <a:cubicBezTo>
                    <a:pt x="64978" y="777267"/>
                    <a:pt x="84145" y="777267"/>
                    <a:pt x="105383" y="777267"/>
                  </a:cubicBezTo>
                  <a:cubicBezTo>
                    <a:pt x="105383" y="757961"/>
                    <a:pt x="106419" y="739813"/>
                    <a:pt x="105383" y="721279"/>
                  </a:cubicBezTo>
                  <a:cubicBezTo>
                    <a:pt x="104347" y="704676"/>
                    <a:pt x="86735" y="707765"/>
                    <a:pt x="72749" y="707765"/>
                  </a:cubicBezTo>
                  <a:close/>
                  <a:moveTo>
                    <a:pt x="241622" y="707379"/>
                  </a:moveTo>
                  <a:cubicBezTo>
                    <a:pt x="224010" y="706993"/>
                    <a:pt x="210024" y="708537"/>
                    <a:pt x="210541" y="725140"/>
                  </a:cubicBezTo>
                  <a:cubicBezTo>
                    <a:pt x="211060" y="741743"/>
                    <a:pt x="210541" y="758346"/>
                    <a:pt x="210541" y="776495"/>
                  </a:cubicBezTo>
                  <a:cubicBezTo>
                    <a:pt x="233853" y="776495"/>
                    <a:pt x="254055" y="776495"/>
                    <a:pt x="275812" y="776495"/>
                  </a:cubicBezTo>
                  <a:cubicBezTo>
                    <a:pt x="275812" y="758346"/>
                    <a:pt x="275812" y="741358"/>
                    <a:pt x="275812" y="724755"/>
                  </a:cubicBezTo>
                  <a:cubicBezTo>
                    <a:pt x="275812" y="706221"/>
                    <a:pt x="258718" y="707765"/>
                    <a:pt x="241622" y="707379"/>
                  </a:cubicBezTo>
                  <a:close/>
                  <a:moveTo>
                    <a:pt x="153559" y="707379"/>
                  </a:moveTo>
                  <a:cubicBezTo>
                    <a:pt x="138019" y="706606"/>
                    <a:pt x="126105" y="709695"/>
                    <a:pt x="126622" y="723982"/>
                  </a:cubicBezTo>
                  <a:cubicBezTo>
                    <a:pt x="126622" y="740971"/>
                    <a:pt x="126622" y="758346"/>
                    <a:pt x="126622" y="776880"/>
                  </a:cubicBezTo>
                  <a:cubicBezTo>
                    <a:pt x="149415" y="776880"/>
                    <a:pt x="168583" y="776880"/>
                    <a:pt x="189821" y="776880"/>
                  </a:cubicBezTo>
                  <a:cubicBezTo>
                    <a:pt x="189821" y="757961"/>
                    <a:pt x="190339" y="740199"/>
                    <a:pt x="189821" y="722437"/>
                  </a:cubicBezTo>
                  <a:cubicBezTo>
                    <a:pt x="188785" y="703131"/>
                    <a:pt x="168583" y="708151"/>
                    <a:pt x="153559" y="707379"/>
                  </a:cubicBezTo>
                  <a:close/>
                  <a:moveTo>
                    <a:pt x="74302" y="625520"/>
                  </a:moveTo>
                  <a:cubicBezTo>
                    <a:pt x="61352" y="625520"/>
                    <a:pt x="44257" y="621659"/>
                    <a:pt x="43221" y="637876"/>
                  </a:cubicBezTo>
                  <a:cubicBezTo>
                    <a:pt x="42185" y="656410"/>
                    <a:pt x="43221" y="674558"/>
                    <a:pt x="43221" y="694250"/>
                  </a:cubicBezTo>
                  <a:cubicBezTo>
                    <a:pt x="63942" y="694250"/>
                    <a:pt x="82591" y="694250"/>
                    <a:pt x="105383" y="694250"/>
                  </a:cubicBezTo>
                  <a:cubicBezTo>
                    <a:pt x="105383" y="674944"/>
                    <a:pt x="106419" y="656410"/>
                    <a:pt x="105383" y="637876"/>
                  </a:cubicBezTo>
                  <a:cubicBezTo>
                    <a:pt x="104347" y="621659"/>
                    <a:pt x="86735" y="625907"/>
                    <a:pt x="74302" y="625520"/>
                  </a:cubicBezTo>
                  <a:close/>
                  <a:moveTo>
                    <a:pt x="175252" y="625182"/>
                  </a:moveTo>
                  <a:cubicBezTo>
                    <a:pt x="167805" y="624362"/>
                    <a:pt x="158740" y="625906"/>
                    <a:pt x="151488" y="625520"/>
                  </a:cubicBezTo>
                  <a:cubicBezTo>
                    <a:pt x="137502" y="624362"/>
                    <a:pt x="125587" y="626679"/>
                    <a:pt x="125587" y="640579"/>
                  </a:cubicBezTo>
                  <a:cubicBezTo>
                    <a:pt x="126105" y="658341"/>
                    <a:pt x="125587" y="676103"/>
                    <a:pt x="125587" y="694637"/>
                  </a:cubicBezTo>
                  <a:cubicBezTo>
                    <a:pt x="148379" y="694250"/>
                    <a:pt x="167028" y="694250"/>
                    <a:pt x="189821" y="694250"/>
                  </a:cubicBezTo>
                  <a:cubicBezTo>
                    <a:pt x="189821" y="674558"/>
                    <a:pt x="190857" y="656796"/>
                    <a:pt x="189303" y="639035"/>
                  </a:cubicBezTo>
                  <a:cubicBezTo>
                    <a:pt x="188526" y="629189"/>
                    <a:pt x="182698" y="626003"/>
                    <a:pt x="175252" y="625182"/>
                  </a:cubicBezTo>
                  <a:close/>
                  <a:moveTo>
                    <a:pt x="246285" y="625135"/>
                  </a:moveTo>
                  <a:cubicBezTo>
                    <a:pt x="231781" y="625907"/>
                    <a:pt x="212096" y="620501"/>
                    <a:pt x="210541" y="638649"/>
                  </a:cubicBezTo>
                  <a:cubicBezTo>
                    <a:pt x="208988" y="657182"/>
                    <a:pt x="210024" y="675330"/>
                    <a:pt x="210024" y="693864"/>
                  </a:cubicBezTo>
                  <a:cubicBezTo>
                    <a:pt x="233853" y="694250"/>
                    <a:pt x="253538" y="694250"/>
                    <a:pt x="275812" y="694250"/>
                  </a:cubicBezTo>
                  <a:cubicBezTo>
                    <a:pt x="275812" y="674558"/>
                    <a:pt x="275812" y="657182"/>
                    <a:pt x="275812" y="639807"/>
                  </a:cubicBezTo>
                  <a:cubicBezTo>
                    <a:pt x="275294" y="624748"/>
                    <a:pt x="260790" y="624748"/>
                    <a:pt x="246285" y="625135"/>
                  </a:cubicBezTo>
                  <a:close/>
                  <a:moveTo>
                    <a:pt x="163402" y="542118"/>
                  </a:moveTo>
                  <a:cubicBezTo>
                    <a:pt x="149415" y="542890"/>
                    <a:pt x="128695" y="537098"/>
                    <a:pt x="127141" y="554860"/>
                  </a:cubicBezTo>
                  <a:cubicBezTo>
                    <a:pt x="125069" y="573779"/>
                    <a:pt x="126622" y="592700"/>
                    <a:pt x="126622" y="612392"/>
                  </a:cubicBezTo>
                  <a:cubicBezTo>
                    <a:pt x="148898" y="612006"/>
                    <a:pt x="167547" y="612006"/>
                    <a:pt x="189821" y="612006"/>
                  </a:cubicBezTo>
                  <a:cubicBezTo>
                    <a:pt x="189821" y="592313"/>
                    <a:pt x="189821" y="574552"/>
                    <a:pt x="189821" y="556790"/>
                  </a:cubicBezTo>
                  <a:cubicBezTo>
                    <a:pt x="189821" y="543662"/>
                    <a:pt x="177907" y="540959"/>
                    <a:pt x="163402" y="542118"/>
                  </a:cubicBezTo>
                  <a:close/>
                  <a:moveTo>
                    <a:pt x="242141" y="541731"/>
                  </a:moveTo>
                  <a:cubicBezTo>
                    <a:pt x="226601" y="541346"/>
                    <a:pt x="211577" y="541346"/>
                    <a:pt x="211060" y="557176"/>
                  </a:cubicBezTo>
                  <a:cubicBezTo>
                    <a:pt x="210541" y="574938"/>
                    <a:pt x="211060" y="592700"/>
                    <a:pt x="211060" y="611234"/>
                  </a:cubicBezTo>
                  <a:cubicBezTo>
                    <a:pt x="233334" y="611620"/>
                    <a:pt x="253538" y="611620"/>
                    <a:pt x="275812" y="611620"/>
                  </a:cubicBezTo>
                  <a:cubicBezTo>
                    <a:pt x="275812" y="592700"/>
                    <a:pt x="276330" y="574938"/>
                    <a:pt x="275812" y="557176"/>
                  </a:cubicBezTo>
                  <a:cubicBezTo>
                    <a:pt x="275294" y="539801"/>
                    <a:pt x="257163" y="542118"/>
                    <a:pt x="242141" y="541731"/>
                  </a:cubicBezTo>
                  <a:close/>
                  <a:moveTo>
                    <a:pt x="58115" y="541249"/>
                  </a:moveTo>
                  <a:cubicBezTo>
                    <a:pt x="50862" y="541731"/>
                    <a:pt x="45035" y="544242"/>
                    <a:pt x="43740" y="552929"/>
                  </a:cubicBezTo>
                  <a:cubicBezTo>
                    <a:pt x="41149" y="572235"/>
                    <a:pt x="43221" y="591541"/>
                    <a:pt x="43221" y="611620"/>
                  </a:cubicBezTo>
                  <a:cubicBezTo>
                    <a:pt x="65496" y="611620"/>
                    <a:pt x="84145" y="611620"/>
                    <a:pt x="105383" y="611620"/>
                  </a:cubicBezTo>
                  <a:cubicBezTo>
                    <a:pt x="105383" y="591541"/>
                    <a:pt x="105383" y="573779"/>
                    <a:pt x="105383" y="556018"/>
                  </a:cubicBezTo>
                  <a:cubicBezTo>
                    <a:pt x="105383" y="544049"/>
                    <a:pt x="94506" y="540959"/>
                    <a:pt x="81037" y="541731"/>
                  </a:cubicBezTo>
                  <a:cubicBezTo>
                    <a:pt x="74044" y="542311"/>
                    <a:pt x="65367" y="540766"/>
                    <a:pt x="58115" y="541249"/>
                  </a:cubicBezTo>
                  <a:close/>
                  <a:moveTo>
                    <a:pt x="54618" y="459873"/>
                  </a:moveTo>
                  <a:cubicBezTo>
                    <a:pt x="48143" y="460839"/>
                    <a:pt x="43222" y="463928"/>
                    <a:pt x="42704" y="472615"/>
                  </a:cubicBezTo>
                  <a:cubicBezTo>
                    <a:pt x="41667" y="490763"/>
                    <a:pt x="42704" y="509297"/>
                    <a:pt x="42704" y="528217"/>
                  </a:cubicBezTo>
                  <a:cubicBezTo>
                    <a:pt x="64460" y="528217"/>
                    <a:pt x="83109" y="528217"/>
                    <a:pt x="105383" y="528217"/>
                  </a:cubicBezTo>
                  <a:cubicBezTo>
                    <a:pt x="105383" y="509297"/>
                    <a:pt x="105383" y="491536"/>
                    <a:pt x="105383" y="473774"/>
                  </a:cubicBezTo>
                  <a:cubicBezTo>
                    <a:pt x="105383" y="457943"/>
                    <a:pt x="89326" y="459487"/>
                    <a:pt x="75857" y="459873"/>
                  </a:cubicBezTo>
                  <a:cubicBezTo>
                    <a:pt x="69122" y="460067"/>
                    <a:pt x="61093" y="458908"/>
                    <a:pt x="54618" y="459873"/>
                  </a:cubicBezTo>
                  <a:close/>
                  <a:moveTo>
                    <a:pt x="246285" y="459487"/>
                  </a:moveTo>
                  <a:cubicBezTo>
                    <a:pt x="231781" y="460260"/>
                    <a:pt x="212096" y="455240"/>
                    <a:pt x="211060" y="473002"/>
                  </a:cubicBezTo>
                  <a:cubicBezTo>
                    <a:pt x="209505" y="491149"/>
                    <a:pt x="210541" y="509683"/>
                    <a:pt x="210541" y="527831"/>
                  </a:cubicBezTo>
                  <a:cubicBezTo>
                    <a:pt x="233853" y="528217"/>
                    <a:pt x="253019" y="528217"/>
                    <a:pt x="275294" y="528217"/>
                  </a:cubicBezTo>
                  <a:cubicBezTo>
                    <a:pt x="275294" y="508911"/>
                    <a:pt x="275294" y="491536"/>
                    <a:pt x="275294" y="474160"/>
                  </a:cubicBezTo>
                  <a:cubicBezTo>
                    <a:pt x="275294" y="459101"/>
                    <a:pt x="260790" y="458715"/>
                    <a:pt x="246285" y="459487"/>
                  </a:cubicBezTo>
                  <a:close/>
                  <a:moveTo>
                    <a:pt x="175835" y="459487"/>
                  </a:moveTo>
                  <a:cubicBezTo>
                    <a:pt x="168712" y="458715"/>
                    <a:pt x="160035" y="460066"/>
                    <a:pt x="153042" y="459487"/>
                  </a:cubicBezTo>
                  <a:cubicBezTo>
                    <a:pt x="139574" y="458715"/>
                    <a:pt x="126622" y="459873"/>
                    <a:pt x="126622" y="473774"/>
                  </a:cubicBezTo>
                  <a:cubicBezTo>
                    <a:pt x="126622" y="491536"/>
                    <a:pt x="126622" y="509297"/>
                    <a:pt x="126622" y="527831"/>
                  </a:cubicBezTo>
                  <a:cubicBezTo>
                    <a:pt x="148898" y="528217"/>
                    <a:pt x="168064" y="528217"/>
                    <a:pt x="189821" y="528217"/>
                  </a:cubicBezTo>
                  <a:cubicBezTo>
                    <a:pt x="189821" y="509297"/>
                    <a:pt x="190857" y="490763"/>
                    <a:pt x="189303" y="472229"/>
                  </a:cubicBezTo>
                  <a:cubicBezTo>
                    <a:pt x="188526" y="463155"/>
                    <a:pt x="182957" y="460259"/>
                    <a:pt x="175835" y="459487"/>
                  </a:cubicBezTo>
                  <a:close/>
                  <a:moveTo>
                    <a:pt x="246803" y="376471"/>
                  </a:moveTo>
                  <a:cubicBezTo>
                    <a:pt x="231781" y="376857"/>
                    <a:pt x="212613" y="373767"/>
                    <a:pt x="211060" y="390757"/>
                  </a:cubicBezTo>
                  <a:cubicBezTo>
                    <a:pt x="209505" y="408905"/>
                    <a:pt x="210541" y="427439"/>
                    <a:pt x="210541" y="446359"/>
                  </a:cubicBezTo>
                  <a:cubicBezTo>
                    <a:pt x="233334" y="445973"/>
                    <a:pt x="253019" y="445973"/>
                    <a:pt x="275294" y="445973"/>
                  </a:cubicBezTo>
                  <a:cubicBezTo>
                    <a:pt x="275294" y="426667"/>
                    <a:pt x="275294" y="409291"/>
                    <a:pt x="275294" y="392301"/>
                  </a:cubicBezTo>
                  <a:cubicBezTo>
                    <a:pt x="275294" y="378015"/>
                    <a:pt x="262343" y="376084"/>
                    <a:pt x="246803" y="376471"/>
                  </a:cubicBezTo>
                  <a:close/>
                  <a:moveTo>
                    <a:pt x="156668" y="375698"/>
                  </a:moveTo>
                  <a:cubicBezTo>
                    <a:pt x="142163" y="375312"/>
                    <a:pt x="127658" y="375698"/>
                    <a:pt x="127658" y="390757"/>
                  </a:cubicBezTo>
                  <a:cubicBezTo>
                    <a:pt x="127658" y="408519"/>
                    <a:pt x="127658" y="426281"/>
                    <a:pt x="127658" y="445201"/>
                  </a:cubicBezTo>
                  <a:cubicBezTo>
                    <a:pt x="148379" y="445587"/>
                    <a:pt x="167547" y="445587"/>
                    <a:pt x="189303" y="445587"/>
                  </a:cubicBezTo>
                  <a:cubicBezTo>
                    <a:pt x="189303" y="426667"/>
                    <a:pt x="190339" y="408133"/>
                    <a:pt x="189303" y="389599"/>
                  </a:cubicBezTo>
                  <a:cubicBezTo>
                    <a:pt x="188267" y="372995"/>
                    <a:pt x="170655" y="376084"/>
                    <a:pt x="156668" y="375698"/>
                  </a:cubicBezTo>
                  <a:close/>
                  <a:moveTo>
                    <a:pt x="74910" y="374027"/>
                  </a:moveTo>
                  <a:cubicBezTo>
                    <a:pt x="68816" y="373925"/>
                    <a:pt x="63263" y="374999"/>
                    <a:pt x="58568" y="377098"/>
                  </a:cubicBezTo>
                  <a:cubicBezTo>
                    <a:pt x="49179" y="381298"/>
                    <a:pt x="43221" y="389599"/>
                    <a:pt x="43221" y="400797"/>
                  </a:cubicBezTo>
                  <a:cubicBezTo>
                    <a:pt x="43221" y="415469"/>
                    <a:pt x="43221" y="430142"/>
                    <a:pt x="43221" y="445587"/>
                  </a:cubicBezTo>
                  <a:cubicBezTo>
                    <a:pt x="64460" y="445587"/>
                    <a:pt x="83627" y="445587"/>
                    <a:pt x="105383" y="445587"/>
                  </a:cubicBezTo>
                  <a:cubicBezTo>
                    <a:pt x="105383" y="426281"/>
                    <a:pt x="105902" y="407747"/>
                    <a:pt x="104866" y="389599"/>
                  </a:cubicBezTo>
                  <a:cubicBezTo>
                    <a:pt x="104866" y="385351"/>
                    <a:pt x="99686" y="379946"/>
                    <a:pt x="94506" y="378015"/>
                  </a:cubicBezTo>
                  <a:cubicBezTo>
                    <a:pt x="87642" y="375409"/>
                    <a:pt x="81005" y="374130"/>
                    <a:pt x="74910" y="374027"/>
                  </a:cubicBezTo>
                  <a:close/>
                  <a:moveTo>
                    <a:pt x="14212" y="349056"/>
                  </a:moveTo>
                  <a:cubicBezTo>
                    <a:pt x="109010" y="349056"/>
                    <a:pt x="204325" y="349056"/>
                    <a:pt x="301713" y="349056"/>
                  </a:cubicBezTo>
                  <a:lnTo>
                    <a:pt x="301713" y="1188794"/>
                  </a:lnTo>
                  <a:lnTo>
                    <a:pt x="246796" y="1191511"/>
                  </a:lnTo>
                  <a:lnTo>
                    <a:pt x="14212" y="1219657"/>
                  </a:lnTo>
                  <a:close/>
                  <a:moveTo>
                    <a:pt x="26725" y="297701"/>
                  </a:moveTo>
                  <a:cubicBezTo>
                    <a:pt x="114273" y="298087"/>
                    <a:pt x="201822" y="298087"/>
                    <a:pt x="289370" y="297701"/>
                  </a:cubicBezTo>
                  <a:cubicBezTo>
                    <a:pt x="308723" y="297701"/>
                    <a:pt x="317477" y="304266"/>
                    <a:pt x="317016" y="320483"/>
                  </a:cubicBezTo>
                  <a:cubicBezTo>
                    <a:pt x="317016" y="337086"/>
                    <a:pt x="308262" y="343264"/>
                    <a:pt x="288448" y="342878"/>
                  </a:cubicBezTo>
                  <a:cubicBezTo>
                    <a:pt x="243752" y="342491"/>
                    <a:pt x="199518" y="342878"/>
                    <a:pt x="154822" y="342878"/>
                  </a:cubicBezTo>
                  <a:cubicBezTo>
                    <a:pt x="112430" y="342878"/>
                    <a:pt x="70499" y="342878"/>
                    <a:pt x="28107" y="342878"/>
                  </a:cubicBezTo>
                  <a:cubicBezTo>
                    <a:pt x="11520" y="342878"/>
                    <a:pt x="0" y="340561"/>
                    <a:pt x="0" y="323185"/>
                  </a:cubicBezTo>
                  <a:cubicBezTo>
                    <a:pt x="0" y="306582"/>
                    <a:pt x="4607" y="297701"/>
                    <a:pt x="26725" y="297701"/>
                  </a:cubicBezTo>
                  <a:close/>
                  <a:moveTo>
                    <a:pt x="118082" y="229744"/>
                  </a:moveTo>
                  <a:cubicBezTo>
                    <a:pt x="118082" y="245188"/>
                    <a:pt x="118082" y="258702"/>
                    <a:pt x="118082" y="273375"/>
                  </a:cubicBezTo>
                  <a:cubicBezTo>
                    <a:pt x="144500" y="273375"/>
                    <a:pt x="169365" y="273375"/>
                    <a:pt x="196302" y="273375"/>
                  </a:cubicBezTo>
                  <a:cubicBezTo>
                    <a:pt x="196302" y="257544"/>
                    <a:pt x="196302" y="243258"/>
                    <a:pt x="196302" y="229744"/>
                  </a:cubicBezTo>
                  <a:cubicBezTo>
                    <a:pt x="168848" y="229744"/>
                    <a:pt x="143464" y="229744"/>
                    <a:pt x="118082" y="229744"/>
                  </a:cubicBezTo>
                  <a:close/>
                  <a:moveTo>
                    <a:pt x="211325" y="228972"/>
                  </a:moveTo>
                  <a:cubicBezTo>
                    <a:pt x="211325" y="244802"/>
                    <a:pt x="211325" y="259089"/>
                    <a:pt x="211325" y="272990"/>
                  </a:cubicBezTo>
                  <a:cubicBezTo>
                    <a:pt x="225830" y="272990"/>
                    <a:pt x="238263" y="272990"/>
                    <a:pt x="251212" y="272990"/>
                  </a:cubicBezTo>
                  <a:cubicBezTo>
                    <a:pt x="251212" y="257930"/>
                    <a:pt x="251212" y="243644"/>
                    <a:pt x="251212" y="228972"/>
                  </a:cubicBezTo>
                  <a:cubicBezTo>
                    <a:pt x="237227" y="228972"/>
                    <a:pt x="225311" y="228972"/>
                    <a:pt x="211325" y="228972"/>
                  </a:cubicBezTo>
                  <a:close/>
                  <a:moveTo>
                    <a:pt x="65761" y="228972"/>
                  </a:moveTo>
                  <a:cubicBezTo>
                    <a:pt x="65761" y="244802"/>
                    <a:pt x="65761" y="259089"/>
                    <a:pt x="65761" y="272990"/>
                  </a:cubicBezTo>
                  <a:cubicBezTo>
                    <a:pt x="79747" y="272990"/>
                    <a:pt x="92181" y="272990"/>
                    <a:pt x="104094" y="272990"/>
                  </a:cubicBezTo>
                  <a:cubicBezTo>
                    <a:pt x="104094" y="257544"/>
                    <a:pt x="104094" y="243644"/>
                    <a:pt x="104094" y="228972"/>
                  </a:cubicBezTo>
                  <a:cubicBezTo>
                    <a:pt x="90626" y="228972"/>
                    <a:pt x="79229" y="228972"/>
                    <a:pt x="65761" y="228972"/>
                  </a:cubicBezTo>
                  <a:close/>
                  <a:moveTo>
                    <a:pt x="217542" y="206962"/>
                  </a:moveTo>
                  <a:cubicBezTo>
                    <a:pt x="214434" y="206577"/>
                    <a:pt x="210807" y="213140"/>
                    <a:pt x="206145" y="218546"/>
                  </a:cubicBezTo>
                  <a:cubicBezTo>
                    <a:pt x="224794" y="218546"/>
                    <a:pt x="237227" y="218546"/>
                    <a:pt x="249140" y="218546"/>
                  </a:cubicBezTo>
                  <a:cubicBezTo>
                    <a:pt x="249659" y="216615"/>
                    <a:pt x="250176" y="214684"/>
                    <a:pt x="250695" y="212754"/>
                  </a:cubicBezTo>
                  <a:cubicBezTo>
                    <a:pt x="239816" y="210823"/>
                    <a:pt x="228938" y="207734"/>
                    <a:pt x="217542" y="206962"/>
                  </a:cubicBezTo>
                  <a:close/>
                  <a:moveTo>
                    <a:pt x="97361" y="206962"/>
                  </a:moveTo>
                  <a:cubicBezTo>
                    <a:pt x="86482" y="207734"/>
                    <a:pt x="75603" y="210823"/>
                    <a:pt x="64725" y="213140"/>
                  </a:cubicBezTo>
                  <a:cubicBezTo>
                    <a:pt x="65244" y="215071"/>
                    <a:pt x="66279" y="217001"/>
                    <a:pt x="66797" y="218932"/>
                  </a:cubicBezTo>
                  <a:cubicBezTo>
                    <a:pt x="79229" y="218932"/>
                    <a:pt x="91662" y="218932"/>
                    <a:pt x="109275" y="218932"/>
                  </a:cubicBezTo>
                  <a:cubicBezTo>
                    <a:pt x="103577" y="213140"/>
                    <a:pt x="99950" y="206577"/>
                    <a:pt x="97361" y="206962"/>
                  </a:cubicBezTo>
                  <a:close/>
                  <a:moveTo>
                    <a:pt x="167552" y="205031"/>
                  </a:moveTo>
                  <a:cubicBezTo>
                    <a:pt x="156156" y="205708"/>
                    <a:pt x="144241" y="207927"/>
                    <a:pt x="133622" y="206577"/>
                  </a:cubicBezTo>
                  <a:cubicBezTo>
                    <a:pt x="127923" y="205804"/>
                    <a:pt x="121190" y="211209"/>
                    <a:pt x="114974" y="213912"/>
                  </a:cubicBezTo>
                  <a:cubicBezTo>
                    <a:pt x="116010" y="215843"/>
                    <a:pt x="117046" y="217388"/>
                    <a:pt x="118599" y="219318"/>
                  </a:cubicBezTo>
                  <a:cubicBezTo>
                    <a:pt x="143983" y="219318"/>
                    <a:pt x="169365" y="219318"/>
                    <a:pt x="194749" y="219318"/>
                  </a:cubicBezTo>
                  <a:cubicBezTo>
                    <a:pt x="195785" y="217001"/>
                    <a:pt x="197338" y="215071"/>
                    <a:pt x="198374" y="212754"/>
                  </a:cubicBezTo>
                  <a:cubicBezTo>
                    <a:pt x="189828" y="205225"/>
                    <a:pt x="178949" y="204356"/>
                    <a:pt x="167552" y="205031"/>
                  </a:cubicBezTo>
                  <a:close/>
                  <a:moveTo>
                    <a:pt x="159523" y="0"/>
                  </a:moveTo>
                  <a:cubicBezTo>
                    <a:pt x="163668" y="5406"/>
                    <a:pt x="171437" y="10811"/>
                    <a:pt x="171956" y="16218"/>
                  </a:cubicBezTo>
                  <a:cubicBezTo>
                    <a:pt x="172992" y="44405"/>
                    <a:pt x="172473" y="72591"/>
                    <a:pt x="172473" y="101165"/>
                  </a:cubicBezTo>
                  <a:cubicBezTo>
                    <a:pt x="172473" y="110431"/>
                    <a:pt x="172473" y="119312"/>
                    <a:pt x="172473" y="130123"/>
                  </a:cubicBezTo>
                  <a:cubicBezTo>
                    <a:pt x="211325" y="142094"/>
                    <a:pt x="231010" y="164103"/>
                    <a:pt x="236708" y="193448"/>
                  </a:cubicBezTo>
                  <a:cubicBezTo>
                    <a:pt x="281259" y="206577"/>
                    <a:pt x="284367" y="210051"/>
                    <a:pt x="284367" y="246733"/>
                  </a:cubicBezTo>
                  <a:cubicBezTo>
                    <a:pt x="284367" y="261406"/>
                    <a:pt x="284367" y="276078"/>
                    <a:pt x="284367" y="292296"/>
                  </a:cubicBezTo>
                  <a:cubicBezTo>
                    <a:pt x="200446" y="292296"/>
                    <a:pt x="118082" y="292296"/>
                    <a:pt x="33125" y="292296"/>
                  </a:cubicBezTo>
                  <a:cubicBezTo>
                    <a:pt x="33125" y="269128"/>
                    <a:pt x="31053" y="245575"/>
                    <a:pt x="33644" y="222407"/>
                  </a:cubicBezTo>
                  <a:cubicBezTo>
                    <a:pt x="35716" y="204646"/>
                    <a:pt x="54882" y="197309"/>
                    <a:pt x="77675" y="196150"/>
                  </a:cubicBezTo>
                  <a:cubicBezTo>
                    <a:pt x="85963" y="169122"/>
                    <a:pt x="98914" y="145568"/>
                    <a:pt x="134658" y="132826"/>
                  </a:cubicBezTo>
                  <a:cubicBezTo>
                    <a:pt x="139839" y="130896"/>
                    <a:pt x="142428" y="122401"/>
                    <a:pt x="142428" y="116610"/>
                  </a:cubicBezTo>
                  <a:cubicBezTo>
                    <a:pt x="143464" y="87650"/>
                    <a:pt x="142947" y="58691"/>
                    <a:pt x="142947" y="29732"/>
                  </a:cubicBezTo>
                  <a:cubicBezTo>
                    <a:pt x="142947" y="25098"/>
                    <a:pt x="140875" y="20079"/>
                    <a:pt x="143464" y="16218"/>
                  </a:cubicBezTo>
                  <a:cubicBezTo>
                    <a:pt x="147608" y="10426"/>
                    <a:pt x="153824" y="5406"/>
                    <a:pt x="15952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01D2C3A-E5F7-4ABC-82D6-2D8362D47C6A}"/>
              </a:ext>
            </a:extLst>
          </p:cNvPr>
          <p:cNvGrpSpPr/>
          <p:nvPr/>
        </p:nvGrpSpPr>
        <p:grpSpPr>
          <a:xfrm>
            <a:off x="3276185" y="3194474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6215145-E156-4405-A3EF-9111E3175C97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3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Freeform: Shape 147">
              <a:extLst>
                <a:ext uri="{FF2B5EF4-FFF2-40B4-BE49-F238E27FC236}">
                  <a16:creationId xmlns:a16="http://schemas.microsoft.com/office/drawing/2014/main" id="{E9B716A3-E948-4C4A-B004-C2C6F3834047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그룹 2">
            <a:extLst>
              <a:ext uri="{FF2B5EF4-FFF2-40B4-BE49-F238E27FC236}">
                <a16:creationId xmlns:a16="http://schemas.microsoft.com/office/drawing/2014/main" id="{7CC2B5A9-59E5-4537-B957-1E655A3C7444}"/>
              </a:ext>
            </a:extLst>
          </p:cNvPr>
          <p:cNvGrpSpPr/>
          <p:nvPr/>
        </p:nvGrpSpPr>
        <p:grpSpPr>
          <a:xfrm rot="21284494">
            <a:off x="3877801" y="3517585"/>
            <a:ext cx="478576" cy="281110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091FECDE-F89F-4093-88AD-8A6FEBAA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07B6DA12-DBF1-4051-AB30-E49E2C98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id="{3D8F604D-2982-4305-B48C-3143DB0B540E}"/>
              </a:ext>
            </a:extLst>
          </p:cNvPr>
          <p:cNvGrpSpPr/>
          <p:nvPr/>
        </p:nvGrpSpPr>
        <p:grpSpPr>
          <a:xfrm rot="21284494">
            <a:off x="4581206" y="3571589"/>
            <a:ext cx="589894" cy="346497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E5BB81DB-48C9-41C5-B1BE-D5DBB0788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7C53F120-43D9-4937-BAB0-57E32FC20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8" name="그룹 2">
            <a:extLst>
              <a:ext uri="{FF2B5EF4-FFF2-40B4-BE49-F238E27FC236}">
                <a16:creationId xmlns:a16="http://schemas.microsoft.com/office/drawing/2014/main" id="{BD04A3A2-101F-40F7-AD97-1CDD29D48353}"/>
              </a:ext>
            </a:extLst>
          </p:cNvPr>
          <p:cNvGrpSpPr/>
          <p:nvPr/>
        </p:nvGrpSpPr>
        <p:grpSpPr>
          <a:xfrm>
            <a:off x="3823947" y="3936041"/>
            <a:ext cx="747189" cy="438890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CFA3BB19-8038-40B5-AB0B-E00786C9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C03E95ED-6DCD-4DDA-99C7-3F2F08D2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F869388-395C-451F-AC70-42B0536E2560}"/>
              </a:ext>
            </a:extLst>
          </p:cNvPr>
          <p:cNvGrpSpPr/>
          <p:nvPr/>
        </p:nvGrpSpPr>
        <p:grpSpPr>
          <a:xfrm>
            <a:off x="8117251" y="2113002"/>
            <a:ext cx="1093484" cy="2045960"/>
            <a:chOff x="2441813" y="4055409"/>
            <a:chExt cx="1428071" cy="2671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Freeform: Shape 146">
              <a:extLst>
                <a:ext uri="{FF2B5EF4-FFF2-40B4-BE49-F238E27FC236}">
                  <a16:creationId xmlns:a16="http://schemas.microsoft.com/office/drawing/2014/main" id="{76B8C24C-26BA-4C67-9CA1-E82446FCFFDB}"/>
                </a:ext>
              </a:extLst>
            </p:cNvPr>
            <p:cNvSpPr/>
            <p:nvPr/>
          </p:nvSpPr>
          <p:spPr>
            <a:xfrm>
              <a:off x="2441813" y="4055409"/>
              <a:ext cx="1428071" cy="1956665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47">
              <a:extLst>
                <a:ext uri="{FF2B5EF4-FFF2-40B4-BE49-F238E27FC236}">
                  <a16:creationId xmlns:a16="http://schemas.microsoft.com/office/drawing/2014/main" id="{6418096A-A77B-4B18-8EDB-9BDAE13C022B}"/>
                </a:ext>
              </a:extLst>
            </p:cNvPr>
            <p:cNvSpPr/>
            <p:nvPr/>
          </p:nvSpPr>
          <p:spPr>
            <a:xfrm>
              <a:off x="2757300" y="54338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58">
            <a:extLst>
              <a:ext uri="{FF2B5EF4-FFF2-40B4-BE49-F238E27FC236}">
                <a16:creationId xmlns:a16="http://schemas.microsoft.com/office/drawing/2014/main" id="{3EC9165A-D4F4-49B8-A0D2-09935935E187}"/>
              </a:ext>
            </a:extLst>
          </p:cNvPr>
          <p:cNvGrpSpPr/>
          <p:nvPr/>
        </p:nvGrpSpPr>
        <p:grpSpPr>
          <a:xfrm>
            <a:off x="7102209" y="1851471"/>
            <a:ext cx="522702" cy="522702"/>
            <a:chOff x="4266660" y="45289"/>
            <a:chExt cx="768290" cy="768290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52ADEEE3-A6C6-402E-B0C7-9CEB84C3637B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2"/>
            </a:solidFill>
            <a:ln w="808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40">
              <a:extLst>
                <a:ext uri="{FF2B5EF4-FFF2-40B4-BE49-F238E27FC236}">
                  <a16:creationId xmlns:a16="http://schemas.microsoft.com/office/drawing/2014/main" id="{E8667F30-242B-4C05-9214-5EFEA94F41E8}"/>
                </a:ext>
              </a:extLst>
            </p:cNvPr>
            <p:cNvSpPr/>
            <p:nvPr/>
          </p:nvSpPr>
          <p:spPr>
            <a:xfrm>
              <a:off x="4428863" y="207492"/>
              <a:ext cx="443885" cy="443885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08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F79D9E50-88E2-4AA3-8F96-49A402C5E7A7}"/>
              </a:ext>
            </a:extLst>
          </p:cNvPr>
          <p:cNvSpPr/>
          <p:nvPr/>
        </p:nvSpPr>
        <p:spPr>
          <a:xfrm>
            <a:off x="4177551" y="2113136"/>
            <a:ext cx="399656" cy="264325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7587D1AE-AD43-46B8-8E4A-387CF0C7FF85}"/>
              </a:ext>
            </a:extLst>
          </p:cNvPr>
          <p:cNvSpPr/>
          <p:nvPr/>
        </p:nvSpPr>
        <p:spPr>
          <a:xfrm flipH="1">
            <a:off x="6648435" y="1972735"/>
            <a:ext cx="402060" cy="265915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45E15485-0A7D-46A5-AB6F-3DB1345DA729}"/>
              </a:ext>
            </a:extLst>
          </p:cNvPr>
          <p:cNvSpPr/>
          <p:nvPr/>
        </p:nvSpPr>
        <p:spPr>
          <a:xfrm flipH="1">
            <a:off x="5694115" y="2105692"/>
            <a:ext cx="491017" cy="324750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907F969A-EEE9-4249-841D-4AEA574CB019}"/>
              </a:ext>
            </a:extLst>
          </p:cNvPr>
          <p:cNvSpPr/>
          <p:nvPr/>
        </p:nvSpPr>
        <p:spPr>
          <a:xfrm>
            <a:off x="9646118" y="2390390"/>
            <a:ext cx="129703" cy="1443128"/>
          </a:xfrm>
          <a:custGeom>
            <a:avLst/>
            <a:gdLst>
              <a:gd name="connsiteX0" fmla="*/ 31683 w 129703"/>
              <a:gd name="connsiteY0" fmla="*/ 0 h 1443128"/>
              <a:gd name="connsiteX1" fmla="*/ 102602 w 129703"/>
              <a:gd name="connsiteY1" fmla="*/ 0 h 1443128"/>
              <a:gd name="connsiteX2" fmla="*/ 129703 w 129703"/>
              <a:gd name="connsiteY2" fmla="*/ 1234416 h 1443128"/>
              <a:gd name="connsiteX3" fmla="*/ 0 w 129703"/>
              <a:gd name="connsiteY3" fmla="*/ 1443128 h 144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03" h="1443128">
                <a:moveTo>
                  <a:pt x="31683" y="0"/>
                </a:moveTo>
                <a:lnTo>
                  <a:pt x="102602" y="0"/>
                </a:lnTo>
                <a:lnTo>
                  <a:pt x="129703" y="1234416"/>
                </a:lnTo>
                <a:lnTo>
                  <a:pt x="0" y="1443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792E169D-7491-4B12-ACAA-F9CCF1C1588D}"/>
              </a:ext>
            </a:extLst>
          </p:cNvPr>
          <p:cNvSpPr/>
          <p:nvPr/>
        </p:nvSpPr>
        <p:spPr>
          <a:xfrm rot="15179002">
            <a:off x="8877697" y="1415172"/>
            <a:ext cx="1398659" cy="1526212"/>
          </a:xfrm>
          <a:custGeom>
            <a:avLst/>
            <a:gdLst>
              <a:gd name="connsiteX0" fmla="*/ 492855 w 3035397"/>
              <a:gd name="connsiteY0" fmla="*/ 297 h 3312214"/>
              <a:gd name="connsiteX1" fmla="*/ 1200227 w 3035397"/>
              <a:gd name="connsiteY1" fmla="*/ 1663354 h 3312214"/>
              <a:gd name="connsiteX2" fmla="*/ 1202492 w 3035397"/>
              <a:gd name="connsiteY2" fmla="*/ 1669095 h 3312214"/>
              <a:gd name="connsiteX3" fmla="*/ 1226610 w 3035397"/>
              <a:gd name="connsiteY3" fmla="*/ 1671526 h 3312214"/>
              <a:gd name="connsiteX4" fmla="*/ 1334960 w 3035397"/>
              <a:gd name="connsiteY4" fmla="*/ 1729943 h 3312214"/>
              <a:gd name="connsiteX5" fmla="*/ 1368660 w 3035397"/>
              <a:gd name="connsiteY5" fmla="*/ 1779926 h 3312214"/>
              <a:gd name="connsiteX6" fmla="*/ 1374535 w 3035397"/>
              <a:gd name="connsiteY6" fmla="*/ 1779459 h 3312214"/>
              <a:gd name="connsiteX7" fmla="*/ 1542891 w 3035397"/>
              <a:gd name="connsiteY7" fmla="*/ 1785473 h 3312214"/>
              <a:gd name="connsiteX8" fmla="*/ 1849120 w 3035397"/>
              <a:gd name="connsiteY8" fmla="*/ 1944922 h 3312214"/>
              <a:gd name="connsiteX9" fmla="*/ 2953734 w 3035397"/>
              <a:gd name="connsiteY9" fmla="*/ 2288203 h 3312214"/>
              <a:gd name="connsiteX10" fmla="*/ 3031363 w 3035397"/>
              <a:gd name="connsiteY10" fmla="*/ 2345067 h 3312214"/>
              <a:gd name="connsiteX11" fmla="*/ 1393227 w 3035397"/>
              <a:gd name="connsiteY11" fmla="*/ 1960184 h 3312214"/>
              <a:gd name="connsiteX12" fmla="*/ 1383344 w 3035397"/>
              <a:gd name="connsiteY12" fmla="*/ 1957581 h 3312214"/>
              <a:gd name="connsiteX13" fmla="*/ 1348792 w 3035397"/>
              <a:gd name="connsiteY13" fmla="*/ 2017807 h 3312214"/>
              <a:gd name="connsiteX14" fmla="*/ 1226610 w 3035397"/>
              <a:gd name="connsiteY14" fmla="*/ 2091443 h 3312214"/>
              <a:gd name="connsiteX15" fmla="*/ 1188266 w 3035397"/>
              <a:gd name="connsiteY15" fmla="*/ 2095308 h 3312214"/>
              <a:gd name="connsiteX16" fmla="*/ 1165861 w 3035397"/>
              <a:gd name="connsiteY16" fmla="*/ 2142979 h 3312214"/>
              <a:gd name="connsiteX17" fmla="*/ 1138174 w 3035397"/>
              <a:gd name="connsiteY17" fmla="*/ 2182475 h 3312214"/>
              <a:gd name="connsiteX18" fmla="*/ 863568 w 3035397"/>
              <a:gd name="connsiteY18" fmla="*/ 2394407 h 3312214"/>
              <a:gd name="connsiteX19" fmla="*/ 84899 w 3035397"/>
              <a:gd name="connsiteY19" fmla="*/ 3257848 h 3312214"/>
              <a:gd name="connsiteX20" fmla="*/ 222 w 3035397"/>
              <a:gd name="connsiteY20" fmla="*/ 3304520 h 3312214"/>
              <a:gd name="connsiteX21" fmla="*/ 1007714 w 3035397"/>
              <a:gd name="connsiteY21" fmla="*/ 2012203 h 3312214"/>
              <a:gd name="connsiteX22" fmla="*/ 1013278 w 3035397"/>
              <a:gd name="connsiteY22" fmla="*/ 2005442 h 3312214"/>
              <a:gd name="connsiteX23" fmla="*/ 985947 w 3035397"/>
              <a:gd name="connsiteY23" fmla="*/ 1964905 h 3312214"/>
              <a:gd name="connsiteX24" fmla="*/ 969105 w 3035397"/>
              <a:gd name="connsiteY24" fmla="*/ 1881484 h 3312214"/>
              <a:gd name="connsiteX25" fmla="*/ 985947 w 3035397"/>
              <a:gd name="connsiteY25" fmla="*/ 1798064 h 3312214"/>
              <a:gd name="connsiteX26" fmla="*/ 1006213 w 3035397"/>
              <a:gd name="connsiteY26" fmla="*/ 1768005 h 3312214"/>
              <a:gd name="connsiteX27" fmla="*/ 996490 w 3035397"/>
              <a:gd name="connsiteY27" fmla="*/ 1751706 h 3312214"/>
              <a:gd name="connsiteX28" fmla="*/ 959580 w 3035397"/>
              <a:gd name="connsiteY28" fmla="*/ 1667172 h 3312214"/>
              <a:gd name="connsiteX29" fmla="*/ 902430 w 3035397"/>
              <a:gd name="connsiteY29" fmla="*/ 1295697 h 3312214"/>
              <a:gd name="connsiteX30" fmla="*/ 492855 w 3035397"/>
              <a:gd name="connsiteY30" fmla="*/ 105072 h 3312214"/>
              <a:gd name="connsiteX31" fmla="*/ 492855 w 3035397"/>
              <a:gd name="connsiteY31" fmla="*/ 297 h 331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35397" h="3312214">
                <a:moveTo>
                  <a:pt x="492855" y="297"/>
                </a:moveTo>
                <a:cubicBezTo>
                  <a:pt x="544647" y="8929"/>
                  <a:pt x="1097097" y="1402193"/>
                  <a:pt x="1200227" y="1663354"/>
                </a:cubicBezTo>
                <a:lnTo>
                  <a:pt x="1202492" y="1669095"/>
                </a:lnTo>
                <a:lnTo>
                  <a:pt x="1226610" y="1671526"/>
                </a:lnTo>
                <a:cubicBezTo>
                  <a:pt x="1268463" y="1680090"/>
                  <a:pt x="1305873" y="1700855"/>
                  <a:pt x="1334960" y="1729943"/>
                </a:cubicBezTo>
                <a:lnTo>
                  <a:pt x="1368660" y="1779926"/>
                </a:lnTo>
                <a:lnTo>
                  <a:pt x="1374535" y="1779459"/>
                </a:lnTo>
                <a:cubicBezTo>
                  <a:pt x="1419269" y="1776186"/>
                  <a:pt x="1512531" y="1771400"/>
                  <a:pt x="1542891" y="1785473"/>
                </a:cubicBezTo>
                <a:cubicBezTo>
                  <a:pt x="1583277" y="1804333"/>
                  <a:pt x="1775301" y="1912441"/>
                  <a:pt x="1849120" y="1944922"/>
                </a:cubicBezTo>
                <a:cubicBezTo>
                  <a:pt x="1923034" y="1977402"/>
                  <a:pt x="2899156" y="2259056"/>
                  <a:pt x="2953734" y="2288203"/>
                </a:cubicBezTo>
                <a:cubicBezTo>
                  <a:pt x="3008312" y="2317349"/>
                  <a:pt x="3048603" y="2328303"/>
                  <a:pt x="3031363" y="2345067"/>
                </a:cubicBezTo>
                <a:cubicBezTo>
                  <a:pt x="2995644" y="2379982"/>
                  <a:pt x="1571080" y="2006950"/>
                  <a:pt x="1393227" y="1960184"/>
                </a:cubicBezTo>
                <a:lnTo>
                  <a:pt x="1383344" y="1957581"/>
                </a:lnTo>
                <a:lnTo>
                  <a:pt x="1348792" y="2017807"/>
                </a:lnTo>
                <a:cubicBezTo>
                  <a:pt x="1318219" y="2054853"/>
                  <a:pt x="1275439" y="2081451"/>
                  <a:pt x="1226610" y="2091443"/>
                </a:cubicBezTo>
                <a:lnTo>
                  <a:pt x="1188266" y="2095308"/>
                </a:lnTo>
                <a:lnTo>
                  <a:pt x="1165861" y="2142979"/>
                </a:lnTo>
                <a:cubicBezTo>
                  <a:pt x="1156302" y="2160705"/>
                  <a:pt x="1146723" y="2175236"/>
                  <a:pt x="1138174" y="2182475"/>
                </a:cubicBezTo>
                <a:cubicBezTo>
                  <a:pt x="1103979" y="2211431"/>
                  <a:pt x="924338" y="2340686"/>
                  <a:pt x="863568" y="2394407"/>
                </a:cubicBezTo>
                <a:cubicBezTo>
                  <a:pt x="802894" y="2448127"/>
                  <a:pt x="134524" y="3220415"/>
                  <a:pt x="84899" y="3257848"/>
                </a:cubicBezTo>
                <a:cubicBezTo>
                  <a:pt x="35274" y="3295281"/>
                  <a:pt x="8318" y="3327475"/>
                  <a:pt x="222" y="3304520"/>
                </a:cubicBezTo>
                <a:cubicBezTo>
                  <a:pt x="-15447" y="3260181"/>
                  <a:pt x="802937" y="2261244"/>
                  <a:pt x="1007714" y="2012203"/>
                </a:cubicBezTo>
                <a:lnTo>
                  <a:pt x="1013278" y="2005442"/>
                </a:lnTo>
                <a:lnTo>
                  <a:pt x="985947" y="1964905"/>
                </a:lnTo>
                <a:cubicBezTo>
                  <a:pt x="975102" y="1939264"/>
                  <a:pt x="969105" y="1911074"/>
                  <a:pt x="969105" y="1881484"/>
                </a:cubicBezTo>
                <a:cubicBezTo>
                  <a:pt x="969105" y="1851894"/>
                  <a:pt x="975102" y="1823704"/>
                  <a:pt x="985947" y="1798064"/>
                </a:cubicBezTo>
                <a:lnTo>
                  <a:pt x="1006213" y="1768005"/>
                </a:lnTo>
                <a:lnTo>
                  <a:pt x="996490" y="1751706"/>
                </a:lnTo>
                <a:cubicBezTo>
                  <a:pt x="981012" y="1724322"/>
                  <a:pt x="964343" y="1690984"/>
                  <a:pt x="959580" y="1667172"/>
                </a:cubicBezTo>
                <a:cubicBezTo>
                  <a:pt x="950055" y="1619547"/>
                  <a:pt x="921480" y="1381422"/>
                  <a:pt x="902430" y="1295697"/>
                </a:cubicBezTo>
                <a:cubicBezTo>
                  <a:pt x="883380" y="1209972"/>
                  <a:pt x="502380" y="171747"/>
                  <a:pt x="492855" y="105072"/>
                </a:cubicBezTo>
                <a:cubicBezTo>
                  <a:pt x="483330" y="38397"/>
                  <a:pt x="467043" y="-3989"/>
                  <a:pt x="492855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08EA289C-4239-4CE1-8A75-A458CC15B76C}"/>
              </a:ext>
            </a:extLst>
          </p:cNvPr>
          <p:cNvSpPr/>
          <p:nvPr/>
        </p:nvSpPr>
        <p:spPr>
          <a:xfrm>
            <a:off x="3155430" y="2626005"/>
            <a:ext cx="57084" cy="1147638"/>
          </a:xfrm>
          <a:custGeom>
            <a:avLst/>
            <a:gdLst>
              <a:gd name="connsiteX0" fmla="*/ 10456 w 57084"/>
              <a:gd name="connsiteY0" fmla="*/ 0 h 1147638"/>
              <a:gd name="connsiteX1" fmla="*/ 46151 w 57084"/>
              <a:gd name="connsiteY1" fmla="*/ 0 h 1147638"/>
              <a:gd name="connsiteX2" fmla="*/ 57084 w 57084"/>
              <a:gd name="connsiteY2" fmla="*/ 1147638 h 1147638"/>
              <a:gd name="connsiteX3" fmla="*/ 0 w 57084"/>
              <a:gd name="connsiteY3" fmla="*/ 1097642 h 1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84" h="1147638">
                <a:moveTo>
                  <a:pt x="10456" y="0"/>
                </a:moveTo>
                <a:lnTo>
                  <a:pt x="46151" y="0"/>
                </a:lnTo>
                <a:lnTo>
                  <a:pt x="57084" y="1147638"/>
                </a:lnTo>
                <a:lnTo>
                  <a:pt x="0" y="1097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39FDEA91-DD12-41BE-8491-5EFB0BA67E5A}"/>
              </a:ext>
            </a:extLst>
          </p:cNvPr>
          <p:cNvSpPr/>
          <p:nvPr/>
        </p:nvSpPr>
        <p:spPr>
          <a:xfrm>
            <a:off x="2834347" y="2046654"/>
            <a:ext cx="891940" cy="973282"/>
          </a:xfrm>
          <a:custGeom>
            <a:avLst/>
            <a:gdLst>
              <a:gd name="connsiteX0" fmla="*/ 492855 w 3035397"/>
              <a:gd name="connsiteY0" fmla="*/ 297 h 3312214"/>
              <a:gd name="connsiteX1" fmla="*/ 1200227 w 3035397"/>
              <a:gd name="connsiteY1" fmla="*/ 1663354 h 3312214"/>
              <a:gd name="connsiteX2" fmla="*/ 1202492 w 3035397"/>
              <a:gd name="connsiteY2" fmla="*/ 1669095 h 3312214"/>
              <a:gd name="connsiteX3" fmla="*/ 1226610 w 3035397"/>
              <a:gd name="connsiteY3" fmla="*/ 1671526 h 3312214"/>
              <a:gd name="connsiteX4" fmla="*/ 1334960 w 3035397"/>
              <a:gd name="connsiteY4" fmla="*/ 1729943 h 3312214"/>
              <a:gd name="connsiteX5" fmla="*/ 1368660 w 3035397"/>
              <a:gd name="connsiteY5" fmla="*/ 1779926 h 3312214"/>
              <a:gd name="connsiteX6" fmla="*/ 1374535 w 3035397"/>
              <a:gd name="connsiteY6" fmla="*/ 1779459 h 3312214"/>
              <a:gd name="connsiteX7" fmla="*/ 1542891 w 3035397"/>
              <a:gd name="connsiteY7" fmla="*/ 1785473 h 3312214"/>
              <a:gd name="connsiteX8" fmla="*/ 1849120 w 3035397"/>
              <a:gd name="connsiteY8" fmla="*/ 1944922 h 3312214"/>
              <a:gd name="connsiteX9" fmla="*/ 2953734 w 3035397"/>
              <a:gd name="connsiteY9" fmla="*/ 2288203 h 3312214"/>
              <a:gd name="connsiteX10" fmla="*/ 3031363 w 3035397"/>
              <a:gd name="connsiteY10" fmla="*/ 2345067 h 3312214"/>
              <a:gd name="connsiteX11" fmla="*/ 1393227 w 3035397"/>
              <a:gd name="connsiteY11" fmla="*/ 1960184 h 3312214"/>
              <a:gd name="connsiteX12" fmla="*/ 1383344 w 3035397"/>
              <a:gd name="connsiteY12" fmla="*/ 1957581 h 3312214"/>
              <a:gd name="connsiteX13" fmla="*/ 1348792 w 3035397"/>
              <a:gd name="connsiteY13" fmla="*/ 2017807 h 3312214"/>
              <a:gd name="connsiteX14" fmla="*/ 1226610 w 3035397"/>
              <a:gd name="connsiteY14" fmla="*/ 2091443 h 3312214"/>
              <a:gd name="connsiteX15" fmla="*/ 1188266 w 3035397"/>
              <a:gd name="connsiteY15" fmla="*/ 2095308 h 3312214"/>
              <a:gd name="connsiteX16" fmla="*/ 1165861 w 3035397"/>
              <a:gd name="connsiteY16" fmla="*/ 2142979 h 3312214"/>
              <a:gd name="connsiteX17" fmla="*/ 1138174 w 3035397"/>
              <a:gd name="connsiteY17" fmla="*/ 2182475 h 3312214"/>
              <a:gd name="connsiteX18" fmla="*/ 863568 w 3035397"/>
              <a:gd name="connsiteY18" fmla="*/ 2394407 h 3312214"/>
              <a:gd name="connsiteX19" fmla="*/ 84899 w 3035397"/>
              <a:gd name="connsiteY19" fmla="*/ 3257848 h 3312214"/>
              <a:gd name="connsiteX20" fmla="*/ 222 w 3035397"/>
              <a:gd name="connsiteY20" fmla="*/ 3304520 h 3312214"/>
              <a:gd name="connsiteX21" fmla="*/ 1007714 w 3035397"/>
              <a:gd name="connsiteY21" fmla="*/ 2012203 h 3312214"/>
              <a:gd name="connsiteX22" fmla="*/ 1013278 w 3035397"/>
              <a:gd name="connsiteY22" fmla="*/ 2005442 h 3312214"/>
              <a:gd name="connsiteX23" fmla="*/ 985947 w 3035397"/>
              <a:gd name="connsiteY23" fmla="*/ 1964905 h 3312214"/>
              <a:gd name="connsiteX24" fmla="*/ 969105 w 3035397"/>
              <a:gd name="connsiteY24" fmla="*/ 1881484 h 3312214"/>
              <a:gd name="connsiteX25" fmla="*/ 985947 w 3035397"/>
              <a:gd name="connsiteY25" fmla="*/ 1798064 h 3312214"/>
              <a:gd name="connsiteX26" fmla="*/ 1006213 w 3035397"/>
              <a:gd name="connsiteY26" fmla="*/ 1768005 h 3312214"/>
              <a:gd name="connsiteX27" fmla="*/ 996490 w 3035397"/>
              <a:gd name="connsiteY27" fmla="*/ 1751706 h 3312214"/>
              <a:gd name="connsiteX28" fmla="*/ 959580 w 3035397"/>
              <a:gd name="connsiteY28" fmla="*/ 1667172 h 3312214"/>
              <a:gd name="connsiteX29" fmla="*/ 902430 w 3035397"/>
              <a:gd name="connsiteY29" fmla="*/ 1295697 h 3312214"/>
              <a:gd name="connsiteX30" fmla="*/ 492855 w 3035397"/>
              <a:gd name="connsiteY30" fmla="*/ 105072 h 3312214"/>
              <a:gd name="connsiteX31" fmla="*/ 492855 w 3035397"/>
              <a:gd name="connsiteY31" fmla="*/ 297 h 331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35397" h="3312214">
                <a:moveTo>
                  <a:pt x="492855" y="297"/>
                </a:moveTo>
                <a:cubicBezTo>
                  <a:pt x="544647" y="8929"/>
                  <a:pt x="1097097" y="1402193"/>
                  <a:pt x="1200227" y="1663354"/>
                </a:cubicBezTo>
                <a:lnTo>
                  <a:pt x="1202492" y="1669095"/>
                </a:lnTo>
                <a:lnTo>
                  <a:pt x="1226610" y="1671526"/>
                </a:lnTo>
                <a:cubicBezTo>
                  <a:pt x="1268463" y="1680090"/>
                  <a:pt x="1305873" y="1700855"/>
                  <a:pt x="1334960" y="1729943"/>
                </a:cubicBezTo>
                <a:lnTo>
                  <a:pt x="1368660" y="1779926"/>
                </a:lnTo>
                <a:lnTo>
                  <a:pt x="1374535" y="1779459"/>
                </a:lnTo>
                <a:cubicBezTo>
                  <a:pt x="1419269" y="1776186"/>
                  <a:pt x="1512531" y="1771400"/>
                  <a:pt x="1542891" y="1785473"/>
                </a:cubicBezTo>
                <a:cubicBezTo>
                  <a:pt x="1583277" y="1804333"/>
                  <a:pt x="1775301" y="1912441"/>
                  <a:pt x="1849120" y="1944922"/>
                </a:cubicBezTo>
                <a:cubicBezTo>
                  <a:pt x="1923034" y="1977402"/>
                  <a:pt x="2899156" y="2259056"/>
                  <a:pt x="2953734" y="2288203"/>
                </a:cubicBezTo>
                <a:cubicBezTo>
                  <a:pt x="3008312" y="2317349"/>
                  <a:pt x="3048603" y="2328303"/>
                  <a:pt x="3031363" y="2345067"/>
                </a:cubicBezTo>
                <a:cubicBezTo>
                  <a:pt x="2995644" y="2379982"/>
                  <a:pt x="1571080" y="2006950"/>
                  <a:pt x="1393227" y="1960184"/>
                </a:cubicBezTo>
                <a:lnTo>
                  <a:pt x="1383344" y="1957581"/>
                </a:lnTo>
                <a:lnTo>
                  <a:pt x="1348792" y="2017807"/>
                </a:lnTo>
                <a:cubicBezTo>
                  <a:pt x="1318219" y="2054853"/>
                  <a:pt x="1275439" y="2081451"/>
                  <a:pt x="1226610" y="2091443"/>
                </a:cubicBezTo>
                <a:lnTo>
                  <a:pt x="1188266" y="2095308"/>
                </a:lnTo>
                <a:lnTo>
                  <a:pt x="1165861" y="2142979"/>
                </a:lnTo>
                <a:cubicBezTo>
                  <a:pt x="1156302" y="2160705"/>
                  <a:pt x="1146723" y="2175236"/>
                  <a:pt x="1138174" y="2182475"/>
                </a:cubicBezTo>
                <a:cubicBezTo>
                  <a:pt x="1103979" y="2211431"/>
                  <a:pt x="924338" y="2340686"/>
                  <a:pt x="863568" y="2394407"/>
                </a:cubicBezTo>
                <a:cubicBezTo>
                  <a:pt x="802894" y="2448127"/>
                  <a:pt x="134524" y="3220415"/>
                  <a:pt x="84899" y="3257848"/>
                </a:cubicBezTo>
                <a:cubicBezTo>
                  <a:pt x="35274" y="3295281"/>
                  <a:pt x="8318" y="3327475"/>
                  <a:pt x="222" y="3304520"/>
                </a:cubicBezTo>
                <a:cubicBezTo>
                  <a:pt x="-15447" y="3260181"/>
                  <a:pt x="802937" y="2261244"/>
                  <a:pt x="1007714" y="2012203"/>
                </a:cubicBezTo>
                <a:lnTo>
                  <a:pt x="1013278" y="2005442"/>
                </a:lnTo>
                <a:lnTo>
                  <a:pt x="985947" y="1964905"/>
                </a:lnTo>
                <a:cubicBezTo>
                  <a:pt x="975102" y="1939264"/>
                  <a:pt x="969105" y="1911074"/>
                  <a:pt x="969105" y="1881484"/>
                </a:cubicBezTo>
                <a:cubicBezTo>
                  <a:pt x="969105" y="1851894"/>
                  <a:pt x="975102" y="1823704"/>
                  <a:pt x="985947" y="1798064"/>
                </a:cubicBezTo>
                <a:lnTo>
                  <a:pt x="1006213" y="1768005"/>
                </a:lnTo>
                <a:lnTo>
                  <a:pt x="996490" y="1751706"/>
                </a:lnTo>
                <a:cubicBezTo>
                  <a:pt x="981012" y="1724322"/>
                  <a:pt x="964343" y="1690984"/>
                  <a:pt x="959580" y="1667172"/>
                </a:cubicBezTo>
                <a:cubicBezTo>
                  <a:pt x="950055" y="1619547"/>
                  <a:pt x="921480" y="1381422"/>
                  <a:pt x="902430" y="1295697"/>
                </a:cubicBezTo>
                <a:cubicBezTo>
                  <a:pt x="883380" y="1209972"/>
                  <a:pt x="502380" y="171747"/>
                  <a:pt x="492855" y="105072"/>
                </a:cubicBezTo>
                <a:cubicBezTo>
                  <a:pt x="483330" y="38397"/>
                  <a:pt x="467043" y="-3989"/>
                  <a:pt x="492855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BAB9D62E-3C2E-4D24-B877-BC80E6584526}"/>
              </a:ext>
            </a:extLst>
          </p:cNvPr>
          <p:cNvSpPr/>
          <p:nvPr/>
        </p:nvSpPr>
        <p:spPr>
          <a:xfrm flipH="1">
            <a:off x="5554100" y="2316687"/>
            <a:ext cx="753167" cy="1408165"/>
          </a:xfrm>
          <a:custGeom>
            <a:avLst/>
            <a:gdLst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40970 w 753167"/>
              <a:gd name="connsiteY75" fmla="*/ 1370047 h 1408165"/>
              <a:gd name="connsiteX76" fmla="*/ 539029 w 753167"/>
              <a:gd name="connsiteY76" fmla="*/ 1289914 h 1408165"/>
              <a:gd name="connsiteX77" fmla="*/ 534243 w 753167"/>
              <a:gd name="connsiteY77" fmla="*/ 1090716 h 1408165"/>
              <a:gd name="connsiteX78" fmla="*/ 527767 w 753167"/>
              <a:gd name="connsiteY78" fmla="*/ 850694 h 1408165"/>
              <a:gd name="connsiteX79" fmla="*/ 523121 w 753167"/>
              <a:gd name="connsiteY79" fmla="*/ 756375 h 1408165"/>
              <a:gd name="connsiteX80" fmla="*/ 515801 w 753167"/>
              <a:gd name="connsiteY80" fmla="*/ 620808 h 1408165"/>
              <a:gd name="connsiteX81" fmla="*/ 510733 w 753167"/>
              <a:gd name="connsiteY81" fmla="*/ 523251 h 1408165"/>
              <a:gd name="connsiteX82" fmla="*/ 511578 w 753167"/>
              <a:gd name="connsiteY82" fmla="*/ 498474 h 1408165"/>
              <a:gd name="connsiteX83" fmla="*/ 517913 w 753167"/>
              <a:gd name="connsiteY83" fmla="*/ 486649 h 1408165"/>
              <a:gd name="connsiteX84" fmla="*/ 528752 w 753167"/>
              <a:gd name="connsiteY84" fmla="*/ 496362 h 1408165"/>
              <a:gd name="connsiteX85" fmla="*/ 537762 w 753167"/>
              <a:gd name="connsiteY85" fmla="*/ 517057 h 1408165"/>
              <a:gd name="connsiteX86" fmla="*/ 626028 w 753167"/>
              <a:gd name="connsiteY86" fmla="*/ 764821 h 1408165"/>
              <a:gd name="connsiteX87" fmla="*/ 721051 w 753167"/>
              <a:gd name="connsiteY87" fmla="*/ 1085085 h 1408165"/>
              <a:gd name="connsiteX88" fmla="*/ 736396 w 753167"/>
              <a:gd name="connsiteY88" fmla="*/ 1129852 h 1408165"/>
              <a:gd name="connsiteX89" fmla="*/ 739493 w 753167"/>
              <a:gd name="connsiteY89" fmla="*/ 1132949 h 1408165"/>
              <a:gd name="connsiteX90" fmla="*/ 740479 w 753167"/>
              <a:gd name="connsiteY90" fmla="*/ 1128725 h 1408165"/>
              <a:gd name="connsiteX91" fmla="*/ 735833 w 753167"/>
              <a:gd name="connsiteY91" fmla="*/ 1099866 h 1408165"/>
              <a:gd name="connsiteX92" fmla="*/ 685717 w 753167"/>
              <a:gd name="connsiteY92" fmla="*/ 896868 h 1408165"/>
              <a:gd name="connsiteX93" fmla="*/ 630674 w 753167"/>
              <a:gd name="connsiteY93" fmla="*/ 709496 h 1408165"/>
              <a:gd name="connsiteX94" fmla="*/ 583655 w 753167"/>
              <a:gd name="connsiteY94" fmla="*/ 564498 h 1408165"/>
              <a:gd name="connsiteX95" fmla="*/ 561413 w 753167"/>
              <a:gd name="connsiteY95" fmla="*/ 477076 h 1408165"/>
              <a:gd name="connsiteX96" fmla="*/ 563946 w 753167"/>
              <a:gd name="connsiteY96" fmla="*/ 462999 h 1408165"/>
              <a:gd name="connsiteX97" fmla="*/ 570000 w 753167"/>
              <a:gd name="connsiteY97" fmla="*/ 447936 h 1408165"/>
              <a:gd name="connsiteX98" fmla="*/ 573942 w 753167"/>
              <a:gd name="connsiteY98" fmla="*/ 435688 h 1408165"/>
              <a:gd name="connsiteX99" fmla="*/ 710634 w 753167"/>
              <a:gd name="connsiteY99" fmla="*/ 284777 h 1408165"/>
              <a:gd name="connsiteX100" fmla="*/ 747377 w 753167"/>
              <a:gd name="connsiteY100" fmla="*/ 240715 h 1408165"/>
              <a:gd name="connsiteX101" fmla="*/ 753149 w 753167"/>
              <a:gd name="connsiteY101" fmla="*/ 226074 h 1408165"/>
              <a:gd name="connsiteX102" fmla="*/ 746110 w 753167"/>
              <a:gd name="connsiteY102" fmla="*/ 222413 h 1408165"/>
              <a:gd name="connsiteX103" fmla="*/ 722178 w 753167"/>
              <a:gd name="connsiteY103" fmla="*/ 240996 h 1408165"/>
              <a:gd name="connsiteX104" fmla="*/ 582810 w 753167"/>
              <a:gd name="connsiteY104" fmla="*/ 354742 h 1408165"/>
              <a:gd name="connsiteX105" fmla="*/ 557330 w 753167"/>
              <a:gd name="connsiteY105" fmla="*/ 386839 h 1408165"/>
              <a:gd name="connsiteX106" fmla="*/ 545646 w 753167"/>
              <a:gd name="connsiteY106" fmla="*/ 411757 h 1408165"/>
              <a:gd name="connsiteX107" fmla="*/ 529315 w 753167"/>
              <a:gd name="connsiteY107" fmla="*/ 418373 h 1408165"/>
              <a:gd name="connsiteX108" fmla="*/ 514112 w 753167"/>
              <a:gd name="connsiteY108" fmla="*/ 408519 h 1408165"/>
              <a:gd name="connsiteX109" fmla="*/ 400788 w 753167"/>
              <a:gd name="connsiteY109" fmla="*/ 308286 h 1408165"/>
              <a:gd name="connsiteX110" fmla="*/ 42655 w 753167"/>
              <a:gd name="connsiteY110" fmla="*/ 14207 h 1408165"/>
              <a:gd name="connsiteX111" fmla="*/ 15204 w 753167"/>
              <a:gd name="connsiteY111" fmla="*/ 551 h 140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53167" h="1408165">
                <a:moveTo>
                  <a:pt x="0" y="636152"/>
                </a:moveTo>
                <a:cubicBezTo>
                  <a:pt x="0" y="636856"/>
                  <a:pt x="0" y="637701"/>
                  <a:pt x="0" y="638404"/>
                </a:cubicBezTo>
                <a:cubicBezTo>
                  <a:pt x="3238" y="641220"/>
                  <a:pt x="6335" y="643895"/>
                  <a:pt x="9573" y="646710"/>
                </a:cubicBezTo>
                <a:cubicBezTo>
                  <a:pt x="37165" y="670502"/>
                  <a:pt x="65038" y="694011"/>
                  <a:pt x="92630" y="718224"/>
                </a:cubicBezTo>
                <a:cubicBezTo>
                  <a:pt x="134018" y="754545"/>
                  <a:pt x="173013" y="793398"/>
                  <a:pt x="211445" y="832815"/>
                </a:cubicBezTo>
                <a:cubicBezTo>
                  <a:pt x="225100" y="846752"/>
                  <a:pt x="240022" y="859141"/>
                  <a:pt x="257056" y="868995"/>
                </a:cubicBezTo>
                <a:cubicBezTo>
                  <a:pt x="260434" y="870966"/>
                  <a:pt x="263813" y="873077"/>
                  <a:pt x="266206" y="877301"/>
                </a:cubicBezTo>
                <a:cubicBezTo>
                  <a:pt x="257338" y="879694"/>
                  <a:pt x="249032" y="886732"/>
                  <a:pt x="240304" y="877441"/>
                </a:cubicBezTo>
                <a:cubicBezTo>
                  <a:pt x="239459" y="876597"/>
                  <a:pt x="238051" y="876315"/>
                  <a:pt x="236784" y="876033"/>
                </a:cubicBezTo>
                <a:cubicBezTo>
                  <a:pt x="233546" y="875189"/>
                  <a:pt x="230168" y="875189"/>
                  <a:pt x="228760" y="878849"/>
                </a:cubicBezTo>
                <a:cubicBezTo>
                  <a:pt x="225522" y="887437"/>
                  <a:pt x="222425" y="896024"/>
                  <a:pt x="219609" y="904752"/>
                </a:cubicBezTo>
                <a:cubicBezTo>
                  <a:pt x="218624" y="907567"/>
                  <a:pt x="218483" y="910946"/>
                  <a:pt x="221299" y="912776"/>
                </a:cubicBezTo>
                <a:cubicBezTo>
                  <a:pt x="228760" y="917703"/>
                  <a:pt x="236221" y="922912"/>
                  <a:pt x="246216" y="918689"/>
                </a:cubicBezTo>
                <a:cubicBezTo>
                  <a:pt x="251566" y="916436"/>
                  <a:pt x="252692" y="917563"/>
                  <a:pt x="252410" y="923475"/>
                </a:cubicBezTo>
                <a:cubicBezTo>
                  <a:pt x="250721" y="956416"/>
                  <a:pt x="249032" y="989358"/>
                  <a:pt x="247061" y="1022159"/>
                </a:cubicBezTo>
                <a:cubicBezTo>
                  <a:pt x="243682" y="1078187"/>
                  <a:pt x="241711" y="1134356"/>
                  <a:pt x="239741" y="1190385"/>
                </a:cubicBezTo>
                <a:cubicBezTo>
                  <a:pt x="238333" y="1226001"/>
                  <a:pt x="237206" y="1261758"/>
                  <a:pt x="235939" y="1297375"/>
                </a:cubicBezTo>
                <a:cubicBezTo>
                  <a:pt x="234673" y="1332568"/>
                  <a:pt x="233265" y="1367903"/>
                  <a:pt x="231857" y="1403237"/>
                </a:cubicBezTo>
                <a:cubicBezTo>
                  <a:pt x="231716" y="1407039"/>
                  <a:pt x="232701" y="1408165"/>
                  <a:pt x="236643" y="1408165"/>
                </a:cubicBezTo>
                <a:cubicBezTo>
                  <a:pt x="253536" y="1408024"/>
                  <a:pt x="270570" y="1407883"/>
                  <a:pt x="287463" y="1408165"/>
                </a:cubicBezTo>
                <a:cubicBezTo>
                  <a:pt x="291968" y="1408165"/>
                  <a:pt x="293235" y="1407179"/>
                  <a:pt x="293094" y="1402393"/>
                </a:cubicBezTo>
                <a:cubicBezTo>
                  <a:pt x="291686" y="1350447"/>
                  <a:pt x="290560" y="1298641"/>
                  <a:pt x="289293" y="1246695"/>
                </a:cubicBezTo>
                <a:cubicBezTo>
                  <a:pt x="288308" y="1210093"/>
                  <a:pt x="287041" y="1173492"/>
                  <a:pt x="286478" y="1136890"/>
                </a:cubicBezTo>
                <a:cubicBezTo>
                  <a:pt x="285915" y="1098599"/>
                  <a:pt x="283099" y="1060449"/>
                  <a:pt x="281410" y="1022159"/>
                </a:cubicBezTo>
                <a:cubicBezTo>
                  <a:pt x="280424" y="999071"/>
                  <a:pt x="278735" y="975843"/>
                  <a:pt x="277609" y="952756"/>
                </a:cubicBezTo>
                <a:cubicBezTo>
                  <a:pt x="276905" y="938819"/>
                  <a:pt x="275498" y="924742"/>
                  <a:pt x="276061" y="910805"/>
                </a:cubicBezTo>
                <a:cubicBezTo>
                  <a:pt x="276201" y="907145"/>
                  <a:pt x="277046" y="902640"/>
                  <a:pt x="280002" y="901796"/>
                </a:cubicBezTo>
                <a:cubicBezTo>
                  <a:pt x="283240" y="900951"/>
                  <a:pt x="285070" y="905315"/>
                  <a:pt x="286618" y="908271"/>
                </a:cubicBezTo>
                <a:cubicBezTo>
                  <a:pt x="287182" y="909679"/>
                  <a:pt x="287745" y="910946"/>
                  <a:pt x="288308" y="912353"/>
                </a:cubicBezTo>
                <a:cubicBezTo>
                  <a:pt x="322375" y="993018"/>
                  <a:pt x="346730" y="1076920"/>
                  <a:pt x="372210" y="1160400"/>
                </a:cubicBezTo>
                <a:cubicBezTo>
                  <a:pt x="381220" y="1189822"/>
                  <a:pt x="388118" y="1219948"/>
                  <a:pt x="398675" y="1248948"/>
                </a:cubicBezTo>
                <a:cubicBezTo>
                  <a:pt x="399380" y="1250918"/>
                  <a:pt x="399520" y="1253312"/>
                  <a:pt x="401773" y="1254438"/>
                </a:cubicBezTo>
                <a:cubicBezTo>
                  <a:pt x="402758" y="1253030"/>
                  <a:pt x="402195" y="1251763"/>
                  <a:pt x="402054" y="1250496"/>
                </a:cubicBezTo>
                <a:cubicBezTo>
                  <a:pt x="401491" y="1246555"/>
                  <a:pt x="401069" y="1242472"/>
                  <a:pt x="400224" y="1238530"/>
                </a:cubicBezTo>
                <a:cubicBezTo>
                  <a:pt x="382346" y="1157866"/>
                  <a:pt x="361230" y="1078046"/>
                  <a:pt x="333919" y="1000057"/>
                </a:cubicBezTo>
                <a:cubicBezTo>
                  <a:pt x="322235" y="966834"/>
                  <a:pt x="312381" y="933048"/>
                  <a:pt x="304356" y="898698"/>
                </a:cubicBezTo>
                <a:cubicBezTo>
                  <a:pt x="303652" y="895742"/>
                  <a:pt x="302667" y="892363"/>
                  <a:pt x="304778" y="889689"/>
                </a:cubicBezTo>
                <a:cubicBezTo>
                  <a:pt x="307453" y="886029"/>
                  <a:pt x="308298" y="881946"/>
                  <a:pt x="309002" y="877864"/>
                </a:cubicBezTo>
                <a:cubicBezTo>
                  <a:pt x="309283" y="875611"/>
                  <a:pt x="310269" y="874063"/>
                  <a:pt x="311676" y="872655"/>
                </a:cubicBezTo>
                <a:cubicBezTo>
                  <a:pt x="341802" y="842247"/>
                  <a:pt x="369676" y="810010"/>
                  <a:pt x="397549" y="777631"/>
                </a:cubicBezTo>
                <a:cubicBezTo>
                  <a:pt x="401069" y="773549"/>
                  <a:pt x="404870" y="769748"/>
                  <a:pt x="407404" y="764962"/>
                </a:cubicBezTo>
                <a:cubicBezTo>
                  <a:pt x="408811" y="762287"/>
                  <a:pt x="410641" y="758908"/>
                  <a:pt x="408248" y="756797"/>
                </a:cubicBezTo>
                <a:cubicBezTo>
                  <a:pt x="405855" y="754685"/>
                  <a:pt x="403743" y="758064"/>
                  <a:pt x="401913" y="759471"/>
                </a:cubicBezTo>
                <a:cubicBezTo>
                  <a:pt x="380938" y="775942"/>
                  <a:pt x="359962" y="792272"/>
                  <a:pt x="339269" y="809165"/>
                </a:cubicBezTo>
                <a:cubicBezTo>
                  <a:pt x="321531" y="823665"/>
                  <a:pt x="302245" y="837320"/>
                  <a:pt x="294784" y="860971"/>
                </a:cubicBezTo>
                <a:cubicBezTo>
                  <a:pt x="293516" y="864912"/>
                  <a:pt x="290279" y="865757"/>
                  <a:pt x="286197" y="863927"/>
                </a:cubicBezTo>
                <a:cubicBezTo>
                  <a:pt x="280987" y="861534"/>
                  <a:pt x="276905" y="857874"/>
                  <a:pt x="272823" y="854213"/>
                </a:cubicBezTo>
                <a:cubicBezTo>
                  <a:pt x="248609" y="833097"/>
                  <a:pt x="224396" y="811840"/>
                  <a:pt x="200323" y="790442"/>
                </a:cubicBezTo>
                <a:cubicBezTo>
                  <a:pt x="142183" y="739059"/>
                  <a:pt x="81087" y="691055"/>
                  <a:pt x="19427" y="643895"/>
                </a:cubicBezTo>
                <a:cubicBezTo>
                  <a:pt x="13796" y="639672"/>
                  <a:pt x="7883" y="635167"/>
                  <a:pt x="0" y="636152"/>
                </a:cubicBezTo>
                <a:close/>
                <a:moveTo>
                  <a:pt x="15204" y="551"/>
                </a:moveTo>
                <a:cubicBezTo>
                  <a:pt x="13092" y="-12"/>
                  <a:pt x="10417" y="-716"/>
                  <a:pt x="9150" y="1678"/>
                </a:cubicBezTo>
                <a:cubicBezTo>
                  <a:pt x="8024" y="3789"/>
                  <a:pt x="9713" y="5619"/>
                  <a:pt x="11121" y="7027"/>
                </a:cubicBezTo>
                <a:cubicBezTo>
                  <a:pt x="15908" y="11391"/>
                  <a:pt x="20553" y="15755"/>
                  <a:pt x="25480" y="19978"/>
                </a:cubicBezTo>
                <a:cubicBezTo>
                  <a:pt x="95023" y="80371"/>
                  <a:pt x="166115" y="139215"/>
                  <a:pt x="232983" y="202423"/>
                </a:cubicBezTo>
                <a:cubicBezTo>
                  <a:pt x="287464" y="253665"/>
                  <a:pt x="340395" y="306456"/>
                  <a:pt x="392060" y="360373"/>
                </a:cubicBezTo>
                <a:cubicBezTo>
                  <a:pt x="415850" y="385150"/>
                  <a:pt x="442035" y="407111"/>
                  <a:pt x="471738" y="424567"/>
                </a:cubicBezTo>
                <a:cubicBezTo>
                  <a:pt x="478214" y="428368"/>
                  <a:pt x="484549" y="432450"/>
                  <a:pt x="489899" y="437941"/>
                </a:cubicBezTo>
                <a:cubicBezTo>
                  <a:pt x="492292" y="440475"/>
                  <a:pt x="493136" y="442164"/>
                  <a:pt x="488772" y="443431"/>
                </a:cubicBezTo>
                <a:cubicBezTo>
                  <a:pt x="480326" y="445965"/>
                  <a:pt x="472020" y="448639"/>
                  <a:pt x="463714" y="451737"/>
                </a:cubicBezTo>
                <a:cubicBezTo>
                  <a:pt x="460617" y="452863"/>
                  <a:pt x="458787" y="452159"/>
                  <a:pt x="456394" y="450329"/>
                </a:cubicBezTo>
                <a:cubicBezTo>
                  <a:pt x="451185" y="446106"/>
                  <a:pt x="445836" y="441601"/>
                  <a:pt x="439219" y="439630"/>
                </a:cubicBezTo>
                <a:cubicBezTo>
                  <a:pt x="431336" y="437096"/>
                  <a:pt x="425846" y="439630"/>
                  <a:pt x="423171" y="447372"/>
                </a:cubicBezTo>
                <a:cubicBezTo>
                  <a:pt x="418807" y="460042"/>
                  <a:pt x="414865" y="472853"/>
                  <a:pt x="409657" y="485241"/>
                </a:cubicBezTo>
                <a:cubicBezTo>
                  <a:pt x="407826" y="489746"/>
                  <a:pt x="406841" y="494673"/>
                  <a:pt x="407263" y="499741"/>
                </a:cubicBezTo>
                <a:cubicBezTo>
                  <a:pt x="407545" y="502416"/>
                  <a:pt x="408108" y="505231"/>
                  <a:pt x="410220" y="506639"/>
                </a:cubicBezTo>
                <a:cubicBezTo>
                  <a:pt x="424156" y="515367"/>
                  <a:pt x="437248" y="525925"/>
                  <a:pt x="455831" y="518183"/>
                </a:cubicBezTo>
                <a:cubicBezTo>
                  <a:pt x="467374" y="513396"/>
                  <a:pt x="468360" y="514945"/>
                  <a:pt x="467656" y="527474"/>
                </a:cubicBezTo>
                <a:cubicBezTo>
                  <a:pt x="465262" y="570269"/>
                  <a:pt x="462869" y="613065"/>
                  <a:pt x="460617" y="655861"/>
                </a:cubicBezTo>
                <a:cubicBezTo>
                  <a:pt x="458646" y="693167"/>
                  <a:pt x="456816" y="730472"/>
                  <a:pt x="454705" y="767777"/>
                </a:cubicBezTo>
                <a:cubicBezTo>
                  <a:pt x="452030" y="815923"/>
                  <a:pt x="450059" y="864068"/>
                  <a:pt x="448370" y="912213"/>
                </a:cubicBezTo>
                <a:cubicBezTo>
                  <a:pt x="446680" y="957965"/>
                  <a:pt x="445272" y="1003857"/>
                  <a:pt x="443583" y="1049610"/>
                </a:cubicBezTo>
                <a:cubicBezTo>
                  <a:pt x="441894" y="1096629"/>
                  <a:pt x="440064" y="1143789"/>
                  <a:pt x="438374" y="1190807"/>
                </a:cubicBezTo>
                <a:cubicBezTo>
                  <a:pt x="437108" y="1226846"/>
                  <a:pt x="435841" y="1262884"/>
                  <a:pt x="434573" y="1298923"/>
                </a:cubicBezTo>
                <a:lnTo>
                  <a:pt x="431526" y="1387634"/>
                </a:lnTo>
                <a:lnTo>
                  <a:pt x="540970" y="1370047"/>
                </a:lnTo>
                <a:lnTo>
                  <a:pt x="539029" y="1289914"/>
                </a:lnTo>
                <a:cubicBezTo>
                  <a:pt x="537340" y="1223468"/>
                  <a:pt x="535932" y="1157162"/>
                  <a:pt x="534243" y="1090716"/>
                </a:cubicBezTo>
                <a:cubicBezTo>
                  <a:pt x="532131" y="1010756"/>
                  <a:pt x="530160" y="930655"/>
                  <a:pt x="527767" y="850694"/>
                </a:cubicBezTo>
                <a:cubicBezTo>
                  <a:pt x="526782" y="819161"/>
                  <a:pt x="524811" y="787767"/>
                  <a:pt x="523121" y="756375"/>
                </a:cubicBezTo>
                <a:cubicBezTo>
                  <a:pt x="520728" y="711185"/>
                  <a:pt x="518195" y="665997"/>
                  <a:pt x="515801" y="620808"/>
                </a:cubicBezTo>
                <a:cubicBezTo>
                  <a:pt x="514112" y="588289"/>
                  <a:pt x="512422" y="555770"/>
                  <a:pt x="510733" y="523251"/>
                </a:cubicBezTo>
                <a:cubicBezTo>
                  <a:pt x="510311" y="514945"/>
                  <a:pt x="509607" y="506639"/>
                  <a:pt x="511578" y="498474"/>
                </a:cubicBezTo>
                <a:cubicBezTo>
                  <a:pt x="512704" y="494110"/>
                  <a:pt x="513690" y="487212"/>
                  <a:pt x="517913" y="486649"/>
                </a:cubicBezTo>
                <a:cubicBezTo>
                  <a:pt x="522981" y="485945"/>
                  <a:pt x="526500" y="491576"/>
                  <a:pt x="528752" y="496362"/>
                </a:cubicBezTo>
                <a:cubicBezTo>
                  <a:pt x="531850" y="503261"/>
                  <a:pt x="534806" y="510159"/>
                  <a:pt x="537762" y="517057"/>
                </a:cubicBezTo>
                <a:cubicBezTo>
                  <a:pt x="571548" y="598143"/>
                  <a:pt x="599563" y="681201"/>
                  <a:pt x="626028" y="764821"/>
                </a:cubicBezTo>
                <a:cubicBezTo>
                  <a:pt x="659533" y="871107"/>
                  <a:pt x="691348" y="977815"/>
                  <a:pt x="721051" y="1085085"/>
                </a:cubicBezTo>
                <a:cubicBezTo>
                  <a:pt x="725275" y="1100289"/>
                  <a:pt x="730765" y="1115070"/>
                  <a:pt x="736396" y="1129852"/>
                </a:cubicBezTo>
                <a:cubicBezTo>
                  <a:pt x="736959" y="1131400"/>
                  <a:pt x="737382" y="1133512"/>
                  <a:pt x="739493" y="1132949"/>
                </a:cubicBezTo>
                <a:cubicBezTo>
                  <a:pt x="741746" y="1132386"/>
                  <a:pt x="740760" y="1130274"/>
                  <a:pt x="740479" y="1128725"/>
                </a:cubicBezTo>
                <a:cubicBezTo>
                  <a:pt x="738930" y="1119012"/>
                  <a:pt x="737945" y="1109299"/>
                  <a:pt x="735833" y="1099866"/>
                </a:cubicBezTo>
                <a:cubicBezTo>
                  <a:pt x="720911" y="1031732"/>
                  <a:pt x="705003" y="963877"/>
                  <a:pt x="685717" y="896868"/>
                </a:cubicBezTo>
                <a:cubicBezTo>
                  <a:pt x="667698" y="834364"/>
                  <a:pt x="652072" y="771015"/>
                  <a:pt x="630674" y="709496"/>
                </a:cubicBezTo>
                <a:cubicBezTo>
                  <a:pt x="614062" y="661492"/>
                  <a:pt x="596325" y="613769"/>
                  <a:pt x="583655" y="564498"/>
                </a:cubicBezTo>
                <a:cubicBezTo>
                  <a:pt x="576053" y="535357"/>
                  <a:pt x="567325" y="506639"/>
                  <a:pt x="561413" y="477076"/>
                </a:cubicBezTo>
                <a:cubicBezTo>
                  <a:pt x="560427" y="472149"/>
                  <a:pt x="560427" y="467081"/>
                  <a:pt x="563946" y="462999"/>
                </a:cubicBezTo>
                <a:cubicBezTo>
                  <a:pt x="567607" y="458635"/>
                  <a:pt x="568874" y="453426"/>
                  <a:pt x="570000" y="447936"/>
                </a:cubicBezTo>
                <a:cubicBezTo>
                  <a:pt x="570985" y="443853"/>
                  <a:pt x="570281" y="439348"/>
                  <a:pt x="573942" y="435688"/>
                </a:cubicBezTo>
                <a:cubicBezTo>
                  <a:pt x="621946" y="387543"/>
                  <a:pt x="666572" y="336442"/>
                  <a:pt x="710634" y="284777"/>
                </a:cubicBezTo>
                <a:cubicBezTo>
                  <a:pt x="723023" y="270277"/>
                  <a:pt x="736255" y="256340"/>
                  <a:pt x="747377" y="240715"/>
                </a:cubicBezTo>
                <a:cubicBezTo>
                  <a:pt x="750474" y="236350"/>
                  <a:pt x="753430" y="231845"/>
                  <a:pt x="753149" y="226074"/>
                </a:cubicBezTo>
                <a:cubicBezTo>
                  <a:pt x="752867" y="220161"/>
                  <a:pt x="750896" y="218894"/>
                  <a:pt x="746110" y="222413"/>
                </a:cubicBezTo>
                <a:cubicBezTo>
                  <a:pt x="737945" y="228326"/>
                  <a:pt x="730061" y="234661"/>
                  <a:pt x="722178" y="240996"/>
                </a:cubicBezTo>
                <a:cubicBezTo>
                  <a:pt x="675159" y="278302"/>
                  <a:pt x="627436" y="314622"/>
                  <a:pt x="582810" y="354742"/>
                </a:cubicBezTo>
                <a:cubicBezTo>
                  <a:pt x="572393" y="364034"/>
                  <a:pt x="563243" y="374029"/>
                  <a:pt x="557330" y="386839"/>
                </a:cubicBezTo>
                <a:cubicBezTo>
                  <a:pt x="553529" y="395145"/>
                  <a:pt x="549165" y="403310"/>
                  <a:pt x="545646" y="411757"/>
                </a:cubicBezTo>
                <a:cubicBezTo>
                  <a:pt x="542267" y="420062"/>
                  <a:pt x="537480" y="421751"/>
                  <a:pt x="529315" y="418373"/>
                </a:cubicBezTo>
                <a:cubicBezTo>
                  <a:pt x="523684" y="415980"/>
                  <a:pt x="518616" y="412601"/>
                  <a:pt x="514112" y="408519"/>
                </a:cubicBezTo>
                <a:cubicBezTo>
                  <a:pt x="476243" y="375155"/>
                  <a:pt x="438234" y="342073"/>
                  <a:pt x="400788" y="308286"/>
                </a:cubicBezTo>
                <a:cubicBezTo>
                  <a:pt x="285774" y="204958"/>
                  <a:pt x="165129" y="108244"/>
                  <a:pt x="42655" y="14207"/>
                </a:cubicBezTo>
                <a:cubicBezTo>
                  <a:pt x="34490" y="8012"/>
                  <a:pt x="25339" y="3085"/>
                  <a:pt x="15204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30DDC02-F1F3-497C-9802-844C5B84FBED}"/>
              </a:ext>
            </a:extLst>
          </p:cNvPr>
          <p:cNvGrpSpPr/>
          <p:nvPr/>
        </p:nvGrpSpPr>
        <p:grpSpPr>
          <a:xfrm>
            <a:off x="5158254" y="3135982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8CF4E66-2C85-4BFE-8123-69E4115E0CCD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23BC58D-4DFA-48B9-8A29-276C1CEC357C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8" name="Graphic 9">
            <a:extLst>
              <a:ext uri="{FF2B5EF4-FFF2-40B4-BE49-F238E27FC236}">
                <a16:creationId xmlns:a16="http://schemas.microsoft.com/office/drawing/2014/main" id="{6078638E-A55C-47AE-9A61-B98D074BC065}"/>
              </a:ext>
            </a:extLst>
          </p:cNvPr>
          <p:cNvSpPr/>
          <p:nvPr/>
        </p:nvSpPr>
        <p:spPr>
          <a:xfrm>
            <a:off x="5147929" y="3559440"/>
            <a:ext cx="433699" cy="762527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자유형: 도형 48">
            <a:extLst>
              <a:ext uri="{FF2B5EF4-FFF2-40B4-BE49-F238E27FC236}">
                <a16:creationId xmlns:a16="http://schemas.microsoft.com/office/drawing/2014/main" id="{CF9DDFF5-6BF2-40BA-96C1-DE8CF46C3F16}"/>
              </a:ext>
            </a:extLst>
          </p:cNvPr>
          <p:cNvSpPr/>
          <p:nvPr/>
        </p:nvSpPr>
        <p:spPr>
          <a:xfrm flipH="1">
            <a:off x="6140046" y="3178784"/>
            <a:ext cx="354568" cy="605105"/>
          </a:xfrm>
          <a:custGeom>
            <a:avLst/>
            <a:gdLst>
              <a:gd name="connsiteX0" fmla="*/ 0 w 354568"/>
              <a:gd name="connsiteY0" fmla="*/ 119 h 605105"/>
              <a:gd name="connsiteX1" fmla="*/ 0 w 354568"/>
              <a:gd name="connsiteY1" fmla="*/ 2069 h 605105"/>
              <a:gd name="connsiteX2" fmla="*/ 8291 w 354568"/>
              <a:gd name="connsiteY2" fmla="*/ 9263 h 605105"/>
              <a:gd name="connsiteX3" fmla="*/ 80223 w 354568"/>
              <a:gd name="connsiteY3" fmla="*/ 71198 h 605105"/>
              <a:gd name="connsiteX4" fmla="*/ 183122 w 354568"/>
              <a:gd name="connsiteY4" fmla="*/ 170439 h 605105"/>
              <a:gd name="connsiteX5" fmla="*/ 222624 w 354568"/>
              <a:gd name="connsiteY5" fmla="*/ 201773 h 605105"/>
              <a:gd name="connsiteX6" fmla="*/ 230548 w 354568"/>
              <a:gd name="connsiteY6" fmla="*/ 208966 h 605105"/>
              <a:gd name="connsiteX7" fmla="*/ 208116 w 354568"/>
              <a:gd name="connsiteY7" fmla="*/ 209088 h 605105"/>
              <a:gd name="connsiteX8" fmla="*/ 205068 w 354568"/>
              <a:gd name="connsiteY8" fmla="*/ 207868 h 605105"/>
              <a:gd name="connsiteX9" fmla="*/ 198118 w 354568"/>
              <a:gd name="connsiteY9" fmla="*/ 210307 h 605105"/>
              <a:gd name="connsiteX10" fmla="*/ 190193 w 354568"/>
              <a:gd name="connsiteY10" fmla="*/ 232740 h 605105"/>
              <a:gd name="connsiteX11" fmla="*/ 191656 w 354568"/>
              <a:gd name="connsiteY11" fmla="*/ 239689 h 605105"/>
              <a:gd name="connsiteX12" fmla="*/ 213236 w 354568"/>
              <a:gd name="connsiteY12" fmla="*/ 244810 h 605105"/>
              <a:gd name="connsiteX13" fmla="*/ 218600 w 354568"/>
              <a:gd name="connsiteY13" fmla="*/ 248955 h 605105"/>
              <a:gd name="connsiteX14" fmla="*/ 213968 w 354568"/>
              <a:gd name="connsiteY14" fmla="*/ 334421 h 605105"/>
              <a:gd name="connsiteX15" fmla="*/ 207628 w 354568"/>
              <a:gd name="connsiteY15" fmla="*/ 480114 h 605105"/>
              <a:gd name="connsiteX16" fmla="*/ 204336 w 354568"/>
              <a:gd name="connsiteY16" fmla="*/ 572772 h 605105"/>
              <a:gd name="connsiteX17" fmla="*/ 203089 w 354568"/>
              <a:gd name="connsiteY17" fmla="*/ 605105 h 605105"/>
              <a:gd name="connsiteX18" fmla="*/ 252211 w 354568"/>
              <a:gd name="connsiteY18" fmla="*/ 597211 h 605105"/>
              <a:gd name="connsiteX19" fmla="*/ 250543 w 354568"/>
              <a:gd name="connsiteY19" fmla="*/ 528881 h 605105"/>
              <a:gd name="connsiteX20" fmla="*/ 248105 w 354568"/>
              <a:gd name="connsiteY20" fmla="*/ 433784 h 605105"/>
              <a:gd name="connsiteX21" fmla="*/ 243716 w 354568"/>
              <a:gd name="connsiteY21" fmla="*/ 334421 h 605105"/>
              <a:gd name="connsiteX22" fmla="*/ 240424 w 354568"/>
              <a:gd name="connsiteY22" fmla="*/ 274314 h 605105"/>
              <a:gd name="connsiteX23" fmla="*/ 239083 w 354568"/>
              <a:gd name="connsiteY23" fmla="*/ 237983 h 605105"/>
              <a:gd name="connsiteX24" fmla="*/ 242497 w 354568"/>
              <a:gd name="connsiteY24" fmla="*/ 230180 h 605105"/>
              <a:gd name="connsiteX25" fmla="*/ 248227 w 354568"/>
              <a:gd name="connsiteY25" fmla="*/ 235788 h 605105"/>
              <a:gd name="connsiteX26" fmla="*/ 249690 w 354568"/>
              <a:gd name="connsiteY26" fmla="*/ 239323 h 605105"/>
              <a:gd name="connsiteX27" fmla="*/ 322353 w 354568"/>
              <a:gd name="connsiteY27" fmla="*/ 454145 h 605105"/>
              <a:gd name="connsiteX28" fmla="*/ 345274 w 354568"/>
              <a:gd name="connsiteY28" fmla="*/ 530832 h 605105"/>
              <a:gd name="connsiteX29" fmla="*/ 347956 w 354568"/>
              <a:gd name="connsiteY29" fmla="*/ 535586 h 605105"/>
              <a:gd name="connsiteX30" fmla="*/ 348200 w 354568"/>
              <a:gd name="connsiteY30" fmla="*/ 532173 h 605105"/>
              <a:gd name="connsiteX31" fmla="*/ 346615 w 354568"/>
              <a:gd name="connsiteY31" fmla="*/ 521809 h 605105"/>
              <a:gd name="connsiteX32" fmla="*/ 289191 w 354568"/>
              <a:gd name="connsiteY32" fmla="*/ 315279 h 605105"/>
              <a:gd name="connsiteX33" fmla="*/ 263588 w 354568"/>
              <a:gd name="connsiteY33" fmla="*/ 227497 h 605105"/>
              <a:gd name="connsiteX34" fmla="*/ 263954 w 354568"/>
              <a:gd name="connsiteY34" fmla="*/ 219695 h 605105"/>
              <a:gd name="connsiteX35" fmla="*/ 267612 w 354568"/>
              <a:gd name="connsiteY35" fmla="*/ 209454 h 605105"/>
              <a:gd name="connsiteX36" fmla="*/ 269928 w 354568"/>
              <a:gd name="connsiteY36" fmla="*/ 204943 h 605105"/>
              <a:gd name="connsiteX37" fmla="*/ 344298 w 354568"/>
              <a:gd name="connsiteY37" fmla="*/ 122647 h 605105"/>
              <a:gd name="connsiteX38" fmla="*/ 352833 w 354568"/>
              <a:gd name="connsiteY38" fmla="*/ 111675 h 605105"/>
              <a:gd name="connsiteX39" fmla="*/ 353564 w 354568"/>
              <a:gd name="connsiteY39" fmla="*/ 104604 h 605105"/>
              <a:gd name="connsiteX40" fmla="*/ 348078 w 354568"/>
              <a:gd name="connsiteY40" fmla="*/ 106920 h 605105"/>
              <a:gd name="connsiteX41" fmla="*/ 293824 w 354568"/>
              <a:gd name="connsiteY41" fmla="*/ 149957 h 605105"/>
              <a:gd name="connsiteX42" fmla="*/ 255298 w 354568"/>
              <a:gd name="connsiteY42" fmla="*/ 194823 h 605105"/>
              <a:gd name="connsiteX43" fmla="*/ 247861 w 354568"/>
              <a:gd name="connsiteY43" fmla="*/ 197383 h 605105"/>
              <a:gd name="connsiteX44" fmla="*/ 236279 w 354568"/>
              <a:gd name="connsiteY44" fmla="*/ 188971 h 605105"/>
              <a:gd name="connsiteX45" fmla="*/ 173490 w 354568"/>
              <a:gd name="connsiteY45" fmla="*/ 133742 h 605105"/>
              <a:gd name="connsiteX46" fmla="*/ 16825 w 354568"/>
              <a:gd name="connsiteY46" fmla="*/ 6824 h 605105"/>
              <a:gd name="connsiteX47" fmla="*/ 0 w 354568"/>
              <a:gd name="connsiteY47" fmla="*/ 119 h 6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4568" h="605105">
                <a:moveTo>
                  <a:pt x="0" y="119"/>
                </a:moveTo>
                <a:cubicBezTo>
                  <a:pt x="0" y="729"/>
                  <a:pt x="0" y="1460"/>
                  <a:pt x="0" y="2069"/>
                </a:cubicBezTo>
                <a:cubicBezTo>
                  <a:pt x="2805" y="4508"/>
                  <a:pt x="5487" y="6824"/>
                  <a:pt x="8291" y="9263"/>
                </a:cubicBezTo>
                <a:cubicBezTo>
                  <a:pt x="32187" y="29867"/>
                  <a:pt x="56326" y="50227"/>
                  <a:pt x="80223" y="71198"/>
                </a:cubicBezTo>
                <a:cubicBezTo>
                  <a:pt x="116067" y="102653"/>
                  <a:pt x="149838" y="136302"/>
                  <a:pt x="183122" y="170439"/>
                </a:cubicBezTo>
                <a:cubicBezTo>
                  <a:pt x="194948" y="182510"/>
                  <a:pt x="207871" y="193238"/>
                  <a:pt x="222624" y="201773"/>
                </a:cubicBezTo>
                <a:cubicBezTo>
                  <a:pt x="225550" y="203480"/>
                  <a:pt x="228476" y="205308"/>
                  <a:pt x="230548" y="208966"/>
                </a:cubicBezTo>
                <a:cubicBezTo>
                  <a:pt x="222868" y="211039"/>
                  <a:pt x="215674" y="217134"/>
                  <a:pt x="208116" y="209088"/>
                </a:cubicBezTo>
                <a:cubicBezTo>
                  <a:pt x="207384" y="208357"/>
                  <a:pt x="206165" y="208112"/>
                  <a:pt x="205068" y="207868"/>
                </a:cubicBezTo>
                <a:cubicBezTo>
                  <a:pt x="202263" y="207137"/>
                  <a:pt x="199337" y="207137"/>
                  <a:pt x="198118" y="210307"/>
                </a:cubicBezTo>
                <a:cubicBezTo>
                  <a:pt x="195314" y="217744"/>
                  <a:pt x="192632" y="225181"/>
                  <a:pt x="190193" y="232740"/>
                </a:cubicBezTo>
                <a:cubicBezTo>
                  <a:pt x="189340" y="235178"/>
                  <a:pt x="189218" y="238105"/>
                  <a:pt x="191656" y="239689"/>
                </a:cubicBezTo>
                <a:cubicBezTo>
                  <a:pt x="198118" y="243957"/>
                  <a:pt x="204580" y="248468"/>
                  <a:pt x="213236" y="244810"/>
                </a:cubicBezTo>
                <a:cubicBezTo>
                  <a:pt x="217869" y="242860"/>
                  <a:pt x="218844" y="243835"/>
                  <a:pt x="218600" y="248955"/>
                </a:cubicBezTo>
                <a:cubicBezTo>
                  <a:pt x="217137" y="277484"/>
                  <a:pt x="215674" y="306013"/>
                  <a:pt x="213968" y="334421"/>
                </a:cubicBezTo>
                <a:cubicBezTo>
                  <a:pt x="211042" y="382944"/>
                  <a:pt x="209334" y="431590"/>
                  <a:pt x="207628" y="480114"/>
                </a:cubicBezTo>
                <a:cubicBezTo>
                  <a:pt x="206408" y="510959"/>
                  <a:pt x="205433" y="541926"/>
                  <a:pt x="204336" y="572772"/>
                </a:cubicBezTo>
                <a:lnTo>
                  <a:pt x="203089" y="605105"/>
                </a:lnTo>
                <a:lnTo>
                  <a:pt x="252211" y="597211"/>
                </a:lnTo>
                <a:lnTo>
                  <a:pt x="250543" y="528881"/>
                </a:lnTo>
                <a:cubicBezTo>
                  <a:pt x="249690" y="497182"/>
                  <a:pt x="248592" y="465483"/>
                  <a:pt x="248105" y="433784"/>
                </a:cubicBezTo>
                <a:cubicBezTo>
                  <a:pt x="247617" y="400622"/>
                  <a:pt x="245179" y="367582"/>
                  <a:pt x="243716" y="334421"/>
                </a:cubicBezTo>
                <a:cubicBezTo>
                  <a:pt x="242862" y="314426"/>
                  <a:pt x="241399" y="294309"/>
                  <a:pt x="240424" y="274314"/>
                </a:cubicBezTo>
                <a:cubicBezTo>
                  <a:pt x="239814" y="262244"/>
                  <a:pt x="238595" y="250052"/>
                  <a:pt x="239083" y="237983"/>
                </a:cubicBezTo>
                <a:cubicBezTo>
                  <a:pt x="239205" y="234813"/>
                  <a:pt x="239936" y="230911"/>
                  <a:pt x="242497" y="230180"/>
                </a:cubicBezTo>
                <a:cubicBezTo>
                  <a:pt x="245300" y="229448"/>
                  <a:pt x="246886" y="233228"/>
                  <a:pt x="248227" y="235788"/>
                </a:cubicBezTo>
                <a:cubicBezTo>
                  <a:pt x="248714" y="237007"/>
                  <a:pt x="249202" y="238105"/>
                  <a:pt x="249690" y="239323"/>
                </a:cubicBezTo>
                <a:cubicBezTo>
                  <a:pt x="279194" y="309183"/>
                  <a:pt x="300286" y="381847"/>
                  <a:pt x="322353" y="454145"/>
                </a:cubicBezTo>
                <a:cubicBezTo>
                  <a:pt x="330156" y="479626"/>
                  <a:pt x="336130" y="505717"/>
                  <a:pt x="345274" y="530832"/>
                </a:cubicBezTo>
                <a:cubicBezTo>
                  <a:pt x="345884" y="532538"/>
                  <a:pt x="346005" y="534611"/>
                  <a:pt x="347956" y="535586"/>
                </a:cubicBezTo>
                <a:cubicBezTo>
                  <a:pt x="348810" y="534367"/>
                  <a:pt x="348322" y="533270"/>
                  <a:pt x="348200" y="532173"/>
                </a:cubicBezTo>
                <a:cubicBezTo>
                  <a:pt x="347712" y="528759"/>
                  <a:pt x="347347" y="525223"/>
                  <a:pt x="346615" y="521809"/>
                </a:cubicBezTo>
                <a:cubicBezTo>
                  <a:pt x="331132" y="451950"/>
                  <a:pt x="312844" y="382822"/>
                  <a:pt x="289191" y="315279"/>
                </a:cubicBezTo>
                <a:cubicBezTo>
                  <a:pt x="279072" y="286506"/>
                  <a:pt x="270538" y="257246"/>
                  <a:pt x="263588" y="227497"/>
                </a:cubicBezTo>
                <a:cubicBezTo>
                  <a:pt x="262979" y="224937"/>
                  <a:pt x="262125" y="222011"/>
                  <a:pt x="263954" y="219695"/>
                </a:cubicBezTo>
                <a:cubicBezTo>
                  <a:pt x="266271" y="216525"/>
                  <a:pt x="267002" y="212989"/>
                  <a:pt x="267612" y="209454"/>
                </a:cubicBezTo>
                <a:cubicBezTo>
                  <a:pt x="267855" y="207503"/>
                  <a:pt x="268709" y="206162"/>
                  <a:pt x="269928" y="204943"/>
                </a:cubicBezTo>
                <a:cubicBezTo>
                  <a:pt x="296019" y="178608"/>
                  <a:pt x="320158" y="150689"/>
                  <a:pt x="344298" y="122647"/>
                </a:cubicBezTo>
                <a:cubicBezTo>
                  <a:pt x="347347" y="119112"/>
                  <a:pt x="350638" y="115820"/>
                  <a:pt x="352833" y="111675"/>
                </a:cubicBezTo>
                <a:cubicBezTo>
                  <a:pt x="354052" y="109358"/>
                  <a:pt x="355637" y="106432"/>
                  <a:pt x="353564" y="104604"/>
                </a:cubicBezTo>
                <a:cubicBezTo>
                  <a:pt x="351492" y="102775"/>
                  <a:pt x="349663" y="105701"/>
                  <a:pt x="348078" y="106920"/>
                </a:cubicBezTo>
                <a:cubicBezTo>
                  <a:pt x="329912" y="121184"/>
                  <a:pt x="311746" y="135327"/>
                  <a:pt x="293824" y="149957"/>
                </a:cubicBezTo>
                <a:cubicBezTo>
                  <a:pt x="278463" y="162515"/>
                  <a:pt x="261760" y="174341"/>
                  <a:pt x="255298" y="194823"/>
                </a:cubicBezTo>
                <a:cubicBezTo>
                  <a:pt x="254200" y="198237"/>
                  <a:pt x="251397" y="198968"/>
                  <a:pt x="247861" y="197383"/>
                </a:cubicBezTo>
                <a:cubicBezTo>
                  <a:pt x="243350" y="195311"/>
                  <a:pt x="239814" y="192141"/>
                  <a:pt x="236279" y="188971"/>
                </a:cubicBezTo>
                <a:cubicBezTo>
                  <a:pt x="215308" y="170683"/>
                  <a:pt x="194339" y="152274"/>
                  <a:pt x="173490" y="133742"/>
                </a:cubicBezTo>
                <a:cubicBezTo>
                  <a:pt x="123138" y="89241"/>
                  <a:pt x="70226" y="47667"/>
                  <a:pt x="16825" y="6824"/>
                </a:cubicBezTo>
                <a:cubicBezTo>
                  <a:pt x="11948" y="3167"/>
                  <a:pt x="6828" y="-735"/>
                  <a:pt x="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9F55AC-26ED-46A7-99AC-2B181C0A1AB0}"/>
              </a:ext>
            </a:extLst>
          </p:cNvPr>
          <p:cNvGrpSpPr/>
          <p:nvPr/>
        </p:nvGrpSpPr>
        <p:grpSpPr>
          <a:xfrm>
            <a:off x="6233453" y="2350433"/>
            <a:ext cx="1130107" cy="1604717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D0DF67D2-EEB5-465A-A064-54840A9E4E1E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Freeform: Shape 149">
              <a:extLst>
                <a:ext uri="{FF2B5EF4-FFF2-40B4-BE49-F238E27FC236}">
                  <a16:creationId xmlns:a16="http://schemas.microsoft.com/office/drawing/2014/main" id="{13885408-DF82-4ED3-9762-72372E844E1B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Graphic 139">
            <a:extLst>
              <a:ext uri="{FF2B5EF4-FFF2-40B4-BE49-F238E27FC236}">
                <a16:creationId xmlns:a16="http://schemas.microsoft.com/office/drawing/2014/main" id="{7C96EC3B-D80A-462D-A7C8-711E1FC5268C}"/>
              </a:ext>
            </a:extLst>
          </p:cNvPr>
          <p:cNvSpPr/>
          <p:nvPr/>
        </p:nvSpPr>
        <p:spPr>
          <a:xfrm>
            <a:off x="7035209" y="2324979"/>
            <a:ext cx="1051276" cy="1764006"/>
          </a:xfrm>
          <a:custGeom>
            <a:avLst/>
            <a:gdLst>
              <a:gd name="connsiteX0" fmla="*/ 931235 w 1024367"/>
              <a:gd name="connsiteY0" fmla="*/ 693907 h 1718848"/>
              <a:gd name="connsiteX1" fmla="*/ 930961 w 1024367"/>
              <a:gd name="connsiteY1" fmla="*/ 641059 h 1718848"/>
              <a:gd name="connsiteX2" fmla="*/ 977462 w 1024367"/>
              <a:gd name="connsiteY2" fmla="*/ 622459 h 1718848"/>
              <a:gd name="connsiteX3" fmla="*/ 1020025 w 1024367"/>
              <a:gd name="connsiteY3" fmla="*/ 541163 h 1718848"/>
              <a:gd name="connsiteX4" fmla="*/ 972429 w 1024367"/>
              <a:gd name="connsiteY4" fmla="*/ 404449 h 1718848"/>
              <a:gd name="connsiteX5" fmla="*/ 976970 w 1024367"/>
              <a:gd name="connsiteY5" fmla="*/ 301873 h 1718848"/>
              <a:gd name="connsiteX6" fmla="*/ 978119 w 1024367"/>
              <a:gd name="connsiteY6" fmla="*/ 300177 h 1718848"/>
              <a:gd name="connsiteX7" fmla="*/ 987747 w 1024367"/>
              <a:gd name="connsiteY7" fmla="*/ 316644 h 1718848"/>
              <a:gd name="connsiteX8" fmla="*/ 996555 w 1024367"/>
              <a:gd name="connsiteY8" fmla="*/ 261772 h 1718848"/>
              <a:gd name="connsiteX9" fmla="*/ 980635 w 1024367"/>
              <a:gd name="connsiteY9" fmla="*/ 192950 h 1718848"/>
              <a:gd name="connsiteX10" fmla="*/ 974235 w 1024367"/>
              <a:gd name="connsiteY10" fmla="*/ 131513 h 1718848"/>
              <a:gd name="connsiteX11" fmla="*/ 957658 w 1024367"/>
              <a:gd name="connsiteY11" fmla="*/ 71663 h 1718848"/>
              <a:gd name="connsiteX12" fmla="*/ 960393 w 1024367"/>
              <a:gd name="connsiteY12" fmla="*/ 57385 h 1718848"/>
              <a:gd name="connsiteX13" fmla="*/ 970132 w 1024367"/>
              <a:gd name="connsiteY13" fmla="*/ 65536 h 1718848"/>
              <a:gd name="connsiteX14" fmla="*/ 982167 w 1024367"/>
              <a:gd name="connsiteY14" fmla="*/ 81183 h 1718848"/>
              <a:gd name="connsiteX15" fmla="*/ 942942 w 1024367"/>
              <a:gd name="connsiteY15" fmla="*/ 15916 h 1718848"/>
              <a:gd name="connsiteX16" fmla="*/ 892994 w 1024367"/>
              <a:gd name="connsiteY16" fmla="*/ 3553 h 1718848"/>
              <a:gd name="connsiteX17" fmla="*/ 794684 w 1024367"/>
              <a:gd name="connsiteY17" fmla="*/ 32438 h 1718848"/>
              <a:gd name="connsiteX18" fmla="*/ 790691 w 1024367"/>
              <a:gd name="connsiteY18" fmla="*/ 42450 h 1718848"/>
              <a:gd name="connsiteX19" fmla="*/ 792277 w 1024367"/>
              <a:gd name="connsiteY19" fmla="*/ 91030 h 1718848"/>
              <a:gd name="connsiteX20" fmla="*/ 831065 w 1024367"/>
              <a:gd name="connsiteY20" fmla="*/ 159141 h 1718848"/>
              <a:gd name="connsiteX21" fmla="*/ 844304 w 1024367"/>
              <a:gd name="connsiteY21" fmla="*/ 166745 h 1718848"/>
              <a:gd name="connsiteX22" fmla="*/ 840475 w 1024367"/>
              <a:gd name="connsiteY22" fmla="*/ 179437 h 1718848"/>
              <a:gd name="connsiteX23" fmla="*/ 776029 w 1024367"/>
              <a:gd name="connsiteY23" fmla="*/ 241202 h 1718848"/>
              <a:gd name="connsiteX24" fmla="*/ 755076 w 1024367"/>
              <a:gd name="connsiteY24" fmla="*/ 245305 h 1718848"/>
              <a:gd name="connsiteX25" fmla="*/ 747034 w 1024367"/>
              <a:gd name="connsiteY25" fmla="*/ 225282 h 1718848"/>
              <a:gd name="connsiteX26" fmla="*/ 766510 w 1024367"/>
              <a:gd name="connsiteY26" fmla="*/ 166636 h 1718848"/>
              <a:gd name="connsiteX27" fmla="*/ 777342 w 1024367"/>
              <a:gd name="connsiteY27" fmla="*/ 129161 h 1718848"/>
              <a:gd name="connsiteX28" fmla="*/ 721048 w 1024367"/>
              <a:gd name="connsiteY28" fmla="*/ 32438 h 1718848"/>
              <a:gd name="connsiteX29" fmla="*/ 626787 w 1024367"/>
              <a:gd name="connsiteY29" fmla="*/ 24287 h 1718848"/>
              <a:gd name="connsiteX30" fmla="*/ 584389 w 1024367"/>
              <a:gd name="connsiteY30" fmla="*/ 118657 h 1718848"/>
              <a:gd name="connsiteX31" fmla="*/ 628428 w 1024367"/>
              <a:gd name="connsiteY31" fmla="*/ 226376 h 1718848"/>
              <a:gd name="connsiteX32" fmla="*/ 633571 w 1024367"/>
              <a:gd name="connsiteY32" fmla="*/ 243281 h 1718848"/>
              <a:gd name="connsiteX33" fmla="*/ 616721 w 1024367"/>
              <a:gd name="connsiteY33" fmla="*/ 245250 h 1718848"/>
              <a:gd name="connsiteX34" fmla="*/ 589148 w 1024367"/>
              <a:gd name="connsiteY34" fmla="*/ 248970 h 1718848"/>
              <a:gd name="connsiteX35" fmla="*/ 481429 w 1024367"/>
              <a:gd name="connsiteY35" fmla="*/ 346240 h 1718848"/>
              <a:gd name="connsiteX36" fmla="*/ 481429 w 1024367"/>
              <a:gd name="connsiteY36" fmla="*/ 347006 h 1718848"/>
              <a:gd name="connsiteX37" fmla="*/ 479186 w 1024367"/>
              <a:gd name="connsiteY37" fmla="*/ 349796 h 1718848"/>
              <a:gd name="connsiteX38" fmla="*/ 471418 w 1024367"/>
              <a:gd name="connsiteY38" fmla="*/ 369327 h 1718848"/>
              <a:gd name="connsiteX39" fmla="*/ 469230 w 1024367"/>
              <a:gd name="connsiteY39" fmla="*/ 372500 h 1718848"/>
              <a:gd name="connsiteX40" fmla="*/ 471418 w 1024367"/>
              <a:gd name="connsiteY40" fmla="*/ 369327 h 1718848"/>
              <a:gd name="connsiteX41" fmla="*/ 479186 w 1024367"/>
              <a:gd name="connsiteY41" fmla="*/ 349796 h 1718848"/>
              <a:gd name="connsiteX42" fmla="*/ 481156 w 1024367"/>
              <a:gd name="connsiteY42" fmla="*/ 346678 h 1718848"/>
              <a:gd name="connsiteX43" fmla="*/ 481429 w 1024367"/>
              <a:gd name="connsiteY43" fmla="*/ 346240 h 1718848"/>
              <a:gd name="connsiteX44" fmla="*/ 476998 w 1024367"/>
              <a:gd name="connsiteY44" fmla="*/ 305319 h 1718848"/>
              <a:gd name="connsiteX45" fmla="*/ 472019 w 1024367"/>
              <a:gd name="connsiteY45" fmla="*/ 294761 h 1718848"/>
              <a:gd name="connsiteX46" fmla="*/ 461297 w 1024367"/>
              <a:gd name="connsiteY46" fmla="*/ 275832 h 1718848"/>
              <a:gd name="connsiteX47" fmla="*/ 452106 w 1024367"/>
              <a:gd name="connsiteY47" fmla="*/ 260131 h 1718848"/>
              <a:gd name="connsiteX48" fmla="*/ 439578 w 1024367"/>
              <a:gd name="connsiteY48" fmla="*/ 236114 h 1718848"/>
              <a:gd name="connsiteX49" fmla="*/ 433779 w 1024367"/>
              <a:gd name="connsiteY49" fmla="*/ 219155 h 1718848"/>
              <a:gd name="connsiteX50" fmla="*/ 394937 w 1024367"/>
              <a:gd name="connsiteY50" fmla="*/ 189394 h 1718848"/>
              <a:gd name="connsiteX51" fmla="*/ 339846 w 1024367"/>
              <a:gd name="connsiteY51" fmla="*/ 170848 h 1718848"/>
              <a:gd name="connsiteX52" fmla="*/ 251110 w 1024367"/>
              <a:gd name="connsiteY52" fmla="*/ 193388 h 1718848"/>
              <a:gd name="connsiteX53" fmla="*/ 222006 w 1024367"/>
              <a:gd name="connsiteY53" fmla="*/ 221179 h 1718848"/>
              <a:gd name="connsiteX54" fmla="*/ 216098 w 1024367"/>
              <a:gd name="connsiteY54" fmla="*/ 221453 h 1718848"/>
              <a:gd name="connsiteX55" fmla="*/ 197771 w 1024367"/>
              <a:gd name="connsiteY55" fmla="*/ 240491 h 1718848"/>
              <a:gd name="connsiteX56" fmla="*/ 184586 w 1024367"/>
              <a:gd name="connsiteY56" fmla="*/ 278731 h 1718848"/>
              <a:gd name="connsiteX57" fmla="*/ 181906 w 1024367"/>
              <a:gd name="connsiteY57" fmla="*/ 294651 h 1718848"/>
              <a:gd name="connsiteX58" fmla="*/ 173590 w 1024367"/>
              <a:gd name="connsiteY58" fmla="*/ 311228 h 1718848"/>
              <a:gd name="connsiteX59" fmla="*/ 192574 w 1024367"/>
              <a:gd name="connsiteY59" fmla="*/ 320145 h 1718848"/>
              <a:gd name="connsiteX60" fmla="*/ 186063 w 1024367"/>
              <a:gd name="connsiteY60" fmla="*/ 358386 h 1718848"/>
              <a:gd name="connsiteX61" fmla="*/ 205977 w 1024367"/>
              <a:gd name="connsiteY61" fmla="*/ 348046 h 1718848"/>
              <a:gd name="connsiteX62" fmla="*/ 201491 w 1024367"/>
              <a:gd name="connsiteY62" fmla="*/ 361285 h 1718848"/>
              <a:gd name="connsiteX63" fmla="*/ 196895 w 1024367"/>
              <a:gd name="connsiteY63" fmla="*/ 388420 h 1718848"/>
              <a:gd name="connsiteX64" fmla="*/ 195364 w 1024367"/>
              <a:gd name="connsiteY64" fmla="*/ 397830 h 1718848"/>
              <a:gd name="connsiteX65" fmla="*/ 186063 w 1024367"/>
              <a:gd name="connsiteY65" fmla="*/ 413640 h 1718848"/>
              <a:gd name="connsiteX66" fmla="*/ 172222 w 1024367"/>
              <a:gd name="connsiteY66" fmla="*/ 420533 h 1718848"/>
              <a:gd name="connsiteX67" fmla="*/ 163578 w 1024367"/>
              <a:gd name="connsiteY67" fmla="*/ 405926 h 1718848"/>
              <a:gd name="connsiteX68" fmla="*/ 156576 w 1024367"/>
              <a:gd name="connsiteY68" fmla="*/ 374415 h 1718848"/>
              <a:gd name="connsiteX69" fmla="*/ 154497 w 1024367"/>
              <a:gd name="connsiteY69" fmla="*/ 355267 h 1718848"/>
              <a:gd name="connsiteX70" fmla="*/ 132833 w 1024367"/>
              <a:gd name="connsiteY70" fmla="*/ 303131 h 1718848"/>
              <a:gd name="connsiteX71" fmla="*/ 101321 w 1024367"/>
              <a:gd name="connsiteY71" fmla="*/ 293338 h 1718848"/>
              <a:gd name="connsiteX72" fmla="*/ 10288 w 1024367"/>
              <a:gd name="connsiteY72" fmla="*/ 333986 h 1718848"/>
              <a:gd name="connsiteX73" fmla="*/ 38627 w 1024367"/>
              <a:gd name="connsiteY73" fmla="*/ 425183 h 1718848"/>
              <a:gd name="connsiteX74" fmla="*/ 42401 w 1024367"/>
              <a:gd name="connsiteY74" fmla="*/ 443292 h 1718848"/>
              <a:gd name="connsiteX75" fmla="*/ 1699 w 1024367"/>
              <a:gd name="connsiteY75" fmla="*/ 578364 h 1718848"/>
              <a:gd name="connsiteX76" fmla="*/ 11163 w 1024367"/>
              <a:gd name="connsiteY76" fmla="*/ 670984 h 1718848"/>
              <a:gd name="connsiteX77" fmla="*/ 68497 w 1024367"/>
              <a:gd name="connsiteY77" fmla="*/ 802282 h 1718848"/>
              <a:gd name="connsiteX78" fmla="*/ 75882 w 1024367"/>
              <a:gd name="connsiteY78" fmla="*/ 819734 h 1718848"/>
              <a:gd name="connsiteX79" fmla="*/ 46121 w 1024367"/>
              <a:gd name="connsiteY79" fmla="*/ 959129 h 1718848"/>
              <a:gd name="connsiteX80" fmla="*/ 15868 w 1024367"/>
              <a:gd name="connsiteY80" fmla="*/ 1075711 h 1718848"/>
              <a:gd name="connsiteX81" fmla="*/ 68989 w 1024367"/>
              <a:gd name="connsiteY81" fmla="*/ 1075711 h 1718848"/>
              <a:gd name="connsiteX82" fmla="*/ 82228 w 1024367"/>
              <a:gd name="connsiteY82" fmla="*/ 1084354 h 1718848"/>
              <a:gd name="connsiteX83" fmla="*/ 102963 w 1024367"/>
              <a:gd name="connsiteY83" fmla="*/ 1248258 h 1718848"/>
              <a:gd name="connsiteX84" fmla="*/ 114232 w 1024367"/>
              <a:gd name="connsiteY84" fmla="*/ 1500788 h 1718848"/>
              <a:gd name="connsiteX85" fmla="*/ 132012 w 1024367"/>
              <a:gd name="connsiteY85" fmla="*/ 1633782 h 1718848"/>
              <a:gd name="connsiteX86" fmla="*/ 128839 w 1024367"/>
              <a:gd name="connsiteY86" fmla="*/ 1679134 h 1718848"/>
              <a:gd name="connsiteX87" fmla="*/ 150339 w 1024367"/>
              <a:gd name="connsiteY87" fmla="*/ 1713764 h 1718848"/>
              <a:gd name="connsiteX88" fmla="*/ 191643 w 1024367"/>
              <a:gd name="connsiteY88" fmla="*/ 1712068 h 1718848"/>
              <a:gd name="connsiteX89" fmla="*/ 201764 w 1024367"/>
              <a:gd name="connsiteY89" fmla="*/ 1674539 h 1718848"/>
              <a:gd name="connsiteX90" fmla="*/ 183218 w 1024367"/>
              <a:gd name="connsiteY90" fmla="*/ 1434646 h 1718848"/>
              <a:gd name="connsiteX91" fmla="*/ 197607 w 1024367"/>
              <a:gd name="connsiteY91" fmla="*/ 1419930 h 1718848"/>
              <a:gd name="connsiteX92" fmla="*/ 211119 w 1024367"/>
              <a:gd name="connsiteY92" fmla="*/ 1403627 h 1718848"/>
              <a:gd name="connsiteX93" fmla="*/ 209752 w 1024367"/>
              <a:gd name="connsiteY93" fmla="*/ 1302364 h 1718848"/>
              <a:gd name="connsiteX94" fmla="*/ 223100 w 1024367"/>
              <a:gd name="connsiteY94" fmla="*/ 1091302 h 1718848"/>
              <a:gd name="connsiteX95" fmla="*/ 228845 w 1024367"/>
              <a:gd name="connsiteY95" fmla="*/ 1080361 h 1718848"/>
              <a:gd name="connsiteX96" fmla="*/ 235355 w 1024367"/>
              <a:gd name="connsiteY96" fmla="*/ 1091576 h 1718848"/>
              <a:gd name="connsiteX97" fmla="*/ 242522 w 1024367"/>
              <a:gd name="connsiteY97" fmla="*/ 1188682 h 1718848"/>
              <a:gd name="connsiteX98" fmla="*/ 235464 w 1024367"/>
              <a:gd name="connsiteY98" fmla="*/ 1404065 h 1718848"/>
              <a:gd name="connsiteX99" fmla="*/ 245530 w 1024367"/>
              <a:gd name="connsiteY99" fmla="*/ 1419711 h 1718848"/>
              <a:gd name="connsiteX100" fmla="*/ 272228 w 1024367"/>
              <a:gd name="connsiteY100" fmla="*/ 1444822 h 1718848"/>
              <a:gd name="connsiteX101" fmla="*/ 273267 w 1024367"/>
              <a:gd name="connsiteY101" fmla="*/ 1469714 h 1718848"/>
              <a:gd name="connsiteX102" fmla="*/ 268890 w 1024367"/>
              <a:gd name="connsiteY102" fmla="*/ 1656103 h 1718848"/>
              <a:gd name="connsiteX103" fmla="*/ 288366 w 1024367"/>
              <a:gd name="connsiteY103" fmla="*/ 1693249 h 1718848"/>
              <a:gd name="connsiteX104" fmla="*/ 303630 w 1024367"/>
              <a:gd name="connsiteY104" fmla="*/ 1703753 h 1718848"/>
              <a:gd name="connsiteX105" fmla="*/ 363316 w 1024367"/>
              <a:gd name="connsiteY105" fmla="*/ 1715406 h 1718848"/>
              <a:gd name="connsiteX106" fmla="*/ 373327 w 1024367"/>
              <a:gd name="connsiteY106" fmla="*/ 1687341 h 1718848"/>
              <a:gd name="connsiteX107" fmla="*/ 339682 w 1024367"/>
              <a:gd name="connsiteY107" fmla="*/ 1649538 h 1718848"/>
              <a:gd name="connsiteX108" fmla="*/ 323489 w 1024367"/>
              <a:gd name="connsiteY108" fmla="*/ 1609109 h 1718848"/>
              <a:gd name="connsiteX109" fmla="*/ 344168 w 1024367"/>
              <a:gd name="connsiteY109" fmla="*/ 1442907 h 1718848"/>
              <a:gd name="connsiteX110" fmla="*/ 351827 w 1024367"/>
              <a:gd name="connsiteY110" fmla="*/ 1359697 h 1718848"/>
              <a:gd name="connsiteX111" fmla="*/ 367583 w 1024367"/>
              <a:gd name="connsiteY111" fmla="*/ 1131676 h 1718848"/>
              <a:gd name="connsiteX112" fmla="*/ 429567 w 1024367"/>
              <a:gd name="connsiteY112" fmla="*/ 1084300 h 1718848"/>
              <a:gd name="connsiteX113" fmla="*/ 447620 w 1024367"/>
              <a:gd name="connsiteY113" fmla="*/ 1062526 h 1718848"/>
              <a:gd name="connsiteX114" fmla="*/ 399368 w 1024367"/>
              <a:gd name="connsiteY114" fmla="*/ 829527 h 1718848"/>
              <a:gd name="connsiteX115" fmla="*/ 392912 w 1024367"/>
              <a:gd name="connsiteY115" fmla="*/ 751733 h 1718848"/>
              <a:gd name="connsiteX116" fmla="*/ 414905 w 1024367"/>
              <a:gd name="connsiteY116" fmla="*/ 606539 h 1718848"/>
              <a:gd name="connsiteX117" fmla="*/ 420649 w 1024367"/>
              <a:gd name="connsiteY117" fmla="*/ 590181 h 1718848"/>
              <a:gd name="connsiteX118" fmla="*/ 428199 w 1024367"/>
              <a:gd name="connsiteY118" fmla="*/ 605664 h 1718848"/>
              <a:gd name="connsiteX119" fmla="*/ 499264 w 1024367"/>
              <a:gd name="connsiteY119" fmla="*/ 862953 h 1718848"/>
              <a:gd name="connsiteX120" fmla="*/ 498826 w 1024367"/>
              <a:gd name="connsiteY120" fmla="*/ 1019034 h 1718848"/>
              <a:gd name="connsiteX121" fmla="*/ 491659 w 1024367"/>
              <a:gd name="connsiteY121" fmla="*/ 1073577 h 1718848"/>
              <a:gd name="connsiteX122" fmla="*/ 506212 w 1024367"/>
              <a:gd name="connsiteY122" fmla="*/ 1159413 h 1718848"/>
              <a:gd name="connsiteX123" fmla="*/ 502492 w 1024367"/>
              <a:gd name="connsiteY123" fmla="*/ 1186165 h 1718848"/>
              <a:gd name="connsiteX124" fmla="*/ 512996 w 1024367"/>
              <a:gd name="connsiteY124" fmla="*/ 1243170 h 1718848"/>
              <a:gd name="connsiteX125" fmla="*/ 568797 w 1024367"/>
              <a:gd name="connsiteY125" fmla="*/ 1251759 h 1718848"/>
              <a:gd name="connsiteX126" fmla="*/ 580723 w 1024367"/>
              <a:gd name="connsiteY126" fmla="*/ 1169698 h 1718848"/>
              <a:gd name="connsiteX127" fmla="*/ 537450 w 1024367"/>
              <a:gd name="connsiteY127" fmla="*/ 1155638 h 1718848"/>
              <a:gd name="connsiteX128" fmla="*/ 541006 w 1024367"/>
              <a:gd name="connsiteY128" fmla="*/ 1065261 h 1718848"/>
              <a:gd name="connsiteX129" fmla="*/ 555613 w 1024367"/>
              <a:gd name="connsiteY129" fmla="*/ 1041245 h 1718848"/>
              <a:gd name="connsiteX130" fmla="*/ 564475 w 1024367"/>
              <a:gd name="connsiteY130" fmla="*/ 1005630 h 1718848"/>
              <a:gd name="connsiteX131" fmla="*/ 556214 w 1024367"/>
              <a:gd name="connsiteY131" fmla="*/ 925320 h 1718848"/>
              <a:gd name="connsiteX132" fmla="*/ 547023 w 1024367"/>
              <a:gd name="connsiteY132" fmla="*/ 795006 h 1718848"/>
              <a:gd name="connsiteX133" fmla="*/ 520272 w 1024367"/>
              <a:gd name="connsiteY133" fmla="*/ 689147 h 1718848"/>
              <a:gd name="connsiteX134" fmla="*/ 515567 w 1024367"/>
              <a:gd name="connsiteY134" fmla="*/ 656377 h 1718848"/>
              <a:gd name="connsiteX135" fmla="*/ 545054 w 1024367"/>
              <a:gd name="connsiteY135" fmla="*/ 656760 h 1718848"/>
              <a:gd name="connsiteX136" fmla="*/ 571314 w 1024367"/>
              <a:gd name="connsiteY136" fmla="*/ 671586 h 1718848"/>
              <a:gd name="connsiteX137" fmla="*/ 583459 w 1024367"/>
              <a:gd name="connsiteY137" fmla="*/ 774272 h 1718848"/>
              <a:gd name="connsiteX138" fmla="*/ 582638 w 1024367"/>
              <a:gd name="connsiteY138" fmla="*/ 956612 h 1718848"/>
              <a:gd name="connsiteX139" fmla="*/ 597519 w 1024367"/>
              <a:gd name="connsiteY139" fmla="*/ 1112529 h 1718848"/>
              <a:gd name="connsiteX140" fmla="*/ 614095 w 1024367"/>
              <a:gd name="connsiteY140" fmla="*/ 1331413 h 1718848"/>
              <a:gd name="connsiteX141" fmla="*/ 643911 w 1024367"/>
              <a:gd name="connsiteY141" fmla="*/ 1502156 h 1718848"/>
              <a:gd name="connsiteX142" fmla="*/ 644348 w 1024367"/>
              <a:gd name="connsiteY142" fmla="*/ 1552760 h 1718848"/>
              <a:gd name="connsiteX143" fmla="*/ 643801 w 1024367"/>
              <a:gd name="connsiteY143" fmla="*/ 1585311 h 1718848"/>
              <a:gd name="connsiteX144" fmla="*/ 641613 w 1024367"/>
              <a:gd name="connsiteY144" fmla="*/ 1646365 h 1718848"/>
              <a:gd name="connsiteX145" fmla="*/ 658080 w 1024367"/>
              <a:gd name="connsiteY145" fmla="*/ 1679408 h 1718848"/>
              <a:gd name="connsiteX146" fmla="*/ 699110 w 1024367"/>
              <a:gd name="connsiteY146" fmla="*/ 1684386 h 1718848"/>
              <a:gd name="connsiteX147" fmla="*/ 745666 w 1024367"/>
              <a:gd name="connsiteY147" fmla="*/ 1644286 h 1718848"/>
              <a:gd name="connsiteX148" fmla="*/ 760164 w 1024367"/>
              <a:gd name="connsiteY148" fmla="*/ 1610477 h 1718848"/>
              <a:gd name="connsiteX149" fmla="*/ 754529 w 1024367"/>
              <a:gd name="connsiteY149" fmla="*/ 1554128 h 1718848"/>
              <a:gd name="connsiteX150" fmla="*/ 749934 w 1024367"/>
              <a:gd name="connsiteY150" fmla="*/ 1538591 h 1718848"/>
              <a:gd name="connsiteX151" fmla="*/ 749441 w 1024367"/>
              <a:gd name="connsiteY151" fmla="*/ 1457350 h 1718848"/>
              <a:gd name="connsiteX152" fmla="*/ 722853 w 1024367"/>
              <a:gd name="connsiteY152" fmla="*/ 1310953 h 1718848"/>
              <a:gd name="connsiteX153" fmla="*/ 758304 w 1024367"/>
              <a:gd name="connsiteY153" fmla="*/ 1015860 h 1718848"/>
              <a:gd name="connsiteX154" fmla="*/ 767385 w 1024367"/>
              <a:gd name="connsiteY154" fmla="*/ 999120 h 1718848"/>
              <a:gd name="connsiteX155" fmla="*/ 779585 w 1024367"/>
              <a:gd name="connsiteY155" fmla="*/ 1015587 h 1718848"/>
              <a:gd name="connsiteX156" fmla="*/ 814434 w 1024367"/>
              <a:gd name="connsiteY156" fmla="*/ 1164337 h 1718848"/>
              <a:gd name="connsiteX157" fmla="*/ 835715 w 1024367"/>
              <a:gd name="connsiteY157" fmla="*/ 1273314 h 1718848"/>
              <a:gd name="connsiteX158" fmla="*/ 826360 w 1024367"/>
              <a:gd name="connsiteY158" fmla="*/ 1542913 h 1718848"/>
              <a:gd name="connsiteX159" fmla="*/ 821655 w 1024367"/>
              <a:gd name="connsiteY159" fmla="*/ 1581755 h 1718848"/>
              <a:gd name="connsiteX160" fmla="*/ 829095 w 1024367"/>
              <a:gd name="connsiteY160" fmla="*/ 1678314 h 1718848"/>
              <a:gd name="connsiteX161" fmla="*/ 848517 w 1024367"/>
              <a:gd name="connsiteY161" fmla="*/ 1693796 h 1718848"/>
              <a:gd name="connsiteX162" fmla="*/ 987091 w 1024367"/>
              <a:gd name="connsiteY162" fmla="*/ 1683949 h 1718848"/>
              <a:gd name="connsiteX163" fmla="*/ 1010451 w 1024367"/>
              <a:gd name="connsiteY163" fmla="*/ 1652820 h 1718848"/>
              <a:gd name="connsiteX164" fmla="*/ 984082 w 1024367"/>
              <a:gd name="connsiteY164" fmla="*/ 1626615 h 1718848"/>
              <a:gd name="connsiteX165" fmla="*/ 967779 w 1024367"/>
              <a:gd name="connsiteY165" fmla="*/ 1623825 h 1718848"/>
              <a:gd name="connsiteX166" fmla="*/ 950765 w 1024367"/>
              <a:gd name="connsiteY166" fmla="*/ 1591001 h 1718848"/>
              <a:gd name="connsiteX167" fmla="*/ 961105 w 1024367"/>
              <a:gd name="connsiteY167" fmla="*/ 1555277 h 1718848"/>
              <a:gd name="connsiteX168" fmla="*/ 953719 w 1024367"/>
              <a:gd name="connsiteY168" fmla="*/ 1421188 h 1718848"/>
              <a:gd name="connsiteX169" fmla="*/ 956947 w 1024367"/>
              <a:gd name="connsiteY169" fmla="*/ 1243006 h 1718848"/>
              <a:gd name="connsiteX170" fmla="*/ 931235 w 1024367"/>
              <a:gd name="connsiteY170" fmla="*/ 693907 h 17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24367" h="1718848">
                <a:moveTo>
                  <a:pt x="931235" y="693907"/>
                </a:moveTo>
                <a:cubicBezTo>
                  <a:pt x="930086" y="676017"/>
                  <a:pt x="923904" y="655119"/>
                  <a:pt x="930961" y="641059"/>
                </a:cubicBezTo>
                <a:cubicBezTo>
                  <a:pt x="937745" y="627492"/>
                  <a:pt x="961159" y="627273"/>
                  <a:pt x="977462" y="622459"/>
                </a:cubicBezTo>
                <a:cubicBezTo>
                  <a:pt x="1017125" y="610642"/>
                  <a:pt x="1032772" y="584875"/>
                  <a:pt x="1020025" y="541163"/>
                </a:cubicBezTo>
                <a:cubicBezTo>
                  <a:pt x="1006512" y="494771"/>
                  <a:pt x="989936" y="449419"/>
                  <a:pt x="972429" y="404449"/>
                </a:cubicBezTo>
                <a:cubicBezTo>
                  <a:pt x="958752" y="369382"/>
                  <a:pt x="942778" y="334642"/>
                  <a:pt x="976970" y="301873"/>
                </a:cubicBezTo>
                <a:cubicBezTo>
                  <a:pt x="977462" y="301380"/>
                  <a:pt x="977790" y="300724"/>
                  <a:pt x="978119" y="300177"/>
                </a:cubicBezTo>
                <a:cubicBezTo>
                  <a:pt x="982495" y="304936"/>
                  <a:pt x="980252" y="313744"/>
                  <a:pt x="987747" y="316644"/>
                </a:cubicBezTo>
                <a:cubicBezTo>
                  <a:pt x="1007989" y="295964"/>
                  <a:pt x="1011381" y="281904"/>
                  <a:pt x="996555" y="261772"/>
                </a:cubicBezTo>
                <a:cubicBezTo>
                  <a:pt x="980909" y="240546"/>
                  <a:pt x="977955" y="217514"/>
                  <a:pt x="980635" y="192950"/>
                </a:cubicBezTo>
                <a:cubicBezTo>
                  <a:pt x="982933" y="171888"/>
                  <a:pt x="980034" y="151646"/>
                  <a:pt x="974235" y="131513"/>
                </a:cubicBezTo>
                <a:cubicBezTo>
                  <a:pt x="968490" y="111600"/>
                  <a:pt x="963457" y="91522"/>
                  <a:pt x="957658" y="71663"/>
                </a:cubicBezTo>
                <a:cubicBezTo>
                  <a:pt x="956017" y="66029"/>
                  <a:pt x="953610" y="60284"/>
                  <a:pt x="960393" y="57385"/>
                </a:cubicBezTo>
                <a:cubicBezTo>
                  <a:pt x="967177" y="54485"/>
                  <a:pt x="967341" y="62308"/>
                  <a:pt x="970132" y="65536"/>
                </a:cubicBezTo>
                <a:cubicBezTo>
                  <a:pt x="974399" y="70405"/>
                  <a:pt x="974235" y="78830"/>
                  <a:pt x="982167" y="81183"/>
                </a:cubicBezTo>
                <a:cubicBezTo>
                  <a:pt x="992835" y="37417"/>
                  <a:pt x="984355" y="22044"/>
                  <a:pt x="942942" y="15916"/>
                </a:cubicBezTo>
                <a:cubicBezTo>
                  <a:pt x="925654" y="13345"/>
                  <a:pt x="909625" y="7874"/>
                  <a:pt x="892994" y="3553"/>
                </a:cubicBezTo>
                <a:cubicBezTo>
                  <a:pt x="855136" y="-6295"/>
                  <a:pt x="822038" y="4647"/>
                  <a:pt x="794684" y="32438"/>
                </a:cubicBezTo>
                <a:cubicBezTo>
                  <a:pt x="792277" y="34845"/>
                  <a:pt x="786807" y="38511"/>
                  <a:pt x="790691" y="42450"/>
                </a:cubicBezTo>
                <a:cubicBezTo>
                  <a:pt x="806118" y="58151"/>
                  <a:pt x="796162" y="78392"/>
                  <a:pt x="792277" y="91030"/>
                </a:cubicBezTo>
                <a:cubicBezTo>
                  <a:pt x="780406" y="129763"/>
                  <a:pt x="792441" y="156241"/>
                  <a:pt x="831065" y="159141"/>
                </a:cubicBezTo>
                <a:cubicBezTo>
                  <a:pt x="836864" y="159578"/>
                  <a:pt x="841569" y="160399"/>
                  <a:pt x="844304" y="166745"/>
                </a:cubicBezTo>
                <a:cubicBezTo>
                  <a:pt x="846821" y="172654"/>
                  <a:pt x="843976" y="176045"/>
                  <a:pt x="840475" y="179437"/>
                </a:cubicBezTo>
                <a:cubicBezTo>
                  <a:pt x="819029" y="200117"/>
                  <a:pt x="797584" y="220687"/>
                  <a:pt x="776029" y="241202"/>
                </a:cubicBezTo>
                <a:cubicBezTo>
                  <a:pt x="769957" y="247001"/>
                  <a:pt x="762133" y="249353"/>
                  <a:pt x="755076" y="245305"/>
                </a:cubicBezTo>
                <a:cubicBezTo>
                  <a:pt x="748183" y="241311"/>
                  <a:pt x="746323" y="233543"/>
                  <a:pt x="747034" y="225282"/>
                </a:cubicBezTo>
                <a:cubicBezTo>
                  <a:pt x="748840" y="204110"/>
                  <a:pt x="757702" y="185346"/>
                  <a:pt x="766510" y="166636"/>
                </a:cubicBezTo>
                <a:cubicBezTo>
                  <a:pt x="772145" y="154655"/>
                  <a:pt x="776193" y="142510"/>
                  <a:pt x="777342" y="129161"/>
                </a:cubicBezTo>
                <a:cubicBezTo>
                  <a:pt x="781226" y="83590"/>
                  <a:pt x="754803" y="56236"/>
                  <a:pt x="721048" y="32438"/>
                </a:cubicBezTo>
                <a:cubicBezTo>
                  <a:pt x="690850" y="11157"/>
                  <a:pt x="660104" y="3060"/>
                  <a:pt x="626787" y="24287"/>
                </a:cubicBezTo>
                <a:cubicBezTo>
                  <a:pt x="592103" y="46334"/>
                  <a:pt x="580176" y="79104"/>
                  <a:pt x="584389" y="118657"/>
                </a:cubicBezTo>
                <a:cubicBezTo>
                  <a:pt x="588656" y="158758"/>
                  <a:pt x="602716" y="194974"/>
                  <a:pt x="628428" y="226376"/>
                </a:cubicBezTo>
                <a:cubicBezTo>
                  <a:pt x="632422" y="231245"/>
                  <a:pt x="636908" y="237318"/>
                  <a:pt x="633571" y="243281"/>
                </a:cubicBezTo>
                <a:cubicBezTo>
                  <a:pt x="629851" y="249901"/>
                  <a:pt x="622246" y="247384"/>
                  <a:pt x="616721" y="245250"/>
                </a:cubicBezTo>
                <a:cubicBezTo>
                  <a:pt x="606545" y="241311"/>
                  <a:pt x="596260" y="242734"/>
                  <a:pt x="589148" y="248970"/>
                </a:cubicBezTo>
                <a:cubicBezTo>
                  <a:pt x="552823" y="280920"/>
                  <a:pt x="506923" y="302365"/>
                  <a:pt x="481429" y="346240"/>
                </a:cubicBezTo>
                <a:cubicBezTo>
                  <a:pt x="481429" y="346514"/>
                  <a:pt x="481429" y="346733"/>
                  <a:pt x="481429" y="347006"/>
                </a:cubicBezTo>
                <a:cubicBezTo>
                  <a:pt x="480554" y="347882"/>
                  <a:pt x="479843" y="348812"/>
                  <a:pt x="479186" y="349796"/>
                </a:cubicBezTo>
                <a:cubicBezTo>
                  <a:pt x="475849" y="355978"/>
                  <a:pt x="474919" y="363255"/>
                  <a:pt x="471418" y="369327"/>
                </a:cubicBezTo>
                <a:cubicBezTo>
                  <a:pt x="470816" y="370421"/>
                  <a:pt x="470105" y="371515"/>
                  <a:pt x="469230" y="372500"/>
                </a:cubicBezTo>
                <a:cubicBezTo>
                  <a:pt x="470050" y="371461"/>
                  <a:pt x="470761" y="370421"/>
                  <a:pt x="471418" y="369327"/>
                </a:cubicBezTo>
                <a:cubicBezTo>
                  <a:pt x="474864" y="363200"/>
                  <a:pt x="475302" y="355705"/>
                  <a:pt x="479186" y="349796"/>
                </a:cubicBezTo>
                <a:cubicBezTo>
                  <a:pt x="479788" y="348702"/>
                  <a:pt x="480390" y="347663"/>
                  <a:pt x="481156" y="346678"/>
                </a:cubicBezTo>
                <a:cubicBezTo>
                  <a:pt x="481265" y="346514"/>
                  <a:pt x="481320" y="346405"/>
                  <a:pt x="481429" y="346240"/>
                </a:cubicBezTo>
                <a:cubicBezTo>
                  <a:pt x="482086" y="332454"/>
                  <a:pt x="471144" y="319981"/>
                  <a:pt x="476998" y="305319"/>
                </a:cubicBezTo>
                <a:cubicBezTo>
                  <a:pt x="478037" y="302693"/>
                  <a:pt x="474536" y="295362"/>
                  <a:pt x="472019" y="294761"/>
                </a:cubicBezTo>
                <a:cubicBezTo>
                  <a:pt x="460914" y="292080"/>
                  <a:pt x="461516" y="284202"/>
                  <a:pt x="461297" y="275832"/>
                </a:cubicBezTo>
                <a:cubicBezTo>
                  <a:pt x="461133" y="269212"/>
                  <a:pt x="456866" y="263906"/>
                  <a:pt x="452106" y="260131"/>
                </a:cubicBezTo>
                <a:cubicBezTo>
                  <a:pt x="444119" y="253785"/>
                  <a:pt x="438648" y="247439"/>
                  <a:pt x="439578" y="236114"/>
                </a:cubicBezTo>
                <a:cubicBezTo>
                  <a:pt x="440016" y="230425"/>
                  <a:pt x="437718" y="221124"/>
                  <a:pt x="433779" y="219155"/>
                </a:cubicBezTo>
                <a:cubicBezTo>
                  <a:pt x="418844" y="211551"/>
                  <a:pt x="402267" y="206791"/>
                  <a:pt x="394937" y="189394"/>
                </a:cubicBezTo>
                <a:cubicBezTo>
                  <a:pt x="372889" y="194919"/>
                  <a:pt x="360471" y="173146"/>
                  <a:pt x="339846" y="170848"/>
                </a:cubicBezTo>
                <a:cubicBezTo>
                  <a:pt x="306420" y="167183"/>
                  <a:pt x="274635" y="161384"/>
                  <a:pt x="251110" y="193388"/>
                </a:cubicBezTo>
                <a:cubicBezTo>
                  <a:pt x="231142" y="191911"/>
                  <a:pt x="222881" y="202579"/>
                  <a:pt x="222006" y="221179"/>
                </a:cubicBezTo>
                <a:cubicBezTo>
                  <a:pt x="222006" y="221343"/>
                  <a:pt x="218177" y="221562"/>
                  <a:pt x="216098" y="221453"/>
                </a:cubicBezTo>
                <a:cubicBezTo>
                  <a:pt x="202749" y="220851"/>
                  <a:pt x="197607" y="227635"/>
                  <a:pt x="197771" y="240491"/>
                </a:cubicBezTo>
                <a:cubicBezTo>
                  <a:pt x="197990" y="254660"/>
                  <a:pt x="195418" y="268009"/>
                  <a:pt x="184586" y="278731"/>
                </a:cubicBezTo>
                <a:cubicBezTo>
                  <a:pt x="180428" y="282834"/>
                  <a:pt x="181085" y="289345"/>
                  <a:pt x="181906" y="294651"/>
                </a:cubicBezTo>
                <a:cubicBezTo>
                  <a:pt x="183109" y="302420"/>
                  <a:pt x="179389" y="307179"/>
                  <a:pt x="173590" y="311228"/>
                </a:cubicBezTo>
                <a:cubicBezTo>
                  <a:pt x="179061" y="316753"/>
                  <a:pt x="188635" y="310298"/>
                  <a:pt x="192574" y="320145"/>
                </a:cubicBezTo>
                <a:cubicBezTo>
                  <a:pt x="166478" y="329500"/>
                  <a:pt x="193941" y="345420"/>
                  <a:pt x="186063" y="358386"/>
                </a:cubicBezTo>
                <a:cubicBezTo>
                  <a:pt x="195090" y="357018"/>
                  <a:pt x="196512" y="347006"/>
                  <a:pt x="205977" y="348046"/>
                </a:cubicBezTo>
                <a:cubicBezTo>
                  <a:pt x="204445" y="352915"/>
                  <a:pt x="204445" y="359370"/>
                  <a:pt x="201491" y="361285"/>
                </a:cubicBezTo>
                <a:cubicBezTo>
                  <a:pt x="189455" y="369054"/>
                  <a:pt x="173754" y="374743"/>
                  <a:pt x="196895" y="388420"/>
                </a:cubicBezTo>
                <a:cubicBezTo>
                  <a:pt x="199357" y="389842"/>
                  <a:pt x="197442" y="394711"/>
                  <a:pt x="195364" y="397830"/>
                </a:cubicBezTo>
                <a:cubicBezTo>
                  <a:pt x="191917" y="402917"/>
                  <a:pt x="187267" y="407951"/>
                  <a:pt x="186063" y="413640"/>
                </a:cubicBezTo>
                <a:cubicBezTo>
                  <a:pt x="184039" y="422940"/>
                  <a:pt x="178404" y="422557"/>
                  <a:pt x="172222" y="420533"/>
                </a:cubicBezTo>
                <a:cubicBezTo>
                  <a:pt x="165603" y="418400"/>
                  <a:pt x="160460" y="416266"/>
                  <a:pt x="163578" y="405926"/>
                </a:cubicBezTo>
                <a:cubicBezTo>
                  <a:pt x="166697" y="395532"/>
                  <a:pt x="172168" y="382730"/>
                  <a:pt x="156576" y="374415"/>
                </a:cubicBezTo>
                <a:cubicBezTo>
                  <a:pt x="150066" y="370968"/>
                  <a:pt x="152090" y="361996"/>
                  <a:pt x="154497" y="355267"/>
                </a:cubicBezTo>
                <a:cubicBezTo>
                  <a:pt x="163578" y="329500"/>
                  <a:pt x="157944" y="314674"/>
                  <a:pt x="132833" y="303131"/>
                </a:cubicBezTo>
                <a:cubicBezTo>
                  <a:pt x="122931" y="298590"/>
                  <a:pt x="112044" y="295472"/>
                  <a:pt x="101321" y="293338"/>
                </a:cubicBezTo>
                <a:cubicBezTo>
                  <a:pt x="54875" y="284093"/>
                  <a:pt x="24074" y="298098"/>
                  <a:pt x="10288" y="333986"/>
                </a:cubicBezTo>
                <a:cubicBezTo>
                  <a:pt x="-2842" y="368123"/>
                  <a:pt x="6294" y="397884"/>
                  <a:pt x="38627" y="425183"/>
                </a:cubicBezTo>
                <a:cubicBezTo>
                  <a:pt x="44863" y="430435"/>
                  <a:pt x="53179" y="433171"/>
                  <a:pt x="42401" y="443292"/>
                </a:cubicBezTo>
                <a:cubicBezTo>
                  <a:pt x="3176" y="480274"/>
                  <a:pt x="-3936" y="527869"/>
                  <a:pt x="1699" y="578364"/>
                </a:cubicBezTo>
                <a:cubicBezTo>
                  <a:pt x="5146" y="609220"/>
                  <a:pt x="13899" y="639692"/>
                  <a:pt x="11163" y="670984"/>
                </a:cubicBezTo>
                <a:cubicBezTo>
                  <a:pt x="6349" y="725528"/>
                  <a:pt x="30147" y="766996"/>
                  <a:pt x="68497" y="802282"/>
                </a:cubicBezTo>
                <a:cubicBezTo>
                  <a:pt x="73858" y="807206"/>
                  <a:pt x="77141" y="811200"/>
                  <a:pt x="75882" y="819734"/>
                </a:cubicBezTo>
                <a:cubicBezTo>
                  <a:pt x="68989" y="866892"/>
                  <a:pt x="59306" y="913339"/>
                  <a:pt x="46121" y="959129"/>
                </a:cubicBezTo>
                <a:cubicBezTo>
                  <a:pt x="35180" y="997041"/>
                  <a:pt x="26208" y="1035500"/>
                  <a:pt x="15868" y="1075711"/>
                </a:cubicBezTo>
                <a:cubicBezTo>
                  <a:pt x="35891" y="1075711"/>
                  <a:pt x="52468" y="1075711"/>
                  <a:pt x="68989" y="1075711"/>
                </a:cubicBezTo>
                <a:cubicBezTo>
                  <a:pt x="75226" y="1075711"/>
                  <a:pt x="80751" y="1075109"/>
                  <a:pt x="82228" y="1084354"/>
                </a:cubicBezTo>
                <a:cubicBezTo>
                  <a:pt x="91036" y="1138734"/>
                  <a:pt x="106136" y="1191909"/>
                  <a:pt x="102963" y="1248258"/>
                </a:cubicBezTo>
                <a:cubicBezTo>
                  <a:pt x="98148" y="1332672"/>
                  <a:pt x="105096" y="1416812"/>
                  <a:pt x="114232" y="1500788"/>
                </a:cubicBezTo>
                <a:cubicBezTo>
                  <a:pt x="119047" y="1545265"/>
                  <a:pt x="136279" y="1588046"/>
                  <a:pt x="132012" y="1633782"/>
                </a:cubicBezTo>
                <a:cubicBezTo>
                  <a:pt x="130590" y="1648881"/>
                  <a:pt x="129496" y="1663980"/>
                  <a:pt x="128839" y="1679134"/>
                </a:cubicBezTo>
                <a:cubicBezTo>
                  <a:pt x="128128" y="1695383"/>
                  <a:pt x="135514" y="1707473"/>
                  <a:pt x="150339" y="1713764"/>
                </a:cubicBezTo>
                <a:cubicBezTo>
                  <a:pt x="164071" y="1719618"/>
                  <a:pt x="178787" y="1722025"/>
                  <a:pt x="191643" y="1712068"/>
                </a:cubicBezTo>
                <a:cubicBezTo>
                  <a:pt x="203898" y="1702549"/>
                  <a:pt x="207563" y="1688216"/>
                  <a:pt x="201764" y="1674539"/>
                </a:cubicBezTo>
                <a:cubicBezTo>
                  <a:pt x="168776" y="1596526"/>
                  <a:pt x="183218" y="1515067"/>
                  <a:pt x="183218" y="1434646"/>
                </a:cubicBezTo>
                <a:cubicBezTo>
                  <a:pt x="183218" y="1424416"/>
                  <a:pt x="186501" y="1418398"/>
                  <a:pt x="197607" y="1419930"/>
                </a:cubicBezTo>
                <a:cubicBezTo>
                  <a:pt x="211229" y="1421845"/>
                  <a:pt x="212870" y="1413584"/>
                  <a:pt x="211119" y="1403627"/>
                </a:cubicBezTo>
                <a:cubicBezTo>
                  <a:pt x="205101" y="1369928"/>
                  <a:pt x="207892" y="1336173"/>
                  <a:pt x="209752" y="1302364"/>
                </a:cubicBezTo>
                <a:cubicBezTo>
                  <a:pt x="213636" y="1231955"/>
                  <a:pt x="216152" y="1161492"/>
                  <a:pt x="223100" y="1091302"/>
                </a:cubicBezTo>
                <a:cubicBezTo>
                  <a:pt x="223538" y="1087090"/>
                  <a:pt x="221514" y="1080032"/>
                  <a:pt x="228845" y="1080361"/>
                </a:cubicBezTo>
                <a:cubicBezTo>
                  <a:pt x="235026" y="1080634"/>
                  <a:pt x="234972" y="1086761"/>
                  <a:pt x="235355" y="1091576"/>
                </a:cubicBezTo>
                <a:cubicBezTo>
                  <a:pt x="237817" y="1123963"/>
                  <a:pt x="241482" y="1156295"/>
                  <a:pt x="242522" y="1188682"/>
                </a:cubicBezTo>
                <a:cubicBezTo>
                  <a:pt x="244764" y="1260567"/>
                  <a:pt x="246077" y="1332508"/>
                  <a:pt x="235464" y="1404065"/>
                </a:cubicBezTo>
                <a:cubicBezTo>
                  <a:pt x="234315" y="1411779"/>
                  <a:pt x="231088" y="1422501"/>
                  <a:pt x="245530" y="1419711"/>
                </a:cubicBezTo>
                <a:cubicBezTo>
                  <a:pt x="266812" y="1415554"/>
                  <a:pt x="271571" y="1427644"/>
                  <a:pt x="272228" y="1444822"/>
                </a:cubicBezTo>
                <a:cubicBezTo>
                  <a:pt x="272501" y="1453138"/>
                  <a:pt x="273267" y="1461399"/>
                  <a:pt x="273267" y="1469714"/>
                </a:cubicBezTo>
                <a:cubicBezTo>
                  <a:pt x="273322" y="1531862"/>
                  <a:pt x="274471" y="1594064"/>
                  <a:pt x="268890" y="1656103"/>
                </a:cubicBezTo>
                <a:cubicBezTo>
                  <a:pt x="267413" y="1672460"/>
                  <a:pt x="271243" y="1686137"/>
                  <a:pt x="288366" y="1693249"/>
                </a:cubicBezTo>
                <a:cubicBezTo>
                  <a:pt x="293947" y="1695601"/>
                  <a:pt x="299581" y="1699267"/>
                  <a:pt x="303630" y="1703753"/>
                </a:cubicBezTo>
                <a:cubicBezTo>
                  <a:pt x="320753" y="1722791"/>
                  <a:pt x="342199" y="1719727"/>
                  <a:pt x="363316" y="1715406"/>
                </a:cubicBezTo>
                <a:cubicBezTo>
                  <a:pt x="378634" y="1712287"/>
                  <a:pt x="382627" y="1699595"/>
                  <a:pt x="373327" y="1687341"/>
                </a:cubicBezTo>
                <a:cubicBezTo>
                  <a:pt x="363097" y="1673883"/>
                  <a:pt x="353085" y="1660370"/>
                  <a:pt x="339682" y="1649538"/>
                </a:cubicBezTo>
                <a:cubicBezTo>
                  <a:pt x="327154" y="1639417"/>
                  <a:pt x="320316" y="1625521"/>
                  <a:pt x="323489" y="1609109"/>
                </a:cubicBezTo>
                <a:cubicBezTo>
                  <a:pt x="334266" y="1554128"/>
                  <a:pt x="336181" y="1498052"/>
                  <a:pt x="344168" y="1442907"/>
                </a:cubicBezTo>
                <a:cubicBezTo>
                  <a:pt x="348216" y="1415061"/>
                  <a:pt x="355055" y="1388145"/>
                  <a:pt x="351827" y="1359697"/>
                </a:cubicBezTo>
                <a:cubicBezTo>
                  <a:pt x="343019" y="1282778"/>
                  <a:pt x="346083" y="1206571"/>
                  <a:pt x="367583" y="1131676"/>
                </a:cubicBezTo>
                <a:cubicBezTo>
                  <a:pt x="381260" y="1084026"/>
                  <a:pt x="381369" y="1082987"/>
                  <a:pt x="429567" y="1084300"/>
                </a:cubicBezTo>
                <a:cubicBezTo>
                  <a:pt x="448495" y="1084792"/>
                  <a:pt x="451176" y="1078938"/>
                  <a:pt x="447620" y="1062526"/>
                </a:cubicBezTo>
                <a:cubicBezTo>
                  <a:pt x="431044" y="984951"/>
                  <a:pt x="414631" y="907375"/>
                  <a:pt x="399368" y="829527"/>
                </a:cubicBezTo>
                <a:cubicBezTo>
                  <a:pt x="394389" y="804088"/>
                  <a:pt x="388864" y="778977"/>
                  <a:pt x="392912" y="751733"/>
                </a:cubicBezTo>
                <a:cubicBezTo>
                  <a:pt x="400134" y="703316"/>
                  <a:pt x="415507" y="656104"/>
                  <a:pt x="414905" y="606539"/>
                </a:cubicBezTo>
                <a:cubicBezTo>
                  <a:pt x="414850" y="601232"/>
                  <a:pt x="418570" y="595816"/>
                  <a:pt x="420649" y="590181"/>
                </a:cubicBezTo>
                <a:cubicBezTo>
                  <a:pt x="427597" y="594339"/>
                  <a:pt x="426941" y="600521"/>
                  <a:pt x="428199" y="605664"/>
                </a:cubicBezTo>
                <a:cubicBezTo>
                  <a:pt x="449699" y="692047"/>
                  <a:pt x="471418" y="778375"/>
                  <a:pt x="499264" y="862953"/>
                </a:cubicBezTo>
                <a:cubicBezTo>
                  <a:pt x="516497" y="915308"/>
                  <a:pt x="517044" y="966460"/>
                  <a:pt x="498826" y="1019034"/>
                </a:cubicBezTo>
                <a:cubicBezTo>
                  <a:pt x="492973" y="1035883"/>
                  <a:pt x="484876" y="1056727"/>
                  <a:pt x="491659" y="1073577"/>
                </a:cubicBezTo>
                <a:cubicBezTo>
                  <a:pt x="502984" y="1101697"/>
                  <a:pt x="498662" y="1131348"/>
                  <a:pt x="506212" y="1159413"/>
                </a:cubicBezTo>
                <a:cubicBezTo>
                  <a:pt x="508728" y="1168823"/>
                  <a:pt x="508017" y="1176755"/>
                  <a:pt x="502492" y="1186165"/>
                </a:cubicBezTo>
                <a:cubicBezTo>
                  <a:pt x="491824" y="1204383"/>
                  <a:pt x="497513" y="1228344"/>
                  <a:pt x="512996" y="1243170"/>
                </a:cubicBezTo>
                <a:cubicBezTo>
                  <a:pt x="527931" y="1257449"/>
                  <a:pt x="549978" y="1260841"/>
                  <a:pt x="568797" y="1251759"/>
                </a:cubicBezTo>
                <a:cubicBezTo>
                  <a:pt x="599980" y="1236715"/>
                  <a:pt x="605068" y="1201647"/>
                  <a:pt x="580723" y="1169698"/>
                </a:cubicBezTo>
                <a:cubicBezTo>
                  <a:pt x="570767" y="1151426"/>
                  <a:pt x="552658" y="1158100"/>
                  <a:pt x="537450" y="1155638"/>
                </a:cubicBezTo>
                <a:cubicBezTo>
                  <a:pt x="514965" y="1130309"/>
                  <a:pt x="516770" y="1085394"/>
                  <a:pt x="541006" y="1065261"/>
                </a:cubicBezTo>
                <a:cubicBezTo>
                  <a:pt x="548555" y="1058861"/>
                  <a:pt x="553205" y="1050764"/>
                  <a:pt x="555613" y="1041245"/>
                </a:cubicBezTo>
                <a:cubicBezTo>
                  <a:pt x="563217" y="1030522"/>
                  <a:pt x="563873" y="1018104"/>
                  <a:pt x="564475" y="1005630"/>
                </a:cubicBezTo>
                <a:cubicBezTo>
                  <a:pt x="565898" y="978386"/>
                  <a:pt x="558731" y="952072"/>
                  <a:pt x="556214" y="925320"/>
                </a:cubicBezTo>
                <a:cubicBezTo>
                  <a:pt x="552057" y="881991"/>
                  <a:pt x="549595" y="838499"/>
                  <a:pt x="547023" y="795006"/>
                </a:cubicBezTo>
                <a:cubicBezTo>
                  <a:pt x="544835" y="758407"/>
                  <a:pt x="537121" y="722464"/>
                  <a:pt x="520272" y="689147"/>
                </a:cubicBezTo>
                <a:cubicBezTo>
                  <a:pt x="514965" y="678698"/>
                  <a:pt x="509111" y="664966"/>
                  <a:pt x="515567" y="656377"/>
                </a:cubicBezTo>
                <a:cubicBezTo>
                  <a:pt x="520217" y="650195"/>
                  <a:pt x="534824" y="654791"/>
                  <a:pt x="545054" y="656760"/>
                </a:cubicBezTo>
                <a:cubicBezTo>
                  <a:pt x="555722" y="658839"/>
                  <a:pt x="569071" y="656924"/>
                  <a:pt x="571314" y="671586"/>
                </a:cubicBezTo>
                <a:cubicBezTo>
                  <a:pt x="576511" y="705724"/>
                  <a:pt x="587398" y="739916"/>
                  <a:pt x="583459" y="774272"/>
                </a:cubicBezTo>
                <a:cubicBezTo>
                  <a:pt x="576511" y="835162"/>
                  <a:pt x="584826" y="895778"/>
                  <a:pt x="582638" y="956612"/>
                </a:cubicBezTo>
                <a:cubicBezTo>
                  <a:pt x="580723" y="1008475"/>
                  <a:pt x="591446" y="1060830"/>
                  <a:pt x="597519" y="1112529"/>
                </a:cubicBezTo>
                <a:cubicBezTo>
                  <a:pt x="606108" y="1185454"/>
                  <a:pt x="609171" y="1258434"/>
                  <a:pt x="614095" y="1331413"/>
                </a:cubicBezTo>
                <a:cubicBezTo>
                  <a:pt x="617979" y="1389513"/>
                  <a:pt x="626568" y="1446573"/>
                  <a:pt x="643911" y="1502156"/>
                </a:cubicBezTo>
                <a:cubicBezTo>
                  <a:pt x="649217" y="1519224"/>
                  <a:pt x="650640" y="1535691"/>
                  <a:pt x="644348" y="1552760"/>
                </a:cubicBezTo>
                <a:cubicBezTo>
                  <a:pt x="640464" y="1563373"/>
                  <a:pt x="638713" y="1575847"/>
                  <a:pt x="643801" y="1585311"/>
                </a:cubicBezTo>
                <a:cubicBezTo>
                  <a:pt x="655290" y="1606811"/>
                  <a:pt x="651952" y="1625740"/>
                  <a:pt x="641613" y="1646365"/>
                </a:cubicBezTo>
                <a:cubicBezTo>
                  <a:pt x="632258" y="1665075"/>
                  <a:pt x="637510" y="1674703"/>
                  <a:pt x="658080" y="1679408"/>
                </a:cubicBezTo>
                <a:cubicBezTo>
                  <a:pt x="671483" y="1682472"/>
                  <a:pt x="685433" y="1684551"/>
                  <a:pt x="699110" y="1684386"/>
                </a:cubicBezTo>
                <a:cubicBezTo>
                  <a:pt x="735983" y="1683949"/>
                  <a:pt x="739430" y="1680940"/>
                  <a:pt x="745666" y="1644286"/>
                </a:cubicBezTo>
                <a:cubicBezTo>
                  <a:pt x="747855" y="1631484"/>
                  <a:pt x="753544" y="1621090"/>
                  <a:pt x="760164" y="1610477"/>
                </a:cubicBezTo>
                <a:cubicBezTo>
                  <a:pt x="776303" y="1584490"/>
                  <a:pt x="775427" y="1575300"/>
                  <a:pt x="754529" y="1554128"/>
                </a:cubicBezTo>
                <a:cubicBezTo>
                  <a:pt x="749660" y="1549204"/>
                  <a:pt x="746815" y="1546250"/>
                  <a:pt x="749934" y="1538591"/>
                </a:cubicBezTo>
                <a:cubicBezTo>
                  <a:pt x="760875" y="1511620"/>
                  <a:pt x="757647" y="1484321"/>
                  <a:pt x="749441" y="1457350"/>
                </a:cubicBezTo>
                <a:cubicBezTo>
                  <a:pt x="734889" y="1409591"/>
                  <a:pt x="725315" y="1360737"/>
                  <a:pt x="722853" y="1310953"/>
                </a:cubicBezTo>
                <a:cubicBezTo>
                  <a:pt x="717875" y="1210674"/>
                  <a:pt x="731497" y="1112419"/>
                  <a:pt x="758304" y="1015860"/>
                </a:cubicBezTo>
                <a:cubicBezTo>
                  <a:pt x="759945" y="1009952"/>
                  <a:pt x="757976" y="999941"/>
                  <a:pt x="767385" y="999120"/>
                </a:cubicBezTo>
                <a:cubicBezTo>
                  <a:pt x="778491" y="998135"/>
                  <a:pt x="777068" y="1009460"/>
                  <a:pt x="779585" y="1015587"/>
                </a:cubicBezTo>
                <a:cubicBezTo>
                  <a:pt x="799444" y="1063237"/>
                  <a:pt x="804094" y="1114443"/>
                  <a:pt x="814434" y="1164337"/>
                </a:cubicBezTo>
                <a:cubicBezTo>
                  <a:pt x="821929" y="1200553"/>
                  <a:pt x="837739" y="1234417"/>
                  <a:pt x="835715" y="1273314"/>
                </a:cubicBezTo>
                <a:cubicBezTo>
                  <a:pt x="831010" y="1363089"/>
                  <a:pt x="829478" y="1453028"/>
                  <a:pt x="826360" y="1542913"/>
                </a:cubicBezTo>
                <a:cubicBezTo>
                  <a:pt x="825923" y="1555988"/>
                  <a:pt x="826688" y="1570266"/>
                  <a:pt x="821655" y="1581755"/>
                </a:cubicBezTo>
                <a:cubicBezTo>
                  <a:pt x="806720" y="1615893"/>
                  <a:pt x="821929" y="1646584"/>
                  <a:pt x="829095" y="1678314"/>
                </a:cubicBezTo>
                <a:cubicBezTo>
                  <a:pt x="831339" y="1688161"/>
                  <a:pt x="838177" y="1693796"/>
                  <a:pt x="848517" y="1693796"/>
                </a:cubicBezTo>
                <a:cubicBezTo>
                  <a:pt x="894963" y="1693960"/>
                  <a:pt x="941137" y="1689967"/>
                  <a:pt x="987091" y="1683949"/>
                </a:cubicBezTo>
                <a:cubicBezTo>
                  <a:pt x="1003831" y="1681760"/>
                  <a:pt x="1011436" y="1670436"/>
                  <a:pt x="1010451" y="1652820"/>
                </a:cubicBezTo>
                <a:cubicBezTo>
                  <a:pt x="1009466" y="1635423"/>
                  <a:pt x="999673" y="1628585"/>
                  <a:pt x="984082" y="1626615"/>
                </a:cubicBezTo>
                <a:cubicBezTo>
                  <a:pt x="978611" y="1625904"/>
                  <a:pt x="973086" y="1625193"/>
                  <a:pt x="967779" y="1623825"/>
                </a:cubicBezTo>
                <a:cubicBezTo>
                  <a:pt x="947100" y="1618519"/>
                  <a:pt x="943106" y="1610531"/>
                  <a:pt x="950765" y="1591001"/>
                </a:cubicBezTo>
                <a:cubicBezTo>
                  <a:pt x="955306" y="1579403"/>
                  <a:pt x="958862" y="1567640"/>
                  <a:pt x="961105" y="1555277"/>
                </a:cubicBezTo>
                <a:cubicBezTo>
                  <a:pt x="969256" y="1509924"/>
                  <a:pt x="955360" y="1465939"/>
                  <a:pt x="953719" y="1421188"/>
                </a:cubicBezTo>
                <a:cubicBezTo>
                  <a:pt x="951531" y="1362159"/>
                  <a:pt x="953555" y="1303349"/>
                  <a:pt x="956947" y="1243006"/>
                </a:cubicBezTo>
                <a:cubicBezTo>
                  <a:pt x="956892" y="1242733"/>
                  <a:pt x="935939" y="765464"/>
                  <a:pt x="931235" y="693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CE2FC3BE-71F4-4DC5-8883-5AA2F63D86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82D42A4-3143-486A-9A98-52513354F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F341F3-ED44-46BD-B768-BD942603DA0B}"/>
              </a:ext>
            </a:extLst>
          </p:cNvPr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774A5-58AB-4971-BCF2-D530917C75EB}"/>
              </a:ext>
            </a:extLst>
          </p:cNvPr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48E79-E374-4264-9196-17EB20E28E21}"/>
              </a:ext>
            </a:extLst>
          </p:cNvPr>
          <p:cNvSpPr txBox="1">
            <a:spLocks/>
          </p:cNvSpPr>
          <p:nvPr/>
        </p:nvSpPr>
        <p:spPr>
          <a:xfrm>
            <a:off x="3346916" y="96746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161B9-F30B-45A7-AC8D-5EF41DF04CAA}"/>
              </a:ext>
            </a:extLst>
          </p:cNvPr>
          <p:cNvSpPr txBox="1"/>
          <p:nvPr/>
        </p:nvSpPr>
        <p:spPr>
          <a:xfrm>
            <a:off x="3346916" y="1586997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 Portfolio </a:t>
            </a:r>
            <a:r>
              <a:rPr lang="en-US" altLang="ko-KR" sz="2400" b="1" dirty="0">
                <a:solidFill>
                  <a:schemeClr val="bg1"/>
                </a:solidFill>
              </a:rPr>
              <a:t>Desi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gned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5709C2-A399-49A0-BD3E-398E9D56B01E}"/>
              </a:ext>
            </a:extLst>
          </p:cNvPr>
          <p:cNvSpPr txBox="1">
            <a:spLocks/>
          </p:cNvSpPr>
          <p:nvPr/>
        </p:nvSpPr>
        <p:spPr>
          <a:xfrm>
            <a:off x="1693172" y="4396461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7F423-9252-48EC-89AC-CDEBA1B5D865}"/>
              </a:ext>
            </a:extLst>
          </p:cNvPr>
          <p:cNvSpPr txBox="1"/>
          <p:nvPr/>
        </p:nvSpPr>
        <p:spPr>
          <a:xfrm>
            <a:off x="2084314" y="5015998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</a:t>
            </a:r>
            <a:r>
              <a:rPr lang="en-US" altLang="ko-KR" sz="2400" b="1" dirty="0">
                <a:solidFill>
                  <a:schemeClr val="accent1"/>
                </a:solidFill>
              </a:rPr>
              <a:t>olio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</a:t>
            </a:r>
            <a:r>
              <a:rPr lang="en-US" altLang="ko-KR" sz="2400" b="1" dirty="0">
                <a:solidFill>
                  <a:schemeClr val="accent1"/>
                </a:solidFill>
              </a:rPr>
              <a:t>ned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E97051C-1683-4D52-A050-1EABC1800C3A}"/>
              </a:ext>
            </a:extLst>
          </p:cNvPr>
          <p:cNvGrpSpPr/>
          <p:nvPr/>
        </p:nvGrpSpPr>
        <p:grpSpPr>
          <a:xfrm>
            <a:off x="6321511" y="1913101"/>
            <a:ext cx="5031891" cy="4184324"/>
            <a:chOff x="6321511" y="1913101"/>
            <a:chExt cx="5031891" cy="41843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56206541-95F7-4D0A-8C99-A6EF3EEF2E77}"/>
                </a:ext>
              </a:extLst>
            </p:cNvPr>
            <p:cNvSpPr/>
            <p:nvPr/>
          </p:nvSpPr>
          <p:spPr>
            <a:xfrm>
              <a:off x="6321511" y="1913101"/>
              <a:ext cx="5031891" cy="4184324"/>
            </a:xfrm>
            <a:prstGeom prst="roundRect">
              <a:avLst>
                <a:gd name="adj" fmla="val 104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43C681AE-6C4B-4BDF-B21D-8ABCB9F43292}"/>
                </a:ext>
              </a:extLst>
            </p:cNvPr>
            <p:cNvSpPr/>
            <p:nvPr/>
          </p:nvSpPr>
          <p:spPr>
            <a:xfrm>
              <a:off x="6500309" y="2119674"/>
              <a:ext cx="4674294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E3D08B3A-33F6-48ED-B627-3033B3B06A29}"/>
                </a:ext>
              </a:extLst>
            </p:cNvPr>
            <p:cNvSpPr/>
            <p:nvPr/>
          </p:nvSpPr>
          <p:spPr>
            <a:xfrm>
              <a:off x="6500309" y="3453549"/>
              <a:ext cx="4674294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id="{A3D13E91-41CD-459E-8899-B3D7DA93AA09}"/>
                </a:ext>
              </a:extLst>
            </p:cNvPr>
            <p:cNvSpPr/>
            <p:nvPr/>
          </p:nvSpPr>
          <p:spPr>
            <a:xfrm>
              <a:off x="6500309" y="4787425"/>
              <a:ext cx="4674294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2CC569E8-D6FF-44DB-8824-6039424CAFB3}"/>
                </a:ext>
              </a:extLst>
            </p:cNvPr>
            <p:cNvGrpSpPr/>
            <p:nvPr/>
          </p:nvGrpSpPr>
          <p:grpSpPr>
            <a:xfrm>
              <a:off x="7308929" y="2210440"/>
              <a:ext cx="3865675" cy="923330"/>
              <a:chOff x="2551706" y="4283314"/>
              <a:chExt cx="1480091" cy="92333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39387-401E-4EAA-952C-33EB63F7DFD1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B5B8AB-75FF-4248-BF86-6E954F24BCF7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AD6F7E58-0AAF-409E-9BF2-EFC98D62A0A2}"/>
                </a:ext>
              </a:extLst>
            </p:cNvPr>
            <p:cNvGrpSpPr/>
            <p:nvPr/>
          </p:nvGrpSpPr>
          <p:grpSpPr>
            <a:xfrm>
              <a:off x="7308929" y="3551279"/>
              <a:ext cx="3865674" cy="923330"/>
              <a:chOff x="2551706" y="4283314"/>
              <a:chExt cx="1480091" cy="92333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05396-9066-4EF3-94A9-6F27DEBC1475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FA4CE1-0C2B-4B09-B184-66B78BE3B6C7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62C0D73A-35D5-429C-8E0D-A7F8B3DDB58F}"/>
                </a:ext>
              </a:extLst>
            </p:cNvPr>
            <p:cNvGrpSpPr/>
            <p:nvPr/>
          </p:nvGrpSpPr>
          <p:grpSpPr>
            <a:xfrm>
              <a:off x="7308929" y="4892117"/>
              <a:ext cx="3865675" cy="923330"/>
              <a:chOff x="2551706" y="4283314"/>
              <a:chExt cx="1480091" cy="92333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03C3D-452E-4652-A5E0-92E3E041734A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5F5A68-2DDF-4AD5-9EA3-C9E321C9A711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15EC876-12BD-4ACE-975E-50B486D81062}"/>
              </a:ext>
            </a:extLst>
          </p:cNvPr>
          <p:cNvGrpSpPr/>
          <p:nvPr/>
        </p:nvGrpSpPr>
        <p:grpSpPr>
          <a:xfrm>
            <a:off x="838599" y="1913101"/>
            <a:ext cx="5031891" cy="4184324"/>
            <a:chOff x="6321511" y="1913101"/>
            <a:chExt cx="5031891" cy="4184324"/>
          </a:xfrm>
        </p:grpSpPr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9BE8539F-9DF5-45A5-974F-5582EF4825D6}"/>
                </a:ext>
              </a:extLst>
            </p:cNvPr>
            <p:cNvSpPr/>
            <p:nvPr/>
          </p:nvSpPr>
          <p:spPr>
            <a:xfrm>
              <a:off x="6321511" y="1913101"/>
              <a:ext cx="5031891" cy="4184324"/>
            </a:xfrm>
            <a:prstGeom prst="roundRect">
              <a:avLst>
                <a:gd name="adj" fmla="val 104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09343645-0A5F-4CB3-AFE3-133C1C6FAF02}"/>
                </a:ext>
              </a:extLst>
            </p:cNvPr>
            <p:cNvSpPr/>
            <p:nvPr/>
          </p:nvSpPr>
          <p:spPr>
            <a:xfrm>
              <a:off x="6500309" y="2119674"/>
              <a:ext cx="4674294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D80CCCEE-15C7-459E-8D08-4D3F11107320}"/>
                </a:ext>
              </a:extLst>
            </p:cNvPr>
            <p:cNvSpPr/>
            <p:nvPr/>
          </p:nvSpPr>
          <p:spPr>
            <a:xfrm>
              <a:off x="6500309" y="3453549"/>
              <a:ext cx="4674294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91BC6D67-4777-4EEF-8A60-5700DF604C31}"/>
                </a:ext>
              </a:extLst>
            </p:cNvPr>
            <p:cNvSpPr/>
            <p:nvPr/>
          </p:nvSpPr>
          <p:spPr>
            <a:xfrm>
              <a:off x="6500309" y="4787425"/>
              <a:ext cx="4674294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D094BB54-CC72-4F29-8382-59A6512B4C1A}"/>
                </a:ext>
              </a:extLst>
            </p:cNvPr>
            <p:cNvGrpSpPr/>
            <p:nvPr/>
          </p:nvGrpSpPr>
          <p:grpSpPr>
            <a:xfrm>
              <a:off x="7308929" y="2210440"/>
              <a:ext cx="3865675" cy="923330"/>
              <a:chOff x="2551706" y="4283314"/>
              <a:chExt cx="1480091" cy="923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CF1957-BF05-4AA8-ADA6-CB31F30C687E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EEC2C0-3143-443C-815C-3E9A2FA6108C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68FEDF81-9240-4FF4-9498-AF7C699BB3F8}"/>
                </a:ext>
              </a:extLst>
            </p:cNvPr>
            <p:cNvGrpSpPr/>
            <p:nvPr/>
          </p:nvGrpSpPr>
          <p:grpSpPr>
            <a:xfrm>
              <a:off x="7308929" y="3551279"/>
              <a:ext cx="3865674" cy="923330"/>
              <a:chOff x="2551706" y="4283314"/>
              <a:chExt cx="1480091" cy="92333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926C34-B65C-4309-8043-17D5AB16D66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0AFF52-E829-49EC-88CF-63F0EE2E4B8F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E0928FDE-CF25-4377-A5CB-841C765FFDF8}"/>
                </a:ext>
              </a:extLst>
            </p:cNvPr>
            <p:cNvGrpSpPr/>
            <p:nvPr/>
          </p:nvGrpSpPr>
          <p:grpSpPr>
            <a:xfrm>
              <a:off x="7308929" y="4892117"/>
              <a:ext cx="3865675" cy="923330"/>
              <a:chOff x="2551706" y="4283314"/>
              <a:chExt cx="1480091" cy="92333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22D9AE-83B9-4616-95F6-11E2BEBE2865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CD7672-FEB4-4AC2-8A4B-D33C63C960D6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501">
            <a:extLst>
              <a:ext uri="{FF2B5EF4-FFF2-40B4-BE49-F238E27FC236}">
                <a16:creationId xmlns:a16="http://schemas.microsoft.com/office/drawing/2014/main" id="{8EDD064F-209A-4D21-B5CC-790602306B37}"/>
              </a:ext>
            </a:extLst>
          </p:cNvPr>
          <p:cNvSpPr/>
          <p:nvPr/>
        </p:nvSpPr>
        <p:spPr>
          <a:xfrm>
            <a:off x="3961471" y="1493630"/>
            <a:ext cx="4297312" cy="4813784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3"/>
          </a:solidFill>
          <a:ln w="3978" cap="flat">
            <a:noFill/>
            <a:prstDash val="solid"/>
            <a:miter/>
          </a:ln>
          <a:effectLst>
            <a:outerShdw blurRad="38100" sx="101000" sy="101000" algn="ctr" rotWithShape="0">
              <a:prstClr val="black">
                <a:alpha val="6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E8A699E-7212-4F2F-B655-C4092CD3EA84}"/>
              </a:ext>
            </a:extLst>
          </p:cNvPr>
          <p:cNvGrpSpPr/>
          <p:nvPr/>
        </p:nvGrpSpPr>
        <p:grpSpPr>
          <a:xfrm rot="10800000">
            <a:off x="5886059" y="4979473"/>
            <a:ext cx="419881" cy="596218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FBD8338-BE73-4F42-BB78-234049EE7F1B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Freeform: Shape 149">
              <a:extLst>
                <a:ext uri="{FF2B5EF4-FFF2-40B4-BE49-F238E27FC236}">
                  <a16:creationId xmlns:a16="http://schemas.microsoft.com/office/drawing/2014/main" id="{A3EA7BF8-024C-4BE7-8E74-4818DEFC679A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0B78087-10D8-4972-94E6-6ACD8DD8917D}"/>
              </a:ext>
            </a:extLst>
          </p:cNvPr>
          <p:cNvGrpSpPr/>
          <p:nvPr/>
        </p:nvGrpSpPr>
        <p:grpSpPr>
          <a:xfrm rot="5400000">
            <a:off x="7281219" y="3629026"/>
            <a:ext cx="392656" cy="550835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9387E622-480B-4985-AE5C-F33B1DF8307F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Freeform: Shape 147">
              <a:extLst>
                <a:ext uri="{FF2B5EF4-FFF2-40B4-BE49-F238E27FC236}">
                  <a16:creationId xmlns:a16="http://schemas.microsoft.com/office/drawing/2014/main" id="{3AAA403D-66AF-482F-A3E1-E95E449E2359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00BB3CA-496F-4E0E-834F-4E088A736EA7}"/>
              </a:ext>
            </a:extLst>
          </p:cNvPr>
          <p:cNvGrpSpPr/>
          <p:nvPr/>
        </p:nvGrpSpPr>
        <p:grpSpPr>
          <a:xfrm>
            <a:off x="5829155" y="2238001"/>
            <a:ext cx="385383" cy="539686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8A0CB44-2294-4577-A998-60089EC9A76C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995E526-6631-4A85-9E98-BBEB6274CBC7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44FF950-3F1E-479F-8503-D59C0812006E}"/>
              </a:ext>
            </a:extLst>
          </p:cNvPr>
          <p:cNvGrpSpPr/>
          <p:nvPr/>
        </p:nvGrpSpPr>
        <p:grpSpPr>
          <a:xfrm rot="16200000">
            <a:off x="4475250" y="3659092"/>
            <a:ext cx="452943" cy="558120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3F35F6C-7E50-494D-86AD-C760C76B638C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Freeform: Shape 151">
              <a:extLst>
                <a:ext uri="{FF2B5EF4-FFF2-40B4-BE49-F238E27FC236}">
                  <a16:creationId xmlns:a16="http://schemas.microsoft.com/office/drawing/2014/main" id="{C3A95D19-C4D6-4FAA-B53B-B0D7FB7574BB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12AEF67D-FE07-4BF9-94C9-0BC3BAF37761}"/>
              </a:ext>
            </a:extLst>
          </p:cNvPr>
          <p:cNvGrpSpPr/>
          <p:nvPr/>
        </p:nvGrpSpPr>
        <p:grpSpPr>
          <a:xfrm rot="8349968">
            <a:off x="6860089" y="4604492"/>
            <a:ext cx="421614" cy="499121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: Shape 150">
              <a:extLst>
                <a:ext uri="{FF2B5EF4-FFF2-40B4-BE49-F238E27FC236}">
                  <a16:creationId xmlns:a16="http://schemas.microsoft.com/office/drawing/2014/main" id="{6C161D92-CC97-40CB-AB7A-3C4263A5602B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51">
              <a:extLst>
                <a:ext uri="{FF2B5EF4-FFF2-40B4-BE49-F238E27FC236}">
                  <a16:creationId xmlns:a16="http://schemas.microsoft.com/office/drawing/2014/main" id="{1AD0D72A-DF9D-4289-8E1B-F5AA566EB8A1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AFB5B50-1D24-40EC-B74D-A67FDA71BA44}"/>
              </a:ext>
            </a:extLst>
          </p:cNvPr>
          <p:cNvGrpSpPr/>
          <p:nvPr/>
        </p:nvGrpSpPr>
        <p:grpSpPr>
          <a:xfrm rot="2528936">
            <a:off x="6886855" y="2609794"/>
            <a:ext cx="354059" cy="531889"/>
            <a:chOff x="792728" y="4579359"/>
            <a:chExt cx="1429877" cy="21480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Freeform: Shape 148">
              <a:extLst>
                <a:ext uri="{FF2B5EF4-FFF2-40B4-BE49-F238E27FC236}">
                  <a16:creationId xmlns:a16="http://schemas.microsoft.com/office/drawing/2014/main" id="{507E581C-98B5-42AA-8FE0-D3B620965454}"/>
                </a:ext>
              </a:extLst>
            </p:cNvPr>
            <p:cNvSpPr/>
            <p:nvPr/>
          </p:nvSpPr>
          <p:spPr>
            <a:xfrm>
              <a:off x="792728" y="4579359"/>
              <a:ext cx="1429877" cy="1432715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9">
              <a:extLst>
                <a:ext uri="{FF2B5EF4-FFF2-40B4-BE49-F238E27FC236}">
                  <a16:creationId xmlns:a16="http://schemas.microsoft.com/office/drawing/2014/main" id="{7BF4B550-BB47-436D-AF82-724A5116DBE6}"/>
                </a:ext>
              </a:extLst>
            </p:cNvPr>
            <p:cNvSpPr/>
            <p:nvPr/>
          </p:nvSpPr>
          <p:spPr>
            <a:xfrm>
              <a:off x="1111624" y="5433626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A6535DF-779D-4D3A-8745-B128FCD189A2}"/>
              </a:ext>
            </a:extLst>
          </p:cNvPr>
          <p:cNvGrpSpPr/>
          <p:nvPr/>
        </p:nvGrpSpPr>
        <p:grpSpPr>
          <a:xfrm rot="18411931">
            <a:off x="4827647" y="2627240"/>
            <a:ext cx="353612" cy="661624"/>
            <a:chOff x="2441813" y="4055409"/>
            <a:chExt cx="1428071" cy="2671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Freeform: Shape 146">
              <a:extLst>
                <a:ext uri="{FF2B5EF4-FFF2-40B4-BE49-F238E27FC236}">
                  <a16:creationId xmlns:a16="http://schemas.microsoft.com/office/drawing/2014/main" id="{DAEC0EA0-5159-4427-B2A3-4773D40A6017}"/>
                </a:ext>
              </a:extLst>
            </p:cNvPr>
            <p:cNvSpPr/>
            <p:nvPr/>
          </p:nvSpPr>
          <p:spPr>
            <a:xfrm>
              <a:off x="2441813" y="4055409"/>
              <a:ext cx="1428071" cy="1956665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47">
              <a:extLst>
                <a:ext uri="{FF2B5EF4-FFF2-40B4-BE49-F238E27FC236}">
                  <a16:creationId xmlns:a16="http://schemas.microsoft.com/office/drawing/2014/main" id="{9303F374-0595-4EEF-AE66-6F06905C725B}"/>
                </a:ext>
              </a:extLst>
            </p:cNvPr>
            <p:cNvSpPr/>
            <p:nvPr/>
          </p:nvSpPr>
          <p:spPr>
            <a:xfrm>
              <a:off x="2757300" y="54338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1B3EA8C-8F36-4E91-A5B8-546EA769F525}"/>
              </a:ext>
            </a:extLst>
          </p:cNvPr>
          <p:cNvGrpSpPr/>
          <p:nvPr/>
        </p:nvGrpSpPr>
        <p:grpSpPr>
          <a:xfrm rot="13052812">
            <a:off x="4803018" y="4614484"/>
            <a:ext cx="565486" cy="487724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03ABFFC-311B-472E-A527-0409F0F0E16E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E1726322-D25B-46D3-9F57-C26AB9EB5B68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BFD660B-3F39-4B2F-95CD-F6C550607800}"/>
              </a:ext>
            </a:extLst>
          </p:cNvPr>
          <p:cNvGrpSpPr/>
          <p:nvPr/>
        </p:nvGrpSpPr>
        <p:grpSpPr>
          <a:xfrm rot="14704170">
            <a:off x="4631210" y="4187413"/>
            <a:ext cx="419881" cy="596218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0E36C98-A256-4CA6-94CA-FD0D205A0FA8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Freeform: Shape 149">
              <a:extLst>
                <a:ext uri="{FF2B5EF4-FFF2-40B4-BE49-F238E27FC236}">
                  <a16:creationId xmlns:a16="http://schemas.microsoft.com/office/drawing/2014/main" id="{A72055F9-FFC8-44A0-9544-683CDE1C17D6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DB1DA63-C705-405B-A52B-76F5FF61D1D9}"/>
              </a:ext>
            </a:extLst>
          </p:cNvPr>
          <p:cNvGrpSpPr/>
          <p:nvPr/>
        </p:nvGrpSpPr>
        <p:grpSpPr>
          <a:xfrm rot="9304170">
            <a:off x="6472360" y="4884116"/>
            <a:ext cx="392656" cy="550835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F2EC9D47-DDF9-402C-A0C7-0B147ABE3667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6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Freeform: Shape 147">
              <a:extLst>
                <a:ext uri="{FF2B5EF4-FFF2-40B4-BE49-F238E27FC236}">
                  <a16:creationId xmlns:a16="http://schemas.microsoft.com/office/drawing/2014/main" id="{DB25CFAF-BE12-4842-982F-EB5E4F13F007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CB44C48-5EC3-4F27-B668-3E7FE3609D0A}"/>
              </a:ext>
            </a:extLst>
          </p:cNvPr>
          <p:cNvGrpSpPr/>
          <p:nvPr/>
        </p:nvGrpSpPr>
        <p:grpSpPr>
          <a:xfrm rot="3904170">
            <a:off x="7161883" y="3008926"/>
            <a:ext cx="385383" cy="539686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948B2E0-4882-489E-8E07-9513F6D8918D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33ABC33-DA71-4D77-BD23-DCAB5A9102F2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61BDCE73-B782-4313-BE86-A347451D49D6}"/>
              </a:ext>
            </a:extLst>
          </p:cNvPr>
          <p:cNvGrpSpPr/>
          <p:nvPr/>
        </p:nvGrpSpPr>
        <p:grpSpPr>
          <a:xfrm rot="20104170">
            <a:off x="5241587" y="2377509"/>
            <a:ext cx="452943" cy="558120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28ECD86-C403-4AE3-A700-CC9174DCB4B5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Freeform: Shape 151">
              <a:extLst>
                <a:ext uri="{FF2B5EF4-FFF2-40B4-BE49-F238E27FC236}">
                  <a16:creationId xmlns:a16="http://schemas.microsoft.com/office/drawing/2014/main" id="{FD6BCB4D-7518-42C9-B977-09CD639AC6D3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2AB0C994-8153-4594-9916-9125B1943309}"/>
              </a:ext>
            </a:extLst>
          </p:cNvPr>
          <p:cNvGrpSpPr/>
          <p:nvPr/>
        </p:nvGrpSpPr>
        <p:grpSpPr>
          <a:xfrm rot="12443326">
            <a:off x="5284195" y="4875720"/>
            <a:ext cx="421614" cy="499121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Freeform: Shape 150">
              <a:extLst>
                <a:ext uri="{FF2B5EF4-FFF2-40B4-BE49-F238E27FC236}">
                  <a16:creationId xmlns:a16="http://schemas.microsoft.com/office/drawing/2014/main" id="{8EFEFB0D-CDE0-4176-883B-AC4C418322DB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51">
              <a:extLst>
                <a:ext uri="{FF2B5EF4-FFF2-40B4-BE49-F238E27FC236}">
                  <a16:creationId xmlns:a16="http://schemas.microsoft.com/office/drawing/2014/main" id="{18FDCD4E-8BC4-403E-A4EE-009BBC07798D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7A646004-7D3C-4F29-B629-4E00020C8E00}"/>
              </a:ext>
            </a:extLst>
          </p:cNvPr>
          <p:cNvGrpSpPr/>
          <p:nvPr/>
        </p:nvGrpSpPr>
        <p:grpSpPr>
          <a:xfrm rot="6433106">
            <a:off x="7250142" y="4084853"/>
            <a:ext cx="354059" cy="531889"/>
            <a:chOff x="792728" y="4579359"/>
            <a:chExt cx="1429877" cy="21480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Freeform: Shape 148">
              <a:extLst>
                <a:ext uri="{FF2B5EF4-FFF2-40B4-BE49-F238E27FC236}">
                  <a16:creationId xmlns:a16="http://schemas.microsoft.com/office/drawing/2014/main" id="{AF1FF55F-B809-44F1-ADDF-73FA448E7612}"/>
                </a:ext>
              </a:extLst>
            </p:cNvPr>
            <p:cNvSpPr/>
            <p:nvPr/>
          </p:nvSpPr>
          <p:spPr>
            <a:xfrm>
              <a:off x="792728" y="4579359"/>
              <a:ext cx="1429877" cy="1432715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49">
              <a:extLst>
                <a:ext uri="{FF2B5EF4-FFF2-40B4-BE49-F238E27FC236}">
                  <a16:creationId xmlns:a16="http://schemas.microsoft.com/office/drawing/2014/main" id="{5F31C655-F5F8-456C-9DA1-BADA5FBE5D47}"/>
                </a:ext>
              </a:extLst>
            </p:cNvPr>
            <p:cNvSpPr/>
            <p:nvPr/>
          </p:nvSpPr>
          <p:spPr>
            <a:xfrm>
              <a:off x="1111624" y="5433626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D44E64D-6213-4C02-8EF6-3E456D326217}"/>
              </a:ext>
            </a:extLst>
          </p:cNvPr>
          <p:cNvGrpSpPr/>
          <p:nvPr/>
        </p:nvGrpSpPr>
        <p:grpSpPr>
          <a:xfrm rot="716101">
            <a:off x="6307633" y="2187149"/>
            <a:ext cx="353612" cy="661624"/>
            <a:chOff x="2441813" y="4055409"/>
            <a:chExt cx="1428071" cy="2671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Freeform: Shape 146">
              <a:extLst>
                <a:ext uri="{FF2B5EF4-FFF2-40B4-BE49-F238E27FC236}">
                  <a16:creationId xmlns:a16="http://schemas.microsoft.com/office/drawing/2014/main" id="{BA6F31A1-40BC-46EA-93C1-27F693D19448}"/>
                </a:ext>
              </a:extLst>
            </p:cNvPr>
            <p:cNvSpPr/>
            <p:nvPr/>
          </p:nvSpPr>
          <p:spPr>
            <a:xfrm>
              <a:off x="2441813" y="4055409"/>
              <a:ext cx="1428071" cy="1956665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47">
              <a:extLst>
                <a:ext uri="{FF2B5EF4-FFF2-40B4-BE49-F238E27FC236}">
                  <a16:creationId xmlns:a16="http://schemas.microsoft.com/office/drawing/2014/main" id="{46B1E5C6-F2B6-42A8-9898-7F8D8129FC86}"/>
                </a:ext>
              </a:extLst>
            </p:cNvPr>
            <p:cNvSpPr/>
            <p:nvPr/>
          </p:nvSpPr>
          <p:spPr>
            <a:xfrm>
              <a:off x="2757300" y="54338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23B6FCE0-AAB8-4744-B217-756C55B2E531}"/>
              </a:ext>
            </a:extLst>
          </p:cNvPr>
          <p:cNvGrpSpPr/>
          <p:nvPr/>
        </p:nvGrpSpPr>
        <p:grpSpPr>
          <a:xfrm rot="17374809">
            <a:off x="4495897" y="3134891"/>
            <a:ext cx="565486" cy="487724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87F39AA-4E62-4CD7-80B3-6B625F95E2F8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EE4A8B9-537D-4C52-AA43-EA17F428A1BC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aphic 17">
            <a:extLst>
              <a:ext uri="{FF2B5EF4-FFF2-40B4-BE49-F238E27FC236}">
                <a16:creationId xmlns:a16="http://schemas.microsoft.com/office/drawing/2014/main" id="{0FC39537-1DE1-494C-8E02-950F53A85915}"/>
              </a:ext>
            </a:extLst>
          </p:cNvPr>
          <p:cNvGrpSpPr/>
          <p:nvPr/>
        </p:nvGrpSpPr>
        <p:grpSpPr>
          <a:xfrm>
            <a:off x="5493968" y="3259588"/>
            <a:ext cx="1204064" cy="1203962"/>
            <a:chOff x="86661" y="3505213"/>
            <a:chExt cx="3098088" cy="3097826"/>
          </a:xfrm>
          <a:solidFill>
            <a:srgbClr val="6CB145"/>
          </a:solidFill>
        </p:grpSpPr>
        <p:sp>
          <p:nvSpPr>
            <p:cNvPr id="73" name="Graphic 17">
              <a:extLst>
                <a:ext uri="{FF2B5EF4-FFF2-40B4-BE49-F238E27FC236}">
                  <a16:creationId xmlns:a16="http://schemas.microsoft.com/office/drawing/2014/main" id="{B7C13A8B-E0A4-4D47-A224-36825FF4E478}"/>
                </a:ext>
              </a:extLst>
            </p:cNvPr>
            <p:cNvSpPr/>
            <p:nvPr/>
          </p:nvSpPr>
          <p:spPr>
            <a:xfrm>
              <a:off x="86661" y="3505213"/>
              <a:ext cx="3098088" cy="3097826"/>
            </a:xfrm>
            <a:custGeom>
              <a:avLst/>
              <a:gdLst>
                <a:gd name="connsiteX0" fmla="*/ 3079602 w 3098088"/>
                <a:gd name="connsiteY0" fmla="*/ 1315061 h 3097826"/>
                <a:gd name="connsiteX1" fmla="*/ 3079602 w 3098088"/>
                <a:gd name="connsiteY1" fmla="*/ 1315061 h 3097826"/>
                <a:gd name="connsiteX2" fmla="*/ 3079002 w 3098088"/>
                <a:gd name="connsiteY2" fmla="*/ 1309499 h 3097826"/>
                <a:gd name="connsiteX3" fmla="*/ 3057792 w 3098088"/>
                <a:gd name="connsiteY3" fmla="*/ 1200778 h 3097826"/>
                <a:gd name="connsiteX4" fmla="*/ 3032492 w 3098088"/>
                <a:gd name="connsiteY4" fmla="*/ 1102307 h 3097826"/>
                <a:gd name="connsiteX5" fmla="*/ 2685499 w 3098088"/>
                <a:gd name="connsiteY5" fmla="*/ 497304 h 3097826"/>
                <a:gd name="connsiteX6" fmla="*/ 1739337 w 3098088"/>
                <a:gd name="connsiteY6" fmla="*/ 12636 h 3097826"/>
                <a:gd name="connsiteX7" fmla="*/ 1188968 w 3098088"/>
                <a:gd name="connsiteY7" fmla="*/ 42516 h 3097826"/>
                <a:gd name="connsiteX8" fmla="*/ 270940 w 3098088"/>
                <a:gd name="connsiteY8" fmla="*/ 674726 h 3097826"/>
                <a:gd name="connsiteX9" fmla="*/ 84631 w 3098088"/>
                <a:gd name="connsiteY9" fmla="*/ 1048218 h 3097826"/>
                <a:gd name="connsiteX10" fmla="*/ 63475 w 3098088"/>
                <a:gd name="connsiteY10" fmla="*/ 1113375 h 3097826"/>
                <a:gd name="connsiteX11" fmla="*/ 41066 w 3098088"/>
                <a:gd name="connsiteY11" fmla="*/ 1200669 h 3097826"/>
                <a:gd name="connsiteX12" fmla="*/ 36049 w 3098088"/>
                <a:gd name="connsiteY12" fmla="*/ 1216154 h 3097826"/>
                <a:gd name="connsiteX13" fmla="*/ 31578 w 3098088"/>
                <a:gd name="connsiteY13" fmla="*/ 1860741 h 3097826"/>
                <a:gd name="connsiteX14" fmla="*/ 438003 w 3098088"/>
                <a:gd name="connsiteY14" fmla="*/ 2626754 h 3097826"/>
                <a:gd name="connsiteX15" fmla="*/ 1875157 w 3098088"/>
                <a:gd name="connsiteY15" fmla="*/ 3062077 h 3097826"/>
                <a:gd name="connsiteX16" fmla="*/ 2794712 w 3098088"/>
                <a:gd name="connsiteY16" fmla="*/ 2469670 h 3097826"/>
                <a:gd name="connsiteX17" fmla="*/ 3081728 w 3098088"/>
                <a:gd name="connsiteY17" fmla="*/ 1772575 h 3097826"/>
                <a:gd name="connsiteX18" fmla="*/ 3079602 w 3098088"/>
                <a:gd name="connsiteY18" fmla="*/ 1315061 h 3097826"/>
                <a:gd name="connsiteX19" fmla="*/ 2901307 w 3098088"/>
                <a:gd name="connsiteY19" fmla="*/ 1386651 h 3097826"/>
                <a:gd name="connsiteX20" fmla="*/ 2901525 w 3098088"/>
                <a:gd name="connsiteY20" fmla="*/ 1384525 h 3097826"/>
                <a:gd name="connsiteX21" fmla="*/ 2901307 w 3098088"/>
                <a:gd name="connsiteY21" fmla="*/ 1386651 h 3097826"/>
                <a:gd name="connsiteX22" fmla="*/ 1817634 w 3098088"/>
                <a:gd name="connsiteY22" fmla="*/ 1548480 h 3097826"/>
                <a:gd name="connsiteX23" fmla="*/ 1876302 w 3098088"/>
                <a:gd name="connsiteY23" fmla="*/ 1405571 h 3097826"/>
                <a:gd name="connsiteX24" fmla="*/ 2066865 w 3098088"/>
                <a:gd name="connsiteY24" fmla="*/ 1272205 h 3097826"/>
                <a:gd name="connsiteX25" fmla="*/ 2352464 w 3098088"/>
                <a:gd name="connsiteY25" fmla="*/ 1196089 h 3097826"/>
                <a:gd name="connsiteX26" fmla="*/ 2518000 w 3098088"/>
                <a:gd name="connsiteY26" fmla="*/ 1124662 h 3097826"/>
                <a:gd name="connsiteX27" fmla="*/ 2585120 w 3098088"/>
                <a:gd name="connsiteY27" fmla="*/ 1045110 h 3097826"/>
                <a:gd name="connsiteX28" fmla="*/ 2608402 w 3098088"/>
                <a:gd name="connsiteY28" fmla="*/ 1244234 h 3097826"/>
                <a:gd name="connsiteX29" fmla="*/ 2559057 w 3098088"/>
                <a:gd name="connsiteY29" fmla="*/ 1445701 h 3097826"/>
                <a:gd name="connsiteX30" fmla="*/ 2340632 w 3098088"/>
                <a:gd name="connsiteY30" fmla="*/ 1671869 h 3097826"/>
                <a:gd name="connsiteX31" fmla="*/ 2257646 w 3098088"/>
                <a:gd name="connsiteY31" fmla="*/ 1714289 h 3097826"/>
                <a:gd name="connsiteX32" fmla="*/ 2163373 w 3098088"/>
                <a:gd name="connsiteY32" fmla="*/ 1752728 h 3097826"/>
                <a:gd name="connsiteX33" fmla="*/ 2039712 w 3098088"/>
                <a:gd name="connsiteY33" fmla="*/ 1810579 h 3097826"/>
                <a:gd name="connsiteX34" fmla="*/ 1916269 w 3098088"/>
                <a:gd name="connsiteY34" fmla="*/ 1935439 h 3097826"/>
                <a:gd name="connsiteX35" fmla="*/ 2042765 w 3098088"/>
                <a:gd name="connsiteY35" fmla="*/ 1667070 h 3097826"/>
                <a:gd name="connsiteX36" fmla="*/ 2230111 w 3098088"/>
                <a:gd name="connsiteY36" fmla="*/ 1437468 h 3097826"/>
                <a:gd name="connsiteX37" fmla="*/ 1871559 w 3098088"/>
                <a:gd name="connsiteY37" fmla="*/ 1893019 h 3097826"/>
                <a:gd name="connsiteX38" fmla="*/ 1817362 w 3098088"/>
                <a:gd name="connsiteY38" fmla="*/ 1668815 h 3097826"/>
                <a:gd name="connsiteX39" fmla="*/ 1817634 w 3098088"/>
                <a:gd name="connsiteY39" fmla="*/ 1548480 h 3097826"/>
                <a:gd name="connsiteX40" fmla="*/ 2619361 w 3098088"/>
                <a:gd name="connsiteY40" fmla="*/ 2365310 h 3097826"/>
                <a:gd name="connsiteX41" fmla="*/ 1889170 w 3098088"/>
                <a:gd name="connsiteY41" fmla="*/ 2847524 h 3097826"/>
                <a:gd name="connsiteX42" fmla="*/ 1859836 w 3098088"/>
                <a:gd name="connsiteY42" fmla="*/ 2824351 h 3097826"/>
                <a:gd name="connsiteX43" fmla="*/ 1919813 w 3098088"/>
                <a:gd name="connsiteY43" fmla="*/ 2747144 h 3097826"/>
                <a:gd name="connsiteX44" fmla="*/ 2783861 w 3098088"/>
                <a:gd name="connsiteY44" fmla="*/ 1810797 h 3097826"/>
                <a:gd name="connsiteX45" fmla="*/ 2633865 w 3098088"/>
                <a:gd name="connsiteY45" fmla="*/ 895986 h 3097826"/>
                <a:gd name="connsiteX46" fmla="*/ 1962396 w 3098088"/>
                <a:gd name="connsiteY46" fmla="*/ 348289 h 3097826"/>
                <a:gd name="connsiteX47" fmla="*/ 1481818 w 3098088"/>
                <a:gd name="connsiteY47" fmla="*/ 281823 h 3097826"/>
                <a:gd name="connsiteX48" fmla="*/ 1016671 w 3098088"/>
                <a:gd name="connsiteY48" fmla="*/ 397633 h 3097826"/>
                <a:gd name="connsiteX49" fmla="*/ 645141 w 3098088"/>
                <a:gd name="connsiteY49" fmla="*/ 664912 h 3097826"/>
                <a:gd name="connsiteX50" fmla="*/ 343676 w 3098088"/>
                <a:gd name="connsiteY50" fmla="*/ 1178368 h 3097826"/>
                <a:gd name="connsiteX51" fmla="*/ 314833 w 3098088"/>
                <a:gd name="connsiteY51" fmla="*/ 1784952 h 3097826"/>
                <a:gd name="connsiteX52" fmla="*/ 315432 w 3098088"/>
                <a:gd name="connsiteY52" fmla="*/ 1788060 h 3097826"/>
                <a:gd name="connsiteX53" fmla="*/ 759315 w 3098088"/>
                <a:gd name="connsiteY53" fmla="*/ 2520759 h 3097826"/>
                <a:gd name="connsiteX54" fmla="*/ 1630452 w 3098088"/>
                <a:gd name="connsiteY54" fmla="*/ 2798888 h 3097826"/>
                <a:gd name="connsiteX55" fmla="*/ 1658914 w 3098088"/>
                <a:gd name="connsiteY55" fmla="*/ 2772498 h 3097826"/>
                <a:gd name="connsiteX56" fmla="*/ 1681323 w 3098088"/>
                <a:gd name="connsiteY56" fmla="*/ 2611433 h 3097826"/>
                <a:gd name="connsiteX57" fmla="*/ 1668619 w 3098088"/>
                <a:gd name="connsiteY57" fmla="*/ 2251245 h 3097826"/>
                <a:gd name="connsiteX58" fmla="*/ 1429639 w 3098088"/>
                <a:gd name="connsiteY58" fmla="*/ 1852944 h 3097826"/>
                <a:gd name="connsiteX59" fmla="*/ 1177899 w 3098088"/>
                <a:gd name="connsiteY59" fmla="*/ 1697549 h 3097826"/>
                <a:gd name="connsiteX60" fmla="*/ 729164 w 3098088"/>
                <a:gd name="connsiteY60" fmla="*/ 887317 h 3097826"/>
                <a:gd name="connsiteX61" fmla="*/ 743394 w 3098088"/>
                <a:gd name="connsiteY61" fmla="*/ 805094 h 3097826"/>
                <a:gd name="connsiteX62" fmla="*/ 746448 w 3098088"/>
                <a:gd name="connsiteY62" fmla="*/ 796970 h 3097826"/>
                <a:gd name="connsiteX63" fmla="*/ 1024141 w 3098088"/>
                <a:gd name="connsiteY63" fmla="*/ 987260 h 3097826"/>
                <a:gd name="connsiteX64" fmla="*/ 1401231 w 3098088"/>
                <a:gd name="connsiteY64" fmla="*/ 1086058 h 3097826"/>
                <a:gd name="connsiteX65" fmla="*/ 1666329 w 3098088"/>
                <a:gd name="connsiteY65" fmla="*/ 1239217 h 3097826"/>
                <a:gd name="connsiteX66" fmla="*/ 1788246 w 3098088"/>
                <a:gd name="connsiteY66" fmla="*/ 1587138 h 3097826"/>
                <a:gd name="connsiteX67" fmla="*/ 1761038 w 3098088"/>
                <a:gd name="connsiteY67" fmla="*/ 1776065 h 3097826"/>
                <a:gd name="connsiteX68" fmla="*/ 1734157 w 3098088"/>
                <a:gd name="connsiteY68" fmla="*/ 1863086 h 3097826"/>
                <a:gd name="connsiteX69" fmla="*/ 1712838 w 3098088"/>
                <a:gd name="connsiteY69" fmla="*/ 1943618 h 3097826"/>
                <a:gd name="connsiteX70" fmla="*/ 1674399 w 3098088"/>
                <a:gd name="connsiteY70" fmla="*/ 1851472 h 3097826"/>
                <a:gd name="connsiteX71" fmla="*/ 1580835 w 3098088"/>
                <a:gd name="connsiteY71" fmla="*/ 1675958 h 3097826"/>
                <a:gd name="connsiteX72" fmla="*/ 1242892 w 3098088"/>
                <a:gd name="connsiteY72" fmla="*/ 1331364 h 3097826"/>
                <a:gd name="connsiteX73" fmla="*/ 1227953 w 3098088"/>
                <a:gd name="connsiteY73" fmla="*/ 1325748 h 3097826"/>
                <a:gd name="connsiteX74" fmla="*/ 1227789 w 3098088"/>
                <a:gd name="connsiteY74" fmla="*/ 1325584 h 3097826"/>
                <a:gd name="connsiteX75" fmla="*/ 1227353 w 3098088"/>
                <a:gd name="connsiteY75" fmla="*/ 1326129 h 3097826"/>
                <a:gd name="connsiteX76" fmla="*/ 1227953 w 3098088"/>
                <a:gd name="connsiteY76" fmla="*/ 1325748 h 3097826"/>
                <a:gd name="connsiteX77" fmla="*/ 1353413 w 3098088"/>
                <a:gd name="connsiteY77" fmla="*/ 1456770 h 3097826"/>
                <a:gd name="connsiteX78" fmla="*/ 1777286 w 3098088"/>
                <a:gd name="connsiteY78" fmla="*/ 2517869 h 3097826"/>
                <a:gd name="connsiteX79" fmla="*/ 1776087 w 3098088"/>
                <a:gd name="connsiteY79" fmla="*/ 2708268 h 3097826"/>
                <a:gd name="connsiteX80" fmla="*/ 1734975 w 3098088"/>
                <a:gd name="connsiteY80" fmla="*/ 2878166 h 3097826"/>
                <a:gd name="connsiteX81" fmla="*/ 557303 w 3098088"/>
                <a:gd name="connsiteY81" fmla="*/ 2450695 h 3097826"/>
                <a:gd name="connsiteX82" fmla="*/ 227866 w 3098088"/>
                <a:gd name="connsiteY82" fmla="*/ 1801255 h 3097826"/>
                <a:gd name="connsiteX83" fmla="*/ 458995 w 3098088"/>
                <a:gd name="connsiteY83" fmla="*/ 749643 h 3097826"/>
                <a:gd name="connsiteX84" fmla="*/ 537783 w 3098088"/>
                <a:gd name="connsiteY84" fmla="*/ 651390 h 3097826"/>
                <a:gd name="connsiteX85" fmla="*/ 1166504 w 3098088"/>
                <a:gd name="connsiteY85" fmla="*/ 247691 h 3097826"/>
                <a:gd name="connsiteX86" fmla="*/ 1641629 w 3098088"/>
                <a:gd name="connsiteY86" fmla="*/ 194421 h 3097826"/>
                <a:gd name="connsiteX87" fmla="*/ 2447337 w 3098088"/>
                <a:gd name="connsiteY87" fmla="*/ 532254 h 3097826"/>
                <a:gd name="connsiteX88" fmla="*/ 2900380 w 3098088"/>
                <a:gd name="connsiteY88" fmla="*/ 1533322 h 3097826"/>
                <a:gd name="connsiteX89" fmla="*/ 2619361 w 3098088"/>
                <a:gd name="connsiteY89" fmla="*/ 2365310 h 309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98088" h="3097826">
                  <a:moveTo>
                    <a:pt x="3079602" y="1315061"/>
                  </a:moveTo>
                  <a:lnTo>
                    <a:pt x="3079602" y="1315061"/>
                  </a:lnTo>
                  <a:cubicBezTo>
                    <a:pt x="3079384" y="1313207"/>
                    <a:pt x="3079220" y="1311353"/>
                    <a:pt x="3079002" y="1309499"/>
                  </a:cubicBezTo>
                  <a:cubicBezTo>
                    <a:pt x="3074694" y="1272750"/>
                    <a:pt x="3068260" y="1236382"/>
                    <a:pt x="3057792" y="1200778"/>
                  </a:cubicBezTo>
                  <a:cubicBezTo>
                    <a:pt x="3049395" y="1167954"/>
                    <a:pt x="3042143" y="1134749"/>
                    <a:pt x="3032492" y="1102307"/>
                  </a:cubicBezTo>
                  <a:cubicBezTo>
                    <a:pt x="2964555" y="873304"/>
                    <a:pt x="2848255" y="671455"/>
                    <a:pt x="2685499" y="497304"/>
                  </a:cubicBezTo>
                  <a:cubicBezTo>
                    <a:pt x="2428635" y="222392"/>
                    <a:pt x="2113375" y="59691"/>
                    <a:pt x="1739337" y="12636"/>
                  </a:cubicBezTo>
                  <a:cubicBezTo>
                    <a:pt x="1554063" y="-10646"/>
                    <a:pt x="1369989" y="-2358"/>
                    <a:pt x="1188968" y="42516"/>
                  </a:cubicBezTo>
                  <a:cubicBezTo>
                    <a:pt x="804135" y="137824"/>
                    <a:pt x="497435" y="348943"/>
                    <a:pt x="270940" y="674726"/>
                  </a:cubicBezTo>
                  <a:cubicBezTo>
                    <a:pt x="190790" y="789936"/>
                    <a:pt x="127650" y="914197"/>
                    <a:pt x="84631" y="1048218"/>
                  </a:cubicBezTo>
                  <a:cubicBezTo>
                    <a:pt x="74816" y="1069047"/>
                    <a:pt x="68764" y="1091075"/>
                    <a:pt x="63475" y="1113375"/>
                  </a:cubicBezTo>
                  <a:cubicBezTo>
                    <a:pt x="56005" y="1142491"/>
                    <a:pt x="48535" y="1171553"/>
                    <a:pt x="41066" y="1200669"/>
                  </a:cubicBezTo>
                  <a:cubicBezTo>
                    <a:pt x="39375" y="1205848"/>
                    <a:pt x="37194" y="1210865"/>
                    <a:pt x="36049" y="1216154"/>
                  </a:cubicBezTo>
                  <a:cubicBezTo>
                    <a:pt x="-9751" y="1430707"/>
                    <a:pt x="-12641" y="1646133"/>
                    <a:pt x="31578" y="1860741"/>
                  </a:cubicBezTo>
                  <a:cubicBezTo>
                    <a:pt x="92264" y="2155118"/>
                    <a:pt x="225031" y="2414382"/>
                    <a:pt x="438003" y="2626754"/>
                  </a:cubicBezTo>
                  <a:cubicBezTo>
                    <a:pt x="838539" y="3026091"/>
                    <a:pt x="1321299" y="3172762"/>
                    <a:pt x="1875157" y="3062077"/>
                  </a:cubicBezTo>
                  <a:cubicBezTo>
                    <a:pt x="2256501" y="2985852"/>
                    <a:pt x="2561947" y="2780677"/>
                    <a:pt x="2794712" y="2469670"/>
                  </a:cubicBezTo>
                  <a:cubicBezTo>
                    <a:pt x="2949834" y="2262368"/>
                    <a:pt x="3045306" y="2029385"/>
                    <a:pt x="3081728" y="1772575"/>
                  </a:cubicBezTo>
                  <a:cubicBezTo>
                    <a:pt x="3103429" y="1619852"/>
                    <a:pt x="3104355" y="1467402"/>
                    <a:pt x="3079602" y="1315061"/>
                  </a:cubicBezTo>
                  <a:close/>
                  <a:moveTo>
                    <a:pt x="2901307" y="1386651"/>
                  </a:moveTo>
                  <a:cubicBezTo>
                    <a:pt x="2901416" y="1385943"/>
                    <a:pt x="2901525" y="1385234"/>
                    <a:pt x="2901525" y="1384525"/>
                  </a:cubicBezTo>
                  <a:cubicBezTo>
                    <a:pt x="2901525" y="1385234"/>
                    <a:pt x="2901470" y="1385943"/>
                    <a:pt x="2901307" y="1386651"/>
                  </a:cubicBezTo>
                  <a:close/>
                  <a:moveTo>
                    <a:pt x="1817634" y="1548480"/>
                  </a:moveTo>
                  <a:cubicBezTo>
                    <a:pt x="1822650" y="1495700"/>
                    <a:pt x="1846205" y="1448591"/>
                    <a:pt x="1876302" y="1405571"/>
                  </a:cubicBezTo>
                  <a:cubicBezTo>
                    <a:pt x="1923412" y="1338179"/>
                    <a:pt x="1992712" y="1300994"/>
                    <a:pt x="2066865" y="1272205"/>
                  </a:cubicBezTo>
                  <a:cubicBezTo>
                    <a:pt x="2159175" y="1236382"/>
                    <a:pt x="2258028" y="1224278"/>
                    <a:pt x="2352464" y="1196089"/>
                  </a:cubicBezTo>
                  <a:cubicBezTo>
                    <a:pt x="2410314" y="1178859"/>
                    <a:pt x="2467674" y="1159721"/>
                    <a:pt x="2518000" y="1124662"/>
                  </a:cubicBezTo>
                  <a:cubicBezTo>
                    <a:pt x="2546026" y="1105142"/>
                    <a:pt x="2568544" y="1080606"/>
                    <a:pt x="2585120" y="1045110"/>
                  </a:cubicBezTo>
                  <a:cubicBezTo>
                    <a:pt x="2603604" y="1113648"/>
                    <a:pt x="2612327" y="1194453"/>
                    <a:pt x="2608402" y="1244234"/>
                  </a:cubicBezTo>
                  <a:cubicBezTo>
                    <a:pt x="2603222" y="1314188"/>
                    <a:pt x="2591608" y="1383162"/>
                    <a:pt x="2559057" y="1445701"/>
                  </a:cubicBezTo>
                  <a:cubicBezTo>
                    <a:pt x="2508895" y="1542210"/>
                    <a:pt x="2434469" y="1615654"/>
                    <a:pt x="2340632" y="1671869"/>
                  </a:cubicBezTo>
                  <a:cubicBezTo>
                    <a:pt x="2313534" y="1688117"/>
                    <a:pt x="2271823" y="1707964"/>
                    <a:pt x="2257646" y="1714289"/>
                  </a:cubicBezTo>
                  <a:cubicBezTo>
                    <a:pt x="2239708" y="1721540"/>
                    <a:pt x="2188782" y="1741878"/>
                    <a:pt x="2163373" y="1752728"/>
                  </a:cubicBezTo>
                  <a:cubicBezTo>
                    <a:pt x="2121499" y="1770558"/>
                    <a:pt x="2083113" y="1776773"/>
                    <a:pt x="2039712" y="1810579"/>
                  </a:cubicBezTo>
                  <a:cubicBezTo>
                    <a:pt x="1971938" y="1863740"/>
                    <a:pt x="1951492" y="1887458"/>
                    <a:pt x="1916269" y="1935439"/>
                  </a:cubicBezTo>
                  <a:cubicBezTo>
                    <a:pt x="1949801" y="1841767"/>
                    <a:pt x="1990749" y="1751856"/>
                    <a:pt x="2042765" y="1667070"/>
                  </a:cubicBezTo>
                  <a:cubicBezTo>
                    <a:pt x="2094836" y="1582121"/>
                    <a:pt x="2156449" y="1504969"/>
                    <a:pt x="2230111" y="1437468"/>
                  </a:cubicBezTo>
                  <a:cubicBezTo>
                    <a:pt x="2109394" y="1498699"/>
                    <a:pt x="1954490" y="1628358"/>
                    <a:pt x="1871559" y="1893019"/>
                  </a:cubicBezTo>
                  <a:cubicBezTo>
                    <a:pt x="1843479" y="1818485"/>
                    <a:pt x="1832247" y="1743186"/>
                    <a:pt x="1817362" y="1668815"/>
                  </a:cubicBezTo>
                  <a:cubicBezTo>
                    <a:pt x="1813545" y="1647005"/>
                    <a:pt x="1813872" y="1588228"/>
                    <a:pt x="1817634" y="1548480"/>
                  </a:cubicBezTo>
                  <a:close/>
                  <a:moveTo>
                    <a:pt x="2619361" y="2365310"/>
                  </a:moveTo>
                  <a:cubicBezTo>
                    <a:pt x="2430598" y="2607834"/>
                    <a:pt x="2186601" y="2768354"/>
                    <a:pt x="1889170" y="2847524"/>
                  </a:cubicBezTo>
                  <a:cubicBezTo>
                    <a:pt x="1864362" y="2854121"/>
                    <a:pt x="1858309" y="2850522"/>
                    <a:pt x="1859836" y="2824351"/>
                  </a:cubicBezTo>
                  <a:cubicBezTo>
                    <a:pt x="1863380" y="2765192"/>
                    <a:pt x="1862562" y="2766391"/>
                    <a:pt x="1919813" y="2747144"/>
                  </a:cubicBezTo>
                  <a:cubicBezTo>
                    <a:pt x="2378799" y="2592949"/>
                    <a:pt x="2667561" y="2280252"/>
                    <a:pt x="2783861" y="1810797"/>
                  </a:cubicBezTo>
                  <a:cubicBezTo>
                    <a:pt x="2860250" y="1502407"/>
                    <a:pt x="2794712" y="1166700"/>
                    <a:pt x="2633865" y="895986"/>
                  </a:cubicBezTo>
                  <a:cubicBezTo>
                    <a:pt x="2476725" y="631543"/>
                    <a:pt x="2251267" y="450685"/>
                    <a:pt x="1962396" y="348289"/>
                  </a:cubicBezTo>
                  <a:cubicBezTo>
                    <a:pt x="1807002" y="293219"/>
                    <a:pt x="1645610" y="268792"/>
                    <a:pt x="1481818" y="281823"/>
                  </a:cubicBezTo>
                  <a:cubicBezTo>
                    <a:pt x="1321735" y="294582"/>
                    <a:pt x="1163014" y="330786"/>
                    <a:pt x="1016671" y="397633"/>
                  </a:cubicBezTo>
                  <a:cubicBezTo>
                    <a:pt x="876707" y="461590"/>
                    <a:pt x="750701" y="553028"/>
                    <a:pt x="645141" y="664912"/>
                  </a:cubicBezTo>
                  <a:cubicBezTo>
                    <a:pt x="508067" y="810274"/>
                    <a:pt x="401963" y="987206"/>
                    <a:pt x="343676" y="1178368"/>
                  </a:cubicBezTo>
                  <a:cubicBezTo>
                    <a:pt x="283754" y="1374983"/>
                    <a:pt x="275030" y="1583430"/>
                    <a:pt x="314833" y="1784952"/>
                  </a:cubicBezTo>
                  <a:cubicBezTo>
                    <a:pt x="315051" y="1785988"/>
                    <a:pt x="315269" y="1787024"/>
                    <a:pt x="315432" y="1788060"/>
                  </a:cubicBezTo>
                  <a:cubicBezTo>
                    <a:pt x="374809" y="2084782"/>
                    <a:pt x="523443" y="2330905"/>
                    <a:pt x="759315" y="2520759"/>
                  </a:cubicBezTo>
                  <a:cubicBezTo>
                    <a:pt x="1013127" y="2725062"/>
                    <a:pt x="1304287" y="2817699"/>
                    <a:pt x="1630452" y="2798888"/>
                  </a:cubicBezTo>
                  <a:cubicBezTo>
                    <a:pt x="1650571" y="2797743"/>
                    <a:pt x="1655588" y="2790164"/>
                    <a:pt x="1658914" y="2772498"/>
                  </a:cubicBezTo>
                  <a:cubicBezTo>
                    <a:pt x="1668837" y="2719119"/>
                    <a:pt x="1677016" y="2665630"/>
                    <a:pt x="1681323" y="2611433"/>
                  </a:cubicBezTo>
                  <a:cubicBezTo>
                    <a:pt x="1690974" y="2490771"/>
                    <a:pt x="1691846" y="2370435"/>
                    <a:pt x="1668619" y="2251245"/>
                  </a:cubicBezTo>
                  <a:cubicBezTo>
                    <a:pt x="1637213" y="2089962"/>
                    <a:pt x="1562024" y="1954032"/>
                    <a:pt x="1429639" y="1852944"/>
                  </a:cubicBezTo>
                  <a:cubicBezTo>
                    <a:pt x="1350905" y="1792804"/>
                    <a:pt x="1264375" y="1745040"/>
                    <a:pt x="1177899" y="1697549"/>
                  </a:cubicBezTo>
                  <a:cubicBezTo>
                    <a:pt x="883522" y="1535830"/>
                    <a:pt x="694486" y="1228312"/>
                    <a:pt x="729164" y="887317"/>
                  </a:cubicBezTo>
                  <a:cubicBezTo>
                    <a:pt x="731999" y="859618"/>
                    <a:pt x="736470" y="832084"/>
                    <a:pt x="743394" y="805094"/>
                  </a:cubicBezTo>
                  <a:cubicBezTo>
                    <a:pt x="743940" y="802913"/>
                    <a:pt x="744976" y="800896"/>
                    <a:pt x="746448" y="796970"/>
                  </a:cubicBezTo>
                  <a:cubicBezTo>
                    <a:pt x="801735" y="917087"/>
                    <a:pt x="914546" y="951056"/>
                    <a:pt x="1024141" y="987260"/>
                  </a:cubicBezTo>
                  <a:cubicBezTo>
                    <a:pt x="1147638" y="1028044"/>
                    <a:pt x="1277297" y="1046365"/>
                    <a:pt x="1401231" y="1086058"/>
                  </a:cubicBezTo>
                  <a:cubicBezTo>
                    <a:pt x="1500738" y="1117901"/>
                    <a:pt x="1593266" y="1161956"/>
                    <a:pt x="1666329" y="1239217"/>
                  </a:cubicBezTo>
                  <a:cubicBezTo>
                    <a:pt x="1754931" y="1332890"/>
                    <a:pt x="1790481" y="1460368"/>
                    <a:pt x="1788246" y="1587138"/>
                  </a:cubicBezTo>
                  <a:cubicBezTo>
                    <a:pt x="1787101" y="1650931"/>
                    <a:pt x="1777177" y="1714452"/>
                    <a:pt x="1761038" y="1776065"/>
                  </a:cubicBezTo>
                  <a:cubicBezTo>
                    <a:pt x="1753350" y="1805453"/>
                    <a:pt x="1744135" y="1834460"/>
                    <a:pt x="1734157" y="1863086"/>
                  </a:cubicBezTo>
                  <a:cubicBezTo>
                    <a:pt x="1727342" y="1882605"/>
                    <a:pt x="1704114" y="1922517"/>
                    <a:pt x="1712838" y="1943618"/>
                  </a:cubicBezTo>
                  <a:cubicBezTo>
                    <a:pt x="1698880" y="1909868"/>
                    <a:pt x="1687703" y="1880206"/>
                    <a:pt x="1674399" y="1851472"/>
                  </a:cubicBezTo>
                  <a:cubicBezTo>
                    <a:pt x="1658368" y="1816903"/>
                    <a:pt x="1587541" y="1686426"/>
                    <a:pt x="1580835" y="1675958"/>
                  </a:cubicBezTo>
                  <a:cubicBezTo>
                    <a:pt x="1491905" y="1537902"/>
                    <a:pt x="1378876" y="1423346"/>
                    <a:pt x="1242892" y="1331364"/>
                  </a:cubicBezTo>
                  <a:cubicBezTo>
                    <a:pt x="1238640" y="1328474"/>
                    <a:pt x="1235314" y="1320513"/>
                    <a:pt x="1227953" y="1325748"/>
                  </a:cubicBezTo>
                  <a:cubicBezTo>
                    <a:pt x="1227898" y="1325693"/>
                    <a:pt x="1227844" y="1325639"/>
                    <a:pt x="1227789" y="1325584"/>
                  </a:cubicBezTo>
                  <a:cubicBezTo>
                    <a:pt x="1227626" y="1325748"/>
                    <a:pt x="1227571" y="1325966"/>
                    <a:pt x="1227353" y="1326129"/>
                  </a:cubicBezTo>
                  <a:cubicBezTo>
                    <a:pt x="1227353" y="1326129"/>
                    <a:pt x="1227953" y="1325748"/>
                    <a:pt x="1227953" y="1325748"/>
                  </a:cubicBezTo>
                  <a:cubicBezTo>
                    <a:pt x="1271790" y="1367459"/>
                    <a:pt x="1314319" y="1410424"/>
                    <a:pt x="1353413" y="1456770"/>
                  </a:cubicBezTo>
                  <a:cubicBezTo>
                    <a:pt x="1601227" y="1750057"/>
                    <a:pt x="1752696" y="2135053"/>
                    <a:pt x="1777286" y="2517869"/>
                  </a:cubicBezTo>
                  <a:cubicBezTo>
                    <a:pt x="1781375" y="2581281"/>
                    <a:pt x="1780939" y="2644911"/>
                    <a:pt x="1776087" y="2708268"/>
                  </a:cubicBezTo>
                  <a:cubicBezTo>
                    <a:pt x="1773578" y="2741147"/>
                    <a:pt x="1774833" y="2873750"/>
                    <a:pt x="1734975" y="2878166"/>
                  </a:cubicBezTo>
                  <a:cubicBezTo>
                    <a:pt x="1272063" y="2929419"/>
                    <a:pt x="877306" y="2790764"/>
                    <a:pt x="557303" y="2450695"/>
                  </a:cubicBezTo>
                  <a:cubicBezTo>
                    <a:pt x="384569" y="2267111"/>
                    <a:pt x="277374" y="2048087"/>
                    <a:pt x="227866" y="1801255"/>
                  </a:cubicBezTo>
                  <a:cubicBezTo>
                    <a:pt x="155458" y="1440140"/>
                    <a:pt x="242915" y="1047128"/>
                    <a:pt x="458995" y="749643"/>
                  </a:cubicBezTo>
                  <a:cubicBezTo>
                    <a:pt x="483695" y="715674"/>
                    <a:pt x="509975" y="682905"/>
                    <a:pt x="537783" y="651390"/>
                  </a:cubicBezTo>
                  <a:cubicBezTo>
                    <a:pt x="709099" y="457337"/>
                    <a:pt x="918690" y="322608"/>
                    <a:pt x="1166504" y="247691"/>
                  </a:cubicBezTo>
                  <a:cubicBezTo>
                    <a:pt x="1321571" y="200800"/>
                    <a:pt x="1480455" y="182862"/>
                    <a:pt x="1641629" y="194421"/>
                  </a:cubicBezTo>
                  <a:cubicBezTo>
                    <a:pt x="1947675" y="216449"/>
                    <a:pt x="2217353" y="328333"/>
                    <a:pt x="2447337" y="532254"/>
                  </a:cubicBezTo>
                  <a:cubicBezTo>
                    <a:pt x="2732663" y="785193"/>
                    <a:pt x="2899289" y="1151978"/>
                    <a:pt x="2900380" y="1533322"/>
                  </a:cubicBezTo>
                  <a:cubicBezTo>
                    <a:pt x="2901416" y="1834024"/>
                    <a:pt x="2804144" y="2127911"/>
                    <a:pt x="2619361" y="2365310"/>
                  </a:cubicBezTo>
                  <a:close/>
                </a:path>
              </a:pathLst>
            </a:custGeom>
            <a:solidFill>
              <a:srgbClr val="6CB145"/>
            </a:solidFill>
            <a:ln w="5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7">
              <a:extLst>
                <a:ext uri="{FF2B5EF4-FFF2-40B4-BE49-F238E27FC236}">
                  <a16:creationId xmlns:a16="http://schemas.microsoft.com/office/drawing/2014/main" id="{7416C478-2CCD-4AB8-91EB-481F5EB16138}"/>
                </a:ext>
              </a:extLst>
            </p:cNvPr>
            <p:cNvSpPr/>
            <p:nvPr/>
          </p:nvSpPr>
          <p:spPr>
            <a:xfrm>
              <a:off x="1311179" y="4826310"/>
              <a:ext cx="4320" cy="4541"/>
            </a:xfrm>
            <a:custGeom>
              <a:avLst/>
              <a:gdLst>
                <a:gd name="connsiteX0" fmla="*/ 2290 w 4320"/>
                <a:gd name="connsiteY0" fmla="*/ 70 h 4541"/>
                <a:gd name="connsiteX1" fmla="*/ 0 w 4320"/>
                <a:gd name="connsiteY1" fmla="*/ 561 h 4541"/>
                <a:gd name="connsiteX2" fmla="*/ 3435 w 4320"/>
                <a:gd name="connsiteY2" fmla="*/ 4541 h 4541"/>
                <a:gd name="connsiteX3" fmla="*/ 2290 w 4320"/>
                <a:gd name="connsiteY3" fmla="*/ 70 h 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" h="4541">
                  <a:moveTo>
                    <a:pt x="2290" y="70"/>
                  </a:moveTo>
                  <a:cubicBezTo>
                    <a:pt x="1745" y="-203"/>
                    <a:pt x="763" y="397"/>
                    <a:pt x="0" y="561"/>
                  </a:cubicBezTo>
                  <a:cubicBezTo>
                    <a:pt x="1145" y="1869"/>
                    <a:pt x="2290" y="3232"/>
                    <a:pt x="3435" y="4541"/>
                  </a:cubicBezTo>
                  <a:cubicBezTo>
                    <a:pt x="4853" y="2796"/>
                    <a:pt x="4635" y="1215"/>
                    <a:pt x="2290" y="70"/>
                  </a:cubicBezTo>
                  <a:close/>
                </a:path>
              </a:pathLst>
            </a:custGeom>
            <a:solidFill>
              <a:srgbClr val="6CB145"/>
            </a:solidFill>
            <a:ln w="5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5" name="Rectangle 16">
            <a:extLst>
              <a:ext uri="{FF2B5EF4-FFF2-40B4-BE49-F238E27FC236}">
                <a16:creationId xmlns:a16="http://schemas.microsoft.com/office/drawing/2014/main" id="{5F2AB221-79FC-4316-8CA4-E63F177A0883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ounded Rectangle 27">
            <a:extLst>
              <a:ext uri="{FF2B5EF4-FFF2-40B4-BE49-F238E27FC236}">
                <a16:creationId xmlns:a16="http://schemas.microsoft.com/office/drawing/2014/main" id="{DE971018-4D38-422A-AA05-334E87787051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797BC785-2F61-4A59-85C8-FED819B6C68D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21">
            <a:extLst>
              <a:ext uri="{FF2B5EF4-FFF2-40B4-BE49-F238E27FC236}">
                <a16:creationId xmlns:a16="http://schemas.microsoft.com/office/drawing/2014/main" id="{CD69177C-B8F8-4B49-A2C3-70877ADF2E9A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6CAD5092-F2F4-4B0E-9F93-2404DB3C9865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9F75EBB-25E4-412B-8B38-D11A8B018A32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7691F9FB-F88C-4B83-99C8-571B0F516DCB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ounded Rectangle 10">
            <a:extLst>
              <a:ext uri="{FF2B5EF4-FFF2-40B4-BE49-F238E27FC236}">
                <a16:creationId xmlns:a16="http://schemas.microsoft.com/office/drawing/2014/main" id="{4F1E98A7-2A7E-4FDF-8F0F-627560285D35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55BEBBAB-C2EC-4ADF-A122-CAA7D82E644B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4" name="직사각형 31">
            <a:extLst>
              <a:ext uri="{FF2B5EF4-FFF2-40B4-BE49-F238E27FC236}">
                <a16:creationId xmlns:a16="http://schemas.microsoft.com/office/drawing/2014/main" id="{F94A1779-7F52-4FEF-8599-E00132BE1E58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직사각형 32">
            <a:extLst>
              <a:ext uri="{FF2B5EF4-FFF2-40B4-BE49-F238E27FC236}">
                <a16:creationId xmlns:a16="http://schemas.microsoft.com/office/drawing/2014/main" id="{647283DE-2072-45E6-BC0C-6D4F077AAC10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직사각형 33">
            <a:extLst>
              <a:ext uri="{FF2B5EF4-FFF2-40B4-BE49-F238E27FC236}">
                <a16:creationId xmlns:a16="http://schemas.microsoft.com/office/drawing/2014/main" id="{5D54F0D7-A860-40A8-97E6-A96970FAC027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직사각형 1">
            <a:extLst>
              <a:ext uri="{FF2B5EF4-FFF2-40B4-BE49-F238E27FC236}">
                <a16:creationId xmlns:a16="http://schemas.microsoft.com/office/drawing/2014/main" id="{ED1250C8-1B8D-4FE0-BA7D-CA1D299780B6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C79AB9-0EBB-42F0-AA6C-16729BA27DBD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89" name="직사각형 1">
            <a:extLst>
              <a:ext uri="{FF2B5EF4-FFF2-40B4-BE49-F238E27FC236}">
                <a16:creationId xmlns:a16="http://schemas.microsoft.com/office/drawing/2014/main" id="{A35AD8BF-9081-45E6-B631-F9AC710AD487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45B01F-CF80-452B-89E6-5445677949D3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2F4C55-4591-4566-AE3C-B2DB8249CF03}"/>
              </a:ext>
            </a:extLst>
          </p:cNvPr>
          <p:cNvSpPr txBox="1"/>
          <p:nvPr/>
        </p:nvSpPr>
        <p:spPr>
          <a:xfrm>
            <a:off x="600665" y="427704"/>
            <a:ext cx="44183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7E159-1E9E-45FA-9C3C-ABA2A466B526}"/>
              </a:ext>
            </a:extLst>
          </p:cNvPr>
          <p:cNvSpPr txBox="1"/>
          <p:nvPr/>
        </p:nvSpPr>
        <p:spPr>
          <a:xfrm>
            <a:off x="600665" y="1230804"/>
            <a:ext cx="439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035F6-F689-40C0-AA6B-86DC9D094ADE}"/>
              </a:ext>
            </a:extLst>
          </p:cNvPr>
          <p:cNvSpPr txBox="1"/>
          <p:nvPr/>
        </p:nvSpPr>
        <p:spPr>
          <a:xfrm>
            <a:off x="818781" y="223752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CBF0F0DE-37AE-4983-A1FE-2187427E46BB}"/>
              </a:ext>
            </a:extLst>
          </p:cNvPr>
          <p:cNvGrpSpPr/>
          <p:nvPr/>
        </p:nvGrpSpPr>
        <p:grpSpPr>
          <a:xfrm>
            <a:off x="840202" y="3558774"/>
            <a:ext cx="4178849" cy="1846659"/>
            <a:chOff x="5375474" y="2822446"/>
            <a:chExt cx="3312368" cy="1846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A5FFB7-5202-433F-BF5F-84798699CE78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F96E24-994B-44F9-8744-A5829CED13B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12A66C-CC41-4A6D-8DD8-3E87EF58AA76}"/>
              </a:ext>
            </a:extLst>
          </p:cNvPr>
          <p:cNvSpPr txBox="1"/>
          <p:nvPr/>
        </p:nvSpPr>
        <p:spPr>
          <a:xfrm>
            <a:off x="2578594" y="273082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BF32A-F2EE-4EDC-ABCC-651389796FC5}"/>
              </a:ext>
            </a:extLst>
          </p:cNvPr>
          <p:cNvSpPr txBox="1"/>
          <p:nvPr/>
        </p:nvSpPr>
        <p:spPr>
          <a:xfrm>
            <a:off x="840202" y="5691074"/>
            <a:ext cx="52456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E1E2F50B-6F3A-488E-B2FA-59527BAAE71F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00C0EFAA-F262-4313-BDB8-89B703EF2049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7">
              <a:extLst>
                <a:ext uri="{FF2B5EF4-FFF2-40B4-BE49-F238E27FC236}">
                  <a16:creationId xmlns:a16="http://schemas.microsoft.com/office/drawing/2014/main" id="{0E51B68C-E076-429D-A2C0-304D1D374C53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44">
              <a:extLst>
                <a:ext uri="{FF2B5EF4-FFF2-40B4-BE49-F238E27FC236}">
                  <a16:creationId xmlns:a16="http://schemas.microsoft.com/office/drawing/2014/main" id="{F86766AB-2E4E-45E0-A28C-529E9B082507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45">
              <a:extLst>
                <a:ext uri="{FF2B5EF4-FFF2-40B4-BE49-F238E27FC236}">
                  <a16:creationId xmlns:a16="http://schemas.microsoft.com/office/drawing/2014/main" id="{4AA8F43E-B705-41A4-A51F-C5787967399C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F179A9CC-F892-4D47-9619-1773926C2DF5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F311F142-B906-44FA-B643-92BB498FEEF1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F39EEA-13F1-4ABD-8ED3-EC125786DA5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E190C9-4BA1-4495-B3BC-111A3D2B96F0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4">
            <a:extLst>
              <a:ext uri="{FF2B5EF4-FFF2-40B4-BE49-F238E27FC236}">
                <a16:creationId xmlns:a16="http://schemas.microsoft.com/office/drawing/2014/main" id="{CE2B4EB4-03C8-4217-84BD-3495F78178D7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1B5C75-59CA-4AAB-B04D-3C8A4D2F1AB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4C451B-E88D-4DE4-AAB0-220674CA7B20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8">
            <a:extLst>
              <a:ext uri="{FF2B5EF4-FFF2-40B4-BE49-F238E27FC236}">
                <a16:creationId xmlns:a16="http://schemas.microsoft.com/office/drawing/2014/main" id="{EFFD8AE5-3AEA-4EE4-A851-E3C450AEFFF5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AA8F0A-0D17-46E9-B497-E8247171479D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E931FD-8AD0-497E-A03E-129D8E0C019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01">
            <a:extLst>
              <a:ext uri="{FF2B5EF4-FFF2-40B4-BE49-F238E27FC236}">
                <a16:creationId xmlns:a16="http://schemas.microsoft.com/office/drawing/2014/main" id="{4072110C-BC0E-4B4E-8C0D-D8B99BBF0C23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3999AB-014A-42E0-9554-A3D00AC99EF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D4FD50-1D23-4E35-84EA-60AC1301CEE1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04">
            <a:extLst>
              <a:ext uri="{FF2B5EF4-FFF2-40B4-BE49-F238E27FC236}">
                <a16:creationId xmlns:a16="http://schemas.microsoft.com/office/drawing/2014/main" id="{584A62DE-ABF0-46C1-A139-8DED8F25704A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4830DC-52E3-46E2-82AF-C369CBC8F148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B06B1B-4DB5-44FE-AAC4-76AB89BD7843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99919E02-9D31-4A2D-B2C9-F059F545AB56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68CA8062-956F-4082-8E95-33B5A1E2E196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D909FFA3-ECF5-4ED3-AEE6-3BB8A519030E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58F65ABD-2057-4C6B-AA7E-3CE616C38EA7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C58BB0C2-56F0-43DD-BC3D-FEB83DCCD6E1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09AC8DA-E6B2-4702-9A4E-547593001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625708"/>
              </p:ext>
            </p:extLst>
          </p:nvPr>
        </p:nvGraphicFramePr>
        <p:xfrm>
          <a:off x="1002751" y="3758155"/>
          <a:ext cx="10367999" cy="2126824"/>
        </p:xfrm>
        <a:graphic>
          <a:graphicData uri="http://schemas.openxmlformats.org/drawingml/2006/table">
            <a:tbl>
              <a:tblPr fir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AD00C-D1B2-46CB-AA10-5F207676C5FE}"/>
              </a:ext>
            </a:extLst>
          </p:cNvPr>
          <p:cNvSpPr txBox="1"/>
          <p:nvPr/>
        </p:nvSpPr>
        <p:spPr>
          <a:xfrm>
            <a:off x="530663" y="175834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B1C4E-A883-4DD6-8A38-DB4429341AB7}"/>
              </a:ext>
            </a:extLst>
          </p:cNvPr>
          <p:cNvSpPr txBox="1"/>
          <p:nvPr/>
        </p:nvSpPr>
        <p:spPr>
          <a:xfrm>
            <a:off x="3142405" y="1666011"/>
            <a:ext cx="3044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Time.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367DB70-4B4E-4560-BED7-C8708EC6572E}"/>
              </a:ext>
            </a:extLst>
          </p:cNvPr>
          <p:cNvGrpSpPr/>
          <p:nvPr/>
        </p:nvGrpSpPr>
        <p:grpSpPr>
          <a:xfrm>
            <a:off x="7323014" y="1597287"/>
            <a:ext cx="4047736" cy="1953331"/>
            <a:chOff x="7292264" y="1486865"/>
            <a:chExt cx="4047736" cy="1953331"/>
          </a:xfrm>
        </p:grpSpPr>
        <p:grpSp>
          <p:nvGrpSpPr>
            <p:cNvPr id="6" name="Group 46">
              <a:extLst>
                <a:ext uri="{FF2B5EF4-FFF2-40B4-BE49-F238E27FC236}">
                  <a16:creationId xmlns:a16="http://schemas.microsoft.com/office/drawing/2014/main" id="{FED289CC-6070-4359-909D-AA83CE92C329}"/>
                </a:ext>
              </a:extLst>
            </p:cNvPr>
            <p:cNvGrpSpPr/>
            <p:nvPr/>
          </p:nvGrpSpPr>
          <p:grpSpPr>
            <a:xfrm>
              <a:off x="7292264" y="1486865"/>
              <a:ext cx="1800000" cy="893946"/>
              <a:chOff x="1223471" y="3469380"/>
              <a:chExt cx="1800000" cy="89394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10943-99BC-4EBE-9C8A-BABA66E877F8}"/>
                  </a:ext>
                </a:extLst>
              </p:cNvPr>
              <p:cNvSpPr txBox="1"/>
              <p:nvPr/>
            </p:nvSpPr>
            <p:spPr>
              <a:xfrm>
                <a:off x="1223471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Infographic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Rectangle 48">
                <a:extLst>
                  <a:ext uri="{FF2B5EF4-FFF2-40B4-BE49-F238E27FC236}">
                    <a16:creationId xmlns:a16="http://schemas.microsoft.com/office/drawing/2014/main" id="{0755E5E7-85BF-464C-A5E4-B35EA869F57A}"/>
                  </a:ext>
                </a:extLst>
              </p:cNvPr>
              <p:cNvSpPr/>
              <p:nvPr/>
            </p:nvSpPr>
            <p:spPr>
              <a:xfrm>
                <a:off x="1223471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1"/>
                    </a:solidFill>
                    <a:cs typeface="Arial" pitchFamily="34" charset="0"/>
                  </a:rPr>
                  <a:t>$130</a:t>
                </a:r>
              </a:p>
            </p:txBody>
          </p:sp>
        </p:grpSp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206DB7A5-AF36-46C5-A26E-1EFE89CA5AF9}"/>
                </a:ext>
              </a:extLst>
            </p:cNvPr>
            <p:cNvGrpSpPr/>
            <p:nvPr/>
          </p:nvGrpSpPr>
          <p:grpSpPr>
            <a:xfrm>
              <a:off x="9540000" y="1486865"/>
              <a:ext cx="1800000" cy="893946"/>
              <a:chOff x="3471207" y="3469380"/>
              <a:chExt cx="1800000" cy="89394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7A0472-87D4-4163-BA0C-3141D5B218BF}"/>
                  </a:ext>
                </a:extLst>
              </p:cNvPr>
              <p:cNvSpPr txBox="1"/>
              <p:nvPr/>
            </p:nvSpPr>
            <p:spPr>
              <a:xfrm>
                <a:off x="3471207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PowerPoint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51">
                <a:extLst>
                  <a:ext uri="{FF2B5EF4-FFF2-40B4-BE49-F238E27FC236}">
                    <a16:creationId xmlns:a16="http://schemas.microsoft.com/office/drawing/2014/main" id="{E6D1A891-ACA0-4FAD-AF9F-48D810797A3E}"/>
                  </a:ext>
                </a:extLst>
              </p:cNvPr>
              <p:cNvSpPr/>
              <p:nvPr/>
            </p:nvSpPr>
            <p:spPr>
              <a:xfrm>
                <a:off x="3471207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2"/>
                    </a:solidFill>
                    <a:cs typeface="Arial" pitchFamily="34" charset="0"/>
                  </a:rPr>
                  <a:t>$200</a:t>
                </a:r>
              </a:p>
            </p:txBody>
          </p:sp>
        </p:grp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F384B326-4516-4319-A401-B7F7C6DAC3DB}"/>
                </a:ext>
              </a:extLst>
            </p:cNvPr>
            <p:cNvGrpSpPr/>
            <p:nvPr/>
          </p:nvGrpSpPr>
          <p:grpSpPr>
            <a:xfrm>
              <a:off x="7292264" y="2546250"/>
              <a:ext cx="1800000" cy="893946"/>
              <a:chOff x="6088602" y="3469380"/>
              <a:chExt cx="1800000" cy="89394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4FC4C0-51A9-429D-9184-5397BD378B8E}"/>
                  </a:ext>
                </a:extLst>
              </p:cNvPr>
              <p:cNvSpPr txBox="1"/>
              <p:nvPr/>
            </p:nvSpPr>
            <p:spPr>
              <a:xfrm>
                <a:off x="6088602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Presentation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54">
                <a:extLst>
                  <a:ext uri="{FF2B5EF4-FFF2-40B4-BE49-F238E27FC236}">
                    <a16:creationId xmlns:a16="http://schemas.microsoft.com/office/drawing/2014/main" id="{8651BB5B-AE55-4B75-99F8-F98670659977}"/>
                  </a:ext>
                </a:extLst>
              </p:cNvPr>
              <p:cNvSpPr/>
              <p:nvPr/>
            </p:nvSpPr>
            <p:spPr>
              <a:xfrm>
                <a:off x="6088602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4"/>
                    </a:solidFill>
                    <a:cs typeface="Arial" pitchFamily="34" charset="0"/>
                  </a:rPr>
                  <a:t>$80</a:t>
                </a:r>
              </a:p>
            </p:txBody>
          </p:sp>
        </p:grpSp>
        <p:grpSp>
          <p:nvGrpSpPr>
            <p:cNvPr id="15" name="Group 55">
              <a:extLst>
                <a:ext uri="{FF2B5EF4-FFF2-40B4-BE49-F238E27FC236}">
                  <a16:creationId xmlns:a16="http://schemas.microsoft.com/office/drawing/2014/main" id="{76D53DDB-2A94-4AD2-ADD1-6EBD6C6644B8}"/>
                </a:ext>
              </a:extLst>
            </p:cNvPr>
            <p:cNvGrpSpPr/>
            <p:nvPr/>
          </p:nvGrpSpPr>
          <p:grpSpPr>
            <a:xfrm>
              <a:off x="9540000" y="2546250"/>
              <a:ext cx="1800000" cy="893946"/>
              <a:chOff x="5903772" y="3469380"/>
              <a:chExt cx="1800000" cy="89394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CD4204-2927-4A34-80FE-F9986E379E74}"/>
                  </a:ext>
                </a:extLst>
              </p:cNvPr>
              <p:cNvSpPr txBox="1"/>
              <p:nvPr/>
            </p:nvSpPr>
            <p:spPr>
              <a:xfrm>
                <a:off x="5903772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Diagram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tangle 57">
                <a:extLst>
                  <a:ext uri="{FF2B5EF4-FFF2-40B4-BE49-F238E27FC236}">
                    <a16:creationId xmlns:a16="http://schemas.microsoft.com/office/drawing/2014/main" id="{9FD30B40-0A1F-47A8-BED9-776F1A81FE85}"/>
                  </a:ext>
                </a:extLst>
              </p:cNvPr>
              <p:cNvSpPr/>
              <p:nvPr/>
            </p:nvSpPr>
            <p:spPr>
              <a:xfrm>
                <a:off x="5903772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3"/>
                    </a:solidFill>
                    <a:cs typeface="Arial" pitchFamily="34" charset="0"/>
                  </a:rPr>
                  <a:t>$80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1AFC57D-8AC8-4CDD-97F1-C3AEA9D88754}"/>
              </a:ext>
            </a:extLst>
          </p:cNvPr>
          <p:cNvSpPr txBox="1">
            <a:spLocks/>
          </p:cNvSpPr>
          <p:nvPr/>
        </p:nvSpPr>
        <p:spPr>
          <a:xfrm>
            <a:off x="1920238" y="4531296"/>
            <a:ext cx="8351521" cy="6064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35893-6D2B-403D-AE1D-F42D63CF1F47}"/>
              </a:ext>
            </a:extLst>
          </p:cNvPr>
          <p:cNvSpPr txBox="1"/>
          <p:nvPr/>
        </p:nvSpPr>
        <p:spPr>
          <a:xfrm>
            <a:off x="1920238" y="5299872"/>
            <a:ext cx="8351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80429B0-B6EC-4C05-A00E-D013D832FD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6887B42C-DE8F-4163-8F38-ECC5B62DC218}"/>
              </a:ext>
            </a:extLst>
          </p:cNvPr>
          <p:cNvSpPr/>
          <p:nvPr/>
        </p:nvSpPr>
        <p:spPr>
          <a:xfrm>
            <a:off x="1742828" y="1971112"/>
            <a:ext cx="1696030" cy="1696030"/>
          </a:xfrm>
          <a:prstGeom prst="roundRect">
            <a:avLst>
              <a:gd name="adj" fmla="val 10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8956AAA2-24FA-45E0-939B-BEEAEFEA4515}"/>
              </a:ext>
            </a:extLst>
          </p:cNvPr>
          <p:cNvSpPr/>
          <p:nvPr/>
        </p:nvSpPr>
        <p:spPr>
          <a:xfrm>
            <a:off x="3592231" y="1542715"/>
            <a:ext cx="2124427" cy="2124427"/>
          </a:xfrm>
          <a:prstGeom prst="roundRect">
            <a:avLst>
              <a:gd name="adj" fmla="val 10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38F581EA-C41E-49E5-AFA9-4F75E71FE719}"/>
              </a:ext>
            </a:extLst>
          </p:cNvPr>
          <p:cNvSpPr/>
          <p:nvPr/>
        </p:nvSpPr>
        <p:spPr>
          <a:xfrm flipH="1">
            <a:off x="3592231" y="3825297"/>
            <a:ext cx="1988348" cy="1988348"/>
          </a:xfrm>
          <a:prstGeom prst="roundRect">
            <a:avLst>
              <a:gd name="adj" fmla="val 104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E2A81167-E97D-4E81-8838-3A6250C7A6A6}"/>
              </a:ext>
            </a:extLst>
          </p:cNvPr>
          <p:cNvSpPr/>
          <p:nvPr/>
        </p:nvSpPr>
        <p:spPr>
          <a:xfrm flipH="1">
            <a:off x="948278" y="3825297"/>
            <a:ext cx="2490580" cy="2490580"/>
          </a:xfrm>
          <a:prstGeom prst="roundRect">
            <a:avLst>
              <a:gd name="adj" fmla="val 104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17D6419C-23E7-4631-98EC-308BDABA1812}"/>
              </a:ext>
            </a:extLst>
          </p:cNvPr>
          <p:cNvSpPr/>
          <p:nvPr/>
        </p:nvSpPr>
        <p:spPr>
          <a:xfrm flipH="1">
            <a:off x="3576431" y="1677563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6">
            <a:extLst>
              <a:ext uri="{FF2B5EF4-FFF2-40B4-BE49-F238E27FC236}">
                <a16:creationId xmlns:a16="http://schemas.microsoft.com/office/drawing/2014/main" id="{60FC865F-5BBE-464B-9A98-5BC8D3417531}"/>
              </a:ext>
            </a:extLst>
          </p:cNvPr>
          <p:cNvSpPr/>
          <p:nvPr/>
        </p:nvSpPr>
        <p:spPr>
          <a:xfrm flipH="1">
            <a:off x="1833770" y="2081754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73637250-8FF8-4D19-A7C8-48DE2ACC6BBF}"/>
              </a:ext>
            </a:extLst>
          </p:cNvPr>
          <p:cNvSpPr/>
          <p:nvPr/>
        </p:nvSpPr>
        <p:spPr>
          <a:xfrm flipH="1">
            <a:off x="2738828" y="2979126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BFDC8E37-36EE-4FA5-81CA-5AB0809A9DF0}"/>
              </a:ext>
            </a:extLst>
          </p:cNvPr>
          <p:cNvSpPr/>
          <p:nvPr/>
        </p:nvSpPr>
        <p:spPr>
          <a:xfrm flipH="1">
            <a:off x="1084113" y="3831172"/>
            <a:ext cx="2349856" cy="2349856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23">
            <a:extLst>
              <a:ext uri="{FF2B5EF4-FFF2-40B4-BE49-F238E27FC236}">
                <a16:creationId xmlns:a16="http://schemas.microsoft.com/office/drawing/2014/main" id="{5B762DBB-F3DD-4A85-88F9-FD2897A268FF}"/>
              </a:ext>
            </a:extLst>
          </p:cNvPr>
          <p:cNvSpPr/>
          <p:nvPr/>
        </p:nvSpPr>
        <p:spPr>
          <a:xfrm flipH="1">
            <a:off x="3576431" y="3831173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0B219-4A1D-485C-9FB0-21F1229C2660}"/>
              </a:ext>
            </a:extLst>
          </p:cNvPr>
          <p:cNvSpPr txBox="1"/>
          <p:nvPr/>
        </p:nvSpPr>
        <p:spPr>
          <a:xfrm>
            <a:off x="1977888" y="2253717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6FC6CC-9DF8-451A-8F26-D49C16F518F4}"/>
              </a:ext>
            </a:extLst>
          </p:cNvPr>
          <p:cNvSpPr txBox="1"/>
          <p:nvPr/>
        </p:nvSpPr>
        <p:spPr>
          <a:xfrm>
            <a:off x="3718223" y="1838766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AD5C1-76E0-4509-A377-64070BEABBD6}"/>
              </a:ext>
            </a:extLst>
          </p:cNvPr>
          <p:cNvSpPr txBox="1"/>
          <p:nvPr/>
        </p:nvSpPr>
        <p:spPr>
          <a:xfrm>
            <a:off x="1391937" y="4689968"/>
            <a:ext cx="173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AE6B-7FB1-474B-95BD-08512E3C5BDC}"/>
              </a:ext>
            </a:extLst>
          </p:cNvPr>
          <p:cNvSpPr txBox="1"/>
          <p:nvPr/>
        </p:nvSpPr>
        <p:spPr>
          <a:xfrm>
            <a:off x="3645751" y="4562755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E6E0C-A7AF-49D4-BA50-6C2850762FB7}"/>
              </a:ext>
            </a:extLst>
          </p:cNvPr>
          <p:cNvSpPr txBox="1"/>
          <p:nvPr/>
        </p:nvSpPr>
        <p:spPr>
          <a:xfrm>
            <a:off x="1977888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DED7D-500B-4936-B9C2-35A737CCFF83}"/>
              </a:ext>
            </a:extLst>
          </p:cNvPr>
          <p:cNvSpPr txBox="1"/>
          <p:nvPr/>
        </p:nvSpPr>
        <p:spPr>
          <a:xfrm>
            <a:off x="4667458" y="3899879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3DCA0-83FD-4AB6-81E1-5B40EA16FA47}"/>
              </a:ext>
            </a:extLst>
          </p:cNvPr>
          <p:cNvSpPr txBox="1"/>
          <p:nvPr/>
        </p:nvSpPr>
        <p:spPr>
          <a:xfrm>
            <a:off x="4800969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3106D-FB4E-4306-B0A0-B4D67F706D1E}"/>
              </a:ext>
            </a:extLst>
          </p:cNvPr>
          <p:cNvSpPr txBox="1"/>
          <p:nvPr/>
        </p:nvSpPr>
        <p:spPr>
          <a:xfrm>
            <a:off x="1260007" y="3906505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9215F497-9292-481A-950F-C2C8702A3656}"/>
              </a:ext>
            </a:extLst>
          </p:cNvPr>
          <p:cNvGrpSpPr/>
          <p:nvPr/>
        </p:nvGrpSpPr>
        <p:grpSpPr>
          <a:xfrm>
            <a:off x="6435588" y="1952176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5C883-8617-4144-973A-D89FB27D9804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8BE47E-CE1D-493C-9728-0F6BBF46811F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B63B6-52A1-44F7-BA9C-90984DA0B276}"/>
              </a:ext>
            </a:extLst>
          </p:cNvPr>
          <p:cNvSpPr txBox="1"/>
          <p:nvPr/>
        </p:nvSpPr>
        <p:spPr>
          <a:xfrm>
            <a:off x="6435588" y="3390108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0BC27-47D5-4DCA-AC67-8DDDCDAEB8CC}"/>
              </a:ext>
            </a:extLst>
          </p:cNvPr>
          <p:cNvSpPr txBox="1"/>
          <p:nvPr/>
        </p:nvSpPr>
        <p:spPr>
          <a:xfrm>
            <a:off x="6435588" y="4044065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F12047-EA41-49F2-810C-464277493F2B}"/>
              </a:ext>
            </a:extLst>
          </p:cNvPr>
          <p:cNvSpPr txBox="1"/>
          <p:nvPr/>
        </p:nvSpPr>
        <p:spPr>
          <a:xfrm>
            <a:off x="6435588" y="469802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36F59E-BE2D-4850-99AB-06CFF4C22065}"/>
              </a:ext>
            </a:extLst>
          </p:cNvPr>
          <p:cNvSpPr txBox="1"/>
          <p:nvPr/>
        </p:nvSpPr>
        <p:spPr>
          <a:xfrm>
            <a:off x="6435588" y="535198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423D9470-78E9-49DD-9AF4-BA0113B95D2C}"/>
              </a:ext>
            </a:extLst>
          </p:cNvPr>
          <p:cNvSpPr>
            <a:spLocks noChangeAspect="1"/>
          </p:cNvSpPr>
          <p:nvPr/>
        </p:nvSpPr>
        <p:spPr>
          <a:xfrm>
            <a:off x="3753913" y="3255809"/>
            <a:ext cx="281060" cy="2834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294CF53-189C-4405-B41B-60337CB56A55}"/>
              </a:ext>
            </a:extLst>
          </p:cNvPr>
          <p:cNvSpPr/>
          <p:nvPr/>
        </p:nvSpPr>
        <p:spPr>
          <a:xfrm>
            <a:off x="3003828" y="3282179"/>
            <a:ext cx="281014" cy="215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CEF3BCFC-66E5-4C50-879F-39BFFAE5D144}"/>
              </a:ext>
            </a:extLst>
          </p:cNvPr>
          <p:cNvSpPr/>
          <p:nvPr/>
        </p:nvSpPr>
        <p:spPr>
          <a:xfrm>
            <a:off x="3030199" y="3988312"/>
            <a:ext cx="265107" cy="2287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E8AEE042-3349-46D3-97A6-F59B819D34D0}"/>
              </a:ext>
            </a:extLst>
          </p:cNvPr>
          <p:cNvSpPr/>
          <p:nvPr/>
        </p:nvSpPr>
        <p:spPr>
          <a:xfrm>
            <a:off x="3768172" y="4002553"/>
            <a:ext cx="252541" cy="2364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D1366B24-762C-4BF6-A61D-9C3BF6986788}"/>
              </a:ext>
            </a:extLst>
          </p:cNvPr>
          <p:cNvGrpSpPr/>
          <p:nvPr/>
        </p:nvGrpSpPr>
        <p:grpSpPr>
          <a:xfrm>
            <a:off x="743853" y="1485921"/>
            <a:ext cx="3312400" cy="5001422"/>
            <a:chOff x="995292" y="1865570"/>
            <a:chExt cx="2809521" cy="4242123"/>
          </a:xfrm>
        </p:grpSpPr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4886B9FB-814C-4C49-91E0-3B2DA2EAAD03}"/>
                </a:ext>
              </a:extLst>
            </p:cNvPr>
            <p:cNvSpPr/>
            <p:nvPr/>
          </p:nvSpPr>
          <p:spPr>
            <a:xfrm rot="10800000">
              <a:off x="1792302" y="4544909"/>
              <a:ext cx="1215499" cy="1562784"/>
            </a:xfrm>
            <a:prstGeom prst="upArrow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2FF59FDB-6F17-4C88-B99C-5B7412FD32A3}"/>
                </a:ext>
              </a:extLst>
            </p:cNvPr>
            <p:cNvGrpSpPr/>
            <p:nvPr/>
          </p:nvGrpSpPr>
          <p:grpSpPr>
            <a:xfrm>
              <a:off x="995292" y="2879956"/>
              <a:ext cx="2809521" cy="2213351"/>
              <a:chOff x="1806022" y="2656735"/>
              <a:chExt cx="3988343" cy="3142032"/>
            </a:xfrm>
          </p:grpSpPr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D7EB9EB2-A3DF-4ABB-AA93-95641224233B}"/>
                  </a:ext>
                </a:extLst>
              </p:cNvPr>
              <p:cNvSpPr/>
              <p:nvPr/>
            </p:nvSpPr>
            <p:spPr>
              <a:xfrm>
                <a:off x="1978223" y="2781114"/>
                <a:ext cx="3643942" cy="1270086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13">
                <a:extLst>
                  <a:ext uri="{FF2B5EF4-FFF2-40B4-BE49-F238E27FC236}">
                    <a16:creationId xmlns:a16="http://schemas.microsoft.com/office/drawing/2014/main" id="{C676866E-0A5A-4481-A39B-405664BE74F3}"/>
                  </a:ext>
                </a:extLst>
              </p:cNvPr>
              <p:cNvSpPr/>
              <p:nvPr/>
            </p:nvSpPr>
            <p:spPr>
              <a:xfrm>
                <a:off x="1806022" y="2656735"/>
                <a:ext cx="3988343" cy="3142032"/>
              </a:xfrm>
              <a:custGeom>
                <a:avLst/>
                <a:gdLst>
                  <a:gd name="connsiteX0" fmla="*/ 2388104 w 4776206"/>
                  <a:gd name="connsiteY0" fmla="*/ 148949 h 3762713"/>
                  <a:gd name="connsiteX1" fmla="*/ 206218 w 4776206"/>
                  <a:gd name="connsiteY1" fmla="*/ 909440 h 3762713"/>
                  <a:gd name="connsiteX2" fmla="*/ 2388104 w 4776206"/>
                  <a:gd name="connsiteY2" fmla="*/ 1669931 h 3762713"/>
                  <a:gd name="connsiteX3" fmla="*/ 4569990 w 4776206"/>
                  <a:gd name="connsiteY3" fmla="*/ 909440 h 3762713"/>
                  <a:gd name="connsiteX4" fmla="*/ 2388104 w 4776206"/>
                  <a:gd name="connsiteY4" fmla="*/ 148949 h 3762713"/>
                  <a:gd name="connsiteX5" fmla="*/ 2388103 w 4776206"/>
                  <a:gd name="connsiteY5" fmla="*/ 0 h 3762713"/>
                  <a:gd name="connsiteX6" fmla="*/ 4776206 w 4776206"/>
                  <a:gd name="connsiteY6" fmla="*/ 918941 h 3762713"/>
                  <a:gd name="connsiteX7" fmla="*/ 4763876 w 4776206"/>
                  <a:gd name="connsiteY7" fmla="*/ 1012898 h 3762713"/>
                  <a:gd name="connsiteX8" fmla="*/ 4757696 w 4776206"/>
                  <a:gd name="connsiteY8" fmla="*/ 1028481 h 3762713"/>
                  <a:gd name="connsiteX9" fmla="*/ 4659107 w 4776206"/>
                  <a:gd name="connsiteY9" fmla="*/ 1202441 h 3762713"/>
                  <a:gd name="connsiteX10" fmla="*/ 3006423 w 4776206"/>
                  <a:gd name="connsiteY10" fmla="*/ 3657627 h 3762713"/>
                  <a:gd name="connsiteX11" fmla="*/ 3000542 w 4776206"/>
                  <a:gd name="connsiteY11" fmla="*/ 3657627 h 3762713"/>
                  <a:gd name="connsiteX12" fmla="*/ 2997113 w 4776206"/>
                  <a:gd name="connsiteY12" fmla="*/ 3664350 h 3762713"/>
                  <a:gd name="connsiteX13" fmla="*/ 2386594 w 4776206"/>
                  <a:gd name="connsiteY13" fmla="*/ 3762713 h 3762713"/>
                  <a:gd name="connsiteX14" fmla="*/ 1776075 w 4776206"/>
                  <a:gd name="connsiteY14" fmla="*/ 3664350 h 3762713"/>
                  <a:gd name="connsiteX15" fmla="*/ 1772646 w 4776206"/>
                  <a:gd name="connsiteY15" fmla="*/ 3657627 h 3762713"/>
                  <a:gd name="connsiteX16" fmla="*/ 1769783 w 4776206"/>
                  <a:gd name="connsiteY16" fmla="*/ 3657627 h 3762713"/>
                  <a:gd name="connsiteX17" fmla="*/ 117099 w 4776206"/>
                  <a:gd name="connsiteY17" fmla="*/ 1202441 h 3762713"/>
                  <a:gd name="connsiteX18" fmla="*/ 18511 w 4776206"/>
                  <a:gd name="connsiteY18" fmla="*/ 1028481 h 3762713"/>
                  <a:gd name="connsiteX19" fmla="*/ 12330 w 4776206"/>
                  <a:gd name="connsiteY19" fmla="*/ 1012898 h 3762713"/>
                  <a:gd name="connsiteX20" fmla="*/ 0 w 4776206"/>
                  <a:gd name="connsiteY20" fmla="*/ 918941 h 3762713"/>
                  <a:gd name="connsiteX21" fmla="*/ 2388103 w 4776206"/>
                  <a:gd name="connsiteY21" fmla="*/ 0 h 376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76206" h="3762713">
                    <a:moveTo>
                      <a:pt x="2388104" y="148949"/>
                    </a:moveTo>
                    <a:cubicBezTo>
                      <a:pt x="1183082" y="148949"/>
                      <a:pt x="206218" y="489432"/>
                      <a:pt x="206218" y="909440"/>
                    </a:cubicBezTo>
                    <a:cubicBezTo>
                      <a:pt x="206218" y="1329448"/>
                      <a:pt x="1183082" y="1669931"/>
                      <a:pt x="2388104" y="1669931"/>
                    </a:cubicBezTo>
                    <a:cubicBezTo>
                      <a:pt x="3593126" y="1669931"/>
                      <a:pt x="4569990" y="1329448"/>
                      <a:pt x="4569990" y="909440"/>
                    </a:cubicBezTo>
                    <a:cubicBezTo>
                      <a:pt x="4569990" y="489432"/>
                      <a:pt x="3593126" y="148949"/>
                      <a:pt x="2388104" y="148949"/>
                    </a:cubicBezTo>
                    <a:close/>
                    <a:moveTo>
                      <a:pt x="2388103" y="0"/>
                    </a:moveTo>
                    <a:cubicBezTo>
                      <a:pt x="3707016" y="0"/>
                      <a:pt x="4776206" y="411424"/>
                      <a:pt x="4776206" y="918941"/>
                    </a:cubicBezTo>
                    <a:cubicBezTo>
                      <a:pt x="4776206" y="950661"/>
                      <a:pt x="4772029" y="982005"/>
                      <a:pt x="4763876" y="1012898"/>
                    </a:cubicBezTo>
                    <a:lnTo>
                      <a:pt x="4757696" y="1028481"/>
                    </a:lnTo>
                    <a:lnTo>
                      <a:pt x="4659107" y="1202441"/>
                    </a:lnTo>
                    <a:lnTo>
                      <a:pt x="3006423" y="3657627"/>
                    </a:lnTo>
                    <a:lnTo>
                      <a:pt x="3000542" y="3657627"/>
                    </a:lnTo>
                    <a:lnTo>
                      <a:pt x="2997113" y="3664350"/>
                    </a:lnTo>
                    <a:cubicBezTo>
                      <a:pt x="2939004" y="3720486"/>
                      <a:pt x="2687745" y="3762713"/>
                      <a:pt x="2386594" y="3762713"/>
                    </a:cubicBezTo>
                    <a:cubicBezTo>
                      <a:pt x="2085443" y="3762713"/>
                      <a:pt x="1834184" y="3720486"/>
                      <a:pt x="1776075" y="3664350"/>
                    </a:cubicBezTo>
                    <a:lnTo>
                      <a:pt x="1772646" y="3657627"/>
                    </a:lnTo>
                    <a:lnTo>
                      <a:pt x="1769783" y="3657627"/>
                    </a:lnTo>
                    <a:lnTo>
                      <a:pt x="117099" y="1202441"/>
                    </a:lnTo>
                    <a:lnTo>
                      <a:pt x="18511" y="1028481"/>
                    </a:lnTo>
                    <a:lnTo>
                      <a:pt x="12330" y="1012898"/>
                    </a:lnTo>
                    <a:cubicBezTo>
                      <a:pt x="4177" y="982005"/>
                      <a:pt x="0" y="950661"/>
                      <a:pt x="0" y="918941"/>
                    </a:cubicBezTo>
                    <a:cubicBezTo>
                      <a:pt x="0" y="411424"/>
                      <a:pt x="1069190" y="0"/>
                      <a:pt x="2388103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Up Arrow 4">
              <a:extLst>
                <a:ext uri="{FF2B5EF4-FFF2-40B4-BE49-F238E27FC236}">
                  <a16:creationId xmlns:a16="http://schemas.microsoft.com/office/drawing/2014/main" id="{E31B513B-4E15-4F93-B176-DD8F83C2157B}"/>
                </a:ext>
              </a:extLst>
            </p:cNvPr>
            <p:cNvSpPr/>
            <p:nvPr/>
          </p:nvSpPr>
          <p:spPr>
            <a:xfrm rot="10800000">
              <a:off x="1792303" y="1865570"/>
              <a:ext cx="1215499" cy="1562784"/>
            </a:xfrm>
            <a:prstGeom prst="up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E44DA1-8130-4E2A-8293-9B3933F2C93C}"/>
              </a:ext>
            </a:extLst>
          </p:cNvPr>
          <p:cNvSpPr txBox="1"/>
          <p:nvPr/>
        </p:nvSpPr>
        <p:spPr>
          <a:xfrm>
            <a:off x="3292884" y="172570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BE1C8-DA9C-4618-86F0-5C6F9391BFCB}"/>
              </a:ext>
            </a:extLst>
          </p:cNvPr>
          <p:cNvSpPr txBox="1"/>
          <p:nvPr/>
        </p:nvSpPr>
        <p:spPr>
          <a:xfrm>
            <a:off x="3292884" y="218500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557DB-E048-4B2D-8AAC-378AE4677704}"/>
              </a:ext>
            </a:extLst>
          </p:cNvPr>
          <p:cNvSpPr txBox="1"/>
          <p:nvPr/>
        </p:nvSpPr>
        <p:spPr>
          <a:xfrm>
            <a:off x="3292884" y="48297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1F2D2-A081-451F-9156-A032D3CFB1C9}"/>
              </a:ext>
            </a:extLst>
          </p:cNvPr>
          <p:cNvSpPr txBox="1"/>
          <p:nvPr/>
        </p:nvSpPr>
        <p:spPr>
          <a:xfrm>
            <a:off x="3292884" y="528903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74151-1E23-4758-9B79-AEBF6BB729A1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0B5C4-6CA1-40EE-A5CA-95D575762B36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BA105-E1D0-44E1-9151-764A8CFFDAE8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655C23-C376-4361-A8F6-3E1C29EDAD7E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6B243C-9452-42F6-ABD7-E439BA2DBC76}"/>
              </a:ext>
            </a:extLst>
          </p:cNvPr>
          <p:cNvSpPr txBox="1"/>
          <p:nvPr/>
        </p:nvSpPr>
        <p:spPr>
          <a:xfrm>
            <a:off x="4787394" y="1632976"/>
            <a:ext cx="196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5E746-24A4-42CF-B89F-F2DE7230808F}"/>
              </a:ext>
            </a:extLst>
          </p:cNvPr>
          <p:cNvSpPr txBox="1"/>
          <p:nvPr/>
        </p:nvSpPr>
        <p:spPr>
          <a:xfrm>
            <a:off x="3760936" y="5572357"/>
            <a:ext cx="196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AD8C8123-0FF9-481E-9043-E5A99CBED8C6}"/>
              </a:ext>
            </a:extLst>
          </p:cNvPr>
          <p:cNvSpPr/>
          <p:nvPr/>
        </p:nvSpPr>
        <p:spPr>
          <a:xfrm>
            <a:off x="2017279" y="4406635"/>
            <a:ext cx="8157441" cy="212829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29619-3C5D-4B76-B1A4-7A4DD2146206}"/>
              </a:ext>
            </a:extLst>
          </p:cNvPr>
          <p:cNvSpPr txBox="1"/>
          <p:nvPr/>
        </p:nvSpPr>
        <p:spPr>
          <a:xfrm>
            <a:off x="2294500" y="4406635"/>
            <a:ext cx="7602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532B4-886F-475D-ADAA-6634248EC16A}"/>
              </a:ext>
            </a:extLst>
          </p:cNvPr>
          <p:cNvSpPr txBox="1"/>
          <p:nvPr/>
        </p:nvSpPr>
        <p:spPr>
          <a:xfrm>
            <a:off x="2294500" y="5131970"/>
            <a:ext cx="7602998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8052C-EC96-4207-91E4-99C8AECDE403}"/>
              </a:ext>
            </a:extLst>
          </p:cNvPr>
          <p:cNvSpPr txBox="1"/>
          <p:nvPr/>
        </p:nvSpPr>
        <p:spPr>
          <a:xfrm>
            <a:off x="2512629" y="5597051"/>
            <a:ext cx="716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자유형: 도형 436">
            <a:extLst>
              <a:ext uri="{FF2B5EF4-FFF2-40B4-BE49-F238E27FC236}">
                <a16:creationId xmlns:a16="http://schemas.microsoft.com/office/drawing/2014/main" id="{859A93AE-E5A7-400C-9139-F64D555BDE4E}"/>
              </a:ext>
            </a:extLst>
          </p:cNvPr>
          <p:cNvSpPr/>
          <p:nvPr/>
        </p:nvSpPr>
        <p:spPr>
          <a:xfrm flipH="1">
            <a:off x="10985729" y="4752542"/>
            <a:ext cx="958777" cy="1792585"/>
          </a:xfrm>
          <a:custGeom>
            <a:avLst/>
            <a:gdLst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40970 w 753167"/>
              <a:gd name="connsiteY75" fmla="*/ 1370047 h 1408165"/>
              <a:gd name="connsiteX76" fmla="*/ 539029 w 753167"/>
              <a:gd name="connsiteY76" fmla="*/ 1289914 h 1408165"/>
              <a:gd name="connsiteX77" fmla="*/ 534243 w 753167"/>
              <a:gd name="connsiteY77" fmla="*/ 1090716 h 1408165"/>
              <a:gd name="connsiteX78" fmla="*/ 527767 w 753167"/>
              <a:gd name="connsiteY78" fmla="*/ 850694 h 1408165"/>
              <a:gd name="connsiteX79" fmla="*/ 523121 w 753167"/>
              <a:gd name="connsiteY79" fmla="*/ 756375 h 1408165"/>
              <a:gd name="connsiteX80" fmla="*/ 515801 w 753167"/>
              <a:gd name="connsiteY80" fmla="*/ 620808 h 1408165"/>
              <a:gd name="connsiteX81" fmla="*/ 510733 w 753167"/>
              <a:gd name="connsiteY81" fmla="*/ 523251 h 1408165"/>
              <a:gd name="connsiteX82" fmla="*/ 511578 w 753167"/>
              <a:gd name="connsiteY82" fmla="*/ 498474 h 1408165"/>
              <a:gd name="connsiteX83" fmla="*/ 517913 w 753167"/>
              <a:gd name="connsiteY83" fmla="*/ 486649 h 1408165"/>
              <a:gd name="connsiteX84" fmla="*/ 528752 w 753167"/>
              <a:gd name="connsiteY84" fmla="*/ 496362 h 1408165"/>
              <a:gd name="connsiteX85" fmla="*/ 537762 w 753167"/>
              <a:gd name="connsiteY85" fmla="*/ 517057 h 1408165"/>
              <a:gd name="connsiteX86" fmla="*/ 626028 w 753167"/>
              <a:gd name="connsiteY86" fmla="*/ 764821 h 1408165"/>
              <a:gd name="connsiteX87" fmla="*/ 721051 w 753167"/>
              <a:gd name="connsiteY87" fmla="*/ 1085085 h 1408165"/>
              <a:gd name="connsiteX88" fmla="*/ 736396 w 753167"/>
              <a:gd name="connsiteY88" fmla="*/ 1129852 h 1408165"/>
              <a:gd name="connsiteX89" fmla="*/ 739493 w 753167"/>
              <a:gd name="connsiteY89" fmla="*/ 1132949 h 1408165"/>
              <a:gd name="connsiteX90" fmla="*/ 740479 w 753167"/>
              <a:gd name="connsiteY90" fmla="*/ 1128725 h 1408165"/>
              <a:gd name="connsiteX91" fmla="*/ 735833 w 753167"/>
              <a:gd name="connsiteY91" fmla="*/ 1099866 h 1408165"/>
              <a:gd name="connsiteX92" fmla="*/ 685717 w 753167"/>
              <a:gd name="connsiteY92" fmla="*/ 896868 h 1408165"/>
              <a:gd name="connsiteX93" fmla="*/ 630674 w 753167"/>
              <a:gd name="connsiteY93" fmla="*/ 709496 h 1408165"/>
              <a:gd name="connsiteX94" fmla="*/ 583655 w 753167"/>
              <a:gd name="connsiteY94" fmla="*/ 564498 h 1408165"/>
              <a:gd name="connsiteX95" fmla="*/ 561413 w 753167"/>
              <a:gd name="connsiteY95" fmla="*/ 477076 h 1408165"/>
              <a:gd name="connsiteX96" fmla="*/ 563946 w 753167"/>
              <a:gd name="connsiteY96" fmla="*/ 462999 h 1408165"/>
              <a:gd name="connsiteX97" fmla="*/ 570000 w 753167"/>
              <a:gd name="connsiteY97" fmla="*/ 447936 h 1408165"/>
              <a:gd name="connsiteX98" fmla="*/ 573942 w 753167"/>
              <a:gd name="connsiteY98" fmla="*/ 435688 h 1408165"/>
              <a:gd name="connsiteX99" fmla="*/ 710634 w 753167"/>
              <a:gd name="connsiteY99" fmla="*/ 284777 h 1408165"/>
              <a:gd name="connsiteX100" fmla="*/ 747377 w 753167"/>
              <a:gd name="connsiteY100" fmla="*/ 240715 h 1408165"/>
              <a:gd name="connsiteX101" fmla="*/ 753149 w 753167"/>
              <a:gd name="connsiteY101" fmla="*/ 226074 h 1408165"/>
              <a:gd name="connsiteX102" fmla="*/ 746110 w 753167"/>
              <a:gd name="connsiteY102" fmla="*/ 222413 h 1408165"/>
              <a:gd name="connsiteX103" fmla="*/ 722178 w 753167"/>
              <a:gd name="connsiteY103" fmla="*/ 240996 h 1408165"/>
              <a:gd name="connsiteX104" fmla="*/ 582810 w 753167"/>
              <a:gd name="connsiteY104" fmla="*/ 354742 h 1408165"/>
              <a:gd name="connsiteX105" fmla="*/ 557330 w 753167"/>
              <a:gd name="connsiteY105" fmla="*/ 386839 h 1408165"/>
              <a:gd name="connsiteX106" fmla="*/ 545646 w 753167"/>
              <a:gd name="connsiteY106" fmla="*/ 411757 h 1408165"/>
              <a:gd name="connsiteX107" fmla="*/ 529315 w 753167"/>
              <a:gd name="connsiteY107" fmla="*/ 418373 h 1408165"/>
              <a:gd name="connsiteX108" fmla="*/ 514112 w 753167"/>
              <a:gd name="connsiteY108" fmla="*/ 408519 h 1408165"/>
              <a:gd name="connsiteX109" fmla="*/ 400788 w 753167"/>
              <a:gd name="connsiteY109" fmla="*/ 308286 h 1408165"/>
              <a:gd name="connsiteX110" fmla="*/ 42655 w 753167"/>
              <a:gd name="connsiteY110" fmla="*/ 14207 h 1408165"/>
              <a:gd name="connsiteX111" fmla="*/ 15204 w 753167"/>
              <a:gd name="connsiteY111" fmla="*/ 551 h 1408165"/>
              <a:gd name="connsiteX0" fmla="*/ 0 w 753167"/>
              <a:gd name="connsiteY0" fmla="*/ 636152 h 1422298"/>
              <a:gd name="connsiteX1" fmla="*/ 0 w 753167"/>
              <a:gd name="connsiteY1" fmla="*/ 638404 h 1422298"/>
              <a:gd name="connsiteX2" fmla="*/ 9573 w 753167"/>
              <a:gd name="connsiteY2" fmla="*/ 646710 h 1422298"/>
              <a:gd name="connsiteX3" fmla="*/ 92630 w 753167"/>
              <a:gd name="connsiteY3" fmla="*/ 718224 h 1422298"/>
              <a:gd name="connsiteX4" fmla="*/ 211445 w 753167"/>
              <a:gd name="connsiteY4" fmla="*/ 832815 h 1422298"/>
              <a:gd name="connsiteX5" fmla="*/ 257056 w 753167"/>
              <a:gd name="connsiteY5" fmla="*/ 868995 h 1422298"/>
              <a:gd name="connsiteX6" fmla="*/ 266206 w 753167"/>
              <a:gd name="connsiteY6" fmla="*/ 877301 h 1422298"/>
              <a:gd name="connsiteX7" fmla="*/ 240304 w 753167"/>
              <a:gd name="connsiteY7" fmla="*/ 877441 h 1422298"/>
              <a:gd name="connsiteX8" fmla="*/ 236784 w 753167"/>
              <a:gd name="connsiteY8" fmla="*/ 876033 h 1422298"/>
              <a:gd name="connsiteX9" fmla="*/ 228760 w 753167"/>
              <a:gd name="connsiteY9" fmla="*/ 878849 h 1422298"/>
              <a:gd name="connsiteX10" fmla="*/ 219609 w 753167"/>
              <a:gd name="connsiteY10" fmla="*/ 904752 h 1422298"/>
              <a:gd name="connsiteX11" fmla="*/ 221299 w 753167"/>
              <a:gd name="connsiteY11" fmla="*/ 912776 h 1422298"/>
              <a:gd name="connsiteX12" fmla="*/ 246216 w 753167"/>
              <a:gd name="connsiteY12" fmla="*/ 918689 h 1422298"/>
              <a:gd name="connsiteX13" fmla="*/ 252410 w 753167"/>
              <a:gd name="connsiteY13" fmla="*/ 923475 h 1422298"/>
              <a:gd name="connsiteX14" fmla="*/ 247061 w 753167"/>
              <a:gd name="connsiteY14" fmla="*/ 1022159 h 1422298"/>
              <a:gd name="connsiteX15" fmla="*/ 239741 w 753167"/>
              <a:gd name="connsiteY15" fmla="*/ 1190385 h 1422298"/>
              <a:gd name="connsiteX16" fmla="*/ 235939 w 753167"/>
              <a:gd name="connsiteY16" fmla="*/ 1297375 h 1422298"/>
              <a:gd name="connsiteX17" fmla="*/ 231857 w 753167"/>
              <a:gd name="connsiteY17" fmla="*/ 1403237 h 1422298"/>
              <a:gd name="connsiteX18" fmla="*/ 236643 w 753167"/>
              <a:gd name="connsiteY18" fmla="*/ 1408165 h 1422298"/>
              <a:gd name="connsiteX19" fmla="*/ 287463 w 753167"/>
              <a:gd name="connsiteY19" fmla="*/ 1408165 h 1422298"/>
              <a:gd name="connsiteX20" fmla="*/ 293094 w 753167"/>
              <a:gd name="connsiteY20" fmla="*/ 1402393 h 1422298"/>
              <a:gd name="connsiteX21" fmla="*/ 289293 w 753167"/>
              <a:gd name="connsiteY21" fmla="*/ 1246695 h 1422298"/>
              <a:gd name="connsiteX22" fmla="*/ 286478 w 753167"/>
              <a:gd name="connsiteY22" fmla="*/ 1136890 h 1422298"/>
              <a:gd name="connsiteX23" fmla="*/ 281410 w 753167"/>
              <a:gd name="connsiteY23" fmla="*/ 1022159 h 1422298"/>
              <a:gd name="connsiteX24" fmla="*/ 277609 w 753167"/>
              <a:gd name="connsiteY24" fmla="*/ 952756 h 1422298"/>
              <a:gd name="connsiteX25" fmla="*/ 276061 w 753167"/>
              <a:gd name="connsiteY25" fmla="*/ 910805 h 1422298"/>
              <a:gd name="connsiteX26" fmla="*/ 280002 w 753167"/>
              <a:gd name="connsiteY26" fmla="*/ 901796 h 1422298"/>
              <a:gd name="connsiteX27" fmla="*/ 286618 w 753167"/>
              <a:gd name="connsiteY27" fmla="*/ 908271 h 1422298"/>
              <a:gd name="connsiteX28" fmla="*/ 288308 w 753167"/>
              <a:gd name="connsiteY28" fmla="*/ 912353 h 1422298"/>
              <a:gd name="connsiteX29" fmla="*/ 372210 w 753167"/>
              <a:gd name="connsiteY29" fmla="*/ 1160400 h 1422298"/>
              <a:gd name="connsiteX30" fmla="*/ 398675 w 753167"/>
              <a:gd name="connsiteY30" fmla="*/ 1248948 h 1422298"/>
              <a:gd name="connsiteX31" fmla="*/ 401773 w 753167"/>
              <a:gd name="connsiteY31" fmla="*/ 1254438 h 1422298"/>
              <a:gd name="connsiteX32" fmla="*/ 402054 w 753167"/>
              <a:gd name="connsiteY32" fmla="*/ 1250496 h 1422298"/>
              <a:gd name="connsiteX33" fmla="*/ 400224 w 753167"/>
              <a:gd name="connsiteY33" fmla="*/ 1238530 h 1422298"/>
              <a:gd name="connsiteX34" fmla="*/ 333919 w 753167"/>
              <a:gd name="connsiteY34" fmla="*/ 1000057 h 1422298"/>
              <a:gd name="connsiteX35" fmla="*/ 304356 w 753167"/>
              <a:gd name="connsiteY35" fmla="*/ 898698 h 1422298"/>
              <a:gd name="connsiteX36" fmla="*/ 304778 w 753167"/>
              <a:gd name="connsiteY36" fmla="*/ 889689 h 1422298"/>
              <a:gd name="connsiteX37" fmla="*/ 309002 w 753167"/>
              <a:gd name="connsiteY37" fmla="*/ 877864 h 1422298"/>
              <a:gd name="connsiteX38" fmla="*/ 311676 w 753167"/>
              <a:gd name="connsiteY38" fmla="*/ 872655 h 1422298"/>
              <a:gd name="connsiteX39" fmla="*/ 397549 w 753167"/>
              <a:gd name="connsiteY39" fmla="*/ 777631 h 1422298"/>
              <a:gd name="connsiteX40" fmla="*/ 407404 w 753167"/>
              <a:gd name="connsiteY40" fmla="*/ 764962 h 1422298"/>
              <a:gd name="connsiteX41" fmla="*/ 408248 w 753167"/>
              <a:gd name="connsiteY41" fmla="*/ 756797 h 1422298"/>
              <a:gd name="connsiteX42" fmla="*/ 401913 w 753167"/>
              <a:gd name="connsiteY42" fmla="*/ 759471 h 1422298"/>
              <a:gd name="connsiteX43" fmla="*/ 339269 w 753167"/>
              <a:gd name="connsiteY43" fmla="*/ 809165 h 1422298"/>
              <a:gd name="connsiteX44" fmla="*/ 294784 w 753167"/>
              <a:gd name="connsiteY44" fmla="*/ 860971 h 1422298"/>
              <a:gd name="connsiteX45" fmla="*/ 286197 w 753167"/>
              <a:gd name="connsiteY45" fmla="*/ 863927 h 1422298"/>
              <a:gd name="connsiteX46" fmla="*/ 272823 w 753167"/>
              <a:gd name="connsiteY46" fmla="*/ 854213 h 1422298"/>
              <a:gd name="connsiteX47" fmla="*/ 200323 w 753167"/>
              <a:gd name="connsiteY47" fmla="*/ 790442 h 1422298"/>
              <a:gd name="connsiteX48" fmla="*/ 19427 w 753167"/>
              <a:gd name="connsiteY48" fmla="*/ 643895 h 1422298"/>
              <a:gd name="connsiteX49" fmla="*/ 0 w 753167"/>
              <a:gd name="connsiteY49" fmla="*/ 636152 h 1422298"/>
              <a:gd name="connsiteX50" fmla="*/ 15204 w 753167"/>
              <a:gd name="connsiteY50" fmla="*/ 551 h 1422298"/>
              <a:gd name="connsiteX51" fmla="*/ 9150 w 753167"/>
              <a:gd name="connsiteY51" fmla="*/ 1678 h 1422298"/>
              <a:gd name="connsiteX52" fmla="*/ 11121 w 753167"/>
              <a:gd name="connsiteY52" fmla="*/ 7027 h 1422298"/>
              <a:gd name="connsiteX53" fmla="*/ 25480 w 753167"/>
              <a:gd name="connsiteY53" fmla="*/ 19978 h 1422298"/>
              <a:gd name="connsiteX54" fmla="*/ 232983 w 753167"/>
              <a:gd name="connsiteY54" fmla="*/ 202423 h 1422298"/>
              <a:gd name="connsiteX55" fmla="*/ 392060 w 753167"/>
              <a:gd name="connsiteY55" fmla="*/ 360373 h 1422298"/>
              <a:gd name="connsiteX56" fmla="*/ 471738 w 753167"/>
              <a:gd name="connsiteY56" fmla="*/ 424567 h 1422298"/>
              <a:gd name="connsiteX57" fmla="*/ 489899 w 753167"/>
              <a:gd name="connsiteY57" fmla="*/ 437941 h 1422298"/>
              <a:gd name="connsiteX58" fmla="*/ 488772 w 753167"/>
              <a:gd name="connsiteY58" fmla="*/ 443431 h 1422298"/>
              <a:gd name="connsiteX59" fmla="*/ 463714 w 753167"/>
              <a:gd name="connsiteY59" fmla="*/ 451737 h 1422298"/>
              <a:gd name="connsiteX60" fmla="*/ 456394 w 753167"/>
              <a:gd name="connsiteY60" fmla="*/ 450329 h 1422298"/>
              <a:gd name="connsiteX61" fmla="*/ 439219 w 753167"/>
              <a:gd name="connsiteY61" fmla="*/ 439630 h 1422298"/>
              <a:gd name="connsiteX62" fmla="*/ 423171 w 753167"/>
              <a:gd name="connsiteY62" fmla="*/ 447372 h 1422298"/>
              <a:gd name="connsiteX63" fmla="*/ 409657 w 753167"/>
              <a:gd name="connsiteY63" fmla="*/ 485241 h 1422298"/>
              <a:gd name="connsiteX64" fmla="*/ 407263 w 753167"/>
              <a:gd name="connsiteY64" fmla="*/ 499741 h 1422298"/>
              <a:gd name="connsiteX65" fmla="*/ 410220 w 753167"/>
              <a:gd name="connsiteY65" fmla="*/ 506639 h 1422298"/>
              <a:gd name="connsiteX66" fmla="*/ 455831 w 753167"/>
              <a:gd name="connsiteY66" fmla="*/ 518183 h 1422298"/>
              <a:gd name="connsiteX67" fmla="*/ 467656 w 753167"/>
              <a:gd name="connsiteY67" fmla="*/ 527474 h 1422298"/>
              <a:gd name="connsiteX68" fmla="*/ 460617 w 753167"/>
              <a:gd name="connsiteY68" fmla="*/ 655861 h 1422298"/>
              <a:gd name="connsiteX69" fmla="*/ 454705 w 753167"/>
              <a:gd name="connsiteY69" fmla="*/ 767777 h 1422298"/>
              <a:gd name="connsiteX70" fmla="*/ 448370 w 753167"/>
              <a:gd name="connsiteY70" fmla="*/ 912213 h 1422298"/>
              <a:gd name="connsiteX71" fmla="*/ 443583 w 753167"/>
              <a:gd name="connsiteY71" fmla="*/ 1049610 h 1422298"/>
              <a:gd name="connsiteX72" fmla="*/ 438374 w 753167"/>
              <a:gd name="connsiteY72" fmla="*/ 1190807 h 1422298"/>
              <a:gd name="connsiteX73" fmla="*/ 434573 w 753167"/>
              <a:gd name="connsiteY73" fmla="*/ 1298923 h 1422298"/>
              <a:gd name="connsiteX74" fmla="*/ 431526 w 753167"/>
              <a:gd name="connsiteY74" fmla="*/ 1387634 h 1422298"/>
              <a:gd name="connsiteX75" fmla="*/ 532261 w 753167"/>
              <a:gd name="connsiteY75" fmla="*/ 1422298 h 1422298"/>
              <a:gd name="connsiteX76" fmla="*/ 539029 w 753167"/>
              <a:gd name="connsiteY76" fmla="*/ 1289914 h 1422298"/>
              <a:gd name="connsiteX77" fmla="*/ 534243 w 753167"/>
              <a:gd name="connsiteY77" fmla="*/ 1090716 h 1422298"/>
              <a:gd name="connsiteX78" fmla="*/ 527767 w 753167"/>
              <a:gd name="connsiteY78" fmla="*/ 850694 h 1422298"/>
              <a:gd name="connsiteX79" fmla="*/ 523121 w 753167"/>
              <a:gd name="connsiteY79" fmla="*/ 756375 h 1422298"/>
              <a:gd name="connsiteX80" fmla="*/ 515801 w 753167"/>
              <a:gd name="connsiteY80" fmla="*/ 620808 h 1422298"/>
              <a:gd name="connsiteX81" fmla="*/ 510733 w 753167"/>
              <a:gd name="connsiteY81" fmla="*/ 523251 h 1422298"/>
              <a:gd name="connsiteX82" fmla="*/ 511578 w 753167"/>
              <a:gd name="connsiteY82" fmla="*/ 498474 h 1422298"/>
              <a:gd name="connsiteX83" fmla="*/ 517913 w 753167"/>
              <a:gd name="connsiteY83" fmla="*/ 486649 h 1422298"/>
              <a:gd name="connsiteX84" fmla="*/ 528752 w 753167"/>
              <a:gd name="connsiteY84" fmla="*/ 496362 h 1422298"/>
              <a:gd name="connsiteX85" fmla="*/ 537762 w 753167"/>
              <a:gd name="connsiteY85" fmla="*/ 517057 h 1422298"/>
              <a:gd name="connsiteX86" fmla="*/ 626028 w 753167"/>
              <a:gd name="connsiteY86" fmla="*/ 764821 h 1422298"/>
              <a:gd name="connsiteX87" fmla="*/ 721051 w 753167"/>
              <a:gd name="connsiteY87" fmla="*/ 1085085 h 1422298"/>
              <a:gd name="connsiteX88" fmla="*/ 736396 w 753167"/>
              <a:gd name="connsiteY88" fmla="*/ 1129852 h 1422298"/>
              <a:gd name="connsiteX89" fmla="*/ 739493 w 753167"/>
              <a:gd name="connsiteY89" fmla="*/ 1132949 h 1422298"/>
              <a:gd name="connsiteX90" fmla="*/ 740479 w 753167"/>
              <a:gd name="connsiteY90" fmla="*/ 1128725 h 1422298"/>
              <a:gd name="connsiteX91" fmla="*/ 735833 w 753167"/>
              <a:gd name="connsiteY91" fmla="*/ 1099866 h 1422298"/>
              <a:gd name="connsiteX92" fmla="*/ 685717 w 753167"/>
              <a:gd name="connsiteY92" fmla="*/ 896868 h 1422298"/>
              <a:gd name="connsiteX93" fmla="*/ 630674 w 753167"/>
              <a:gd name="connsiteY93" fmla="*/ 709496 h 1422298"/>
              <a:gd name="connsiteX94" fmla="*/ 583655 w 753167"/>
              <a:gd name="connsiteY94" fmla="*/ 564498 h 1422298"/>
              <a:gd name="connsiteX95" fmla="*/ 561413 w 753167"/>
              <a:gd name="connsiteY95" fmla="*/ 477076 h 1422298"/>
              <a:gd name="connsiteX96" fmla="*/ 563946 w 753167"/>
              <a:gd name="connsiteY96" fmla="*/ 462999 h 1422298"/>
              <a:gd name="connsiteX97" fmla="*/ 570000 w 753167"/>
              <a:gd name="connsiteY97" fmla="*/ 447936 h 1422298"/>
              <a:gd name="connsiteX98" fmla="*/ 573942 w 753167"/>
              <a:gd name="connsiteY98" fmla="*/ 435688 h 1422298"/>
              <a:gd name="connsiteX99" fmla="*/ 710634 w 753167"/>
              <a:gd name="connsiteY99" fmla="*/ 284777 h 1422298"/>
              <a:gd name="connsiteX100" fmla="*/ 747377 w 753167"/>
              <a:gd name="connsiteY100" fmla="*/ 240715 h 1422298"/>
              <a:gd name="connsiteX101" fmla="*/ 753149 w 753167"/>
              <a:gd name="connsiteY101" fmla="*/ 226074 h 1422298"/>
              <a:gd name="connsiteX102" fmla="*/ 746110 w 753167"/>
              <a:gd name="connsiteY102" fmla="*/ 222413 h 1422298"/>
              <a:gd name="connsiteX103" fmla="*/ 722178 w 753167"/>
              <a:gd name="connsiteY103" fmla="*/ 240996 h 1422298"/>
              <a:gd name="connsiteX104" fmla="*/ 582810 w 753167"/>
              <a:gd name="connsiteY104" fmla="*/ 354742 h 1422298"/>
              <a:gd name="connsiteX105" fmla="*/ 557330 w 753167"/>
              <a:gd name="connsiteY105" fmla="*/ 386839 h 1422298"/>
              <a:gd name="connsiteX106" fmla="*/ 545646 w 753167"/>
              <a:gd name="connsiteY106" fmla="*/ 411757 h 1422298"/>
              <a:gd name="connsiteX107" fmla="*/ 529315 w 753167"/>
              <a:gd name="connsiteY107" fmla="*/ 418373 h 1422298"/>
              <a:gd name="connsiteX108" fmla="*/ 514112 w 753167"/>
              <a:gd name="connsiteY108" fmla="*/ 408519 h 1422298"/>
              <a:gd name="connsiteX109" fmla="*/ 400788 w 753167"/>
              <a:gd name="connsiteY109" fmla="*/ 308286 h 1422298"/>
              <a:gd name="connsiteX110" fmla="*/ 42655 w 753167"/>
              <a:gd name="connsiteY110" fmla="*/ 14207 h 1422298"/>
              <a:gd name="connsiteX111" fmla="*/ 15204 w 753167"/>
              <a:gd name="connsiteY111" fmla="*/ 551 h 1422298"/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39029 w 753167"/>
              <a:gd name="connsiteY75" fmla="*/ 1289914 h 1408165"/>
              <a:gd name="connsiteX76" fmla="*/ 534243 w 753167"/>
              <a:gd name="connsiteY76" fmla="*/ 1090716 h 1408165"/>
              <a:gd name="connsiteX77" fmla="*/ 527767 w 753167"/>
              <a:gd name="connsiteY77" fmla="*/ 850694 h 1408165"/>
              <a:gd name="connsiteX78" fmla="*/ 523121 w 753167"/>
              <a:gd name="connsiteY78" fmla="*/ 756375 h 1408165"/>
              <a:gd name="connsiteX79" fmla="*/ 515801 w 753167"/>
              <a:gd name="connsiteY79" fmla="*/ 620808 h 1408165"/>
              <a:gd name="connsiteX80" fmla="*/ 510733 w 753167"/>
              <a:gd name="connsiteY80" fmla="*/ 523251 h 1408165"/>
              <a:gd name="connsiteX81" fmla="*/ 511578 w 753167"/>
              <a:gd name="connsiteY81" fmla="*/ 498474 h 1408165"/>
              <a:gd name="connsiteX82" fmla="*/ 517913 w 753167"/>
              <a:gd name="connsiteY82" fmla="*/ 486649 h 1408165"/>
              <a:gd name="connsiteX83" fmla="*/ 528752 w 753167"/>
              <a:gd name="connsiteY83" fmla="*/ 496362 h 1408165"/>
              <a:gd name="connsiteX84" fmla="*/ 537762 w 753167"/>
              <a:gd name="connsiteY84" fmla="*/ 517057 h 1408165"/>
              <a:gd name="connsiteX85" fmla="*/ 626028 w 753167"/>
              <a:gd name="connsiteY85" fmla="*/ 764821 h 1408165"/>
              <a:gd name="connsiteX86" fmla="*/ 721051 w 753167"/>
              <a:gd name="connsiteY86" fmla="*/ 1085085 h 1408165"/>
              <a:gd name="connsiteX87" fmla="*/ 736396 w 753167"/>
              <a:gd name="connsiteY87" fmla="*/ 1129852 h 1408165"/>
              <a:gd name="connsiteX88" fmla="*/ 739493 w 753167"/>
              <a:gd name="connsiteY88" fmla="*/ 1132949 h 1408165"/>
              <a:gd name="connsiteX89" fmla="*/ 740479 w 753167"/>
              <a:gd name="connsiteY89" fmla="*/ 1128725 h 1408165"/>
              <a:gd name="connsiteX90" fmla="*/ 735833 w 753167"/>
              <a:gd name="connsiteY90" fmla="*/ 1099866 h 1408165"/>
              <a:gd name="connsiteX91" fmla="*/ 685717 w 753167"/>
              <a:gd name="connsiteY91" fmla="*/ 896868 h 1408165"/>
              <a:gd name="connsiteX92" fmla="*/ 630674 w 753167"/>
              <a:gd name="connsiteY92" fmla="*/ 709496 h 1408165"/>
              <a:gd name="connsiteX93" fmla="*/ 583655 w 753167"/>
              <a:gd name="connsiteY93" fmla="*/ 564498 h 1408165"/>
              <a:gd name="connsiteX94" fmla="*/ 561413 w 753167"/>
              <a:gd name="connsiteY94" fmla="*/ 477076 h 1408165"/>
              <a:gd name="connsiteX95" fmla="*/ 563946 w 753167"/>
              <a:gd name="connsiteY95" fmla="*/ 462999 h 1408165"/>
              <a:gd name="connsiteX96" fmla="*/ 570000 w 753167"/>
              <a:gd name="connsiteY96" fmla="*/ 447936 h 1408165"/>
              <a:gd name="connsiteX97" fmla="*/ 573942 w 753167"/>
              <a:gd name="connsiteY97" fmla="*/ 435688 h 1408165"/>
              <a:gd name="connsiteX98" fmla="*/ 710634 w 753167"/>
              <a:gd name="connsiteY98" fmla="*/ 284777 h 1408165"/>
              <a:gd name="connsiteX99" fmla="*/ 747377 w 753167"/>
              <a:gd name="connsiteY99" fmla="*/ 240715 h 1408165"/>
              <a:gd name="connsiteX100" fmla="*/ 753149 w 753167"/>
              <a:gd name="connsiteY100" fmla="*/ 226074 h 1408165"/>
              <a:gd name="connsiteX101" fmla="*/ 746110 w 753167"/>
              <a:gd name="connsiteY101" fmla="*/ 222413 h 1408165"/>
              <a:gd name="connsiteX102" fmla="*/ 722178 w 753167"/>
              <a:gd name="connsiteY102" fmla="*/ 240996 h 1408165"/>
              <a:gd name="connsiteX103" fmla="*/ 582810 w 753167"/>
              <a:gd name="connsiteY103" fmla="*/ 354742 h 1408165"/>
              <a:gd name="connsiteX104" fmla="*/ 557330 w 753167"/>
              <a:gd name="connsiteY104" fmla="*/ 386839 h 1408165"/>
              <a:gd name="connsiteX105" fmla="*/ 545646 w 753167"/>
              <a:gd name="connsiteY105" fmla="*/ 411757 h 1408165"/>
              <a:gd name="connsiteX106" fmla="*/ 529315 w 753167"/>
              <a:gd name="connsiteY106" fmla="*/ 418373 h 1408165"/>
              <a:gd name="connsiteX107" fmla="*/ 514112 w 753167"/>
              <a:gd name="connsiteY107" fmla="*/ 408519 h 1408165"/>
              <a:gd name="connsiteX108" fmla="*/ 400788 w 753167"/>
              <a:gd name="connsiteY108" fmla="*/ 308286 h 1408165"/>
              <a:gd name="connsiteX109" fmla="*/ 42655 w 753167"/>
              <a:gd name="connsiteY109" fmla="*/ 14207 h 1408165"/>
              <a:gd name="connsiteX110" fmla="*/ 15204 w 753167"/>
              <a:gd name="connsiteY110" fmla="*/ 551 h 1408165"/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39029 w 753167"/>
              <a:gd name="connsiteY75" fmla="*/ 1403125 h 1408165"/>
              <a:gd name="connsiteX76" fmla="*/ 534243 w 753167"/>
              <a:gd name="connsiteY76" fmla="*/ 1090716 h 1408165"/>
              <a:gd name="connsiteX77" fmla="*/ 527767 w 753167"/>
              <a:gd name="connsiteY77" fmla="*/ 850694 h 1408165"/>
              <a:gd name="connsiteX78" fmla="*/ 523121 w 753167"/>
              <a:gd name="connsiteY78" fmla="*/ 756375 h 1408165"/>
              <a:gd name="connsiteX79" fmla="*/ 515801 w 753167"/>
              <a:gd name="connsiteY79" fmla="*/ 620808 h 1408165"/>
              <a:gd name="connsiteX80" fmla="*/ 510733 w 753167"/>
              <a:gd name="connsiteY80" fmla="*/ 523251 h 1408165"/>
              <a:gd name="connsiteX81" fmla="*/ 511578 w 753167"/>
              <a:gd name="connsiteY81" fmla="*/ 498474 h 1408165"/>
              <a:gd name="connsiteX82" fmla="*/ 517913 w 753167"/>
              <a:gd name="connsiteY82" fmla="*/ 486649 h 1408165"/>
              <a:gd name="connsiteX83" fmla="*/ 528752 w 753167"/>
              <a:gd name="connsiteY83" fmla="*/ 496362 h 1408165"/>
              <a:gd name="connsiteX84" fmla="*/ 537762 w 753167"/>
              <a:gd name="connsiteY84" fmla="*/ 517057 h 1408165"/>
              <a:gd name="connsiteX85" fmla="*/ 626028 w 753167"/>
              <a:gd name="connsiteY85" fmla="*/ 764821 h 1408165"/>
              <a:gd name="connsiteX86" fmla="*/ 721051 w 753167"/>
              <a:gd name="connsiteY86" fmla="*/ 1085085 h 1408165"/>
              <a:gd name="connsiteX87" fmla="*/ 736396 w 753167"/>
              <a:gd name="connsiteY87" fmla="*/ 1129852 h 1408165"/>
              <a:gd name="connsiteX88" fmla="*/ 739493 w 753167"/>
              <a:gd name="connsiteY88" fmla="*/ 1132949 h 1408165"/>
              <a:gd name="connsiteX89" fmla="*/ 740479 w 753167"/>
              <a:gd name="connsiteY89" fmla="*/ 1128725 h 1408165"/>
              <a:gd name="connsiteX90" fmla="*/ 735833 w 753167"/>
              <a:gd name="connsiteY90" fmla="*/ 1099866 h 1408165"/>
              <a:gd name="connsiteX91" fmla="*/ 685717 w 753167"/>
              <a:gd name="connsiteY91" fmla="*/ 896868 h 1408165"/>
              <a:gd name="connsiteX92" fmla="*/ 630674 w 753167"/>
              <a:gd name="connsiteY92" fmla="*/ 709496 h 1408165"/>
              <a:gd name="connsiteX93" fmla="*/ 583655 w 753167"/>
              <a:gd name="connsiteY93" fmla="*/ 564498 h 1408165"/>
              <a:gd name="connsiteX94" fmla="*/ 561413 w 753167"/>
              <a:gd name="connsiteY94" fmla="*/ 477076 h 1408165"/>
              <a:gd name="connsiteX95" fmla="*/ 563946 w 753167"/>
              <a:gd name="connsiteY95" fmla="*/ 462999 h 1408165"/>
              <a:gd name="connsiteX96" fmla="*/ 570000 w 753167"/>
              <a:gd name="connsiteY96" fmla="*/ 447936 h 1408165"/>
              <a:gd name="connsiteX97" fmla="*/ 573942 w 753167"/>
              <a:gd name="connsiteY97" fmla="*/ 435688 h 1408165"/>
              <a:gd name="connsiteX98" fmla="*/ 710634 w 753167"/>
              <a:gd name="connsiteY98" fmla="*/ 284777 h 1408165"/>
              <a:gd name="connsiteX99" fmla="*/ 747377 w 753167"/>
              <a:gd name="connsiteY99" fmla="*/ 240715 h 1408165"/>
              <a:gd name="connsiteX100" fmla="*/ 753149 w 753167"/>
              <a:gd name="connsiteY100" fmla="*/ 226074 h 1408165"/>
              <a:gd name="connsiteX101" fmla="*/ 746110 w 753167"/>
              <a:gd name="connsiteY101" fmla="*/ 222413 h 1408165"/>
              <a:gd name="connsiteX102" fmla="*/ 722178 w 753167"/>
              <a:gd name="connsiteY102" fmla="*/ 240996 h 1408165"/>
              <a:gd name="connsiteX103" fmla="*/ 582810 w 753167"/>
              <a:gd name="connsiteY103" fmla="*/ 354742 h 1408165"/>
              <a:gd name="connsiteX104" fmla="*/ 557330 w 753167"/>
              <a:gd name="connsiteY104" fmla="*/ 386839 h 1408165"/>
              <a:gd name="connsiteX105" fmla="*/ 545646 w 753167"/>
              <a:gd name="connsiteY105" fmla="*/ 411757 h 1408165"/>
              <a:gd name="connsiteX106" fmla="*/ 529315 w 753167"/>
              <a:gd name="connsiteY106" fmla="*/ 418373 h 1408165"/>
              <a:gd name="connsiteX107" fmla="*/ 514112 w 753167"/>
              <a:gd name="connsiteY107" fmla="*/ 408519 h 1408165"/>
              <a:gd name="connsiteX108" fmla="*/ 400788 w 753167"/>
              <a:gd name="connsiteY108" fmla="*/ 308286 h 1408165"/>
              <a:gd name="connsiteX109" fmla="*/ 42655 w 753167"/>
              <a:gd name="connsiteY109" fmla="*/ 14207 h 1408165"/>
              <a:gd name="connsiteX110" fmla="*/ 15204 w 753167"/>
              <a:gd name="connsiteY110" fmla="*/ 551 h 140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53167" h="1408165">
                <a:moveTo>
                  <a:pt x="0" y="636152"/>
                </a:moveTo>
                <a:lnTo>
                  <a:pt x="0" y="638404"/>
                </a:lnTo>
                <a:lnTo>
                  <a:pt x="9573" y="646710"/>
                </a:lnTo>
                <a:lnTo>
                  <a:pt x="92630" y="718224"/>
                </a:lnTo>
                <a:cubicBezTo>
                  <a:pt x="134018" y="754545"/>
                  <a:pt x="173013" y="793398"/>
                  <a:pt x="211445" y="832815"/>
                </a:cubicBezTo>
                <a:cubicBezTo>
                  <a:pt x="225100" y="846752"/>
                  <a:pt x="240022" y="859141"/>
                  <a:pt x="257056" y="868995"/>
                </a:cubicBezTo>
                <a:cubicBezTo>
                  <a:pt x="260434" y="870966"/>
                  <a:pt x="263813" y="873077"/>
                  <a:pt x="266206" y="877301"/>
                </a:cubicBezTo>
                <a:cubicBezTo>
                  <a:pt x="257338" y="879694"/>
                  <a:pt x="249032" y="886732"/>
                  <a:pt x="240304" y="877441"/>
                </a:cubicBezTo>
                <a:cubicBezTo>
                  <a:pt x="239459" y="876597"/>
                  <a:pt x="238051" y="876315"/>
                  <a:pt x="236784" y="876033"/>
                </a:cubicBezTo>
                <a:cubicBezTo>
                  <a:pt x="233546" y="875189"/>
                  <a:pt x="230168" y="875189"/>
                  <a:pt x="228760" y="878849"/>
                </a:cubicBezTo>
                <a:cubicBezTo>
                  <a:pt x="225522" y="887437"/>
                  <a:pt x="222425" y="896024"/>
                  <a:pt x="219609" y="904752"/>
                </a:cubicBezTo>
                <a:cubicBezTo>
                  <a:pt x="218624" y="907567"/>
                  <a:pt x="218483" y="910946"/>
                  <a:pt x="221299" y="912776"/>
                </a:cubicBezTo>
                <a:cubicBezTo>
                  <a:pt x="228760" y="917703"/>
                  <a:pt x="236221" y="922912"/>
                  <a:pt x="246216" y="918689"/>
                </a:cubicBezTo>
                <a:cubicBezTo>
                  <a:pt x="251566" y="916436"/>
                  <a:pt x="252692" y="917563"/>
                  <a:pt x="252410" y="923475"/>
                </a:cubicBezTo>
                <a:cubicBezTo>
                  <a:pt x="250721" y="956416"/>
                  <a:pt x="249032" y="989358"/>
                  <a:pt x="247061" y="1022159"/>
                </a:cubicBezTo>
                <a:cubicBezTo>
                  <a:pt x="243682" y="1078187"/>
                  <a:pt x="241711" y="1134356"/>
                  <a:pt x="239741" y="1190385"/>
                </a:cubicBezTo>
                <a:cubicBezTo>
                  <a:pt x="238333" y="1226001"/>
                  <a:pt x="237206" y="1261758"/>
                  <a:pt x="235939" y="1297375"/>
                </a:cubicBezTo>
                <a:cubicBezTo>
                  <a:pt x="234673" y="1332568"/>
                  <a:pt x="233265" y="1367903"/>
                  <a:pt x="231857" y="1403237"/>
                </a:cubicBezTo>
                <a:cubicBezTo>
                  <a:pt x="231716" y="1407039"/>
                  <a:pt x="232701" y="1408165"/>
                  <a:pt x="236643" y="1408165"/>
                </a:cubicBezTo>
                <a:lnTo>
                  <a:pt x="287463" y="1408165"/>
                </a:lnTo>
                <a:cubicBezTo>
                  <a:pt x="291968" y="1408165"/>
                  <a:pt x="293235" y="1407179"/>
                  <a:pt x="293094" y="1402393"/>
                </a:cubicBezTo>
                <a:cubicBezTo>
                  <a:pt x="291686" y="1350447"/>
                  <a:pt x="290560" y="1298641"/>
                  <a:pt x="289293" y="1246695"/>
                </a:cubicBezTo>
                <a:cubicBezTo>
                  <a:pt x="288308" y="1210093"/>
                  <a:pt x="287041" y="1173492"/>
                  <a:pt x="286478" y="1136890"/>
                </a:cubicBezTo>
                <a:cubicBezTo>
                  <a:pt x="285915" y="1098599"/>
                  <a:pt x="283099" y="1060449"/>
                  <a:pt x="281410" y="1022159"/>
                </a:cubicBezTo>
                <a:cubicBezTo>
                  <a:pt x="280424" y="999071"/>
                  <a:pt x="278735" y="975843"/>
                  <a:pt x="277609" y="952756"/>
                </a:cubicBezTo>
                <a:cubicBezTo>
                  <a:pt x="276905" y="938819"/>
                  <a:pt x="275498" y="924742"/>
                  <a:pt x="276061" y="910805"/>
                </a:cubicBezTo>
                <a:cubicBezTo>
                  <a:pt x="276201" y="907145"/>
                  <a:pt x="277046" y="902640"/>
                  <a:pt x="280002" y="901796"/>
                </a:cubicBezTo>
                <a:cubicBezTo>
                  <a:pt x="283240" y="900951"/>
                  <a:pt x="285070" y="905315"/>
                  <a:pt x="286618" y="908271"/>
                </a:cubicBezTo>
                <a:cubicBezTo>
                  <a:pt x="287182" y="909679"/>
                  <a:pt x="287745" y="910946"/>
                  <a:pt x="288308" y="912353"/>
                </a:cubicBezTo>
                <a:cubicBezTo>
                  <a:pt x="322375" y="993018"/>
                  <a:pt x="346730" y="1076920"/>
                  <a:pt x="372210" y="1160400"/>
                </a:cubicBezTo>
                <a:cubicBezTo>
                  <a:pt x="381220" y="1189822"/>
                  <a:pt x="388118" y="1219948"/>
                  <a:pt x="398675" y="1248948"/>
                </a:cubicBezTo>
                <a:cubicBezTo>
                  <a:pt x="399380" y="1250918"/>
                  <a:pt x="399520" y="1253312"/>
                  <a:pt x="401773" y="1254438"/>
                </a:cubicBezTo>
                <a:cubicBezTo>
                  <a:pt x="402758" y="1253030"/>
                  <a:pt x="402195" y="1251763"/>
                  <a:pt x="402054" y="1250496"/>
                </a:cubicBezTo>
                <a:cubicBezTo>
                  <a:pt x="401491" y="1246555"/>
                  <a:pt x="401069" y="1242472"/>
                  <a:pt x="400224" y="1238530"/>
                </a:cubicBezTo>
                <a:cubicBezTo>
                  <a:pt x="382346" y="1157866"/>
                  <a:pt x="361230" y="1078046"/>
                  <a:pt x="333919" y="1000057"/>
                </a:cubicBezTo>
                <a:cubicBezTo>
                  <a:pt x="322235" y="966834"/>
                  <a:pt x="312381" y="933048"/>
                  <a:pt x="304356" y="898698"/>
                </a:cubicBezTo>
                <a:cubicBezTo>
                  <a:pt x="303652" y="895742"/>
                  <a:pt x="302667" y="892363"/>
                  <a:pt x="304778" y="889689"/>
                </a:cubicBezTo>
                <a:cubicBezTo>
                  <a:pt x="307453" y="886029"/>
                  <a:pt x="308298" y="881946"/>
                  <a:pt x="309002" y="877864"/>
                </a:cubicBezTo>
                <a:cubicBezTo>
                  <a:pt x="309283" y="875611"/>
                  <a:pt x="310269" y="874063"/>
                  <a:pt x="311676" y="872655"/>
                </a:cubicBezTo>
                <a:cubicBezTo>
                  <a:pt x="341802" y="842247"/>
                  <a:pt x="369676" y="810010"/>
                  <a:pt x="397549" y="777631"/>
                </a:cubicBezTo>
                <a:cubicBezTo>
                  <a:pt x="401069" y="773549"/>
                  <a:pt x="404870" y="769748"/>
                  <a:pt x="407404" y="764962"/>
                </a:cubicBezTo>
                <a:cubicBezTo>
                  <a:pt x="408811" y="762287"/>
                  <a:pt x="410641" y="758908"/>
                  <a:pt x="408248" y="756797"/>
                </a:cubicBezTo>
                <a:cubicBezTo>
                  <a:pt x="405855" y="754685"/>
                  <a:pt x="403743" y="758064"/>
                  <a:pt x="401913" y="759471"/>
                </a:cubicBezTo>
                <a:cubicBezTo>
                  <a:pt x="380938" y="775942"/>
                  <a:pt x="359962" y="792272"/>
                  <a:pt x="339269" y="809165"/>
                </a:cubicBezTo>
                <a:cubicBezTo>
                  <a:pt x="321531" y="823665"/>
                  <a:pt x="302245" y="837320"/>
                  <a:pt x="294784" y="860971"/>
                </a:cubicBezTo>
                <a:cubicBezTo>
                  <a:pt x="293516" y="864912"/>
                  <a:pt x="290279" y="865757"/>
                  <a:pt x="286197" y="863927"/>
                </a:cubicBezTo>
                <a:cubicBezTo>
                  <a:pt x="280987" y="861534"/>
                  <a:pt x="276905" y="857874"/>
                  <a:pt x="272823" y="854213"/>
                </a:cubicBezTo>
                <a:lnTo>
                  <a:pt x="200323" y="790442"/>
                </a:lnTo>
                <a:cubicBezTo>
                  <a:pt x="142183" y="739059"/>
                  <a:pt x="81087" y="691055"/>
                  <a:pt x="19427" y="643895"/>
                </a:cubicBezTo>
                <a:cubicBezTo>
                  <a:pt x="13796" y="639672"/>
                  <a:pt x="7883" y="635167"/>
                  <a:pt x="0" y="636152"/>
                </a:cubicBezTo>
                <a:close/>
                <a:moveTo>
                  <a:pt x="15204" y="551"/>
                </a:moveTo>
                <a:cubicBezTo>
                  <a:pt x="13092" y="-12"/>
                  <a:pt x="10417" y="-716"/>
                  <a:pt x="9150" y="1678"/>
                </a:cubicBezTo>
                <a:cubicBezTo>
                  <a:pt x="8024" y="3789"/>
                  <a:pt x="9713" y="5619"/>
                  <a:pt x="11121" y="7027"/>
                </a:cubicBezTo>
                <a:cubicBezTo>
                  <a:pt x="15908" y="11391"/>
                  <a:pt x="20553" y="15755"/>
                  <a:pt x="25480" y="19978"/>
                </a:cubicBezTo>
                <a:cubicBezTo>
                  <a:pt x="95023" y="80371"/>
                  <a:pt x="166115" y="139215"/>
                  <a:pt x="232983" y="202423"/>
                </a:cubicBezTo>
                <a:cubicBezTo>
                  <a:pt x="287464" y="253665"/>
                  <a:pt x="340395" y="306456"/>
                  <a:pt x="392060" y="360373"/>
                </a:cubicBezTo>
                <a:cubicBezTo>
                  <a:pt x="415850" y="385150"/>
                  <a:pt x="442035" y="407111"/>
                  <a:pt x="471738" y="424567"/>
                </a:cubicBezTo>
                <a:cubicBezTo>
                  <a:pt x="478214" y="428368"/>
                  <a:pt x="484549" y="432450"/>
                  <a:pt x="489899" y="437941"/>
                </a:cubicBezTo>
                <a:cubicBezTo>
                  <a:pt x="492292" y="440475"/>
                  <a:pt x="493136" y="442164"/>
                  <a:pt x="488772" y="443431"/>
                </a:cubicBezTo>
                <a:cubicBezTo>
                  <a:pt x="480326" y="445965"/>
                  <a:pt x="472020" y="448639"/>
                  <a:pt x="463714" y="451737"/>
                </a:cubicBezTo>
                <a:cubicBezTo>
                  <a:pt x="460617" y="452863"/>
                  <a:pt x="458787" y="452159"/>
                  <a:pt x="456394" y="450329"/>
                </a:cubicBezTo>
                <a:cubicBezTo>
                  <a:pt x="451185" y="446106"/>
                  <a:pt x="445836" y="441601"/>
                  <a:pt x="439219" y="439630"/>
                </a:cubicBezTo>
                <a:cubicBezTo>
                  <a:pt x="431336" y="437096"/>
                  <a:pt x="425846" y="439630"/>
                  <a:pt x="423171" y="447372"/>
                </a:cubicBezTo>
                <a:cubicBezTo>
                  <a:pt x="418807" y="460042"/>
                  <a:pt x="414865" y="472853"/>
                  <a:pt x="409657" y="485241"/>
                </a:cubicBezTo>
                <a:cubicBezTo>
                  <a:pt x="407826" y="489746"/>
                  <a:pt x="406841" y="494673"/>
                  <a:pt x="407263" y="499741"/>
                </a:cubicBezTo>
                <a:cubicBezTo>
                  <a:pt x="407545" y="502416"/>
                  <a:pt x="408108" y="505231"/>
                  <a:pt x="410220" y="506639"/>
                </a:cubicBezTo>
                <a:cubicBezTo>
                  <a:pt x="424156" y="515367"/>
                  <a:pt x="437248" y="525925"/>
                  <a:pt x="455831" y="518183"/>
                </a:cubicBezTo>
                <a:cubicBezTo>
                  <a:pt x="467374" y="513396"/>
                  <a:pt x="468360" y="514945"/>
                  <a:pt x="467656" y="527474"/>
                </a:cubicBezTo>
                <a:cubicBezTo>
                  <a:pt x="465262" y="570269"/>
                  <a:pt x="462869" y="613065"/>
                  <a:pt x="460617" y="655861"/>
                </a:cubicBezTo>
                <a:cubicBezTo>
                  <a:pt x="458646" y="693167"/>
                  <a:pt x="456816" y="730472"/>
                  <a:pt x="454705" y="767777"/>
                </a:cubicBezTo>
                <a:cubicBezTo>
                  <a:pt x="452030" y="815923"/>
                  <a:pt x="450059" y="864068"/>
                  <a:pt x="448370" y="912213"/>
                </a:cubicBezTo>
                <a:cubicBezTo>
                  <a:pt x="446680" y="957965"/>
                  <a:pt x="445272" y="1003857"/>
                  <a:pt x="443583" y="1049610"/>
                </a:cubicBezTo>
                <a:cubicBezTo>
                  <a:pt x="441894" y="1096629"/>
                  <a:pt x="440064" y="1143789"/>
                  <a:pt x="438374" y="1190807"/>
                </a:cubicBezTo>
                <a:cubicBezTo>
                  <a:pt x="437108" y="1226846"/>
                  <a:pt x="435841" y="1262884"/>
                  <a:pt x="434573" y="1298923"/>
                </a:cubicBezTo>
                <a:lnTo>
                  <a:pt x="431526" y="1387634"/>
                </a:lnTo>
                <a:lnTo>
                  <a:pt x="539029" y="1403125"/>
                </a:lnTo>
                <a:cubicBezTo>
                  <a:pt x="537340" y="1336679"/>
                  <a:pt x="535932" y="1157162"/>
                  <a:pt x="534243" y="1090716"/>
                </a:cubicBezTo>
                <a:cubicBezTo>
                  <a:pt x="532131" y="1010756"/>
                  <a:pt x="530160" y="930655"/>
                  <a:pt x="527767" y="850694"/>
                </a:cubicBezTo>
                <a:cubicBezTo>
                  <a:pt x="526782" y="819161"/>
                  <a:pt x="524811" y="787767"/>
                  <a:pt x="523121" y="756375"/>
                </a:cubicBezTo>
                <a:cubicBezTo>
                  <a:pt x="520728" y="711185"/>
                  <a:pt x="518195" y="665997"/>
                  <a:pt x="515801" y="620808"/>
                </a:cubicBezTo>
                <a:lnTo>
                  <a:pt x="510733" y="523251"/>
                </a:lnTo>
                <a:cubicBezTo>
                  <a:pt x="510311" y="514945"/>
                  <a:pt x="509607" y="506639"/>
                  <a:pt x="511578" y="498474"/>
                </a:cubicBezTo>
                <a:cubicBezTo>
                  <a:pt x="512704" y="494110"/>
                  <a:pt x="513690" y="487212"/>
                  <a:pt x="517913" y="486649"/>
                </a:cubicBezTo>
                <a:cubicBezTo>
                  <a:pt x="522981" y="485945"/>
                  <a:pt x="526500" y="491576"/>
                  <a:pt x="528752" y="496362"/>
                </a:cubicBezTo>
                <a:cubicBezTo>
                  <a:pt x="531850" y="503261"/>
                  <a:pt x="534806" y="510159"/>
                  <a:pt x="537762" y="517057"/>
                </a:cubicBezTo>
                <a:cubicBezTo>
                  <a:pt x="571548" y="598143"/>
                  <a:pt x="599563" y="681201"/>
                  <a:pt x="626028" y="764821"/>
                </a:cubicBezTo>
                <a:cubicBezTo>
                  <a:pt x="659533" y="871107"/>
                  <a:pt x="691348" y="977815"/>
                  <a:pt x="721051" y="1085085"/>
                </a:cubicBezTo>
                <a:cubicBezTo>
                  <a:pt x="725275" y="1100289"/>
                  <a:pt x="730765" y="1115070"/>
                  <a:pt x="736396" y="1129852"/>
                </a:cubicBezTo>
                <a:cubicBezTo>
                  <a:pt x="736959" y="1131400"/>
                  <a:pt x="737382" y="1133512"/>
                  <a:pt x="739493" y="1132949"/>
                </a:cubicBezTo>
                <a:cubicBezTo>
                  <a:pt x="741746" y="1132386"/>
                  <a:pt x="740760" y="1130274"/>
                  <a:pt x="740479" y="1128725"/>
                </a:cubicBezTo>
                <a:cubicBezTo>
                  <a:pt x="738930" y="1119012"/>
                  <a:pt x="737945" y="1109299"/>
                  <a:pt x="735833" y="1099866"/>
                </a:cubicBezTo>
                <a:cubicBezTo>
                  <a:pt x="720911" y="1031732"/>
                  <a:pt x="705003" y="963877"/>
                  <a:pt x="685717" y="896868"/>
                </a:cubicBezTo>
                <a:cubicBezTo>
                  <a:pt x="667698" y="834364"/>
                  <a:pt x="652072" y="771015"/>
                  <a:pt x="630674" y="709496"/>
                </a:cubicBezTo>
                <a:cubicBezTo>
                  <a:pt x="614062" y="661492"/>
                  <a:pt x="596325" y="613769"/>
                  <a:pt x="583655" y="564498"/>
                </a:cubicBezTo>
                <a:cubicBezTo>
                  <a:pt x="576053" y="535357"/>
                  <a:pt x="567325" y="506639"/>
                  <a:pt x="561413" y="477076"/>
                </a:cubicBezTo>
                <a:cubicBezTo>
                  <a:pt x="560427" y="472149"/>
                  <a:pt x="560427" y="467081"/>
                  <a:pt x="563946" y="462999"/>
                </a:cubicBezTo>
                <a:cubicBezTo>
                  <a:pt x="567607" y="458635"/>
                  <a:pt x="568874" y="453426"/>
                  <a:pt x="570000" y="447936"/>
                </a:cubicBezTo>
                <a:cubicBezTo>
                  <a:pt x="570985" y="443853"/>
                  <a:pt x="570281" y="439348"/>
                  <a:pt x="573942" y="435688"/>
                </a:cubicBezTo>
                <a:cubicBezTo>
                  <a:pt x="621946" y="387543"/>
                  <a:pt x="666572" y="336442"/>
                  <a:pt x="710634" y="284777"/>
                </a:cubicBezTo>
                <a:cubicBezTo>
                  <a:pt x="723023" y="270277"/>
                  <a:pt x="736255" y="256340"/>
                  <a:pt x="747377" y="240715"/>
                </a:cubicBezTo>
                <a:cubicBezTo>
                  <a:pt x="750474" y="236350"/>
                  <a:pt x="753430" y="231845"/>
                  <a:pt x="753149" y="226074"/>
                </a:cubicBezTo>
                <a:cubicBezTo>
                  <a:pt x="752867" y="220161"/>
                  <a:pt x="750896" y="218894"/>
                  <a:pt x="746110" y="222413"/>
                </a:cubicBezTo>
                <a:cubicBezTo>
                  <a:pt x="737945" y="228326"/>
                  <a:pt x="730061" y="234661"/>
                  <a:pt x="722178" y="240996"/>
                </a:cubicBezTo>
                <a:cubicBezTo>
                  <a:pt x="675159" y="278302"/>
                  <a:pt x="627436" y="314622"/>
                  <a:pt x="582810" y="354742"/>
                </a:cubicBezTo>
                <a:cubicBezTo>
                  <a:pt x="572393" y="364034"/>
                  <a:pt x="563243" y="374029"/>
                  <a:pt x="557330" y="386839"/>
                </a:cubicBezTo>
                <a:cubicBezTo>
                  <a:pt x="553529" y="395145"/>
                  <a:pt x="549165" y="403310"/>
                  <a:pt x="545646" y="411757"/>
                </a:cubicBezTo>
                <a:cubicBezTo>
                  <a:pt x="542267" y="420062"/>
                  <a:pt x="537480" y="421751"/>
                  <a:pt x="529315" y="418373"/>
                </a:cubicBezTo>
                <a:cubicBezTo>
                  <a:pt x="523684" y="415980"/>
                  <a:pt x="518616" y="412601"/>
                  <a:pt x="514112" y="408519"/>
                </a:cubicBezTo>
                <a:lnTo>
                  <a:pt x="400788" y="308286"/>
                </a:lnTo>
                <a:cubicBezTo>
                  <a:pt x="285774" y="204958"/>
                  <a:pt x="165129" y="108244"/>
                  <a:pt x="42655" y="14207"/>
                </a:cubicBezTo>
                <a:cubicBezTo>
                  <a:pt x="34490" y="8012"/>
                  <a:pt x="25339" y="3085"/>
                  <a:pt x="15204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41" name="자유형: 도형 440">
            <a:extLst>
              <a:ext uri="{FF2B5EF4-FFF2-40B4-BE49-F238E27FC236}">
                <a16:creationId xmlns:a16="http://schemas.microsoft.com/office/drawing/2014/main" id="{D625DC44-7BF1-4807-8176-CE2235455134}"/>
              </a:ext>
            </a:extLst>
          </p:cNvPr>
          <p:cNvSpPr/>
          <p:nvPr/>
        </p:nvSpPr>
        <p:spPr>
          <a:xfrm flipH="1">
            <a:off x="11731635" y="5774832"/>
            <a:ext cx="451363" cy="770295"/>
          </a:xfrm>
          <a:custGeom>
            <a:avLst/>
            <a:gdLst>
              <a:gd name="connsiteX0" fmla="*/ 0 w 354568"/>
              <a:gd name="connsiteY0" fmla="*/ 119 h 605105"/>
              <a:gd name="connsiteX1" fmla="*/ 0 w 354568"/>
              <a:gd name="connsiteY1" fmla="*/ 2069 h 605105"/>
              <a:gd name="connsiteX2" fmla="*/ 8291 w 354568"/>
              <a:gd name="connsiteY2" fmla="*/ 9263 h 605105"/>
              <a:gd name="connsiteX3" fmla="*/ 80223 w 354568"/>
              <a:gd name="connsiteY3" fmla="*/ 71198 h 605105"/>
              <a:gd name="connsiteX4" fmla="*/ 183122 w 354568"/>
              <a:gd name="connsiteY4" fmla="*/ 170439 h 605105"/>
              <a:gd name="connsiteX5" fmla="*/ 222624 w 354568"/>
              <a:gd name="connsiteY5" fmla="*/ 201773 h 605105"/>
              <a:gd name="connsiteX6" fmla="*/ 230548 w 354568"/>
              <a:gd name="connsiteY6" fmla="*/ 208966 h 605105"/>
              <a:gd name="connsiteX7" fmla="*/ 208116 w 354568"/>
              <a:gd name="connsiteY7" fmla="*/ 209088 h 605105"/>
              <a:gd name="connsiteX8" fmla="*/ 205068 w 354568"/>
              <a:gd name="connsiteY8" fmla="*/ 207868 h 605105"/>
              <a:gd name="connsiteX9" fmla="*/ 198118 w 354568"/>
              <a:gd name="connsiteY9" fmla="*/ 210307 h 605105"/>
              <a:gd name="connsiteX10" fmla="*/ 190193 w 354568"/>
              <a:gd name="connsiteY10" fmla="*/ 232740 h 605105"/>
              <a:gd name="connsiteX11" fmla="*/ 191656 w 354568"/>
              <a:gd name="connsiteY11" fmla="*/ 239689 h 605105"/>
              <a:gd name="connsiteX12" fmla="*/ 213236 w 354568"/>
              <a:gd name="connsiteY12" fmla="*/ 244810 h 605105"/>
              <a:gd name="connsiteX13" fmla="*/ 218600 w 354568"/>
              <a:gd name="connsiteY13" fmla="*/ 248955 h 605105"/>
              <a:gd name="connsiteX14" fmla="*/ 213968 w 354568"/>
              <a:gd name="connsiteY14" fmla="*/ 334421 h 605105"/>
              <a:gd name="connsiteX15" fmla="*/ 207628 w 354568"/>
              <a:gd name="connsiteY15" fmla="*/ 480114 h 605105"/>
              <a:gd name="connsiteX16" fmla="*/ 204336 w 354568"/>
              <a:gd name="connsiteY16" fmla="*/ 572772 h 605105"/>
              <a:gd name="connsiteX17" fmla="*/ 203089 w 354568"/>
              <a:gd name="connsiteY17" fmla="*/ 605105 h 605105"/>
              <a:gd name="connsiteX18" fmla="*/ 252211 w 354568"/>
              <a:gd name="connsiteY18" fmla="*/ 597211 h 605105"/>
              <a:gd name="connsiteX19" fmla="*/ 250543 w 354568"/>
              <a:gd name="connsiteY19" fmla="*/ 528881 h 605105"/>
              <a:gd name="connsiteX20" fmla="*/ 248105 w 354568"/>
              <a:gd name="connsiteY20" fmla="*/ 433784 h 605105"/>
              <a:gd name="connsiteX21" fmla="*/ 243716 w 354568"/>
              <a:gd name="connsiteY21" fmla="*/ 334421 h 605105"/>
              <a:gd name="connsiteX22" fmla="*/ 240424 w 354568"/>
              <a:gd name="connsiteY22" fmla="*/ 274314 h 605105"/>
              <a:gd name="connsiteX23" fmla="*/ 239083 w 354568"/>
              <a:gd name="connsiteY23" fmla="*/ 237983 h 605105"/>
              <a:gd name="connsiteX24" fmla="*/ 242497 w 354568"/>
              <a:gd name="connsiteY24" fmla="*/ 230180 h 605105"/>
              <a:gd name="connsiteX25" fmla="*/ 248227 w 354568"/>
              <a:gd name="connsiteY25" fmla="*/ 235788 h 605105"/>
              <a:gd name="connsiteX26" fmla="*/ 249690 w 354568"/>
              <a:gd name="connsiteY26" fmla="*/ 239323 h 605105"/>
              <a:gd name="connsiteX27" fmla="*/ 322353 w 354568"/>
              <a:gd name="connsiteY27" fmla="*/ 454145 h 605105"/>
              <a:gd name="connsiteX28" fmla="*/ 345274 w 354568"/>
              <a:gd name="connsiteY28" fmla="*/ 530832 h 605105"/>
              <a:gd name="connsiteX29" fmla="*/ 347956 w 354568"/>
              <a:gd name="connsiteY29" fmla="*/ 535586 h 605105"/>
              <a:gd name="connsiteX30" fmla="*/ 348200 w 354568"/>
              <a:gd name="connsiteY30" fmla="*/ 532173 h 605105"/>
              <a:gd name="connsiteX31" fmla="*/ 346615 w 354568"/>
              <a:gd name="connsiteY31" fmla="*/ 521809 h 605105"/>
              <a:gd name="connsiteX32" fmla="*/ 289191 w 354568"/>
              <a:gd name="connsiteY32" fmla="*/ 315279 h 605105"/>
              <a:gd name="connsiteX33" fmla="*/ 263588 w 354568"/>
              <a:gd name="connsiteY33" fmla="*/ 227497 h 605105"/>
              <a:gd name="connsiteX34" fmla="*/ 263954 w 354568"/>
              <a:gd name="connsiteY34" fmla="*/ 219695 h 605105"/>
              <a:gd name="connsiteX35" fmla="*/ 267612 w 354568"/>
              <a:gd name="connsiteY35" fmla="*/ 209454 h 605105"/>
              <a:gd name="connsiteX36" fmla="*/ 269928 w 354568"/>
              <a:gd name="connsiteY36" fmla="*/ 204943 h 605105"/>
              <a:gd name="connsiteX37" fmla="*/ 344298 w 354568"/>
              <a:gd name="connsiteY37" fmla="*/ 122647 h 605105"/>
              <a:gd name="connsiteX38" fmla="*/ 352833 w 354568"/>
              <a:gd name="connsiteY38" fmla="*/ 111675 h 605105"/>
              <a:gd name="connsiteX39" fmla="*/ 353564 w 354568"/>
              <a:gd name="connsiteY39" fmla="*/ 104604 h 605105"/>
              <a:gd name="connsiteX40" fmla="*/ 348078 w 354568"/>
              <a:gd name="connsiteY40" fmla="*/ 106920 h 605105"/>
              <a:gd name="connsiteX41" fmla="*/ 293824 w 354568"/>
              <a:gd name="connsiteY41" fmla="*/ 149957 h 605105"/>
              <a:gd name="connsiteX42" fmla="*/ 255298 w 354568"/>
              <a:gd name="connsiteY42" fmla="*/ 194823 h 605105"/>
              <a:gd name="connsiteX43" fmla="*/ 247861 w 354568"/>
              <a:gd name="connsiteY43" fmla="*/ 197383 h 605105"/>
              <a:gd name="connsiteX44" fmla="*/ 236279 w 354568"/>
              <a:gd name="connsiteY44" fmla="*/ 188971 h 605105"/>
              <a:gd name="connsiteX45" fmla="*/ 173490 w 354568"/>
              <a:gd name="connsiteY45" fmla="*/ 133742 h 605105"/>
              <a:gd name="connsiteX46" fmla="*/ 16825 w 354568"/>
              <a:gd name="connsiteY46" fmla="*/ 6824 h 605105"/>
              <a:gd name="connsiteX47" fmla="*/ 0 w 354568"/>
              <a:gd name="connsiteY47" fmla="*/ 119 h 6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4568" h="605105">
                <a:moveTo>
                  <a:pt x="0" y="119"/>
                </a:moveTo>
                <a:cubicBezTo>
                  <a:pt x="0" y="729"/>
                  <a:pt x="0" y="1460"/>
                  <a:pt x="0" y="2069"/>
                </a:cubicBezTo>
                <a:cubicBezTo>
                  <a:pt x="2805" y="4508"/>
                  <a:pt x="5487" y="6824"/>
                  <a:pt x="8291" y="9263"/>
                </a:cubicBezTo>
                <a:cubicBezTo>
                  <a:pt x="32187" y="29867"/>
                  <a:pt x="56326" y="50227"/>
                  <a:pt x="80223" y="71198"/>
                </a:cubicBezTo>
                <a:cubicBezTo>
                  <a:pt x="116067" y="102653"/>
                  <a:pt x="149838" y="136302"/>
                  <a:pt x="183122" y="170439"/>
                </a:cubicBezTo>
                <a:cubicBezTo>
                  <a:pt x="194948" y="182510"/>
                  <a:pt x="207871" y="193238"/>
                  <a:pt x="222624" y="201773"/>
                </a:cubicBezTo>
                <a:cubicBezTo>
                  <a:pt x="225550" y="203480"/>
                  <a:pt x="228476" y="205308"/>
                  <a:pt x="230548" y="208966"/>
                </a:cubicBezTo>
                <a:cubicBezTo>
                  <a:pt x="222868" y="211039"/>
                  <a:pt x="215674" y="217134"/>
                  <a:pt x="208116" y="209088"/>
                </a:cubicBezTo>
                <a:cubicBezTo>
                  <a:pt x="207384" y="208357"/>
                  <a:pt x="206165" y="208112"/>
                  <a:pt x="205068" y="207868"/>
                </a:cubicBezTo>
                <a:cubicBezTo>
                  <a:pt x="202263" y="207137"/>
                  <a:pt x="199337" y="207137"/>
                  <a:pt x="198118" y="210307"/>
                </a:cubicBezTo>
                <a:cubicBezTo>
                  <a:pt x="195314" y="217744"/>
                  <a:pt x="192632" y="225181"/>
                  <a:pt x="190193" y="232740"/>
                </a:cubicBezTo>
                <a:cubicBezTo>
                  <a:pt x="189340" y="235178"/>
                  <a:pt x="189218" y="238105"/>
                  <a:pt x="191656" y="239689"/>
                </a:cubicBezTo>
                <a:cubicBezTo>
                  <a:pt x="198118" y="243957"/>
                  <a:pt x="204580" y="248468"/>
                  <a:pt x="213236" y="244810"/>
                </a:cubicBezTo>
                <a:cubicBezTo>
                  <a:pt x="217869" y="242860"/>
                  <a:pt x="218844" y="243835"/>
                  <a:pt x="218600" y="248955"/>
                </a:cubicBezTo>
                <a:cubicBezTo>
                  <a:pt x="217137" y="277484"/>
                  <a:pt x="215674" y="306013"/>
                  <a:pt x="213968" y="334421"/>
                </a:cubicBezTo>
                <a:cubicBezTo>
                  <a:pt x="211042" y="382944"/>
                  <a:pt x="209334" y="431590"/>
                  <a:pt x="207628" y="480114"/>
                </a:cubicBezTo>
                <a:cubicBezTo>
                  <a:pt x="206408" y="510959"/>
                  <a:pt x="205433" y="541926"/>
                  <a:pt x="204336" y="572772"/>
                </a:cubicBezTo>
                <a:lnTo>
                  <a:pt x="203089" y="605105"/>
                </a:lnTo>
                <a:lnTo>
                  <a:pt x="252211" y="597211"/>
                </a:lnTo>
                <a:lnTo>
                  <a:pt x="250543" y="528881"/>
                </a:lnTo>
                <a:cubicBezTo>
                  <a:pt x="249690" y="497182"/>
                  <a:pt x="248592" y="465483"/>
                  <a:pt x="248105" y="433784"/>
                </a:cubicBezTo>
                <a:cubicBezTo>
                  <a:pt x="247617" y="400622"/>
                  <a:pt x="245179" y="367582"/>
                  <a:pt x="243716" y="334421"/>
                </a:cubicBezTo>
                <a:cubicBezTo>
                  <a:pt x="242862" y="314426"/>
                  <a:pt x="241399" y="294309"/>
                  <a:pt x="240424" y="274314"/>
                </a:cubicBezTo>
                <a:cubicBezTo>
                  <a:pt x="239814" y="262244"/>
                  <a:pt x="238595" y="250052"/>
                  <a:pt x="239083" y="237983"/>
                </a:cubicBezTo>
                <a:cubicBezTo>
                  <a:pt x="239205" y="234813"/>
                  <a:pt x="239936" y="230911"/>
                  <a:pt x="242497" y="230180"/>
                </a:cubicBezTo>
                <a:cubicBezTo>
                  <a:pt x="245300" y="229448"/>
                  <a:pt x="246886" y="233228"/>
                  <a:pt x="248227" y="235788"/>
                </a:cubicBezTo>
                <a:cubicBezTo>
                  <a:pt x="248714" y="237007"/>
                  <a:pt x="249202" y="238105"/>
                  <a:pt x="249690" y="239323"/>
                </a:cubicBezTo>
                <a:cubicBezTo>
                  <a:pt x="279194" y="309183"/>
                  <a:pt x="300286" y="381847"/>
                  <a:pt x="322353" y="454145"/>
                </a:cubicBezTo>
                <a:cubicBezTo>
                  <a:pt x="330156" y="479626"/>
                  <a:pt x="336130" y="505717"/>
                  <a:pt x="345274" y="530832"/>
                </a:cubicBezTo>
                <a:cubicBezTo>
                  <a:pt x="345884" y="532538"/>
                  <a:pt x="346005" y="534611"/>
                  <a:pt x="347956" y="535586"/>
                </a:cubicBezTo>
                <a:cubicBezTo>
                  <a:pt x="348810" y="534367"/>
                  <a:pt x="348322" y="533270"/>
                  <a:pt x="348200" y="532173"/>
                </a:cubicBezTo>
                <a:cubicBezTo>
                  <a:pt x="347712" y="528759"/>
                  <a:pt x="347347" y="525223"/>
                  <a:pt x="346615" y="521809"/>
                </a:cubicBezTo>
                <a:cubicBezTo>
                  <a:pt x="331132" y="451950"/>
                  <a:pt x="312844" y="382822"/>
                  <a:pt x="289191" y="315279"/>
                </a:cubicBezTo>
                <a:cubicBezTo>
                  <a:pt x="279072" y="286506"/>
                  <a:pt x="270538" y="257246"/>
                  <a:pt x="263588" y="227497"/>
                </a:cubicBezTo>
                <a:cubicBezTo>
                  <a:pt x="262979" y="224937"/>
                  <a:pt x="262125" y="222011"/>
                  <a:pt x="263954" y="219695"/>
                </a:cubicBezTo>
                <a:cubicBezTo>
                  <a:pt x="266271" y="216525"/>
                  <a:pt x="267002" y="212989"/>
                  <a:pt x="267612" y="209454"/>
                </a:cubicBezTo>
                <a:cubicBezTo>
                  <a:pt x="267855" y="207503"/>
                  <a:pt x="268709" y="206162"/>
                  <a:pt x="269928" y="204943"/>
                </a:cubicBezTo>
                <a:cubicBezTo>
                  <a:pt x="296019" y="178608"/>
                  <a:pt x="320158" y="150689"/>
                  <a:pt x="344298" y="122647"/>
                </a:cubicBezTo>
                <a:cubicBezTo>
                  <a:pt x="347347" y="119112"/>
                  <a:pt x="350638" y="115820"/>
                  <a:pt x="352833" y="111675"/>
                </a:cubicBezTo>
                <a:cubicBezTo>
                  <a:pt x="354052" y="109358"/>
                  <a:pt x="355637" y="106432"/>
                  <a:pt x="353564" y="104604"/>
                </a:cubicBezTo>
                <a:cubicBezTo>
                  <a:pt x="351492" y="102775"/>
                  <a:pt x="349663" y="105701"/>
                  <a:pt x="348078" y="106920"/>
                </a:cubicBezTo>
                <a:cubicBezTo>
                  <a:pt x="329912" y="121184"/>
                  <a:pt x="311746" y="135327"/>
                  <a:pt x="293824" y="149957"/>
                </a:cubicBezTo>
                <a:cubicBezTo>
                  <a:pt x="278463" y="162515"/>
                  <a:pt x="261760" y="174341"/>
                  <a:pt x="255298" y="194823"/>
                </a:cubicBezTo>
                <a:cubicBezTo>
                  <a:pt x="254200" y="198237"/>
                  <a:pt x="251397" y="198968"/>
                  <a:pt x="247861" y="197383"/>
                </a:cubicBezTo>
                <a:cubicBezTo>
                  <a:pt x="243350" y="195311"/>
                  <a:pt x="239814" y="192141"/>
                  <a:pt x="236279" y="188971"/>
                </a:cubicBezTo>
                <a:cubicBezTo>
                  <a:pt x="215308" y="170683"/>
                  <a:pt x="194339" y="152274"/>
                  <a:pt x="173490" y="133742"/>
                </a:cubicBezTo>
                <a:cubicBezTo>
                  <a:pt x="123138" y="89241"/>
                  <a:pt x="70226" y="47667"/>
                  <a:pt x="16825" y="6824"/>
                </a:cubicBezTo>
                <a:cubicBezTo>
                  <a:pt x="11948" y="3167"/>
                  <a:pt x="6828" y="-735"/>
                  <a:pt x="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44" name="자유형: 도형 443">
            <a:extLst>
              <a:ext uri="{FF2B5EF4-FFF2-40B4-BE49-F238E27FC236}">
                <a16:creationId xmlns:a16="http://schemas.microsoft.com/office/drawing/2014/main" id="{9B42AF72-CB4C-4935-93BF-D4544F67EABE}"/>
              </a:ext>
            </a:extLst>
          </p:cNvPr>
          <p:cNvSpPr/>
          <p:nvPr/>
        </p:nvSpPr>
        <p:spPr>
          <a:xfrm>
            <a:off x="-19172" y="5886545"/>
            <a:ext cx="12230388" cy="971431"/>
          </a:xfrm>
          <a:custGeom>
            <a:avLst/>
            <a:gdLst>
              <a:gd name="connsiteX0" fmla="*/ 5938282 w 12230388"/>
              <a:gd name="connsiteY0" fmla="*/ 1172 h 971431"/>
              <a:gd name="connsiteX1" fmla="*/ 6349877 w 12230388"/>
              <a:gd name="connsiteY1" fmla="*/ 5449 h 971431"/>
              <a:gd name="connsiteX2" fmla="*/ 9962938 w 12230388"/>
              <a:gd name="connsiteY2" fmla="*/ 604366 h 971431"/>
              <a:gd name="connsiteX3" fmla="*/ 12031377 w 12230388"/>
              <a:gd name="connsiteY3" fmla="*/ 686328 h 971431"/>
              <a:gd name="connsiteX4" fmla="*/ 12230388 w 12230388"/>
              <a:gd name="connsiteY4" fmla="*/ 720620 h 971431"/>
              <a:gd name="connsiteX5" fmla="*/ 12230388 w 12230388"/>
              <a:gd name="connsiteY5" fmla="*/ 971431 h 971431"/>
              <a:gd name="connsiteX6" fmla="*/ 0 w 12230388"/>
              <a:gd name="connsiteY6" fmla="*/ 970266 h 971431"/>
              <a:gd name="connsiteX7" fmla="*/ 0 w 12230388"/>
              <a:gd name="connsiteY7" fmla="*/ 410209 h 971431"/>
              <a:gd name="connsiteX8" fmla="*/ 95130 w 12230388"/>
              <a:gd name="connsiteY8" fmla="*/ 413744 h 971431"/>
              <a:gd name="connsiteX9" fmla="*/ 5938282 w 12230388"/>
              <a:gd name="connsiteY9" fmla="*/ 1172 h 9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0388" h="971431">
                <a:moveTo>
                  <a:pt x="5938282" y="1172"/>
                </a:moveTo>
                <a:cubicBezTo>
                  <a:pt x="6077137" y="-1216"/>
                  <a:pt x="6214184" y="-31"/>
                  <a:pt x="6349877" y="5449"/>
                </a:cubicBezTo>
                <a:cubicBezTo>
                  <a:pt x="8520967" y="93122"/>
                  <a:pt x="8089438" y="857067"/>
                  <a:pt x="9962938" y="604366"/>
                </a:cubicBezTo>
                <a:cubicBezTo>
                  <a:pt x="10631859" y="483248"/>
                  <a:pt x="11482735" y="595363"/>
                  <a:pt x="12031377" y="686328"/>
                </a:cubicBezTo>
                <a:lnTo>
                  <a:pt x="12230388" y="720620"/>
                </a:lnTo>
                <a:lnTo>
                  <a:pt x="12230388" y="971431"/>
                </a:lnTo>
                <a:lnTo>
                  <a:pt x="0" y="970266"/>
                </a:lnTo>
                <a:lnTo>
                  <a:pt x="0" y="410209"/>
                </a:lnTo>
                <a:lnTo>
                  <a:pt x="95130" y="413744"/>
                </a:lnTo>
                <a:cubicBezTo>
                  <a:pt x="2664624" y="485855"/>
                  <a:pt x="4410865" y="27428"/>
                  <a:pt x="5938282" y="11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A955E65-1A9D-4033-9122-F73C194BDFE4}"/>
              </a:ext>
            </a:extLst>
          </p:cNvPr>
          <p:cNvGrpSpPr/>
          <p:nvPr/>
        </p:nvGrpSpPr>
        <p:grpSpPr>
          <a:xfrm>
            <a:off x="8733484" y="4925316"/>
            <a:ext cx="1740956" cy="1619811"/>
            <a:chOff x="9563949" y="4467311"/>
            <a:chExt cx="1740956" cy="1619811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F475420-2C3D-41C6-977E-5BDD78658A23}"/>
                </a:ext>
              </a:extLst>
            </p:cNvPr>
            <p:cNvSpPr/>
            <p:nvPr userDrawn="1"/>
          </p:nvSpPr>
          <p:spPr>
            <a:xfrm>
              <a:off x="9563949" y="4467311"/>
              <a:ext cx="290362" cy="1606138"/>
            </a:xfrm>
            <a:custGeom>
              <a:avLst/>
              <a:gdLst>
                <a:gd name="connsiteX0" fmla="*/ 224987 w 290362"/>
                <a:gd name="connsiteY0" fmla="*/ 453608 h 1606138"/>
                <a:gd name="connsiteX1" fmla="*/ 224987 w 290362"/>
                <a:gd name="connsiteY1" fmla="*/ 1533647 h 1606138"/>
                <a:gd name="connsiteX2" fmla="*/ 248009 w 290362"/>
                <a:gd name="connsiteY2" fmla="*/ 1533647 h 1606138"/>
                <a:gd name="connsiteX3" fmla="*/ 248009 w 290362"/>
                <a:gd name="connsiteY3" fmla="*/ 453608 h 1606138"/>
                <a:gd name="connsiteX4" fmla="*/ 188460 w 290362"/>
                <a:gd name="connsiteY4" fmla="*/ 453608 h 1606138"/>
                <a:gd name="connsiteX5" fmla="*/ 188460 w 290362"/>
                <a:gd name="connsiteY5" fmla="*/ 1533647 h 1606138"/>
                <a:gd name="connsiteX6" fmla="*/ 211482 w 290362"/>
                <a:gd name="connsiteY6" fmla="*/ 1533647 h 1606138"/>
                <a:gd name="connsiteX7" fmla="*/ 211482 w 290362"/>
                <a:gd name="connsiteY7" fmla="*/ 453608 h 1606138"/>
                <a:gd name="connsiteX8" fmla="*/ 151933 w 290362"/>
                <a:gd name="connsiteY8" fmla="*/ 453608 h 1606138"/>
                <a:gd name="connsiteX9" fmla="*/ 151933 w 290362"/>
                <a:gd name="connsiteY9" fmla="*/ 1533647 h 1606138"/>
                <a:gd name="connsiteX10" fmla="*/ 174955 w 290362"/>
                <a:gd name="connsiteY10" fmla="*/ 1533647 h 1606138"/>
                <a:gd name="connsiteX11" fmla="*/ 174955 w 290362"/>
                <a:gd name="connsiteY11" fmla="*/ 453608 h 1606138"/>
                <a:gd name="connsiteX12" fmla="*/ 115406 w 290362"/>
                <a:gd name="connsiteY12" fmla="*/ 453608 h 1606138"/>
                <a:gd name="connsiteX13" fmla="*/ 115406 w 290362"/>
                <a:gd name="connsiteY13" fmla="*/ 1533647 h 1606138"/>
                <a:gd name="connsiteX14" fmla="*/ 138428 w 290362"/>
                <a:gd name="connsiteY14" fmla="*/ 1533647 h 1606138"/>
                <a:gd name="connsiteX15" fmla="*/ 138428 w 290362"/>
                <a:gd name="connsiteY15" fmla="*/ 453608 h 1606138"/>
                <a:gd name="connsiteX16" fmla="*/ 78879 w 290362"/>
                <a:gd name="connsiteY16" fmla="*/ 453608 h 1606138"/>
                <a:gd name="connsiteX17" fmla="*/ 78879 w 290362"/>
                <a:gd name="connsiteY17" fmla="*/ 1533647 h 1606138"/>
                <a:gd name="connsiteX18" fmla="*/ 101901 w 290362"/>
                <a:gd name="connsiteY18" fmla="*/ 1533647 h 1606138"/>
                <a:gd name="connsiteX19" fmla="*/ 101901 w 290362"/>
                <a:gd name="connsiteY19" fmla="*/ 453608 h 1606138"/>
                <a:gd name="connsiteX20" fmla="*/ 42352 w 290362"/>
                <a:gd name="connsiteY20" fmla="*/ 453608 h 1606138"/>
                <a:gd name="connsiteX21" fmla="*/ 42352 w 290362"/>
                <a:gd name="connsiteY21" fmla="*/ 1533647 h 1606138"/>
                <a:gd name="connsiteX22" fmla="*/ 65374 w 290362"/>
                <a:gd name="connsiteY22" fmla="*/ 1533647 h 1606138"/>
                <a:gd name="connsiteX23" fmla="*/ 65374 w 290362"/>
                <a:gd name="connsiteY23" fmla="*/ 453608 h 1606138"/>
                <a:gd name="connsiteX24" fmla="*/ 115128 w 290362"/>
                <a:gd name="connsiteY24" fmla="*/ 0 h 1606138"/>
                <a:gd name="connsiteX25" fmla="*/ 129599 w 290362"/>
                <a:gd name="connsiteY25" fmla="*/ 0 h 1606138"/>
                <a:gd name="connsiteX26" fmla="*/ 129599 w 290362"/>
                <a:gd name="connsiteY26" fmla="*/ 179090 h 1606138"/>
                <a:gd name="connsiteX27" fmla="*/ 160762 w 290362"/>
                <a:gd name="connsiteY27" fmla="*/ 179090 h 1606138"/>
                <a:gd name="connsiteX28" fmla="*/ 160762 w 290362"/>
                <a:gd name="connsiteY28" fmla="*/ 97220 h 1606138"/>
                <a:gd name="connsiteX29" fmla="*/ 175233 w 290362"/>
                <a:gd name="connsiteY29" fmla="*/ 97220 h 1606138"/>
                <a:gd name="connsiteX30" fmla="*/ 175233 w 290362"/>
                <a:gd name="connsiteY30" fmla="*/ 179090 h 1606138"/>
                <a:gd name="connsiteX31" fmla="*/ 248009 w 290362"/>
                <a:gd name="connsiteY31" fmla="*/ 179090 h 1606138"/>
                <a:gd name="connsiteX32" fmla="*/ 248009 w 290362"/>
                <a:gd name="connsiteY32" fmla="*/ 298745 h 1606138"/>
                <a:gd name="connsiteX33" fmla="*/ 290362 w 290362"/>
                <a:gd name="connsiteY33" fmla="*/ 298745 h 1606138"/>
                <a:gd name="connsiteX34" fmla="*/ 290362 w 290362"/>
                <a:gd name="connsiteY34" fmla="*/ 1606138 h 1606138"/>
                <a:gd name="connsiteX35" fmla="*/ 216479 w 290362"/>
                <a:gd name="connsiteY35" fmla="*/ 1596241 h 1606138"/>
                <a:gd name="connsiteX36" fmla="*/ 97058 w 290362"/>
                <a:gd name="connsiteY36" fmla="*/ 1567502 h 1606138"/>
                <a:gd name="connsiteX37" fmla="*/ 0 w 290362"/>
                <a:gd name="connsiteY37" fmla="*/ 1530555 h 1606138"/>
                <a:gd name="connsiteX38" fmla="*/ 0 w 290362"/>
                <a:gd name="connsiteY38" fmla="*/ 298745 h 1606138"/>
                <a:gd name="connsiteX39" fmla="*/ 42353 w 290362"/>
                <a:gd name="connsiteY39" fmla="*/ 298745 h 1606138"/>
                <a:gd name="connsiteX40" fmla="*/ 42353 w 290362"/>
                <a:gd name="connsiteY40" fmla="*/ 179090 h 1606138"/>
                <a:gd name="connsiteX41" fmla="*/ 115128 w 290362"/>
                <a:gd name="connsiteY41" fmla="*/ 179090 h 160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362" h="1606138">
                  <a:moveTo>
                    <a:pt x="224987" y="453608"/>
                  </a:moveTo>
                  <a:lnTo>
                    <a:pt x="224987" y="1533647"/>
                  </a:lnTo>
                  <a:lnTo>
                    <a:pt x="248009" y="1533647"/>
                  </a:lnTo>
                  <a:lnTo>
                    <a:pt x="248009" y="453608"/>
                  </a:lnTo>
                  <a:close/>
                  <a:moveTo>
                    <a:pt x="188460" y="453608"/>
                  </a:moveTo>
                  <a:lnTo>
                    <a:pt x="188460" y="1533647"/>
                  </a:lnTo>
                  <a:lnTo>
                    <a:pt x="211482" y="1533647"/>
                  </a:lnTo>
                  <a:lnTo>
                    <a:pt x="211482" y="453608"/>
                  </a:lnTo>
                  <a:close/>
                  <a:moveTo>
                    <a:pt x="151933" y="453608"/>
                  </a:moveTo>
                  <a:lnTo>
                    <a:pt x="151933" y="1533647"/>
                  </a:lnTo>
                  <a:lnTo>
                    <a:pt x="174955" y="1533647"/>
                  </a:lnTo>
                  <a:lnTo>
                    <a:pt x="174955" y="453608"/>
                  </a:lnTo>
                  <a:close/>
                  <a:moveTo>
                    <a:pt x="115406" y="453608"/>
                  </a:moveTo>
                  <a:lnTo>
                    <a:pt x="115406" y="1533647"/>
                  </a:lnTo>
                  <a:lnTo>
                    <a:pt x="138428" y="1533647"/>
                  </a:lnTo>
                  <a:lnTo>
                    <a:pt x="138428" y="453608"/>
                  </a:lnTo>
                  <a:close/>
                  <a:moveTo>
                    <a:pt x="78879" y="453608"/>
                  </a:moveTo>
                  <a:lnTo>
                    <a:pt x="78879" y="1533647"/>
                  </a:lnTo>
                  <a:lnTo>
                    <a:pt x="101901" y="1533647"/>
                  </a:lnTo>
                  <a:lnTo>
                    <a:pt x="101901" y="453608"/>
                  </a:lnTo>
                  <a:close/>
                  <a:moveTo>
                    <a:pt x="42352" y="453608"/>
                  </a:moveTo>
                  <a:lnTo>
                    <a:pt x="42352" y="1533647"/>
                  </a:lnTo>
                  <a:lnTo>
                    <a:pt x="65374" y="1533647"/>
                  </a:lnTo>
                  <a:lnTo>
                    <a:pt x="65374" y="453608"/>
                  </a:lnTo>
                  <a:close/>
                  <a:moveTo>
                    <a:pt x="115128" y="0"/>
                  </a:moveTo>
                  <a:lnTo>
                    <a:pt x="129599" y="0"/>
                  </a:lnTo>
                  <a:lnTo>
                    <a:pt x="129599" y="179090"/>
                  </a:lnTo>
                  <a:lnTo>
                    <a:pt x="160762" y="179090"/>
                  </a:lnTo>
                  <a:lnTo>
                    <a:pt x="160762" y="97220"/>
                  </a:lnTo>
                  <a:lnTo>
                    <a:pt x="175233" y="97220"/>
                  </a:lnTo>
                  <a:lnTo>
                    <a:pt x="175233" y="179090"/>
                  </a:lnTo>
                  <a:lnTo>
                    <a:pt x="248009" y="179090"/>
                  </a:lnTo>
                  <a:lnTo>
                    <a:pt x="248009" y="298745"/>
                  </a:lnTo>
                  <a:lnTo>
                    <a:pt x="290362" y="298745"/>
                  </a:lnTo>
                  <a:lnTo>
                    <a:pt x="290362" y="1606138"/>
                  </a:lnTo>
                  <a:lnTo>
                    <a:pt x="216479" y="1596241"/>
                  </a:lnTo>
                  <a:cubicBezTo>
                    <a:pt x="175481" y="1588734"/>
                    <a:pt x="135590" y="1579253"/>
                    <a:pt x="97058" y="1567502"/>
                  </a:cubicBezTo>
                  <a:lnTo>
                    <a:pt x="0" y="1530555"/>
                  </a:lnTo>
                  <a:lnTo>
                    <a:pt x="0" y="298745"/>
                  </a:lnTo>
                  <a:lnTo>
                    <a:pt x="42353" y="298745"/>
                  </a:lnTo>
                  <a:lnTo>
                    <a:pt x="42353" y="179090"/>
                  </a:lnTo>
                  <a:lnTo>
                    <a:pt x="115128" y="1790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C72600EC-AAFB-4347-96AC-DE4DDCE052EB}"/>
                </a:ext>
              </a:extLst>
            </p:cNvPr>
            <p:cNvSpPr/>
            <p:nvPr userDrawn="1"/>
          </p:nvSpPr>
          <p:spPr>
            <a:xfrm>
              <a:off x="9816192" y="4676559"/>
              <a:ext cx="312197" cy="1410563"/>
            </a:xfrm>
            <a:custGeom>
              <a:avLst/>
              <a:gdLst>
                <a:gd name="connsiteX0" fmla="*/ 32391 w 312197"/>
                <a:gd name="connsiteY0" fmla="*/ 1285981 h 1410563"/>
                <a:gd name="connsiteX1" fmla="*/ 32391 w 312197"/>
                <a:gd name="connsiteY1" fmla="*/ 1344883 h 1410563"/>
                <a:gd name="connsiteX2" fmla="*/ 279805 w 312197"/>
                <a:gd name="connsiteY2" fmla="*/ 1344883 h 1410563"/>
                <a:gd name="connsiteX3" fmla="*/ 279805 w 312197"/>
                <a:gd name="connsiteY3" fmla="*/ 1285981 h 1410563"/>
                <a:gd name="connsiteX4" fmla="*/ 32391 w 312197"/>
                <a:gd name="connsiteY4" fmla="*/ 1192525 h 1410563"/>
                <a:gd name="connsiteX5" fmla="*/ 32391 w 312197"/>
                <a:gd name="connsiteY5" fmla="*/ 1251426 h 1410563"/>
                <a:gd name="connsiteX6" fmla="*/ 279805 w 312197"/>
                <a:gd name="connsiteY6" fmla="*/ 1251426 h 1410563"/>
                <a:gd name="connsiteX7" fmla="*/ 279805 w 312197"/>
                <a:gd name="connsiteY7" fmla="*/ 1192525 h 1410563"/>
                <a:gd name="connsiteX8" fmla="*/ 32391 w 312197"/>
                <a:gd name="connsiteY8" fmla="*/ 1102122 h 1410563"/>
                <a:gd name="connsiteX9" fmla="*/ 32391 w 312197"/>
                <a:gd name="connsiteY9" fmla="*/ 1161024 h 1410563"/>
                <a:gd name="connsiteX10" fmla="*/ 279805 w 312197"/>
                <a:gd name="connsiteY10" fmla="*/ 1161024 h 1410563"/>
                <a:gd name="connsiteX11" fmla="*/ 279805 w 312197"/>
                <a:gd name="connsiteY11" fmla="*/ 1102122 h 1410563"/>
                <a:gd name="connsiteX12" fmla="*/ 32391 w 312197"/>
                <a:gd name="connsiteY12" fmla="*/ 1008667 h 1410563"/>
                <a:gd name="connsiteX13" fmla="*/ 32391 w 312197"/>
                <a:gd name="connsiteY13" fmla="*/ 1067568 h 1410563"/>
                <a:gd name="connsiteX14" fmla="*/ 279805 w 312197"/>
                <a:gd name="connsiteY14" fmla="*/ 1067568 h 1410563"/>
                <a:gd name="connsiteX15" fmla="*/ 279805 w 312197"/>
                <a:gd name="connsiteY15" fmla="*/ 1008667 h 1410563"/>
                <a:gd name="connsiteX16" fmla="*/ 32391 w 312197"/>
                <a:gd name="connsiteY16" fmla="*/ 915210 h 1410563"/>
                <a:gd name="connsiteX17" fmla="*/ 32391 w 312197"/>
                <a:gd name="connsiteY17" fmla="*/ 974112 h 1410563"/>
                <a:gd name="connsiteX18" fmla="*/ 279805 w 312197"/>
                <a:gd name="connsiteY18" fmla="*/ 974112 h 1410563"/>
                <a:gd name="connsiteX19" fmla="*/ 279805 w 312197"/>
                <a:gd name="connsiteY19" fmla="*/ 915210 h 1410563"/>
                <a:gd name="connsiteX20" fmla="*/ 32391 w 312197"/>
                <a:gd name="connsiteY20" fmla="*/ 821754 h 1410563"/>
                <a:gd name="connsiteX21" fmla="*/ 32391 w 312197"/>
                <a:gd name="connsiteY21" fmla="*/ 880656 h 1410563"/>
                <a:gd name="connsiteX22" fmla="*/ 279805 w 312197"/>
                <a:gd name="connsiteY22" fmla="*/ 880656 h 1410563"/>
                <a:gd name="connsiteX23" fmla="*/ 279805 w 312197"/>
                <a:gd name="connsiteY23" fmla="*/ 821754 h 1410563"/>
                <a:gd name="connsiteX24" fmla="*/ 32391 w 312197"/>
                <a:gd name="connsiteY24" fmla="*/ 728299 h 1410563"/>
                <a:gd name="connsiteX25" fmla="*/ 32391 w 312197"/>
                <a:gd name="connsiteY25" fmla="*/ 787200 h 1410563"/>
                <a:gd name="connsiteX26" fmla="*/ 279805 w 312197"/>
                <a:gd name="connsiteY26" fmla="*/ 787200 h 1410563"/>
                <a:gd name="connsiteX27" fmla="*/ 279805 w 312197"/>
                <a:gd name="connsiteY27" fmla="*/ 728299 h 1410563"/>
                <a:gd name="connsiteX28" fmla="*/ 32391 w 312197"/>
                <a:gd name="connsiteY28" fmla="*/ 634843 h 1410563"/>
                <a:gd name="connsiteX29" fmla="*/ 32391 w 312197"/>
                <a:gd name="connsiteY29" fmla="*/ 693744 h 1410563"/>
                <a:gd name="connsiteX30" fmla="*/ 279805 w 312197"/>
                <a:gd name="connsiteY30" fmla="*/ 693744 h 1410563"/>
                <a:gd name="connsiteX31" fmla="*/ 279805 w 312197"/>
                <a:gd name="connsiteY31" fmla="*/ 634843 h 1410563"/>
                <a:gd name="connsiteX32" fmla="*/ 32391 w 312197"/>
                <a:gd name="connsiteY32" fmla="*/ 541386 h 1410563"/>
                <a:gd name="connsiteX33" fmla="*/ 32391 w 312197"/>
                <a:gd name="connsiteY33" fmla="*/ 600288 h 1410563"/>
                <a:gd name="connsiteX34" fmla="*/ 279805 w 312197"/>
                <a:gd name="connsiteY34" fmla="*/ 600288 h 1410563"/>
                <a:gd name="connsiteX35" fmla="*/ 279805 w 312197"/>
                <a:gd name="connsiteY35" fmla="*/ 541386 h 1410563"/>
                <a:gd name="connsiteX36" fmla="*/ 134099 w 312197"/>
                <a:gd name="connsiteY36" fmla="*/ 0 h 1410563"/>
                <a:gd name="connsiteX37" fmla="*/ 142196 w 312197"/>
                <a:gd name="connsiteY37" fmla="*/ 0 h 1410563"/>
                <a:gd name="connsiteX38" fmla="*/ 142196 w 312197"/>
                <a:gd name="connsiteY38" fmla="*/ 145301 h 1410563"/>
                <a:gd name="connsiteX39" fmla="*/ 156098 w 312197"/>
                <a:gd name="connsiteY39" fmla="*/ 142104 h 1410563"/>
                <a:gd name="connsiteX40" fmla="*/ 159633 w 312197"/>
                <a:gd name="connsiteY40" fmla="*/ 142916 h 1410563"/>
                <a:gd name="connsiteX41" fmla="*/ 159633 w 312197"/>
                <a:gd name="connsiteY41" fmla="*/ 87884 h 1410563"/>
                <a:gd name="connsiteX42" fmla="*/ 167731 w 312197"/>
                <a:gd name="connsiteY42" fmla="*/ 87884 h 1410563"/>
                <a:gd name="connsiteX43" fmla="*/ 167731 w 312197"/>
                <a:gd name="connsiteY43" fmla="*/ 144778 h 1410563"/>
                <a:gd name="connsiteX44" fmla="*/ 181136 w 312197"/>
                <a:gd name="connsiteY44" fmla="*/ 147860 h 1410563"/>
                <a:gd name="connsiteX45" fmla="*/ 233679 w 312197"/>
                <a:gd name="connsiteY45" fmla="*/ 220309 h 1410563"/>
                <a:gd name="connsiteX46" fmla="*/ 234838 w 312197"/>
                <a:gd name="connsiteY46" fmla="*/ 225988 h 1410563"/>
                <a:gd name="connsiteX47" fmla="*/ 260167 w 312197"/>
                <a:gd name="connsiteY47" fmla="*/ 225988 h 1410563"/>
                <a:gd name="connsiteX48" fmla="*/ 260167 w 312197"/>
                <a:gd name="connsiteY48" fmla="*/ 347056 h 1410563"/>
                <a:gd name="connsiteX49" fmla="*/ 286182 w 312197"/>
                <a:gd name="connsiteY49" fmla="*/ 347056 h 1410563"/>
                <a:gd name="connsiteX50" fmla="*/ 286182 w 312197"/>
                <a:gd name="connsiteY50" fmla="*/ 468123 h 1410563"/>
                <a:gd name="connsiteX51" fmla="*/ 312197 w 312197"/>
                <a:gd name="connsiteY51" fmla="*/ 468123 h 1410563"/>
                <a:gd name="connsiteX52" fmla="*/ 312197 w 312197"/>
                <a:gd name="connsiteY52" fmla="*/ 1409666 h 1410563"/>
                <a:gd name="connsiteX53" fmla="*/ 232231 w 312197"/>
                <a:gd name="connsiteY53" fmla="*/ 1410563 h 1410563"/>
                <a:gd name="connsiteX54" fmla="*/ 219185 w 312197"/>
                <a:gd name="connsiteY54" fmla="*/ 1410563 h 1410563"/>
                <a:gd name="connsiteX55" fmla="*/ 90303 w 312197"/>
                <a:gd name="connsiteY55" fmla="*/ 1403880 h 1410563"/>
                <a:gd name="connsiteX56" fmla="*/ 0 w 312197"/>
                <a:gd name="connsiteY56" fmla="*/ 1391783 h 1410563"/>
                <a:gd name="connsiteX57" fmla="*/ 0 w 312197"/>
                <a:gd name="connsiteY57" fmla="*/ 468123 h 1410563"/>
                <a:gd name="connsiteX58" fmla="*/ 26014 w 312197"/>
                <a:gd name="connsiteY58" fmla="*/ 468123 h 1410563"/>
                <a:gd name="connsiteX59" fmla="*/ 26014 w 312197"/>
                <a:gd name="connsiteY59" fmla="*/ 347056 h 1410563"/>
                <a:gd name="connsiteX60" fmla="*/ 52030 w 312197"/>
                <a:gd name="connsiteY60" fmla="*/ 347056 h 1410563"/>
                <a:gd name="connsiteX61" fmla="*/ 52030 w 312197"/>
                <a:gd name="connsiteY61" fmla="*/ 225988 h 1410563"/>
                <a:gd name="connsiteX62" fmla="*/ 77359 w 312197"/>
                <a:gd name="connsiteY62" fmla="*/ 225988 h 1410563"/>
                <a:gd name="connsiteX63" fmla="*/ 78518 w 312197"/>
                <a:gd name="connsiteY63" fmla="*/ 220309 h 1410563"/>
                <a:gd name="connsiteX64" fmla="*/ 131061 w 312197"/>
                <a:gd name="connsiteY64" fmla="*/ 147860 h 1410563"/>
                <a:gd name="connsiteX65" fmla="*/ 134099 w 312197"/>
                <a:gd name="connsiteY65" fmla="*/ 147162 h 141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2197" h="1410563">
                  <a:moveTo>
                    <a:pt x="32391" y="1285981"/>
                  </a:moveTo>
                  <a:lnTo>
                    <a:pt x="32391" y="1344883"/>
                  </a:lnTo>
                  <a:lnTo>
                    <a:pt x="279805" y="1344883"/>
                  </a:lnTo>
                  <a:lnTo>
                    <a:pt x="279805" y="1285981"/>
                  </a:lnTo>
                  <a:close/>
                  <a:moveTo>
                    <a:pt x="32391" y="1192525"/>
                  </a:moveTo>
                  <a:lnTo>
                    <a:pt x="32391" y="1251426"/>
                  </a:lnTo>
                  <a:lnTo>
                    <a:pt x="279805" y="1251426"/>
                  </a:lnTo>
                  <a:lnTo>
                    <a:pt x="279805" y="1192525"/>
                  </a:lnTo>
                  <a:close/>
                  <a:moveTo>
                    <a:pt x="32391" y="1102122"/>
                  </a:moveTo>
                  <a:lnTo>
                    <a:pt x="32391" y="1161024"/>
                  </a:lnTo>
                  <a:lnTo>
                    <a:pt x="279805" y="1161024"/>
                  </a:lnTo>
                  <a:lnTo>
                    <a:pt x="279805" y="1102122"/>
                  </a:lnTo>
                  <a:close/>
                  <a:moveTo>
                    <a:pt x="32391" y="1008667"/>
                  </a:moveTo>
                  <a:lnTo>
                    <a:pt x="32391" y="1067568"/>
                  </a:lnTo>
                  <a:lnTo>
                    <a:pt x="279805" y="1067568"/>
                  </a:lnTo>
                  <a:lnTo>
                    <a:pt x="279805" y="1008667"/>
                  </a:lnTo>
                  <a:close/>
                  <a:moveTo>
                    <a:pt x="32391" y="915210"/>
                  </a:moveTo>
                  <a:lnTo>
                    <a:pt x="32391" y="974112"/>
                  </a:lnTo>
                  <a:lnTo>
                    <a:pt x="279805" y="974112"/>
                  </a:lnTo>
                  <a:lnTo>
                    <a:pt x="279805" y="915210"/>
                  </a:lnTo>
                  <a:close/>
                  <a:moveTo>
                    <a:pt x="32391" y="821754"/>
                  </a:moveTo>
                  <a:lnTo>
                    <a:pt x="32391" y="880656"/>
                  </a:lnTo>
                  <a:lnTo>
                    <a:pt x="279805" y="880656"/>
                  </a:lnTo>
                  <a:lnTo>
                    <a:pt x="279805" y="821754"/>
                  </a:lnTo>
                  <a:close/>
                  <a:moveTo>
                    <a:pt x="32391" y="728299"/>
                  </a:moveTo>
                  <a:lnTo>
                    <a:pt x="32391" y="787200"/>
                  </a:lnTo>
                  <a:lnTo>
                    <a:pt x="279805" y="787200"/>
                  </a:lnTo>
                  <a:lnTo>
                    <a:pt x="279805" y="728299"/>
                  </a:lnTo>
                  <a:close/>
                  <a:moveTo>
                    <a:pt x="32391" y="634843"/>
                  </a:moveTo>
                  <a:lnTo>
                    <a:pt x="32391" y="693744"/>
                  </a:lnTo>
                  <a:lnTo>
                    <a:pt x="279805" y="693744"/>
                  </a:lnTo>
                  <a:lnTo>
                    <a:pt x="279805" y="634843"/>
                  </a:lnTo>
                  <a:close/>
                  <a:moveTo>
                    <a:pt x="32391" y="541386"/>
                  </a:moveTo>
                  <a:lnTo>
                    <a:pt x="32391" y="600288"/>
                  </a:lnTo>
                  <a:lnTo>
                    <a:pt x="279805" y="600288"/>
                  </a:lnTo>
                  <a:lnTo>
                    <a:pt x="279805" y="541386"/>
                  </a:lnTo>
                  <a:close/>
                  <a:moveTo>
                    <a:pt x="134099" y="0"/>
                  </a:moveTo>
                  <a:lnTo>
                    <a:pt x="142196" y="0"/>
                  </a:lnTo>
                  <a:lnTo>
                    <a:pt x="142196" y="145301"/>
                  </a:lnTo>
                  <a:lnTo>
                    <a:pt x="156098" y="142104"/>
                  </a:lnTo>
                  <a:lnTo>
                    <a:pt x="159633" y="142916"/>
                  </a:lnTo>
                  <a:lnTo>
                    <a:pt x="159633" y="87884"/>
                  </a:lnTo>
                  <a:lnTo>
                    <a:pt x="167731" y="87884"/>
                  </a:lnTo>
                  <a:lnTo>
                    <a:pt x="167731" y="144778"/>
                  </a:lnTo>
                  <a:lnTo>
                    <a:pt x="181136" y="147860"/>
                  </a:lnTo>
                  <a:cubicBezTo>
                    <a:pt x="204864" y="159084"/>
                    <a:pt x="224092" y="185841"/>
                    <a:pt x="233679" y="220309"/>
                  </a:cubicBezTo>
                  <a:lnTo>
                    <a:pt x="234838" y="225988"/>
                  </a:lnTo>
                  <a:lnTo>
                    <a:pt x="260167" y="225988"/>
                  </a:lnTo>
                  <a:lnTo>
                    <a:pt x="260167" y="347056"/>
                  </a:lnTo>
                  <a:lnTo>
                    <a:pt x="286182" y="347056"/>
                  </a:lnTo>
                  <a:lnTo>
                    <a:pt x="286182" y="468123"/>
                  </a:lnTo>
                  <a:lnTo>
                    <a:pt x="312197" y="468123"/>
                  </a:lnTo>
                  <a:lnTo>
                    <a:pt x="312197" y="1409666"/>
                  </a:lnTo>
                  <a:lnTo>
                    <a:pt x="232231" y="1410563"/>
                  </a:lnTo>
                  <a:lnTo>
                    <a:pt x="219185" y="1410563"/>
                  </a:lnTo>
                  <a:lnTo>
                    <a:pt x="90303" y="1403880"/>
                  </a:lnTo>
                  <a:lnTo>
                    <a:pt x="0" y="1391783"/>
                  </a:lnTo>
                  <a:lnTo>
                    <a:pt x="0" y="468123"/>
                  </a:lnTo>
                  <a:lnTo>
                    <a:pt x="26014" y="468123"/>
                  </a:lnTo>
                  <a:lnTo>
                    <a:pt x="26014" y="347056"/>
                  </a:lnTo>
                  <a:lnTo>
                    <a:pt x="52030" y="347056"/>
                  </a:lnTo>
                  <a:lnTo>
                    <a:pt x="52030" y="225988"/>
                  </a:lnTo>
                  <a:lnTo>
                    <a:pt x="77359" y="225988"/>
                  </a:lnTo>
                  <a:lnTo>
                    <a:pt x="78518" y="220309"/>
                  </a:lnTo>
                  <a:cubicBezTo>
                    <a:pt x="88104" y="185841"/>
                    <a:pt x="107333" y="159084"/>
                    <a:pt x="131061" y="147860"/>
                  </a:cubicBezTo>
                  <a:lnTo>
                    <a:pt x="134099" y="14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DE97549-6E56-4BBA-9D33-49AF0C4B3511}"/>
                </a:ext>
              </a:extLst>
            </p:cNvPr>
            <p:cNvSpPr/>
            <p:nvPr userDrawn="1"/>
          </p:nvSpPr>
          <p:spPr>
            <a:xfrm>
              <a:off x="10156577" y="5056995"/>
              <a:ext cx="208441" cy="1028913"/>
            </a:xfrm>
            <a:custGeom>
              <a:avLst/>
              <a:gdLst>
                <a:gd name="connsiteX0" fmla="*/ 78217 w 208441"/>
                <a:gd name="connsiteY0" fmla="*/ 676552 h 1028913"/>
                <a:gd name="connsiteX1" fmla="*/ 78217 w 208441"/>
                <a:gd name="connsiteY1" fmla="*/ 728399 h 1028913"/>
                <a:gd name="connsiteX2" fmla="*/ 130640 w 208441"/>
                <a:gd name="connsiteY2" fmla="*/ 728399 h 1028913"/>
                <a:gd name="connsiteX3" fmla="*/ 130640 w 208441"/>
                <a:gd name="connsiteY3" fmla="*/ 676552 h 1028913"/>
                <a:gd name="connsiteX4" fmla="*/ 78217 w 208441"/>
                <a:gd name="connsiteY4" fmla="*/ 676552 h 1028913"/>
                <a:gd name="connsiteX5" fmla="*/ 145201 w 208441"/>
                <a:gd name="connsiteY5" fmla="*/ 675702 h 1028913"/>
                <a:gd name="connsiteX6" fmla="*/ 145201 w 208441"/>
                <a:gd name="connsiteY6" fmla="*/ 727973 h 1028913"/>
                <a:gd name="connsiteX7" fmla="*/ 196376 w 208441"/>
                <a:gd name="connsiteY7" fmla="*/ 727973 h 1028913"/>
                <a:gd name="connsiteX8" fmla="*/ 196376 w 208441"/>
                <a:gd name="connsiteY8" fmla="*/ 675702 h 1028913"/>
                <a:gd name="connsiteX9" fmla="*/ 145201 w 208441"/>
                <a:gd name="connsiteY9" fmla="*/ 675702 h 1028913"/>
                <a:gd name="connsiteX10" fmla="*/ 78633 w 208441"/>
                <a:gd name="connsiteY10" fmla="*/ 611532 h 1028913"/>
                <a:gd name="connsiteX11" fmla="*/ 78633 w 208441"/>
                <a:gd name="connsiteY11" fmla="*/ 663378 h 1028913"/>
                <a:gd name="connsiteX12" fmla="*/ 130223 w 208441"/>
                <a:gd name="connsiteY12" fmla="*/ 663378 h 1028913"/>
                <a:gd name="connsiteX13" fmla="*/ 130223 w 208441"/>
                <a:gd name="connsiteY13" fmla="*/ 611532 h 1028913"/>
                <a:gd name="connsiteX14" fmla="*/ 78633 w 208441"/>
                <a:gd name="connsiteY14" fmla="*/ 611532 h 1028913"/>
                <a:gd name="connsiteX15" fmla="*/ 12481 w 208441"/>
                <a:gd name="connsiteY15" fmla="*/ 611532 h 1028913"/>
                <a:gd name="connsiteX16" fmla="*/ 12481 w 208441"/>
                <a:gd name="connsiteY16" fmla="*/ 663378 h 1028913"/>
                <a:gd name="connsiteX17" fmla="*/ 64072 w 208441"/>
                <a:gd name="connsiteY17" fmla="*/ 663378 h 1028913"/>
                <a:gd name="connsiteX18" fmla="*/ 64072 w 208441"/>
                <a:gd name="connsiteY18" fmla="*/ 611532 h 1028913"/>
                <a:gd name="connsiteX19" fmla="*/ 12481 w 208441"/>
                <a:gd name="connsiteY19" fmla="*/ 611532 h 1028913"/>
                <a:gd name="connsiteX20" fmla="*/ 79049 w 208441"/>
                <a:gd name="connsiteY20" fmla="*/ 543962 h 1028913"/>
                <a:gd name="connsiteX21" fmla="*/ 79049 w 208441"/>
                <a:gd name="connsiteY21" fmla="*/ 596658 h 1028913"/>
                <a:gd name="connsiteX22" fmla="*/ 130223 w 208441"/>
                <a:gd name="connsiteY22" fmla="*/ 596658 h 1028913"/>
                <a:gd name="connsiteX23" fmla="*/ 130223 w 208441"/>
                <a:gd name="connsiteY23" fmla="*/ 543962 h 1028913"/>
                <a:gd name="connsiteX24" fmla="*/ 79049 w 208441"/>
                <a:gd name="connsiteY24" fmla="*/ 543962 h 1028913"/>
                <a:gd name="connsiteX25" fmla="*/ 145201 w 208441"/>
                <a:gd name="connsiteY25" fmla="*/ 543537 h 1028913"/>
                <a:gd name="connsiteX26" fmla="*/ 145201 w 208441"/>
                <a:gd name="connsiteY26" fmla="*/ 596233 h 1028913"/>
                <a:gd name="connsiteX27" fmla="*/ 197208 w 208441"/>
                <a:gd name="connsiteY27" fmla="*/ 596233 h 1028913"/>
                <a:gd name="connsiteX28" fmla="*/ 197208 w 208441"/>
                <a:gd name="connsiteY28" fmla="*/ 543537 h 1028913"/>
                <a:gd name="connsiteX29" fmla="*/ 145201 w 208441"/>
                <a:gd name="connsiteY29" fmla="*/ 543537 h 1028913"/>
                <a:gd name="connsiteX30" fmla="*/ 145201 w 208441"/>
                <a:gd name="connsiteY30" fmla="*/ 478092 h 1028913"/>
                <a:gd name="connsiteX31" fmla="*/ 145201 w 208441"/>
                <a:gd name="connsiteY31" fmla="*/ 530363 h 1028913"/>
                <a:gd name="connsiteX32" fmla="*/ 197624 w 208441"/>
                <a:gd name="connsiteY32" fmla="*/ 530363 h 1028913"/>
                <a:gd name="connsiteX33" fmla="*/ 197624 w 208441"/>
                <a:gd name="connsiteY33" fmla="*/ 478092 h 1028913"/>
                <a:gd name="connsiteX34" fmla="*/ 145201 w 208441"/>
                <a:gd name="connsiteY34" fmla="*/ 478092 h 1028913"/>
                <a:gd name="connsiteX35" fmla="*/ 79049 w 208441"/>
                <a:gd name="connsiteY35" fmla="*/ 477666 h 1028913"/>
                <a:gd name="connsiteX36" fmla="*/ 79049 w 208441"/>
                <a:gd name="connsiteY36" fmla="*/ 531213 h 1028913"/>
                <a:gd name="connsiteX37" fmla="*/ 130223 w 208441"/>
                <a:gd name="connsiteY37" fmla="*/ 531213 h 1028913"/>
                <a:gd name="connsiteX38" fmla="*/ 130223 w 208441"/>
                <a:gd name="connsiteY38" fmla="*/ 477666 h 1028913"/>
                <a:gd name="connsiteX39" fmla="*/ 79049 w 208441"/>
                <a:gd name="connsiteY39" fmla="*/ 477666 h 1028913"/>
                <a:gd name="connsiteX40" fmla="*/ 12065 w 208441"/>
                <a:gd name="connsiteY40" fmla="*/ 477666 h 1028913"/>
                <a:gd name="connsiteX41" fmla="*/ 12065 w 208441"/>
                <a:gd name="connsiteY41" fmla="*/ 530363 h 1028913"/>
                <a:gd name="connsiteX42" fmla="*/ 64072 w 208441"/>
                <a:gd name="connsiteY42" fmla="*/ 530363 h 1028913"/>
                <a:gd name="connsiteX43" fmla="*/ 64072 w 208441"/>
                <a:gd name="connsiteY43" fmla="*/ 477666 h 1028913"/>
                <a:gd name="connsiteX44" fmla="*/ 12065 w 208441"/>
                <a:gd name="connsiteY44" fmla="*/ 477666 h 1028913"/>
                <a:gd name="connsiteX45" fmla="*/ 144785 w 208441"/>
                <a:gd name="connsiteY45" fmla="*/ 412221 h 1028913"/>
                <a:gd name="connsiteX46" fmla="*/ 144785 w 208441"/>
                <a:gd name="connsiteY46" fmla="*/ 464492 h 1028913"/>
                <a:gd name="connsiteX47" fmla="*/ 196791 w 208441"/>
                <a:gd name="connsiteY47" fmla="*/ 464492 h 1028913"/>
                <a:gd name="connsiteX48" fmla="*/ 196791 w 208441"/>
                <a:gd name="connsiteY48" fmla="*/ 412221 h 1028913"/>
                <a:gd name="connsiteX49" fmla="*/ 144785 w 208441"/>
                <a:gd name="connsiteY49" fmla="*/ 412221 h 1028913"/>
                <a:gd name="connsiteX50" fmla="*/ 78217 w 208441"/>
                <a:gd name="connsiteY50" fmla="*/ 344651 h 1028913"/>
                <a:gd name="connsiteX51" fmla="*/ 78217 w 208441"/>
                <a:gd name="connsiteY51" fmla="*/ 396922 h 1028913"/>
                <a:gd name="connsiteX52" fmla="*/ 130223 w 208441"/>
                <a:gd name="connsiteY52" fmla="*/ 396922 h 1028913"/>
                <a:gd name="connsiteX53" fmla="*/ 130223 w 208441"/>
                <a:gd name="connsiteY53" fmla="*/ 344651 h 1028913"/>
                <a:gd name="connsiteX54" fmla="*/ 78217 w 208441"/>
                <a:gd name="connsiteY54" fmla="*/ 344651 h 1028913"/>
                <a:gd name="connsiteX55" fmla="*/ 12481 w 208441"/>
                <a:gd name="connsiteY55" fmla="*/ 344651 h 1028913"/>
                <a:gd name="connsiteX56" fmla="*/ 12481 w 208441"/>
                <a:gd name="connsiteY56" fmla="*/ 396922 h 1028913"/>
                <a:gd name="connsiteX57" fmla="*/ 63655 w 208441"/>
                <a:gd name="connsiteY57" fmla="*/ 396922 h 1028913"/>
                <a:gd name="connsiteX58" fmla="*/ 63655 w 208441"/>
                <a:gd name="connsiteY58" fmla="*/ 344651 h 1028913"/>
                <a:gd name="connsiteX59" fmla="*/ 12481 w 208441"/>
                <a:gd name="connsiteY59" fmla="*/ 344651 h 1028913"/>
                <a:gd name="connsiteX60" fmla="*/ 144785 w 208441"/>
                <a:gd name="connsiteY60" fmla="*/ 344226 h 1028913"/>
                <a:gd name="connsiteX61" fmla="*/ 144785 w 208441"/>
                <a:gd name="connsiteY61" fmla="*/ 397347 h 1028913"/>
                <a:gd name="connsiteX62" fmla="*/ 196791 w 208441"/>
                <a:gd name="connsiteY62" fmla="*/ 397347 h 1028913"/>
                <a:gd name="connsiteX63" fmla="*/ 196791 w 208441"/>
                <a:gd name="connsiteY63" fmla="*/ 344226 h 1028913"/>
                <a:gd name="connsiteX64" fmla="*/ 144785 w 208441"/>
                <a:gd name="connsiteY64" fmla="*/ 344226 h 1028913"/>
                <a:gd name="connsiteX65" fmla="*/ 144785 w 208441"/>
                <a:gd name="connsiteY65" fmla="*/ 280055 h 1028913"/>
                <a:gd name="connsiteX66" fmla="*/ 144785 w 208441"/>
                <a:gd name="connsiteY66" fmla="*/ 332327 h 1028913"/>
                <a:gd name="connsiteX67" fmla="*/ 196791 w 208441"/>
                <a:gd name="connsiteY67" fmla="*/ 332327 h 1028913"/>
                <a:gd name="connsiteX68" fmla="*/ 196791 w 208441"/>
                <a:gd name="connsiteY68" fmla="*/ 280055 h 1028913"/>
                <a:gd name="connsiteX69" fmla="*/ 144785 w 208441"/>
                <a:gd name="connsiteY69" fmla="*/ 280055 h 1028913"/>
                <a:gd name="connsiteX70" fmla="*/ 12065 w 208441"/>
                <a:gd name="connsiteY70" fmla="*/ 279630 h 1028913"/>
                <a:gd name="connsiteX71" fmla="*/ 12065 w 208441"/>
                <a:gd name="connsiteY71" fmla="*/ 331901 h 1028913"/>
                <a:gd name="connsiteX72" fmla="*/ 64488 w 208441"/>
                <a:gd name="connsiteY72" fmla="*/ 331901 h 1028913"/>
                <a:gd name="connsiteX73" fmla="*/ 64488 w 208441"/>
                <a:gd name="connsiteY73" fmla="*/ 279630 h 1028913"/>
                <a:gd name="connsiteX74" fmla="*/ 12065 w 208441"/>
                <a:gd name="connsiteY74" fmla="*/ 279630 h 1028913"/>
                <a:gd name="connsiteX75" fmla="*/ 11649 w 208441"/>
                <a:gd name="connsiteY75" fmla="*/ 212910 h 1028913"/>
                <a:gd name="connsiteX76" fmla="*/ 11649 w 208441"/>
                <a:gd name="connsiteY76" fmla="*/ 265181 h 1028913"/>
                <a:gd name="connsiteX77" fmla="*/ 64488 w 208441"/>
                <a:gd name="connsiteY77" fmla="*/ 265181 h 1028913"/>
                <a:gd name="connsiteX78" fmla="*/ 64488 w 208441"/>
                <a:gd name="connsiteY78" fmla="*/ 212910 h 1028913"/>
                <a:gd name="connsiteX79" fmla="*/ 11649 w 208441"/>
                <a:gd name="connsiteY79" fmla="*/ 212910 h 1028913"/>
                <a:gd name="connsiteX80" fmla="*/ 78633 w 208441"/>
                <a:gd name="connsiteY80" fmla="*/ 212485 h 1028913"/>
                <a:gd name="connsiteX81" fmla="*/ 78633 w 208441"/>
                <a:gd name="connsiteY81" fmla="*/ 265607 h 1028913"/>
                <a:gd name="connsiteX82" fmla="*/ 130640 w 208441"/>
                <a:gd name="connsiteY82" fmla="*/ 265607 h 1028913"/>
                <a:gd name="connsiteX83" fmla="*/ 130640 w 208441"/>
                <a:gd name="connsiteY83" fmla="*/ 212485 h 1028913"/>
                <a:gd name="connsiteX84" fmla="*/ 78633 w 208441"/>
                <a:gd name="connsiteY84" fmla="*/ 212485 h 1028913"/>
                <a:gd name="connsiteX85" fmla="*/ 144785 w 208441"/>
                <a:gd name="connsiteY85" fmla="*/ 147040 h 1028913"/>
                <a:gd name="connsiteX86" fmla="*/ 144785 w 208441"/>
                <a:gd name="connsiteY86" fmla="*/ 199736 h 1028913"/>
                <a:gd name="connsiteX87" fmla="*/ 197624 w 208441"/>
                <a:gd name="connsiteY87" fmla="*/ 199736 h 1028913"/>
                <a:gd name="connsiteX88" fmla="*/ 197624 w 208441"/>
                <a:gd name="connsiteY88" fmla="*/ 147040 h 1028913"/>
                <a:gd name="connsiteX89" fmla="*/ 144785 w 208441"/>
                <a:gd name="connsiteY89" fmla="*/ 147040 h 1028913"/>
                <a:gd name="connsiteX90" fmla="*/ 78633 w 208441"/>
                <a:gd name="connsiteY90" fmla="*/ 146615 h 1028913"/>
                <a:gd name="connsiteX91" fmla="*/ 78633 w 208441"/>
                <a:gd name="connsiteY91" fmla="*/ 200161 h 1028913"/>
                <a:gd name="connsiteX92" fmla="*/ 131056 w 208441"/>
                <a:gd name="connsiteY92" fmla="*/ 200161 h 1028913"/>
                <a:gd name="connsiteX93" fmla="*/ 131056 w 208441"/>
                <a:gd name="connsiteY93" fmla="*/ 146615 h 1028913"/>
                <a:gd name="connsiteX94" fmla="*/ 78633 w 208441"/>
                <a:gd name="connsiteY94" fmla="*/ 146615 h 1028913"/>
                <a:gd name="connsiteX95" fmla="*/ 12481 w 208441"/>
                <a:gd name="connsiteY95" fmla="*/ 146615 h 1028913"/>
                <a:gd name="connsiteX96" fmla="*/ 12481 w 208441"/>
                <a:gd name="connsiteY96" fmla="*/ 200161 h 1028913"/>
                <a:gd name="connsiteX97" fmla="*/ 64488 w 208441"/>
                <a:gd name="connsiteY97" fmla="*/ 200161 h 1028913"/>
                <a:gd name="connsiteX98" fmla="*/ 64488 w 208441"/>
                <a:gd name="connsiteY98" fmla="*/ 146615 h 1028913"/>
                <a:gd name="connsiteX99" fmla="*/ 12481 w 208441"/>
                <a:gd name="connsiteY99" fmla="*/ 146615 h 1028913"/>
                <a:gd name="connsiteX100" fmla="*/ 12065 w 208441"/>
                <a:gd name="connsiteY100" fmla="*/ 81169 h 1028913"/>
                <a:gd name="connsiteX101" fmla="*/ 12065 w 208441"/>
                <a:gd name="connsiteY101" fmla="*/ 133441 h 1028913"/>
                <a:gd name="connsiteX102" fmla="*/ 64072 w 208441"/>
                <a:gd name="connsiteY102" fmla="*/ 133441 h 1028913"/>
                <a:gd name="connsiteX103" fmla="*/ 64072 w 208441"/>
                <a:gd name="connsiteY103" fmla="*/ 81169 h 1028913"/>
                <a:gd name="connsiteX104" fmla="*/ 12065 w 208441"/>
                <a:gd name="connsiteY104" fmla="*/ 81169 h 1028913"/>
                <a:gd name="connsiteX105" fmla="*/ 78217 w 208441"/>
                <a:gd name="connsiteY105" fmla="*/ 80319 h 1028913"/>
                <a:gd name="connsiteX106" fmla="*/ 78217 w 208441"/>
                <a:gd name="connsiteY106" fmla="*/ 133441 h 1028913"/>
                <a:gd name="connsiteX107" fmla="*/ 131056 w 208441"/>
                <a:gd name="connsiteY107" fmla="*/ 133441 h 1028913"/>
                <a:gd name="connsiteX108" fmla="*/ 131056 w 208441"/>
                <a:gd name="connsiteY108" fmla="*/ 80319 h 1028913"/>
                <a:gd name="connsiteX109" fmla="*/ 78217 w 208441"/>
                <a:gd name="connsiteY109" fmla="*/ 80319 h 1028913"/>
                <a:gd name="connsiteX110" fmla="*/ 144370 w 208441"/>
                <a:gd name="connsiteY110" fmla="*/ 14449 h 1028913"/>
                <a:gd name="connsiteX111" fmla="*/ 144370 w 208441"/>
                <a:gd name="connsiteY111" fmla="*/ 66296 h 1028913"/>
                <a:gd name="connsiteX112" fmla="*/ 197624 w 208441"/>
                <a:gd name="connsiteY112" fmla="*/ 66296 h 1028913"/>
                <a:gd name="connsiteX113" fmla="*/ 197624 w 208441"/>
                <a:gd name="connsiteY113" fmla="*/ 14449 h 1028913"/>
                <a:gd name="connsiteX114" fmla="*/ 144370 w 208441"/>
                <a:gd name="connsiteY114" fmla="*/ 14449 h 1028913"/>
                <a:gd name="connsiteX115" fmla="*/ 78633 w 208441"/>
                <a:gd name="connsiteY115" fmla="*/ 14024 h 1028913"/>
                <a:gd name="connsiteX116" fmla="*/ 78633 w 208441"/>
                <a:gd name="connsiteY116" fmla="*/ 66720 h 1028913"/>
                <a:gd name="connsiteX117" fmla="*/ 131056 w 208441"/>
                <a:gd name="connsiteY117" fmla="*/ 66720 h 1028913"/>
                <a:gd name="connsiteX118" fmla="*/ 131056 w 208441"/>
                <a:gd name="connsiteY118" fmla="*/ 14024 h 1028913"/>
                <a:gd name="connsiteX119" fmla="*/ 78633 w 208441"/>
                <a:gd name="connsiteY119" fmla="*/ 14024 h 1028913"/>
                <a:gd name="connsiteX120" fmla="*/ 0 w 208441"/>
                <a:gd name="connsiteY120" fmla="*/ 0 h 1028913"/>
                <a:gd name="connsiteX121" fmla="*/ 208441 w 208441"/>
                <a:gd name="connsiteY121" fmla="*/ 0 h 1028913"/>
                <a:gd name="connsiteX122" fmla="*/ 208441 w 208441"/>
                <a:gd name="connsiteY122" fmla="*/ 1014074 h 1028913"/>
                <a:gd name="connsiteX123" fmla="*/ 15954 w 208441"/>
                <a:gd name="connsiteY123" fmla="*/ 1028734 h 1028913"/>
                <a:gd name="connsiteX124" fmla="*/ 0 w 208441"/>
                <a:gd name="connsiteY124" fmla="*/ 1028913 h 10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08441" h="1028913">
                  <a:moveTo>
                    <a:pt x="78217" y="676552"/>
                  </a:moveTo>
                  <a:cubicBezTo>
                    <a:pt x="78217" y="694826"/>
                    <a:pt x="78217" y="711400"/>
                    <a:pt x="78217" y="728399"/>
                  </a:cubicBezTo>
                  <a:cubicBezTo>
                    <a:pt x="95691" y="728399"/>
                    <a:pt x="111917" y="728399"/>
                    <a:pt x="130640" y="728399"/>
                  </a:cubicBezTo>
                  <a:cubicBezTo>
                    <a:pt x="130640" y="709700"/>
                    <a:pt x="130640" y="693126"/>
                    <a:pt x="130640" y="676552"/>
                  </a:cubicBezTo>
                  <a:cubicBezTo>
                    <a:pt x="112749" y="676552"/>
                    <a:pt x="95691" y="676552"/>
                    <a:pt x="78217" y="676552"/>
                  </a:cubicBezTo>
                  <a:close/>
                  <a:moveTo>
                    <a:pt x="145201" y="675702"/>
                  </a:moveTo>
                  <a:cubicBezTo>
                    <a:pt x="145201" y="693551"/>
                    <a:pt x="145201" y="710550"/>
                    <a:pt x="145201" y="727973"/>
                  </a:cubicBezTo>
                  <a:cubicBezTo>
                    <a:pt x="163092" y="727973"/>
                    <a:pt x="179317" y="727973"/>
                    <a:pt x="196376" y="727973"/>
                  </a:cubicBezTo>
                  <a:cubicBezTo>
                    <a:pt x="196376" y="710125"/>
                    <a:pt x="196376" y="693126"/>
                    <a:pt x="196376" y="675702"/>
                  </a:cubicBezTo>
                  <a:cubicBezTo>
                    <a:pt x="178901" y="675702"/>
                    <a:pt x="162675" y="675702"/>
                    <a:pt x="145201" y="675702"/>
                  </a:cubicBezTo>
                  <a:close/>
                  <a:moveTo>
                    <a:pt x="78633" y="611532"/>
                  </a:moveTo>
                  <a:cubicBezTo>
                    <a:pt x="78633" y="629381"/>
                    <a:pt x="78633" y="645954"/>
                    <a:pt x="78633" y="663378"/>
                  </a:cubicBezTo>
                  <a:cubicBezTo>
                    <a:pt x="96524" y="663378"/>
                    <a:pt x="112333" y="663378"/>
                    <a:pt x="130223" y="663378"/>
                  </a:cubicBezTo>
                  <a:cubicBezTo>
                    <a:pt x="130223" y="645954"/>
                    <a:pt x="130223" y="629806"/>
                    <a:pt x="130223" y="611532"/>
                  </a:cubicBezTo>
                  <a:cubicBezTo>
                    <a:pt x="112333" y="611532"/>
                    <a:pt x="95275" y="611532"/>
                    <a:pt x="78633" y="611532"/>
                  </a:cubicBezTo>
                  <a:close/>
                  <a:moveTo>
                    <a:pt x="12481" y="611532"/>
                  </a:moveTo>
                  <a:cubicBezTo>
                    <a:pt x="12481" y="629381"/>
                    <a:pt x="12481" y="645954"/>
                    <a:pt x="12481" y="663378"/>
                  </a:cubicBezTo>
                  <a:cubicBezTo>
                    <a:pt x="30371" y="663378"/>
                    <a:pt x="46598" y="663378"/>
                    <a:pt x="64072" y="663378"/>
                  </a:cubicBezTo>
                  <a:cubicBezTo>
                    <a:pt x="64072" y="645954"/>
                    <a:pt x="64072" y="629381"/>
                    <a:pt x="64072" y="611532"/>
                  </a:cubicBezTo>
                  <a:cubicBezTo>
                    <a:pt x="45765" y="611532"/>
                    <a:pt x="28707" y="611532"/>
                    <a:pt x="12481" y="611532"/>
                  </a:cubicBezTo>
                  <a:close/>
                  <a:moveTo>
                    <a:pt x="79049" y="543962"/>
                  </a:moveTo>
                  <a:cubicBezTo>
                    <a:pt x="79049" y="562235"/>
                    <a:pt x="79049" y="579234"/>
                    <a:pt x="79049" y="596658"/>
                  </a:cubicBezTo>
                  <a:cubicBezTo>
                    <a:pt x="96524" y="596658"/>
                    <a:pt x="112333" y="596658"/>
                    <a:pt x="130223" y="596658"/>
                  </a:cubicBezTo>
                  <a:cubicBezTo>
                    <a:pt x="130223" y="577959"/>
                    <a:pt x="130223" y="560960"/>
                    <a:pt x="130223" y="543962"/>
                  </a:cubicBezTo>
                  <a:cubicBezTo>
                    <a:pt x="111917" y="543962"/>
                    <a:pt x="95691" y="543962"/>
                    <a:pt x="79049" y="543962"/>
                  </a:cubicBezTo>
                  <a:close/>
                  <a:moveTo>
                    <a:pt x="145201" y="543537"/>
                  </a:moveTo>
                  <a:cubicBezTo>
                    <a:pt x="145201" y="561386"/>
                    <a:pt x="145201" y="578384"/>
                    <a:pt x="145201" y="596233"/>
                  </a:cubicBezTo>
                  <a:cubicBezTo>
                    <a:pt x="163092" y="596233"/>
                    <a:pt x="179317" y="596233"/>
                    <a:pt x="197208" y="596233"/>
                  </a:cubicBezTo>
                  <a:cubicBezTo>
                    <a:pt x="197208" y="578384"/>
                    <a:pt x="197208" y="560960"/>
                    <a:pt x="197208" y="543537"/>
                  </a:cubicBezTo>
                  <a:cubicBezTo>
                    <a:pt x="178901" y="543537"/>
                    <a:pt x="162675" y="543537"/>
                    <a:pt x="145201" y="543537"/>
                  </a:cubicBezTo>
                  <a:close/>
                  <a:moveTo>
                    <a:pt x="145201" y="478092"/>
                  </a:moveTo>
                  <a:cubicBezTo>
                    <a:pt x="145201" y="496365"/>
                    <a:pt x="145201" y="513364"/>
                    <a:pt x="145201" y="530363"/>
                  </a:cubicBezTo>
                  <a:cubicBezTo>
                    <a:pt x="163507" y="530363"/>
                    <a:pt x="180149" y="530363"/>
                    <a:pt x="197624" y="530363"/>
                  </a:cubicBezTo>
                  <a:cubicBezTo>
                    <a:pt x="197624" y="512089"/>
                    <a:pt x="197624" y="495940"/>
                    <a:pt x="197624" y="478092"/>
                  </a:cubicBezTo>
                  <a:cubicBezTo>
                    <a:pt x="180149" y="478092"/>
                    <a:pt x="162675" y="478092"/>
                    <a:pt x="145201" y="478092"/>
                  </a:cubicBezTo>
                  <a:close/>
                  <a:moveTo>
                    <a:pt x="79049" y="477666"/>
                  </a:moveTo>
                  <a:cubicBezTo>
                    <a:pt x="79049" y="496365"/>
                    <a:pt x="79049" y="513789"/>
                    <a:pt x="79049" y="531213"/>
                  </a:cubicBezTo>
                  <a:cubicBezTo>
                    <a:pt x="96524" y="531213"/>
                    <a:pt x="112333" y="531213"/>
                    <a:pt x="130223" y="531213"/>
                  </a:cubicBezTo>
                  <a:cubicBezTo>
                    <a:pt x="130223" y="512089"/>
                    <a:pt x="130223" y="494665"/>
                    <a:pt x="130223" y="477666"/>
                  </a:cubicBezTo>
                  <a:cubicBezTo>
                    <a:pt x="111917" y="477666"/>
                    <a:pt x="95275" y="477666"/>
                    <a:pt x="79049" y="477666"/>
                  </a:cubicBezTo>
                  <a:close/>
                  <a:moveTo>
                    <a:pt x="12065" y="477666"/>
                  </a:moveTo>
                  <a:cubicBezTo>
                    <a:pt x="12065" y="496365"/>
                    <a:pt x="12065" y="512939"/>
                    <a:pt x="12065" y="530363"/>
                  </a:cubicBezTo>
                  <a:cubicBezTo>
                    <a:pt x="29956" y="530363"/>
                    <a:pt x="46598" y="530363"/>
                    <a:pt x="64072" y="530363"/>
                  </a:cubicBezTo>
                  <a:cubicBezTo>
                    <a:pt x="64072" y="511664"/>
                    <a:pt x="64072" y="494665"/>
                    <a:pt x="64072" y="477666"/>
                  </a:cubicBezTo>
                  <a:cubicBezTo>
                    <a:pt x="45765" y="477666"/>
                    <a:pt x="29123" y="477666"/>
                    <a:pt x="12065" y="477666"/>
                  </a:cubicBezTo>
                  <a:close/>
                  <a:moveTo>
                    <a:pt x="144785" y="412221"/>
                  </a:moveTo>
                  <a:cubicBezTo>
                    <a:pt x="144785" y="430494"/>
                    <a:pt x="144785" y="447069"/>
                    <a:pt x="144785" y="464492"/>
                  </a:cubicBezTo>
                  <a:cubicBezTo>
                    <a:pt x="162675" y="464492"/>
                    <a:pt x="179317" y="464492"/>
                    <a:pt x="196791" y="464492"/>
                  </a:cubicBezTo>
                  <a:cubicBezTo>
                    <a:pt x="196791" y="446643"/>
                    <a:pt x="196791" y="429220"/>
                    <a:pt x="196791" y="412221"/>
                  </a:cubicBezTo>
                  <a:cubicBezTo>
                    <a:pt x="178485" y="412221"/>
                    <a:pt x="161843" y="412221"/>
                    <a:pt x="144785" y="412221"/>
                  </a:cubicBezTo>
                  <a:close/>
                  <a:moveTo>
                    <a:pt x="78217" y="344651"/>
                  </a:moveTo>
                  <a:cubicBezTo>
                    <a:pt x="78217" y="362499"/>
                    <a:pt x="78217" y="379073"/>
                    <a:pt x="78217" y="396922"/>
                  </a:cubicBezTo>
                  <a:cubicBezTo>
                    <a:pt x="96107" y="396922"/>
                    <a:pt x="112749" y="396922"/>
                    <a:pt x="130223" y="396922"/>
                  </a:cubicBezTo>
                  <a:cubicBezTo>
                    <a:pt x="130223" y="378648"/>
                    <a:pt x="130223" y="361649"/>
                    <a:pt x="130223" y="344651"/>
                  </a:cubicBezTo>
                  <a:cubicBezTo>
                    <a:pt x="111917" y="344651"/>
                    <a:pt x="95691" y="344651"/>
                    <a:pt x="78217" y="344651"/>
                  </a:cubicBezTo>
                  <a:close/>
                  <a:moveTo>
                    <a:pt x="12481" y="344651"/>
                  </a:moveTo>
                  <a:cubicBezTo>
                    <a:pt x="12481" y="362924"/>
                    <a:pt x="12481" y="379923"/>
                    <a:pt x="12481" y="396922"/>
                  </a:cubicBezTo>
                  <a:cubicBezTo>
                    <a:pt x="30788" y="396922"/>
                    <a:pt x="47013" y="396922"/>
                    <a:pt x="63655" y="396922"/>
                  </a:cubicBezTo>
                  <a:cubicBezTo>
                    <a:pt x="63655" y="378648"/>
                    <a:pt x="63655" y="361649"/>
                    <a:pt x="63655" y="344651"/>
                  </a:cubicBezTo>
                  <a:cubicBezTo>
                    <a:pt x="45349" y="344651"/>
                    <a:pt x="29123" y="344651"/>
                    <a:pt x="12481" y="344651"/>
                  </a:cubicBezTo>
                  <a:close/>
                  <a:moveTo>
                    <a:pt x="144785" y="344226"/>
                  </a:moveTo>
                  <a:cubicBezTo>
                    <a:pt x="144785" y="362075"/>
                    <a:pt x="144785" y="379498"/>
                    <a:pt x="144785" y="397347"/>
                  </a:cubicBezTo>
                  <a:cubicBezTo>
                    <a:pt x="162675" y="397347"/>
                    <a:pt x="179317" y="397347"/>
                    <a:pt x="196791" y="397347"/>
                  </a:cubicBezTo>
                  <a:cubicBezTo>
                    <a:pt x="196791" y="379073"/>
                    <a:pt x="196791" y="362075"/>
                    <a:pt x="196791" y="344226"/>
                  </a:cubicBezTo>
                  <a:cubicBezTo>
                    <a:pt x="178901" y="344226"/>
                    <a:pt x="162675" y="344226"/>
                    <a:pt x="144785" y="344226"/>
                  </a:cubicBezTo>
                  <a:close/>
                  <a:moveTo>
                    <a:pt x="144785" y="280055"/>
                  </a:moveTo>
                  <a:cubicBezTo>
                    <a:pt x="144785" y="298329"/>
                    <a:pt x="144785" y="314903"/>
                    <a:pt x="144785" y="332327"/>
                  </a:cubicBezTo>
                  <a:cubicBezTo>
                    <a:pt x="162259" y="332327"/>
                    <a:pt x="178901" y="332327"/>
                    <a:pt x="196791" y="332327"/>
                  </a:cubicBezTo>
                  <a:cubicBezTo>
                    <a:pt x="196791" y="313628"/>
                    <a:pt x="196791" y="296629"/>
                    <a:pt x="196791" y="280055"/>
                  </a:cubicBezTo>
                  <a:cubicBezTo>
                    <a:pt x="178485" y="280055"/>
                    <a:pt x="161427" y="280055"/>
                    <a:pt x="144785" y="280055"/>
                  </a:cubicBezTo>
                  <a:close/>
                  <a:moveTo>
                    <a:pt x="12065" y="279630"/>
                  </a:moveTo>
                  <a:cubicBezTo>
                    <a:pt x="12065" y="297904"/>
                    <a:pt x="12065" y="315328"/>
                    <a:pt x="12065" y="331901"/>
                  </a:cubicBezTo>
                  <a:cubicBezTo>
                    <a:pt x="30371" y="331901"/>
                    <a:pt x="47013" y="331901"/>
                    <a:pt x="64488" y="331901"/>
                  </a:cubicBezTo>
                  <a:cubicBezTo>
                    <a:pt x="64488" y="313628"/>
                    <a:pt x="64488" y="297054"/>
                    <a:pt x="64488" y="279630"/>
                  </a:cubicBezTo>
                  <a:cubicBezTo>
                    <a:pt x="46598" y="279630"/>
                    <a:pt x="29539" y="279630"/>
                    <a:pt x="12065" y="279630"/>
                  </a:cubicBezTo>
                  <a:close/>
                  <a:moveTo>
                    <a:pt x="11649" y="212910"/>
                  </a:moveTo>
                  <a:cubicBezTo>
                    <a:pt x="11649" y="230759"/>
                    <a:pt x="11649" y="247333"/>
                    <a:pt x="11649" y="265181"/>
                  </a:cubicBezTo>
                  <a:cubicBezTo>
                    <a:pt x="29539" y="265181"/>
                    <a:pt x="46598" y="265181"/>
                    <a:pt x="64488" y="265181"/>
                  </a:cubicBezTo>
                  <a:cubicBezTo>
                    <a:pt x="64488" y="247333"/>
                    <a:pt x="64488" y="230759"/>
                    <a:pt x="64488" y="212910"/>
                  </a:cubicBezTo>
                  <a:cubicBezTo>
                    <a:pt x="45765" y="212910"/>
                    <a:pt x="29123" y="212910"/>
                    <a:pt x="11649" y="212910"/>
                  </a:cubicBezTo>
                  <a:close/>
                  <a:moveTo>
                    <a:pt x="78633" y="212485"/>
                  </a:moveTo>
                  <a:cubicBezTo>
                    <a:pt x="78633" y="231184"/>
                    <a:pt x="78633" y="248183"/>
                    <a:pt x="78633" y="265607"/>
                  </a:cubicBezTo>
                  <a:cubicBezTo>
                    <a:pt x="96524" y="265607"/>
                    <a:pt x="113166" y="265607"/>
                    <a:pt x="130640" y="265607"/>
                  </a:cubicBezTo>
                  <a:cubicBezTo>
                    <a:pt x="130640" y="247333"/>
                    <a:pt x="130640" y="230334"/>
                    <a:pt x="130640" y="212485"/>
                  </a:cubicBezTo>
                  <a:cubicBezTo>
                    <a:pt x="113166" y="212485"/>
                    <a:pt x="96524" y="212485"/>
                    <a:pt x="78633" y="212485"/>
                  </a:cubicBezTo>
                  <a:close/>
                  <a:moveTo>
                    <a:pt x="144785" y="147040"/>
                  </a:moveTo>
                  <a:cubicBezTo>
                    <a:pt x="144785" y="165313"/>
                    <a:pt x="144785" y="182312"/>
                    <a:pt x="144785" y="199736"/>
                  </a:cubicBezTo>
                  <a:cubicBezTo>
                    <a:pt x="162259" y="199736"/>
                    <a:pt x="178901" y="199736"/>
                    <a:pt x="197624" y="199736"/>
                  </a:cubicBezTo>
                  <a:cubicBezTo>
                    <a:pt x="197624" y="181462"/>
                    <a:pt x="197624" y="164889"/>
                    <a:pt x="197624" y="147040"/>
                  </a:cubicBezTo>
                  <a:cubicBezTo>
                    <a:pt x="179734" y="147040"/>
                    <a:pt x="162259" y="147040"/>
                    <a:pt x="144785" y="147040"/>
                  </a:cubicBezTo>
                  <a:close/>
                  <a:moveTo>
                    <a:pt x="78633" y="146615"/>
                  </a:moveTo>
                  <a:cubicBezTo>
                    <a:pt x="78633" y="165313"/>
                    <a:pt x="78633" y="182312"/>
                    <a:pt x="78633" y="200161"/>
                  </a:cubicBezTo>
                  <a:cubicBezTo>
                    <a:pt x="96524" y="200161"/>
                    <a:pt x="112749" y="200161"/>
                    <a:pt x="131056" y="200161"/>
                  </a:cubicBezTo>
                  <a:cubicBezTo>
                    <a:pt x="131056" y="181037"/>
                    <a:pt x="131056" y="164463"/>
                    <a:pt x="131056" y="146615"/>
                  </a:cubicBezTo>
                  <a:cubicBezTo>
                    <a:pt x="112749" y="146615"/>
                    <a:pt x="95691" y="146615"/>
                    <a:pt x="78633" y="146615"/>
                  </a:cubicBezTo>
                  <a:close/>
                  <a:moveTo>
                    <a:pt x="12481" y="146615"/>
                  </a:moveTo>
                  <a:cubicBezTo>
                    <a:pt x="12481" y="166163"/>
                    <a:pt x="12481" y="183162"/>
                    <a:pt x="12481" y="200161"/>
                  </a:cubicBezTo>
                  <a:cubicBezTo>
                    <a:pt x="30788" y="200161"/>
                    <a:pt x="47013" y="200161"/>
                    <a:pt x="64488" y="200161"/>
                  </a:cubicBezTo>
                  <a:cubicBezTo>
                    <a:pt x="64488" y="181887"/>
                    <a:pt x="64488" y="164889"/>
                    <a:pt x="64488" y="146615"/>
                  </a:cubicBezTo>
                  <a:cubicBezTo>
                    <a:pt x="46598" y="146615"/>
                    <a:pt x="29956" y="146615"/>
                    <a:pt x="12481" y="146615"/>
                  </a:cubicBezTo>
                  <a:close/>
                  <a:moveTo>
                    <a:pt x="12065" y="81169"/>
                  </a:moveTo>
                  <a:cubicBezTo>
                    <a:pt x="12065" y="99443"/>
                    <a:pt x="12065" y="116017"/>
                    <a:pt x="12065" y="133441"/>
                  </a:cubicBezTo>
                  <a:cubicBezTo>
                    <a:pt x="29539" y="133441"/>
                    <a:pt x="45765" y="133441"/>
                    <a:pt x="64072" y="133441"/>
                  </a:cubicBezTo>
                  <a:cubicBezTo>
                    <a:pt x="64072" y="114317"/>
                    <a:pt x="64072" y="97318"/>
                    <a:pt x="64072" y="81169"/>
                  </a:cubicBezTo>
                  <a:cubicBezTo>
                    <a:pt x="45349" y="81169"/>
                    <a:pt x="28707" y="81169"/>
                    <a:pt x="12065" y="81169"/>
                  </a:cubicBezTo>
                  <a:close/>
                  <a:moveTo>
                    <a:pt x="78217" y="80319"/>
                  </a:moveTo>
                  <a:cubicBezTo>
                    <a:pt x="78217" y="98168"/>
                    <a:pt x="78217" y="115167"/>
                    <a:pt x="78217" y="133441"/>
                  </a:cubicBezTo>
                  <a:cubicBezTo>
                    <a:pt x="96107" y="133441"/>
                    <a:pt x="112749" y="133441"/>
                    <a:pt x="131056" y="133441"/>
                  </a:cubicBezTo>
                  <a:cubicBezTo>
                    <a:pt x="131056" y="114742"/>
                    <a:pt x="131056" y="98168"/>
                    <a:pt x="131056" y="80319"/>
                  </a:cubicBezTo>
                  <a:cubicBezTo>
                    <a:pt x="113166" y="80319"/>
                    <a:pt x="96107" y="80319"/>
                    <a:pt x="78217" y="80319"/>
                  </a:cubicBezTo>
                  <a:close/>
                  <a:moveTo>
                    <a:pt x="144370" y="14449"/>
                  </a:moveTo>
                  <a:cubicBezTo>
                    <a:pt x="144370" y="31873"/>
                    <a:pt x="144370" y="48447"/>
                    <a:pt x="144370" y="66296"/>
                  </a:cubicBezTo>
                  <a:cubicBezTo>
                    <a:pt x="162259" y="66296"/>
                    <a:pt x="179734" y="66296"/>
                    <a:pt x="197624" y="66296"/>
                  </a:cubicBezTo>
                  <a:cubicBezTo>
                    <a:pt x="197624" y="48872"/>
                    <a:pt x="197624" y="32723"/>
                    <a:pt x="197624" y="14449"/>
                  </a:cubicBezTo>
                  <a:cubicBezTo>
                    <a:pt x="179734" y="14449"/>
                    <a:pt x="162675" y="14449"/>
                    <a:pt x="144370" y="14449"/>
                  </a:cubicBezTo>
                  <a:close/>
                  <a:moveTo>
                    <a:pt x="78633" y="14024"/>
                  </a:moveTo>
                  <a:cubicBezTo>
                    <a:pt x="78633" y="32298"/>
                    <a:pt x="78633" y="49721"/>
                    <a:pt x="78633" y="66720"/>
                  </a:cubicBezTo>
                  <a:cubicBezTo>
                    <a:pt x="96939" y="66720"/>
                    <a:pt x="113998" y="66720"/>
                    <a:pt x="131056" y="66720"/>
                  </a:cubicBezTo>
                  <a:cubicBezTo>
                    <a:pt x="131056" y="48447"/>
                    <a:pt x="131056" y="31873"/>
                    <a:pt x="131056" y="14024"/>
                  </a:cubicBezTo>
                  <a:cubicBezTo>
                    <a:pt x="112333" y="14024"/>
                    <a:pt x="95691" y="14024"/>
                    <a:pt x="78633" y="14024"/>
                  </a:cubicBezTo>
                  <a:close/>
                  <a:moveTo>
                    <a:pt x="0" y="0"/>
                  </a:moveTo>
                  <a:cubicBezTo>
                    <a:pt x="68648" y="0"/>
                    <a:pt x="137712" y="0"/>
                    <a:pt x="208441" y="0"/>
                  </a:cubicBezTo>
                  <a:lnTo>
                    <a:pt x="208441" y="1014074"/>
                  </a:lnTo>
                  <a:lnTo>
                    <a:pt x="15954" y="1028734"/>
                  </a:lnTo>
                  <a:lnTo>
                    <a:pt x="0" y="102891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00231AEA-1397-4B92-8BE2-BFB335C28847}"/>
                </a:ext>
              </a:extLst>
            </p:cNvPr>
            <p:cNvSpPr/>
            <p:nvPr userDrawn="1"/>
          </p:nvSpPr>
          <p:spPr>
            <a:xfrm>
              <a:off x="11071354" y="4987021"/>
              <a:ext cx="233551" cy="1017497"/>
            </a:xfrm>
            <a:custGeom>
              <a:avLst/>
              <a:gdLst>
                <a:gd name="connsiteX0" fmla="*/ 151204 w 233551"/>
                <a:gd name="connsiteY0" fmla="*/ 872833 h 1017497"/>
                <a:gd name="connsiteX1" fmla="*/ 151204 w 233551"/>
                <a:gd name="connsiteY1" fmla="*/ 931248 h 1017497"/>
                <a:gd name="connsiteX2" fmla="*/ 184043 w 233551"/>
                <a:gd name="connsiteY2" fmla="*/ 931248 h 1017497"/>
                <a:gd name="connsiteX3" fmla="*/ 184043 w 233551"/>
                <a:gd name="connsiteY3" fmla="*/ 872833 h 1017497"/>
                <a:gd name="connsiteX4" fmla="*/ 100355 w 233551"/>
                <a:gd name="connsiteY4" fmla="*/ 872833 h 1017497"/>
                <a:gd name="connsiteX5" fmla="*/ 100355 w 233551"/>
                <a:gd name="connsiteY5" fmla="*/ 931248 h 1017497"/>
                <a:gd name="connsiteX6" fmla="*/ 133194 w 233551"/>
                <a:gd name="connsiteY6" fmla="*/ 931248 h 1017497"/>
                <a:gd name="connsiteX7" fmla="*/ 133194 w 233551"/>
                <a:gd name="connsiteY7" fmla="*/ 872833 h 1017497"/>
                <a:gd name="connsiteX8" fmla="*/ 49508 w 233551"/>
                <a:gd name="connsiteY8" fmla="*/ 872833 h 1017497"/>
                <a:gd name="connsiteX9" fmla="*/ 49508 w 233551"/>
                <a:gd name="connsiteY9" fmla="*/ 931248 h 1017497"/>
                <a:gd name="connsiteX10" fmla="*/ 82347 w 233551"/>
                <a:gd name="connsiteY10" fmla="*/ 931248 h 1017497"/>
                <a:gd name="connsiteX11" fmla="*/ 82347 w 233551"/>
                <a:gd name="connsiteY11" fmla="*/ 872833 h 1017497"/>
                <a:gd name="connsiteX12" fmla="*/ 151204 w 233551"/>
                <a:gd name="connsiteY12" fmla="*/ 780150 h 1017497"/>
                <a:gd name="connsiteX13" fmla="*/ 151204 w 233551"/>
                <a:gd name="connsiteY13" fmla="*/ 838564 h 1017497"/>
                <a:gd name="connsiteX14" fmla="*/ 184043 w 233551"/>
                <a:gd name="connsiteY14" fmla="*/ 838564 h 1017497"/>
                <a:gd name="connsiteX15" fmla="*/ 184043 w 233551"/>
                <a:gd name="connsiteY15" fmla="*/ 780150 h 1017497"/>
                <a:gd name="connsiteX16" fmla="*/ 100355 w 233551"/>
                <a:gd name="connsiteY16" fmla="*/ 780150 h 1017497"/>
                <a:gd name="connsiteX17" fmla="*/ 100355 w 233551"/>
                <a:gd name="connsiteY17" fmla="*/ 838564 h 1017497"/>
                <a:gd name="connsiteX18" fmla="*/ 133194 w 233551"/>
                <a:gd name="connsiteY18" fmla="*/ 838564 h 1017497"/>
                <a:gd name="connsiteX19" fmla="*/ 133194 w 233551"/>
                <a:gd name="connsiteY19" fmla="*/ 780150 h 1017497"/>
                <a:gd name="connsiteX20" fmla="*/ 49508 w 233551"/>
                <a:gd name="connsiteY20" fmla="*/ 780150 h 1017497"/>
                <a:gd name="connsiteX21" fmla="*/ 49508 w 233551"/>
                <a:gd name="connsiteY21" fmla="*/ 838564 h 1017497"/>
                <a:gd name="connsiteX22" fmla="*/ 82347 w 233551"/>
                <a:gd name="connsiteY22" fmla="*/ 838564 h 1017497"/>
                <a:gd name="connsiteX23" fmla="*/ 82347 w 233551"/>
                <a:gd name="connsiteY23" fmla="*/ 780150 h 1017497"/>
                <a:gd name="connsiteX24" fmla="*/ 151204 w 233551"/>
                <a:gd name="connsiteY24" fmla="*/ 687466 h 1017497"/>
                <a:gd name="connsiteX25" fmla="*/ 151204 w 233551"/>
                <a:gd name="connsiteY25" fmla="*/ 745880 h 1017497"/>
                <a:gd name="connsiteX26" fmla="*/ 184043 w 233551"/>
                <a:gd name="connsiteY26" fmla="*/ 745880 h 1017497"/>
                <a:gd name="connsiteX27" fmla="*/ 184043 w 233551"/>
                <a:gd name="connsiteY27" fmla="*/ 687466 h 1017497"/>
                <a:gd name="connsiteX28" fmla="*/ 100355 w 233551"/>
                <a:gd name="connsiteY28" fmla="*/ 687466 h 1017497"/>
                <a:gd name="connsiteX29" fmla="*/ 100355 w 233551"/>
                <a:gd name="connsiteY29" fmla="*/ 745880 h 1017497"/>
                <a:gd name="connsiteX30" fmla="*/ 133194 w 233551"/>
                <a:gd name="connsiteY30" fmla="*/ 745880 h 1017497"/>
                <a:gd name="connsiteX31" fmla="*/ 133194 w 233551"/>
                <a:gd name="connsiteY31" fmla="*/ 687466 h 1017497"/>
                <a:gd name="connsiteX32" fmla="*/ 49508 w 233551"/>
                <a:gd name="connsiteY32" fmla="*/ 687466 h 1017497"/>
                <a:gd name="connsiteX33" fmla="*/ 49508 w 233551"/>
                <a:gd name="connsiteY33" fmla="*/ 745880 h 1017497"/>
                <a:gd name="connsiteX34" fmla="*/ 82347 w 233551"/>
                <a:gd name="connsiteY34" fmla="*/ 745880 h 1017497"/>
                <a:gd name="connsiteX35" fmla="*/ 82347 w 233551"/>
                <a:gd name="connsiteY35" fmla="*/ 687466 h 1017497"/>
                <a:gd name="connsiteX36" fmla="*/ 151204 w 233551"/>
                <a:gd name="connsiteY36" fmla="*/ 594782 h 1017497"/>
                <a:gd name="connsiteX37" fmla="*/ 151204 w 233551"/>
                <a:gd name="connsiteY37" fmla="*/ 653196 h 1017497"/>
                <a:gd name="connsiteX38" fmla="*/ 184043 w 233551"/>
                <a:gd name="connsiteY38" fmla="*/ 653196 h 1017497"/>
                <a:gd name="connsiteX39" fmla="*/ 184043 w 233551"/>
                <a:gd name="connsiteY39" fmla="*/ 594782 h 1017497"/>
                <a:gd name="connsiteX40" fmla="*/ 100355 w 233551"/>
                <a:gd name="connsiteY40" fmla="*/ 594782 h 1017497"/>
                <a:gd name="connsiteX41" fmla="*/ 100355 w 233551"/>
                <a:gd name="connsiteY41" fmla="*/ 653196 h 1017497"/>
                <a:gd name="connsiteX42" fmla="*/ 133194 w 233551"/>
                <a:gd name="connsiteY42" fmla="*/ 653196 h 1017497"/>
                <a:gd name="connsiteX43" fmla="*/ 133194 w 233551"/>
                <a:gd name="connsiteY43" fmla="*/ 594782 h 1017497"/>
                <a:gd name="connsiteX44" fmla="*/ 49508 w 233551"/>
                <a:gd name="connsiteY44" fmla="*/ 594782 h 1017497"/>
                <a:gd name="connsiteX45" fmla="*/ 49508 w 233551"/>
                <a:gd name="connsiteY45" fmla="*/ 653196 h 1017497"/>
                <a:gd name="connsiteX46" fmla="*/ 82347 w 233551"/>
                <a:gd name="connsiteY46" fmla="*/ 653196 h 1017497"/>
                <a:gd name="connsiteX47" fmla="*/ 82347 w 233551"/>
                <a:gd name="connsiteY47" fmla="*/ 594782 h 1017497"/>
                <a:gd name="connsiteX48" fmla="*/ 151204 w 233551"/>
                <a:gd name="connsiteY48" fmla="*/ 502098 h 1017497"/>
                <a:gd name="connsiteX49" fmla="*/ 151204 w 233551"/>
                <a:gd name="connsiteY49" fmla="*/ 560513 h 1017497"/>
                <a:gd name="connsiteX50" fmla="*/ 184043 w 233551"/>
                <a:gd name="connsiteY50" fmla="*/ 560513 h 1017497"/>
                <a:gd name="connsiteX51" fmla="*/ 184043 w 233551"/>
                <a:gd name="connsiteY51" fmla="*/ 502098 h 1017497"/>
                <a:gd name="connsiteX52" fmla="*/ 100355 w 233551"/>
                <a:gd name="connsiteY52" fmla="*/ 502098 h 1017497"/>
                <a:gd name="connsiteX53" fmla="*/ 100355 w 233551"/>
                <a:gd name="connsiteY53" fmla="*/ 560513 h 1017497"/>
                <a:gd name="connsiteX54" fmla="*/ 133194 w 233551"/>
                <a:gd name="connsiteY54" fmla="*/ 560513 h 1017497"/>
                <a:gd name="connsiteX55" fmla="*/ 133194 w 233551"/>
                <a:gd name="connsiteY55" fmla="*/ 502098 h 1017497"/>
                <a:gd name="connsiteX56" fmla="*/ 49508 w 233551"/>
                <a:gd name="connsiteY56" fmla="*/ 502098 h 1017497"/>
                <a:gd name="connsiteX57" fmla="*/ 49508 w 233551"/>
                <a:gd name="connsiteY57" fmla="*/ 560513 h 1017497"/>
                <a:gd name="connsiteX58" fmla="*/ 82347 w 233551"/>
                <a:gd name="connsiteY58" fmla="*/ 560513 h 1017497"/>
                <a:gd name="connsiteX59" fmla="*/ 82347 w 233551"/>
                <a:gd name="connsiteY59" fmla="*/ 502098 h 1017497"/>
                <a:gd name="connsiteX60" fmla="*/ 151204 w 233551"/>
                <a:gd name="connsiteY60" fmla="*/ 409414 h 1017497"/>
                <a:gd name="connsiteX61" fmla="*/ 151204 w 233551"/>
                <a:gd name="connsiteY61" fmla="*/ 467829 h 1017497"/>
                <a:gd name="connsiteX62" fmla="*/ 184043 w 233551"/>
                <a:gd name="connsiteY62" fmla="*/ 467829 h 1017497"/>
                <a:gd name="connsiteX63" fmla="*/ 184043 w 233551"/>
                <a:gd name="connsiteY63" fmla="*/ 409414 h 1017497"/>
                <a:gd name="connsiteX64" fmla="*/ 100355 w 233551"/>
                <a:gd name="connsiteY64" fmla="*/ 409414 h 1017497"/>
                <a:gd name="connsiteX65" fmla="*/ 100355 w 233551"/>
                <a:gd name="connsiteY65" fmla="*/ 467829 h 1017497"/>
                <a:gd name="connsiteX66" fmla="*/ 133194 w 233551"/>
                <a:gd name="connsiteY66" fmla="*/ 467829 h 1017497"/>
                <a:gd name="connsiteX67" fmla="*/ 133194 w 233551"/>
                <a:gd name="connsiteY67" fmla="*/ 409414 h 1017497"/>
                <a:gd name="connsiteX68" fmla="*/ 49508 w 233551"/>
                <a:gd name="connsiteY68" fmla="*/ 409414 h 1017497"/>
                <a:gd name="connsiteX69" fmla="*/ 49508 w 233551"/>
                <a:gd name="connsiteY69" fmla="*/ 467829 h 1017497"/>
                <a:gd name="connsiteX70" fmla="*/ 82347 w 233551"/>
                <a:gd name="connsiteY70" fmla="*/ 467829 h 1017497"/>
                <a:gd name="connsiteX71" fmla="*/ 82347 w 233551"/>
                <a:gd name="connsiteY71" fmla="*/ 409414 h 1017497"/>
                <a:gd name="connsiteX72" fmla="*/ 151204 w 233551"/>
                <a:gd name="connsiteY72" fmla="*/ 316730 h 1017497"/>
                <a:gd name="connsiteX73" fmla="*/ 151204 w 233551"/>
                <a:gd name="connsiteY73" fmla="*/ 375145 h 1017497"/>
                <a:gd name="connsiteX74" fmla="*/ 184043 w 233551"/>
                <a:gd name="connsiteY74" fmla="*/ 375145 h 1017497"/>
                <a:gd name="connsiteX75" fmla="*/ 184043 w 233551"/>
                <a:gd name="connsiteY75" fmla="*/ 316730 h 1017497"/>
                <a:gd name="connsiteX76" fmla="*/ 100355 w 233551"/>
                <a:gd name="connsiteY76" fmla="*/ 316730 h 1017497"/>
                <a:gd name="connsiteX77" fmla="*/ 100355 w 233551"/>
                <a:gd name="connsiteY77" fmla="*/ 375145 h 1017497"/>
                <a:gd name="connsiteX78" fmla="*/ 133194 w 233551"/>
                <a:gd name="connsiteY78" fmla="*/ 375145 h 1017497"/>
                <a:gd name="connsiteX79" fmla="*/ 133194 w 233551"/>
                <a:gd name="connsiteY79" fmla="*/ 316730 h 1017497"/>
                <a:gd name="connsiteX80" fmla="*/ 49508 w 233551"/>
                <a:gd name="connsiteY80" fmla="*/ 316730 h 1017497"/>
                <a:gd name="connsiteX81" fmla="*/ 49508 w 233551"/>
                <a:gd name="connsiteY81" fmla="*/ 375145 h 1017497"/>
                <a:gd name="connsiteX82" fmla="*/ 82347 w 233551"/>
                <a:gd name="connsiteY82" fmla="*/ 375145 h 1017497"/>
                <a:gd name="connsiteX83" fmla="*/ 82347 w 233551"/>
                <a:gd name="connsiteY83" fmla="*/ 316730 h 1017497"/>
                <a:gd name="connsiteX84" fmla="*/ 151204 w 233551"/>
                <a:gd name="connsiteY84" fmla="*/ 224046 h 1017497"/>
                <a:gd name="connsiteX85" fmla="*/ 151204 w 233551"/>
                <a:gd name="connsiteY85" fmla="*/ 282461 h 1017497"/>
                <a:gd name="connsiteX86" fmla="*/ 184043 w 233551"/>
                <a:gd name="connsiteY86" fmla="*/ 282461 h 1017497"/>
                <a:gd name="connsiteX87" fmla="*/ 184043 w 233551"/>
                <a:gd name="connsiteY87" fmla="*/ 224046 h 1017497"/>
                <a:gd name="connsiteX88" fmla="*/ 100355 w 233551"/>
                <a:gd name="connsiteY88" fmla="*/ 224046 h 1017497"/>
                <a:gd name="connsiteX89" fmla="*/ 100355 w 233551"/>
                <a:gd name="connsiteY89" fmla="*/ 282461 h 1017497"/>
                <a:gd name="connsiteX90" fmla="*/ 133194 w 233551"/>
                <a:gd name="connsiteY90" fmla="*/ 282461 h 1017497"/>
                <a:gd name="connsiteX91" fmla="*/ 133194 w 233551"/>
                <a:gd name="connsiteY91" fmla="*/ 224046 h 1017497"/>
                <a:gd name="connsiteX92" fmla="*/ 49508 w 233551"/>
                <a:gd name="connsiteY92" fmla="*/ 224046 h 1017497"/>
                <a:gd name="connsiteX93" fmla="*/ 49508 w 233551"/>
                <a:gd name="connsiteY93" fmla="*/ 282461 h 1017497"/>
                <a:gd name="connsiteX94" fmla="*/ 82347 w 233551"/>
                <a:gd name="connsiteY94" fmla="*/ 282461 h 1017497"/>
                <a:gd name="connsiteX95" fmla="*/ 82347 w 233551"/>
                <a:gd name="connsiteY95" fmla="*/ 224046 h 1017497"/>
                <a:gd name="connsiteX96" fmla="*/ 152032 w 233551"/>
                <a:gd name="connsiteY96" fmla="*/ 106246 h 1017497"/>
                <a:gd name="connsiteX97" fmla="*/ 152032 w 233551"/>
                <a:gd name="connsiteY97" fmla="*/ 164661 h 1017497"/>
                <a:gd name="connsiteX98" fmla="*/ 184871 w 233551"/>
                <a:gd name="connsiteY98" fmla="*/ 164661 h 1017497"/>
                <a:gd name="connsiteX99" fmla="*/ 184871 w 233551"/>
                <a:gd name="connsiteY99" fmla="*/ 106246 h 1017497"/>
                <a:gd name="connsiteX100" fmla="*/ 101184 w 233551"/>
                <a:gd name="connsiteY100" fmla="*/ 106246 h 1017497"/>
                <a:gd name="connsiteX101" fmla="*/ 101184 w 233551"/>
                <a:gd name="connsiteY101" fmla="*/ 164661 h 1017497"/>
                <a:gd name="connsiteX102" fmla="*/ 134023 w 233551"/>
                <a:gd name="connsiteY102" fmla="*/ 164661 h 1017497"/>
                <a:gd name="connsiteX103" fmla="*/ 134023 w 233551"/>
                <a:gd name="connsiteY103" fmla="*/ 106246 h 1017497"/>
                <a:gd name="connsiteX104" fmla="*/ 50336 w 233551"/>
                <a:gd name="connsiteY104" fmla="*/ 106246 h 1017497"/>
                <a:gd name="connsiteX105" fmla="*/ 50336 w 233551"/>
                <a:gd name="connsiteY105" fmla="*/ 164661 h 1017497"/>
                <a:gd name="connsiteX106" fmla="*/ 83175 w 233551"/>
                <a:gd name="connsiteY106" fmla="*/ 164661 h 1017497"/>
                <a:gd name="connsiteX107" fmla="*/ 83175 w 233551"/>
                <a:gd name="connsiteY107" fmla="*/ 106246 h 1017497"/>
                <a:gd name="connsiteX108" fmla="*/ 105174 w 233551"/>
                <a:gd name="connsiteY108" fmla="*/ 0 h 1017497"/>
                <a:gd name="connsiteX109" fmla="*/ 128378 w 233551"/>
                <a:gd name="connsiteY109" fmla="*/ 0 h 1017497"/>
                <a:gd name="connsiteX110" fmla="*/ 128378 w 233551"/>
                <a:gd name="connsiteY110" fmla="*/ 77833 h 1017497"/>
                <a:gd name="connsiteX111" fmla="*/ 205388 w 233551"/>
                <a:gd name="connsiteY111" fmla="*/ 77833 h 1017497"/>
                <a:gd name="connsiteX112" fmla="*/ 205388 w 233551"/>
                <a:gd name="connsiteY112" fmla="*/ 183996 h 1017497"/>
                <a:gd name="connsiteX113" fmla="*/ 233551 w 233551"/>
                <a:gd name="connsiteY113" fmla="*/ 183996 h 1017497"/>
                <a:gd name="connsiteX114" fmla="*/ 233551 w 233551"/>
                <a:gd name="connsiteY114" fmla="*/ 1017497 h 1017497"/>
                <a:gd name="connsiteX115" fmla="*/ 184043 w 233551"/>
                <a:gd name="connsiteY115" fmla="*/ 1012992 h 1017497"/>
                <a:gd name="connsiteX116" fmla="*/ 184043 w 233551"/>
                <a:gd name="connsiteY116" fmla="*/ 965517 h 1017497"/>
                <a:gd name="connsiteX117" fmla="*/ 151204 w 233551"/>
                <a:gd name="connsiteY117" fmla="*/ 965517 h 1017497"/>
                <a:gd name="connsiteX118" fmla="*/ 151204 w 233551"/>
                <a:gd name="connsiteY118" fmla="*/ 1011452 h 1017497"/>
                <a:gd name="connsiteX119" fmla="*/ 133194 w 233551"/>
                <a:gd name="connsiteY119" fmla="*/ 1010857 h 1017497"/>
                <a:gd name="connsiteX120" fmla="*/ 133194 w 233551"/>
                <a:gd name="connsiteY120" fmla="*/ 965517 h 1017497"/>
                <a:gd name="connsiteX121" fmla="*/ 100355 w 233551"/>
                <a:gd name="connsiteY121" fmla="*/ 965517 h 1017497"/>
                <a:gd name="connsiteX122" fmla="*/ 100355 w 233551"/>
                <a:gd name="connsiteY122" fmla="*/ 1009773 h 1017497"/>
                <a:gd name="connsiteX123" fmla="*/ 82347 w 233551"/>
                <a:gd name="connsiteY123" fmla="*/ 1009179 h 1017497"/>
                <a:gd name="connsiteX124" fmla="*/ 82347 w 233551"/>
                <a:gd name="connsiteY124" fmla="*/ 965517 h 1017497"/>
                <a:gd name="connsiteX125" fmla="*/ 49508 w 233551"/>
                <a:gd name="connsiteY125" fmla="*/ 965517 h 1017497"/>
                <a:gd name="connsiteX126" fmla="*/ 49508 w 233551"/>
                <a:gd name="connsiteY126" fmla="*/ 1008094 h 1017497"/>
                <a:gd name="connsiteX127" fmla="*/ 31752 w 233551"/>
                <a:gd name="connsiteY127" fmla="*/ 1007508 h 1017497"/>
                <a:gd name="connsiteX128" fmla="*/ 0 w 233551"/>
                <a:gd name="connsiteY128" fmla="*/ 1009079 h 1017497"/>
                <a:gd name="connsiteX129" fmla="*/ 0 w 233551"/>
                <a:gd name="connsiteY129" fmla="*/ 183996 h 1017497"/>
                <a:gd name="connsiteX130" fmla="*/ 28163 w 233551"/>
                <a:gd name="connsiteY130" fmla="*/ 183996 h 1017497"/>
                <a:gd name="connsiteX131" fmla="*/ 28163 w 233551"/>
                <a:gd name="connsiteY131" fmla="*/ 77833 h 1017497"/>
                <a:gd name="connsiteX132" fmla="*/ 105174 w 233551"/>
                <a:gd name="connsiteY132" fmla="*/ 77833 h 10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33551" h="1017497">
                  <a:moveTo>
                    <a:pt x="151204" y="872833"/>
                  </a:moveTo>
                  <a:lnTo>
                    <a:pt x="151204" y="931248"/>
                  </a:lnTo>
                  <a:lnTo>
                    <a:pt x="184043" y="931248"/>
                  </a:lnTo>
                  <a:lnTo>
                    <a:pt x="184043" y="872833"/>
                  </a:lnTo>
                  <a:close/>
                  <a:moveTo>
                    <a:pt x="100355" y="872833"/>
                  </a:moveTo>
                  <a:lnTo>
                    <a:pt x="100355" y="931248"/>
                  </a:lnTo>
                  <a:lnTo>
                    <a:pt x="133194" y="931248"/>
                  </a:lnTo>
                  <a:lnTo>
                    <a:pt x="133194" y="872833"/>
                  </a:lnTo>
                  <a:close/>
                  <a:moveTo>
                    <a:pt x="49508" y="872833"/>
                  </a:moveTo>
                  <a:lnTo>
                    <a:pt x="49508" y="931248"/>
                  </a:lnTo>
                  <a:lnTo>
                    <a:pt x="82347" y="931248"/>
                  </a:lnTo>
                  <a:lnTo>
                    <a:pt x="82347" y="872833"/>
                  </a:lnTo>
                  <a:close/>
                  <a:moveTo>
                    <a:pt x="151204" y="780150"/>
                  </a:moveTo>
                  <a:lnTo>
                    <a:pt x="151204" y="838564"/>
                  </a:lnTo>
                  <a:lnTo>
                    <a:pt x="184043" y="838564"/>
                  </a:lnTo>
                  <a:lnTo>
                    <a:pt x="184043" y="780150"/>
                  </a:lnTo>
                  <a:close/>
                  <a:moveTo>
                    <a:pt x="100355" y="780150"/>
                  </a:moveTo>
                  <a:lnTo>
                    <a:pt x="100355" y="838564"/>
                  </a:lnTo>
                  <a:lnTo>
                    <a:pt x="133194" y="838564"/>
                  </a:lnTo>
                  <a:lnTo>
                    <a:pt x="133194" y="780150"/>
                  </a:lnTo>
                  <a:close/>
                  <a:moveTo>
                    <a:pt x="49508" y="780150"/>
                  </a:moveTo>
                  <a:lnTo>
                    <a:pt x="49508" y="838564"/>
                  </a:lnTo>
                  <a:lnTo>
                    <a:pt x="82347" y="838564"/>
                  </a:lnTo>
                  <a:lnTo>
                    <a:pt x="82347" y="780150"/>
                  </a:lnTo>
                  <a:close/>
                  <a:moveTo>
                    <a:pt x="151204" y="687466"/>
                  </a:moveTo>
                  <a:lnTo>
                    <a:pt x="151204" y="745880"/>
                  </a:lnTo>
                  <a:lnTo>
                    <a:pt x="184043" y="745880"/>
                  </a:lnTo>
                  <a:lnTo>
                    <a:pt x="184043" y="687466"/>
                  </a:lnTo>
                  <a:close/>
                  <a:moveTo>
                    <a:pt x="100355" y="687466"/>
                  </a:moveTo>
                  <a:lnTo>
                    <a:pt x="100355" y="745880"/>
                  </a:lnTo>
                  <a:lnTo>
                    <a:pt x="133194" y="745880"/>
                  </a:lnTo>
                  <a:lnTo>
                    <a:pt x="133194" y="687466"/>
                  </a:lnTo>
                  <a:close/>
                  <a:moveTo>
                    <a:pt x="49508" y="687466"/>
                  </a:moveTo>
                  <a:lnTo>
                    <a:pt x="49508" y="745880"/>
                  </a:lnTo>
                  <a:lnTo>
                    <a:pt x="82347" y="745880"/>
                  </a:lnTo>
                  <a:lnTo>
                    <a:pt x="82347" y="687466"/>
                  </a:lnTo>
                  <a:close/>
                  <a:moveTo>
                    <a:pt x="151204" y="594782"/>
                  </a:moveTo>
                  <a:lnTo>
                    <a:pt x="151204" y="653196"/>
                  </a:lnTo>
                  <a:lnTo>
                    <a:pt x="184043" y="653196"/>
                  </a:lnTo>
                  <a:lnTo>
                    <a:pt x="184043" y="594782"/>
                  </a:lnTo>
                  <a:close/>
                  <a:moveTo>
                    <a:pt x="100355" y="594782"/>
                  </a:moveTo>
                  <a:lnTo>
                    <a:pt x="100355" y="653196"/>
                  </a:lnTo>
                  <a:lnTo>
                    <a:pt x="133194" y="653196"/>
                  </a:lnTo>
                  <a:lnTo>
                    <a:pt x="133194" y="594782"/>
                  </a:lnTo>
                  <a:close/>
                  <a:moveTo>
                    <a:pt x="49508" y="594782"/>
                  </a:moveTo>
                  <a:lnTo>
                    <a:pt x="49508" y="653196"/>
                  </a:lnTo>
                  <a:lnTo>
                    <a:pt x="82347" y="653196"/>
                  </a:lnTo>
                  <a:lnTo>
                    <a:pt x="82347" y="594782"/>
                  </a:lnTo>
                  <a:close/>
                  <a:moveTo>
                    <a:pt x="151204" y="502098"/>
                  </a:moveTo>
                  <a:lnTo>
                    <a:pt x="151204" y="560513"/>
                  </a:lnTo>
                  <a:lnTo>
                    <a:pt x="184043" y="560513"/>
                  </a:lnTo>
                  <a:lnTo>
                    <a:pt x="184043" y="502098"/>
                  </a:lnTo>
                  <a:close/>
                  <a:moveTo>
                    <a:pt x="100355" y="502098"/>
                  </a:moveTo>
                  <a:lnTo>
                    <a:pt x="100355" y="560513"/>
                  </a:lnTo>
                  <a:lnTo>
                    <a:pt x="133194" y="560513"/>
                  </a:lnTo>
                  <a:lnTo>
                    <a:pt x="133194" y="502098"/>
                  </a:lnTo>
                  <a:close/>
                  <a:moveTo>
                    <a:pt x="49508" y="502098"/>
                  </a:moveTo>
                  <a:lnTo>
                    <a:pt x="49508" y="560513"/>
                  </a:lnTo>
                  <a:lnTo>
                    <a:pt x="82347" y="560513"/>
                  </a:lnTo>
                  <a:lnTo>
                    <a:pt x="82347" y="502098"/>
                  </a:lnTo>
                  <a:close/>
                  <a:moveTo>
                    <a:pt x="151204" y="409414"/>
                  </a:moveTo>
                  <a:lnTo>
                    <a:pt x="151204" y="467829"/>
                  </a:lnTo>
                  <a:lnTo>
                    <a:pt x="184043" y="467829"/>
                  </a:lnTo>
                  <a:lnTo>
                    <a:pt x="184043" y="409414"/>
                  </a:lnTo>
                  <a:close/>
                  <a:moveTo>
                    <a:pt x="100355" y="409414"/>
                  </a:moveTo>
                  <a:lnTo>
                    <a:pt x="100355" y="467829"/>
                  </a:lnTo>
                  <a:lnTo>
                    <a:pt x="133194" y="467829"/>
                  </a:lnTo>
                  <a:lnTo>
                    <a:pt x="133194" y="409414"/>
                  </a:lnTo>
                  <a:close/>
                  <a:moveTo>
                    <a:pt x="49508" y="409414"/>
                  </a:moveTo>
                  <a:lnTo>
                    <a:pt x="49508" y="467829"/>
                  </a:lnTo>
                  <a:lnTo>
                    <a:pt x="82347" y="467829"/>
                  </a:lnTo>
                  <a:lnTo>
                    <a:pt x="82347" y="409414"/>
                  </a:lnTo>
                  <a:close/>
                  <a:moveTo>
                    <a:pt x="151204" y="316730"/>
                  </a:moveTo>
                  <a:lnTo>
                    <a:pt x="151204" y="375145"/>
                  </a:lnTo>
                  <a:lnTo>
                    <a:pt x="184043" y="375145"/>
                  </a:lnTo>
                  <a:lnTo>
                    <a:pt x="184043" y="316730"/>
                  </a:lnTo>
                  <a:close/>
                  <a:moveTo>
                    <a:pt x="100355" y="316730"/>
                  </a:moveTo>
                  <a:lnTo>
                    <a:pt x="100355" y="375145"/>
                  </a:lnTo>
                  <a:lnTo>
                    <a:pt x="133194" y="375145"/>
                  </a:lnTo>
                  <a:lnTo>
                    <a:pt x="133194" y="316730"/>
                  </a:lnTo>
                  <a:close/>
                  <a:moveTo>
                    <a:pt x="49508" y="316730"/>
                  </a:moveTo>
                  <a:lnTo>
                    <a:pt x="49508" y="375145"/>
                  </a:lnTo>
                  <a:lnTo>
                    <a:pt x="82347" y="375145"/>
                  </a:lnTo>
                  <a:lnTo>
                    <a:pt x="82347" y="316730"/>
                  </a:lnTo>
                  <a:close/>
                  <a:moveTo>
                    <a:pt x="151204" y="224046"/>
                  </a:moveTo>
                  <a:lnTo>
                    <a:pt x="151204" y="282461"/>
                  </a:lnTo>
                  <a:lnTo>
                    <a:pt x="184043" y="282461"/>
                  </a:lnTo>
                  <a:lnTo>
                    <a:pt x="184043" y="224046"/>
                  </a:lnTo>
                  <a:close/>
                  <a:moveTo>
                    <a:pt x="100355" y="224046"/>
                  </a:moveTo>
                  <a:lnTo>
                    <a:pt x="100355" y="282461"/>
                  </a:lnTo>
                  <a:lnTo>
                    <a:pt x="133194" y="282461"/>
                  </a:lnTo>
                  <a:lnTo>
                    <a:pt x="133194" y="224046"/>
                  </a:lnTo>
                  <a:close/>
                  <a:moveTo>
                    <a:pt x="49508" y="224046"/>
                  </a:moveTo>
                  <a:lnTo>
                    <a:pt x="49508" y="282461"/>
                  </a:lnTo>
                  <a:lnTo>
                    <a:pt x="82347" y="282461"/>
                  </a:lnTo>
                  <a:lnTo>
                    <a:pt x="82347" y="224046"/>
                  </a:lnTo>
                  <a:close/>
                  <a:moveTo>
                    <a:pt x="152032" y="106246"/>
                  </a:moveTo>
                  <a:lnTo>
                    <a:pt x="152032" y="164661"/>
                  </a:lnTo>
                  <a:lnTo>
                    <a:pt x="184871" y="164661"/>
                  </a:lnTo>
                  <a:lnTo>
                    <a:pt x="184871" y="106246"/>
                  </a:lnTo>
                  <a:close/>
                  <a:moveTo>
                    <a:pt x="101184" y="106246"/>
                  </a:moveTo>
                  <a:lnTo>
                    <a:pt x="101184" y="164661"/>
                  </a:lnTo>
                  <a:lnTo>
                    <a:pt x="134023" y="164661"/>
                  </a:lnTo>
                  <a:lnTo>
                    <a:pt x="134023" y="106246"/>
                  </a:lnTo>
                  <a:close/>
                  <a:moveTo>
                    <a:pt x="50336" y="106246"/>
                  </a:moveTo>
                  <a:lnTo>
                    <a:pt x="50336" y="164661"/>
                  </a:lnTo>
                  <a:lnTo>
                    <a:pt x="83175" y="164661"/>
                  </a:lnTo>
                  <a:lnTo>
                    <a:pt x="83175" y="106246"/>
                  </a:lnTo>
                  <a:close/>
                  <a:moveTo>
                    <a:pt x="105174" y="0"/>
                  </a:moveTo>
                  <a:lnTo>
                    <a:pt x="128378" y="0"/>
                  </a:lnTo>
                  <a:lnTo>
                    <a:pt x="128378" y="77833"/>
                  </a:lnTo>
                  <a:lnTo>
                    <a:pt x="205388" y="77833"/>
                  </a:lnTo>
                  <a:lnTo>
                    <a:pt x="205388" y="183996"/>
                  </a:lnTo>
                  <a:lnTo>
                    <a:pt x="233551" y="183996"/>
                  </a:lnTo>
                  <a:lnTo>
                    <a:pt x="233551" y="1017497"/>
                  </a:lnTo>
                  <a:lnTo>
                    <a:pt x="184043" y="1012992"/>
                  </a:lnTo>
                  <a:lnTo>
                    <a:pt x="184043" y="965517"/>
                  </a:lnTo>
                  <a:lnTo>
                    <a:pt x="151204" y="965517"/>
                  </a:lnTo>
                  <a:lnTo>
                    <a:pt x="151204" y="1011452"/>
                  </a:lnTo>
                  <a:lnTo>
                    <a:pt x="133194" y="1010857"/>
                  </a:lnTo>
                  <a:lnTo>
                    <a:pt x="133194" y="965517"/>
                  </a:lnTo>
                  <a:lnTo>
                    <a:pt x="100355" y="965517"/>
                  </a:lnTo>
                  <a:lnTo>
                    <a:pt x="100355" y="1009773"/>
                  </a:lnTo>
                  <a:lnTo>
                    <a:pt x="82347" y="1009179"/>
                  </a:lnTo>
                  <a:lnTo>
                    <a:pt x="82347" y="965517"/>
                  </a:lnTo>
                  <a:lnTo>
                    <a:pt x="49508" y="965517"/>
                  </a:lnTo>
                  <a:lnTo>
                    <a:pt x="49508" y="1008094"/>
                  </a:lnTo>
                  <a:lnTo>
                    <a:pt x="31752" y="1007508"/>
                  </a:lnTo>
                  <a:lnTo>
                    <a:pt x="0" y="1009079"/>
                  </a:lnTo>
                  <a:lnTo>
                    <a:pt x="0" y="183996"/>
                  </a:lnTo>
                  <a:lnTo>
                    <a:pt x="28163" y="183996"/>
                  </a:lnTo>
                  <a:lnTo>
                    <a:pt x="28163" y="77833"/>
                  </a:lnTo>
                  <a:lnTo>
                    <a:pt x="105174" y="77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2352EF3C-DC02-4219-9A04-B2646DA8676C}"/>
                </a:ext>
              </a:extLst>
            </p:cNvPr>
            <p:cNvSpPr/>
            <p:nvPr userDrawn="1"/>
          </p:nvSpPr>
          <p:spPr>
            <a:xfrm>
              <a:off x="10311153" y="5230323"/>
              <a:ext cx="400327" cy="844848"/>
            </a:xfrm>
            <a:custGeom>
              <a:avLst/>
              <a:gdLst>
                <a:gd name="connsiteX0" fmla="*/ 306594 w 400327"/>
                <a:gd name="connsiteY0" fmla="*/ 709322 h 844848"/>
                <a:gd name="connsiteX1" fmla="*/ 306594 w 400327"/>
                <a:gd name="connsiteY1" fmla="*/ 761787 h 844848"/>
                <a:gd name="connsiteX2" fmla="*/ 364989 w 400327"/>
                <a:gd name="connsiteY2" fmla="*/ 761787 h 844848"/>
                <a:gd name="connsiteX3" fmla="*/ 364989 w 400327"/>
                <a:gd name="connsiteY3" fmla="*/ 709322 h 844848"/>
                <a:gd name="connsiteX4" fmla="*/ 216175 w 400327"/>
                <a:gd name="connsiteY4" fmla="*/ 709322 h 844848"/>
                <a:gd name="connsiteX5" fmla="*/ 216175 w 400327"/>
                <a:gd name="connsiteY5" fmla="*/ 761787 h 844848"/>
                <a:gd name="connsiteX6" fmla="*/ 274570 w 400327"/>
                <a:gd name="connsiteY6" fmla="*/ 761787 h 844848"/>
                <a:gd name="connsiteX7" fmla="*/ 274570 w 400327"/>
                <a:gd name="connsiteY7" fmla="*/ 709322 h 844848"/>
                <a:gd name="connsiteX8" fmla="*/ 35338 w 400327"/>
                <a:gd name="connsiteY8" fmla="*/ 709322 h 844848"/>
                <a:gd name="connsiteX9" fmla="*/ 35338 w 400327"/>
                <a:gd name="connsiteY9" fmla="*/ 761787 h 844848"/>
                <a:gd name="connsiteX10" fmla="*/ 93733 w 400327"/>
                <a:gd name="connsiteY10" fmla="*/ 761787 h 844848"/>
                <a:gd name="connsiteX11" fmla="*/ 93733 w 400327"/>
                <a:gd name="connsiteY11" fmla="*/ 709322 h 844848"/>
                <a:gd name="connsiteX12" fmla="*/ 306594 w 400327"/>
                <a:gd name="connsiteY12" fmla="*/ 626078 h 844848"/>
                <a:gd name="connsiteX13" fmla="*/ 306594 w 400327"/>
                <a:gd name="connsiteY13" fmla="*/ 678544 h 844848"/>
                <a:gd name="connsiteX14" fmla="*/ 364989 w 400327"/>
                <a:gd name="connsiteY14" fmla="*/ 678544 h 844848"/>
                <a:gd name="connsiteX15" fmla="*/ 364989 w 400327"/>
                <a:gd name="connsiteY15" fmla="*/ 626078 h 844848"/>
                <a:gd name="connsiteX16" fmla="*/ 216175 w 400327"/>
                <a:gd name="connsiteY16" fmla="*/ 626078 h 844848"/>
                <a:gd name="connsiteX17" fmla="*/ 216175 w 400327"/>
                <a:gd name="connsiteY17" fmla="*/ 678544 h 844848"/>
                <a:gd name="connsiteX18" fmla="*/ 274570 w 400327"/>
                <a:gd name="connsiteY18" fmla="*/ 678544 h 844848"/>
                <a:gd name="connsiteX19" fmla="*/ 274570 w 400327"/>
                <a:gd name="connsiteY19" fmla="*/ 626078 h 844848"/>
                <a:gd name="connsiteX20" fmla="*/ 125757 w 400327"/>
                <a:gd name="connsiteY20" fmla="*/ 626078 h 844848"/>
                <a:gd name="connsiteX21" fmla="*/ 125757 w 400327"/>
                <a:gd name="connsiteY21" fmla="*/ 678544 h 844848"/>
                <a:gd name="connsiteX22" fmla="*/ 184152 w 400327"/>
                <a:gd name="connsiteY22" fmla="*/ 678544 h 844848"/>
                <a:gd name="connsiteX23" fmla="*/ 184152 w 400327"/>
                <a:gd name="connsiteY23" fmla="*/ 626078 h 844848"/>
                <a:gd name="connsiteX24" fmla="*/ 35338 w 400327"/>
                <a:gd name="connsiteY24" fmla="*/ 626078 h 844848"/>
                <a:gd name="connsiteX25" fmla="*/ 35338 w 400327"/>
                <a:gd name="connsiteY25" fmla="*/ 678544 h 844848"/>
                <a:gd name="connsiteX26" fmla="*/ 93733 w 400327"/>
                <a:gd name="connsiteY26" fmla="*/ 678544 h 844848"/>
                <a:gd name="connsiteX27" fmla="*/ 93733 w 400327"/>
                <a:gd name="connsiteY27" fmla="*/ 626078 h 844848"/>
                <a:gd name="connsiteX28" fmla="*/ 306594 w 400327"/>
                <a:gd name="connsiteY28" fmla="*/ 542834 h 844848"/>
                <a:gd name="connsiteX29" fmla="*/ 306594 w 400327"/>
                <a:gd name="connsiteY29" fmla="*/ 595299 h 844848"/>
                <a:gd name="connsiteX30" fmla="*/ 364989 w 400327"/>
                <a:gd name="connsiteY30" fmla="*/ 595299 h 844848"/>
                <a:gd name="connsiteX31" fmla="*/ 364989 w 400327"/>
                <a:gd name="connsiteY31" fmla="*/ 542834 h 844848"/>
                <a:gd name="connsiteX32" fmla="*/ 125757 w 400327"/>
                <a:gd name="connsiteY32" fmla="*/ 542834 h 844848"/>
                <a:gd name="connsiteX33" fmla="*/ 125757 w 400327"/>
                <a:gd name="connsiteY33" fmla="*/ 595299 h 844848"/>
                <a:gd name="connsiteX34" fmla="*/ 184152 w 400327"/>
                <a:gd name="connsiteY34" fmla="*/ 595299 h 844848"/>
                <a:gd name="connsiteX35" fmla="*/ 184152 w 400327"/>
                <a:gd name="connsiteY35" fmla="*/ 542834 h 844848"/>
                <a:gd name="connsiteX36" fmla="*/ 35338 w 400327"/>
                <a:gd name="connsiteY36" fmla="*/ 542834 h 844848"/>
                <a:gd name="connsiteX37" fmla="*/ 35338 w 400327"/>
                <a:gd name="connsiteY37" fmla="*/ 595299 h 844848"/>
                <a:gd name="connsiteX38" fmla="*/ 93733 w 400327"/>
                <a:gd name="connsiteY38" fmla="*/ 595299 h 844848"/>
                <a:gd name="connsiteX39" fmla="*/ 93733 w 400327"/>
                <a:gd name="connsiteY39" fmla="*/ 542834 h 844848"/>
                <a:gd name="connsiteX40" fmla="*/ 216175 w 400327"/>
                <a:gd name="connsiteY40" fmla="*/ 459590 h 844848"/>
                <a:gd name="connsiteX41" fmla="*/ 216175 w 400327"/>
                <a:gd name="connsiteY41" fmla="*/ 512056 h 844848"/>
                <a:gd name="connsiteX42" fmla="*/ 274570 w 400327"/>
                <a:gd name="connsiteY42" fmla="*/ 512056 h 844848"/>
                <a:gd name="connsiteX43" fmla="*/ 274570 w 400327"/>
                <a:gd name="connsiteY43" fmla="*/ 459590 h 844848"/>
                <a:gd name="connsiteX44" fmla="*/ 125757 w 400327"/>
                <a:gd name="connsiteY44" fmla="*/ 459590 h 844848"/>
                <a:gd name="connsiteX45" fmla="*/ 125757 w 400327"/>
                <a:gd name="connsiteY45" fmla="*/ 512056 h 844848"/>
                <a:gd name="connsiteX46" fmla="*/ 184152 w 400327"/>
                <a:gd name="connsiteY46" fmla="*/ 512056 h 844848"/>
                <a:gd name="connsiteX47" fmla="*/ 184152 w 400327"/>
                <a:gd name="connsiteY47" fmla="*/ 459590 h 844848"/>
                <a:gd name="connsiteX48" fmla="*/ 306594 w 400327"/>
                <a:gd name="connsiteY48" fmla="*/ 376347 h 844848"/>
                <a:gd name="connsiteX49" fmla="*/ 306594 w 400327"/>
                <a:gd name="connsiteY49" fmla="*/ 428812 h 844848"/>
                <a:gd name="connsiteX50" fmla="*/ 364989 w 400327"/>
                <a:gd name="connsiteY50" fmla="*/ 428812 h 844848"/>
                <a:gd name="connsiteX51" fmla="*/ 364989 w 400327"/>
                <a:gd name="connsiteY51" fmla="*/ 376347 h 844848"/>
                <a:gd name="connsiteX52" fmla="*/ 216175 w 400327"/>
                <a:gd name="connsiteY52" fmla="*/ 376347 h 844848"/>
                <a:gd name="connsiteX53" fmla="*/ 216175 w 400327"/>
                <a:gd name="connsiteY53" fmla="*/ 428812 h 844848"/>
                <a:gd name="connsiteX54" fmla="*/ 274570 w 400327"/>
                <a:gd name="connsiteY54" fmla="*/ 428812 h 844848"/>
                <a:gd name="connsiteX55" fmla="*/ 274570 w 400327"/>
                <a:gd name="connsiteY55" fmla="*/ 376347 h 844848"/>
                <a:gd name="connsiteX56" fmla="*/ 125757 w 400327"/>
                <a:gd name="connsiteY56" fmla="*/ 376347 h 844848"/>
                <a:gd name="connsiteX57" fmla="*/ 125757 w 400327"/>
                <a:gd name="connsiteY57" fmla="*/ 428812 h 844848"/>
                <a:gd name="connsiteX58" fmla="*/ 184152 w 400327"/>
                <a:gd name="connsiteY58" fmla="*/ 428812 h 844848"/>
                <a:gd name="connsiteX59" fmla="*/ 184152 w 400327"/>
                <a:gd name="connsiteY59" fmla="*/ 376347 h 844848"/>
                <a:gd name="connsiteX60" fmla="*/ 35338 w 400327"/>
                <a:gd name="connsiteY60" fmla="*/ 376347 h 844848"/>
                <a:gd name="connsiteX61" fmla="*/ 35338 w 400327"/>
                <a:gd name="connsiteY61" fmla="*/ 428812 h 844848"/>
                <a:gd name="connsiteX62" fmla="*/ 93733 w 400327"/>
                <a:gd name="connsiteY62" fmla="*/ 428812 h 844848"/>
                <a:gd name="connsiteX63" fmla="*/ 93733 w 400327"/>
                <a:gd name="connsiteY63" fmla="*/ 376347 h 844848"/>
                <a:gd name="connsiteX64" fmla="*/ 306594 w 400327"/>
                <a:gd name="connsiteY64" fmla="*/ 293103 h 844848"/>
                <a:gd name="connsiteX65" fmla="*/ 306594 w 400327"/>
                <a:gd name="connsiteY65" fmla="*/ 345568 h 844848"/>
                <a:gd name="connsiteX66" fmla="*/ 364989 w 400327"/>
                <a:gd name="connsiteY66" fmla="*/ 345568 h 844848"/>
                <a:gd name="connsiteX67" fmla="*/ 364989 w 400327"/>
                <a:gd name="connsiteY67" fmla="*/ 293103 h 844848"/>
                <a:gd name="connsiteX68" fmla="*/ 125757 w 400327"/>
                <a:gd name="connsiteY68" fmla="*/ 293103 h 844848"/>
                <a:gd name="connsiteX69" fmla="*/ 125757 w 400327"/>
                <a:gd name="connsiteY69" fmla="*/ 345568 h 844848"/>
                <a:gd name="connsiteX70" fmla="*/ 184152 w 400327"/>
                <a:gd name="connsiteY70" fmla="*/ 345568 h 844848"/>
                <a:gd name="connsiteX71" fmla="*/ 184152 w 400327"/>
                <a:gd name="connsiteY71" fmla="*/ 293103 h 844848"/>
                <a:gd name="connsiteX72" fmla="*/ 306594 w 400327"/>
                <a:gd name="connsiteY72" fmla="*/ 209859 h 844848"/>
                <a:gd name="connsiteX73" fmla="*/ 306594 w 400327"/>
                <a:gd name="connsiteY73" fmla="*/ 262324 h 844848"/>
                <a:gd name="connsiteX74" fmla="*/ 364989 w 400327"/>
                <a:gd name="connsiteY74" fmla="*/ 262324 h 844848"/>
                <a:gd name="connsiteX75" fmla="*/ 364989 w 400327"/>
                <a:gd name="connsiteY75" fmla="*/ 209859 h 844848"/>
                <a:gd name="connsiteX76" fmla="*/ 216175 w 400327"/>
                <a:gd name="connsiteY76" fmla="*/ 209859 h 844848"/>
                <a:gd name="connsiteX77" fmla="*/ 216175 w 400327"/>
                <a:gd name="connsiteY77" fmla="*/ 262324 h 844848"/>
                <a:gd name="connsiteX78" fmla="*/ 274570 w 400327"/>
                <a:gd name="connsiteY78" fmla="*/ 262324 h 844848"/>
                <a:gd name="connsiteX79" fmla="*/ 274570 w 400327"/>
                <a:gd name="connsiteY79" fmla="*/ 209859 h 844848"/>
                <a:gd name="connsiteX80" fmla="*/ 125757 w 400327"/>
                <a:gd name="connsiteY80" fmla="*/ 209859 h 844848"/>
                <a:gd name="connsiteX81" fmla="*/ 125757 w 400327"/>
                <a:gd name="connsiteY81" fmla="*/ 262324 h 844848"/>
                <a:gd name="connsiteX82" fmla="*/ 184152 w 400327"/>
                <a:gd name="connsiteY82" fmla="*/ 262324 h 844848"/>
                <a:gd name="connsiteX83" fmla="*/ 184152 w 400327"/>
                <a:gd name="connsiteY83" fmla="*/ 209859 h 844848"/>
                <a:gd name="connsiteX84" fmla="*/ 35338 w 400327"/>
                <a:gd name="connsiteY84" fmla="*/ 209859 h 844848"/>
                <a:gd name="connsiteX85" fmla="*/ 35338 w 400327"/>
                <a:gd name="connsiteY85" fmla="*/ 262324 h 844848"/>
                <a:gd name="connsiteX86" fmla="*/ 93733 w 400327"/>
                <a:gd name="connsiteY86" fmla="*/ 262324 h 844848"/>
                <a:gd name="connsiteX87" fmla="*/ 93733 w 400327"/>
                <a:gd name="connsiteY87" fmla="*/ 209859 h 844848"/>
                <a:gd name="connsiteX88" fmla="*/ 306594 w 400327"/>
                <a:gd name="connsiteY88" fmla="*/ 126615 h 844848"/>
                <a:gd name="connsiteX89" fmla="*/ 306594 w 400327"/>
                <a:gd name="connsiteY89" fmla="*/ 179080 h 844848"/>
                <a:gd name="connsiteX90" fmla="*/ 364989 w 400327"/>
                <a:gd name="connsiteY90" fmla="*/ 179080 h 844848"/>
                <a:gd name="connsiteX91" fmla="*/ 364989 w 400327"/>
                <a:gd name="connsiteY91" fmla="*/ 126615 h 844848"/>
                <a:gd name="connsiteX92" fmla="*/ 216175 w 400327"/>
                <a:gd name="connsiteY92" fmla="*/ 126615 h 844848"/>
                <a:gd name="connsiteX93" fmla="*/ 216175 w 400327"/>
                <a:gd name="connsiteY93" fmla="*/ 179080 h 844848"/>
                <a:gd name="connsiteX94" fmla="*/ 274570 w 400327"/>
                <a:gd name="connsiteY94" fmla="*/ 179080 h 844848"/>
                <a:gd name="connsiteX95" fmla="*/ 274570 w 400327"/>
                <a:gd name="connsiteY95" fmla="*/ 126615 h 844848"/>
                <a:gd name="connsiteX96" fmla="*/ 35338 w 400327"/>
                <a:gd name="connsiteY96" fmla="*/ 126615 h 844848"/>
                <a:gd name="connsiteX97" fmla="*/ 35338 w 400327"/>
                <a:gd name="connsiteY97" fmla="*/ 179080 h 844848"/>
                <a:gd name="connsiteX98" fmla="*/ 93733 w 400327"/>
                <a:gd name="connsiteY98" fmla="*/ 179080 h 844848"/>
                <a:gd name="connsiteX99" fmla="*/ 93733 w 400327"/>
                <a:gd name="connsiteY99" fmla="*/ 126615 h 844848"/>
                <a:gd name="connsiteX100" fmla="*/ 306594 w 400327"/>
                <a:gd name="connsiteY100" fmla="*/ 43371 h 844848"/>
                <a:gd name="connsiteX101" fmla="*/ 306594 w 400327"/>
                <a:gd name="connsiteY101" fmla="*/ 95836 h 844848"/>
                <a:gd name="connsiteX102" fmla="*/ 364989 w 400327"/>
                <a:gd name="connsiteY102" fmla="*/ 95836 h 844848"/>
                <a:gd name="connsiteX103" fmla="*/ 364989 w 400327"/>
                <a:gd name="connsiteY103" fmla="*/ 43371 h 844848"/>
                <a:gd name="connsiteX104" fmla="*/ 125757 w 400327"/>
                <a:gd name="connsiteY104" fmla="*/ 43371 h 844848"/>
                <a:gd name="connsiteX105" fmla="*/ 125757 w 400327"/>
                <a:gd name="connsiteY105" fmla="*/ 95836 h 844848"/>
                <a:gd name="connsiteX106" fmla="*/ 184152 w 400327"/>
                <a:gd name="connsiteY106" fmla="*/ 95836 h 844848"/>
                <a:gd name="connsiteX107" fmla="*/ 184152 w 400327"/>
                <a:gd name="connsiteY107" fmla="*/ 43371 h 844848"/>
                <a:gd name="connsiteX108" fmla="*/ 35338 w 400327"/>
                <a:gd name="connsiteY108" fmla="*/ 43371 h 844848"/>
                <a:gd name="connsiteX109" fmla="*/ 35338 w 400327"/>
                <a:gd name="connsiteY109" fmla="*/ 95836 h 844848"/>
                <a:gd name="connsiteX110" fmla="*/ 93733 w 400327"/>
                <a:gd name="connsiteY110" fmla="*/ 95836 h 844848"/>
                <a:gd name="connsiteX111" fmla="*/ 93733 w 400327"/>
                <a:gd name="connsiteY111" fmla="*/ 43371 h 844848"/>
                <a:gd name="connsiteX112" fmla="*/ 0 w 400327"/>
                <a:gd name="connsiteY112" fmla="*/ 0 h 844848"/>
                <a:gd name="connsiteX113" fmla="*/ 400327 w 400327"/>
                <a:gd name="connsiteY113" fmla="*/ 0 h 844848"/>
                <a:gd name="connsiteX114" fmla="*/ 400327 w 400327"/>
                <a:gd name="connsiteY114" fmla="*/ 802320 h 844848"/>
                <a:gd name="connsiteX115" fmla="*/ 135904 w 400327"/>
                <a:gd name="connsiteY115" fmla="*/ 834497 h 844848"/>
                <a:gd name="connsiteX116" fmla="*/ 0 w 400327"/>
                <a:gd name="connsiteY116" fmla="*/ 844848 h 84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00327" h="844848">
                  <a:moveTo>
                    <a:pt x="306594" y="709322"/>
                  </a:moveTo>
                  <a:lnTo>
                    <a:pt x="306594" y="761787"/>
                  </a:lnTo>
                  <a:lnTo>
                    <a:pt x="364989" y="761787"/>
                  </a:lnTo>
                  <a:lnTo>
                    <a:pt x="364989" y="709322"/>
                  </a:lnTo>
                  <a:close/>
                  <a:moveTo>
                    <a:pt x="216175" y="709322"/>
                  </a:moveTo>
                  <a:lnTo>
                    <a:pt x="216175" y="761787"/>
                  </a:lnTo>
                  <a:lnTo>
                    <a:pt x="274570" y="761787"/>
                  </a:lnTo>
                  <a:lnTo>
                    <a:pt x="274570" y="709322"/>
                  </a:lnTo>
                  <a:close/>
                  <a:moveTo>
                    <a:pt x="35338" y="709322"/>
                  </a:moveTo>
                  <a:lnTo>
                    <a:pt x="35338" y="761787"/>
                  </a:lnTo>
                  <a:lnTo>
                    <a:pt x="93733" y="761787"/>
                  </a:lnTo>
                  <a:lnTo>
                    <a:pt x="93733" y="709322"/>
                  </a:lnTo>
                  <a:close/>
                  <a:moveTo>
                    <a:pt x="306594" y="626078"/>
                  </a:moveTo>
                  <a:lnTo>
                    <a:pt x="306594" y="678544"/>
                  </a:lnTo>
                  <a:lnTo>
                    <a:pt x="364989" y="678544"/>
                  </a:lnTo>
                  <a:lnTo>
                    <a:pt x="364989" y="626078"/>
                  </a:lnTo>
                  <a:close/>
                  <a:moveTo>
                    <a:pt x="216175" y="626078"/>
                  </a:moveTo>
                  <a:lnTo>
                    <a:pt x="216175" y="678544"/>
                  </a:lnTo>
                  <a:lnTo>
                    <a:pt x="274570" y="678544"/>
                  </a:lnTo>
                  <a:lnTo>
                    <a:pt x="274570" y="626078"/>
                  </a:lnTo>
                  <a:close/>
                  <a:moveTo>
                    <a:pt x="125757" y="626078"/>
                  </a:moveTo>
                  <a:lnTo>
                    <a:pt x="125757" y="678544"/>
                  </a:lnTo>
                  <a:lnTo>
                    <a:pt x="184152" y="678544"/>
                  </a:lnTo>
                  <a:lnTo>
                    <a:pt x="184152" y="626078"/>
                  </a:lnTo>
                  <a:close/>
                  <a:moveTo>
                    <a:pt x="35338" y="626078"/>
                  </a:moveTo>
                  <a:lnTo>
                    <a:pt x="35338" y="678544"/>
                  </a:lnTo>
                  <a:lnTo>
                    <a:pt x="93733" y="678544"/>
                  </a:lnTo>
                  <a:lnTo>
                    <a:pt x="93733" y="626078"/>
                  </a:lnTo>
                  <a:close/>
                  <a:moveTo>
                    <a:pt x="306594" y="542834"/>
                  </a:moveTo>
                  <a:lnTo>
                    <a:pt x="306594" y="595299"/>
                  </a:lnTo>
                  <a:lnTo>
                    <a:pt x="364989" y="595299"/>
                  </a:lnTo>
                  <a:lnTo>
                    <a:pt x="364989" y="542834"/>
                  </a:lnTo>
                  <a:close/>
                  <a:moveTo>
                    <a:pt x="125757" y="542834"/>
                  </a:moveTo>
                  <a:lnTo>
                    <a:pt x="125757" y="595299"/>
                  </a:lnTo>
                  <a:lnTo>
                    <a:pt x="184152" y="595299"/>
                  </a:lnTo>
                  <a:lnTo>
                    <a:pt x="184152" y="542834"/>
                  </a:lnTo>
                  <a:close/>
                  <a:moveTo>
                    <a:pt x="35338" y="542834"/>
                  </a:moveTo>
                  <a:lnTo>
                    <a:pt x="35338" y="595299"/>
                  </a:lnTo>
                  <a:lnTo>
                    <a:pt x="93733" y="595299"/>
                  </a:lnTo>
                  <a:lnTo>
                    <a:pt x="93733" y="542834"/>
                  </a:lnTo>
                  <a:close/>
                  <a:moveTo>
                    <a:pt x="216175" y="459590"/>
                  </a:moveTo>
                  <a:lnTo>
                    <a:pt x="216175" y="512056"/>
                  </a:lnTo>
                  <a:lnTo>
                    <a:pt x="274570" y="512056"/>
                  </a:lnTo>
                  <a:lnTo>
                    <a:pt x="274570" y="459590"/>
                  </a:lnTo>
                  <a:close/>
                  <a:moveTo>
                    <a:pt x="125757" y="459590"/>
                  </a:moveTo>
                  <a:lnTo>
                    <a:pt x="125757" y="512056"/>
                  </a:lnTo>
                  <a:lnTo>
                    <a:pt x="184152" y="512056"/>
                  </a:lnTo>
                  <a:lnTo>
                    <a:pt x="184152" y="459590"/>
                  </a:lnTo>
                  <a:close/>
                  <a:moveTo>
                    <a:pt x="306594" y="376347"/>
                  </a:moveTo>
                  <a:lnTo>
                    <a:pt x="306594" y="428812"/>
                  </a:lnTo>
                  <a:lnTo>
                    <a:pt x="364989" y="428812"/>
                  </a:lnTo>
                  <a:lnTo>
                    <a:pt x="364989" y="376347"/>
                  </a:lnTo>
                  <a:close/>
                  <a:moveTo>
                    <a:pt x="216175" y="376347"/>
                  </a:moveTo>
                  <a:lnTo>
                    <a:pt x="216175" y="428812"/>
                  </a:lnTo>
                  <a:lnTo>
                    <a:pt x="274570" y="428812"/>
                  </a:lnTo>
                  <a:lnTo>
                    <a:pt x="274570" y="376347"/>
                  </a:lnTo>
                  <a:close/>
                  <a:moveTo>
                    <a:pt x="125757" y="376347"/>
                  </a:moveTo>
                  <a:lnTo>
                    <a:pt x="125757" y="428812"/>
                  </a:lnTo>
                  <a:lnTo>
                    <a:pt x="184152" y="428812"/>
                  </a:lnTo>
                  <a:lnTo>
                    <a:pt x="184152" y="376347"/>
                  </a:lnTo>
                  <a:close/>
                  <a:moveTo>
                    <a:pt x="35338" y="376347"/>
                  </a:moveTo>
                  <a:lnTo>
                    <a:pt x="35338" y="428812"/>
                  </a:lnTo>
                  <a:lnTo>
                    <a:pt x="93733" y="428812"/>
                  </a:lnTo>
                  <a:lnTo>
                    <a:pt x="93733" y="376347"/>
                  </a:lnTo>
                  <a:close/>
                  <a:moveTo>
                    <a:pt x="306594" y="293103"/>
                  </a:moveTo>
                  <a:lnTo>
                    <a:pt x="306594" y="345568"/>
                  </a:lnTo>
                  <a:lnTo>
                    <a:pt x="364989" y="345568"/>
                  </a:lnTo>
                  <a:lnTo>
                    <a:pt x="364989" y="293103"/>
                  </a:lnTo>
                  <a:close/>
                  <a:moveTo>
                    <a:pt x="125757" y="293103"/>
                  </a:moveTo>
                  <a:lnTo>
                    <a:pt x="125757" y="345568"/>
                  </a:lnTo>
                  <a:lnTo>
                    <a:pt x="184152" y="345568"/>
                  </a:lnTo>
                  <a:lnTo>
                    <a:pt x="184152" y="293103"/>
                  </a:lnTo>
                  <a:close/>
                  <a:moveTo>
                    <a:pt x="306594" y="209859"/>
                  </a:moveTo>
                  <a:lnTo>
                    <a:pt x="306594" y="262324"/>
                  </a:lnTo>
                  <a:lnTo>
                    <a:pt x="364989" y="262324"/>
                  </a:lnTo>
                  <a:lnTo>
                    <a:pt x="364989" y="209859"/>
                  </a:lnTo>
                  <a:close/>
                  <a:moveTo>
                    <a:pt x="216175" y="209859"/>
                  </a:moveTo>
                  <a:lnTo>
                    <a:pt x="216175" y="262324"/>
                  </a:lnTo>
                  <a:lnTo>
                    <a:pt x="274570" y="262324"/>
                  </a:lnTo>
                  <a:lnTo>
                    <a:pt x="274570" y="209859"/>
                  </a:lnTo>
                  <a:close/>
                  <a:moveTo>
                    <a:pt x="125757" y="209859"/>
                  </a:moveTo>
                  <a:lnTo>
                    <a:pt x="125757" y="262324"/>
                  </a:lnTo>
                  <a:lnTo>
                    <a:pt x="184152" y="262324"/>
                  </a:lnTo>
                  <a:lnTo>
                    <a:pt x="184152" y="209859"/>
                  </a:lnTo>
                  <a:close/>
                  <a:moveTo>
                    <a:pt x="35338" y="209859"/>
                  </a:moveTo>
                  <a:lnTo>
                    <a:pt x="35338" y="262324"/>
                  </a:lnTo>
                  <a:lnTo>
                    <a:pt x="93733" y="262324"/>
                  </a:lnTo>
                  <a:lnTo>
                    <a:pt x="93733" y="209859"/>
                  </a:lnTo>
                  <a:close/>
                  <a:moveTo>
                    <a:pt x="306594" y="126615"/>
                  </a:moveTo>
                  <a:lnTo>
                    <a:pt x="306594" y="179080"/>
                  </a:lnTo>
                  <a:lnTo>
                    <a:pt x="364989" y="179080"/>
                  </a:lnTo>
                  <a:lnTo>
                    <a:pt x="364989" y="126615"/>
                  </a:lnTo>
                  <a:close/>
                  <a:moveTo>
                    <a:pt x="216175" y="126615"/>
                  </a:moveTo>
                  <a:lnTo>
                    <a:pt x="216175" y="179080"/>
                  </a:lnTo>
                  <a:lnTo>
                    <a:pt x="274570" y="179080"/>
                  </a:lnTo>
                  <a:lnTo>
                    <a:pt x="274570" y="126615"/>
                  </a:lnTo>
                  <a:close/>
                  <a:moveTo>
                    <a:pt x="35338" y="126615"/>
                  </a:moveTo>
                  <a:lnTo>
                    <a:pt x="35338" y="179080"/>
                  </a:lnTo>
                  <a:lnTo>
                    <a:pt x="93733" y="179080"/>
                  </a:lnTo>
                  <a:lnTo>
                    <a:pt x="93733" y="126615"/>
                  </a:lnTo>
                  <a:close/>
                  <a:moveTo>
                    <a:pt x="306594" y="43371"/>
                  </a:moveTo>
                  <a:lnTo>
                    <a:pt x="306594" y="95836"/>
                  </a:lnTo>
                  <a:lnTo>
                    <a:pt x="364989" y="95836"/>
                  </a:lnTo>
                  <a:lnTo>
                    <a:pt x="364989" y="43371"/>
                  </a:lnTo>
                  <a:close/>
                  <a:moveTo>
                    <a:pt x="125757" y="43371"/>
                  </a:moveTo>
                  <a:lnTo>
                    <a:pt x="125757" y="95836"/>
                  </a:lnTo>
                  <a:lnTo>
                    <a:pt x="184152" y="95836"/>
                  </a:lnTo>
                  <a:lnTo>
                    <a:pt x="184152" y="43371"/>
                  </a:lnTo>
                  <a:close/>
                  <a:moveTo>
                    <a:pt x="35338" y="43371"/>
                  </a:moveTo>
                  <a:lnTo>
                    <a:pt x="35338" y="95836"/>
                  </a:lnTo>
                  <a:lnTo>
                    <a:pt x="93733" y="95836"/>
                  </a:lnTo>
                  <a:lnTo>
                    <a:pt x="93733" y="43371"/>
                  </a:lnTo>
                  <a:close/>
                  <a:moveTo>
                    <a:pt x="0" y="0"/>
                  </a:moveTo>
                  <a:lnTo>
                    <a:pt x="400327" y="0"/>
                  </a:lnTo>
                  <a:lnTo>
                    <a:pt x="400327" y="802320"/>
                  </a:lnTo>
                  <a:lnTo>
                    <a:pt x="135904" y="834497"/>
                  </a:lnTo>
                  <a:lnTo>
                    <a:pt x="0" y="8448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5B00DEF9-B726-487E-A78E-0D37B5EE36FB}"/>
                </a:ext>
              </a:extLst>
            </p:cNvPr>
            <p:cNvSpPr/>
            <p:nvPr userDrawn="1"/>
          </p:nvSpPr>
          <p:spPr>
            <a:xfrm>
              <a:off x="10726541" y="4809439"/>
              <a:ext cx="317033" cy="1219657"/>
            </a:xfrm>
            <a:custGeom>
              <a:avLst/>
              <a:gdLst>
                <a:gd name="connsiteX0" fmla="*/ 170655 w 317033"/>
                <a:gd name="connsiteY0" fmla="*/ 874956 h 1219657"/>
                <a:gd name="connsiteX1" fmla="*/ 133357 w 317033"/>
                <a:gd name="connsiteY1" fmla="*/ 876887 h 1219657"/>
                <a:gd name="connsiteX2" fmla="*/ 131285 w 317033"/>
                <a:gd name="connsiteY2" fmla="*/ 878431 h 1219657"/>
                <a:gd name="connsiteX3" fmla="*/ 125587 w 317033"/>
                <a:gd name="connsiteY3" fmla="*/ 941370 h 1219657"/>
                <a:gd name="connsiteX4" fmla="*/ 188267 w 317033"/>
                <a:gd name="connsiteY4" fmla="*/ 941370 h 1219657"/>
                <a:gd name="connsiteX5" fmla="*/ 187231 w 317033"/>
                <a:gd name="connsiteY5" fmla="*/ 887312 h 1219657"/>
                <a:gd name="connsiteX6" fmla="*/ 170655 w 317033"/>
                <a:gd name="connsiteY6" fmla="*/ 874956 h 1219657"/>
                <a:gd name="connsiteX7" fmla="*/ 249911 w 317033"/>
                <a:gd name="connsiteY7" fmla="*/ 873798 h 1219657"/>
                <a:gd name="connsiteX8" fmla="*/ 212096 w 317033"/>
                <a:gd name="connsiteY8" fmla="*/ 887699 h 1219657"/>
                <a:gd name="connsiteX9" fmla="*/ 211060 w 317033"/>
                <a:gd name="connsiteY9" fmla="*/ 940598 h 1219657"/>
                <a:gd name="connsiteX10" fmla="*/ 275294 w 317033"/>
                <a:gd name="connsiteY10" fmla="*/ 940598 h 1219657"/>
                <a:gd name="connsiteX11" fmla="*/ 275294 w 317033"/>
                <a:gd name="connsiteY11" fmla="*/ 889243 h 1219657"/>
                <a:gd name="connsiteX12" fmla="*/ 249911 w 317033"/>
                <a:gd name="connsiteY12" fmla="*/ 873798 h 1219657"/>
                <a:gd name="connsiteX13" fmla="*/ 70158 w 317033"/>
                <a:gd name="connsiteY13" fmla="*/ 873798 h 1219657"/>
                <a:gd name="connsiteX14" fmla="*/ 44257 w 317033"/>
                <a:gd name="connsiteY14" fmla="*/ 888471 h 1219657"/>
                <a:gd name="connsiteX15" fmla="*/ 44257 w 317033"/>
                <a:gd name="connsiteY15" fmla="*/ 940598 h 1219657"/>
                <a:gd name="connsiteX16" fmla="*/ 105383 w 317033"/>
                <a:gd name="connsiteY16" fmla="*/ 940598 h 1219657"/>
                <a:gd name="connsiteX17" fmla="*/ 105383 w 317033"/>
                <a:gd name="connsiteY17" fmla="*/ 887699 h 1219657"/>
                <a:gd name="connsiteX18" fmla="*/ 70158 w 317033"/>
                <a:gd name="connsiteY18" fmla="*/ 873798 h 1219657"/>
                <a:gd name="connsiteX19" fmla="*/ 246803 w 317033"/>
                <a:gd name="connsiteY19" fmla="*/ 791168 h 1219657"/>
                <a:gd name="connsiteX20" fmla="*/ 211577 w 317033"/>
                <a:gd name="connsiteY20" fmla="*/ 805068 h 1219657"/>
                <a:gd name="connsiteX21" fmla="*/ 211060 w 317033"/>
                <a:gd name="connsiteY21" fmla="*/ 860284 h 1219657"/>
                <a:gd name="connsiteX22" fmla="*/ 275294 w 317033"/>
                <a:gd name="connsiteY22" fmla="*/ 859897 h 1219657"/>
                <a:gd name="connsiteX23" fmla="*/ 275294 w 317033"/>
                <a:gd name="connsiteY23" fmla="*/ 806226 h 1219657"/>
                <a:gd name="connsiteX24" fmla="*/ 246803 w 317033"/>
                <a:gd name="connsiteY24" fmla="*/ 791168 h 1219657"/>
                <a:gd name="connsiteX25" fmla="*/ 74302 w 317033"/>
                <a:gd name="connsiteY25" fmla="*/ 791168 h 1219657"/>
                <a:gd name="connsiteX26" fmla="*/ 42704 w 317033"/>
                <a:gd name="connsiteY26" fmla="*/ 807771 h 1219657"/>
                <a:gd name="connsiteX27" fmla="*/ 43221 w 317033"/>
                <a:gd name="connsiteY27" fmla="*/ 859125 h 1219657"/>
                <a:gd name="connsiteX28" fmla="*/ 105383 w 317033"/>
                <a:gd name="connsiteY28" fmla="*/ 859125 h 1219657"/>
                <a:gd name="connsiteX29" fmla="*/ 105383 w 317033"/>
                <a:gd name="connsiteY29" fmla="*/ 808157 h 1219657"/>
                <a:gd name="connsiteX30" fmla="*/ 74302 w 317033"/>
                <a:gd name="connsiteY30" fmla="*/ 791168 h 1219657"/>
                <a:gd name="connsiteX31" fmla="*/ 158222 w 317033"/>
                <a:gd name="connsiteY31" fmla="*/ 790781 h 1219657"/>
                <a:gd name="connsiteX32" fmla="*/ 127141 w 317033"/>
                <a:gd name="connsiteY32" fmla="*/ 805454 h 1219657"/>
                <a:gd name="connsiteX33" fmla="*/ 127141 w 317033"/>
                <a:gd name="connsiteY33" fmla="*/ 859511 h 1219657"/>
                <a:gd name="connsiteX34" fmla="*/ 189303 w 317033"/>
                <a:gd name="connsiteY34" fmla="*/ 859511 h 1219657"/>
                <a:gd name="connsiteX35" fmla="*/ 189303 w 317033"/>
                <a:gd name="connsiteY35" fmla="*/ 805454 h 1219657"/>
                <a:gd name="connsiteX36" fmla="*/ 158222 w 317033"/>
                <a:gd name="connsiteY36" fmla="*/ 790781 h 1219657"/>
                <a:gd name="connsiteX37" fmla="*/ 72749 w 317033"/>
                <a:gd name="connsiteY37" fmla="*/ 707765 h 1219657"/>
                <a:gd name="connsiteX38" fmla="*/ 43221 w 317033"/>
                <a:gd name="connsiteY38" fmla="*/ 721665 h 1219657"/>
                <a:gd name="connsiteX39" fmla="*/ 43221 w 317033"/>
                <a:gd name="connsiteY39" fmla="*/ 777267 h 1219657"/>
                <a:gd name="connsiteX40" fmla="*/ 105383 w 317033"/>
                <a:gd name="connsiteY40" fmla="*/ 777267 h 1219657"/>
                <a:gd name="connsiteX41" fmla="*/ 105383 w 317033"/>
                <a:gd name="connsiteY41" fmla="*/ 721279 h 1219657"/>
                <a:gd name="connsiteX42" fmla="*/ 72749 w 317033"/>
                <a:gd name="connsiteY42" fmla="*/ 707765 h 1219657"/>
                <a:gd name="connsiteX43" fmla="*/ 241622 w 317033"/>
                <a:gd name="connsiteY43" fmla="*/ 707379 h 1219657"/>
                <a:gd name="connsiteX44" fmla="*/ 210541 w 317033"/>
                <a:gd name="connsiteY44" fmla="*/ 725140 h 1219657"/>
                <a:gd name="connsiteX45" fmla="*/ 210541 w 317033"/>
                <a:gd name="connsiteY45" fmla="*/ 776495 h 1219657"/>
                <a:gd name="connsiteX46" fmla="*/ 275812 w 317033"/>
                <a:gd name="connsiteY46" fmla="*/ 776495 h 1219657"/>
                <a:gd name="connsiteX47" fmla="*/ 275812 w 317033"/>
                <a:gd name="connsiteY47" fmla="*/ 724755 h 1219657"/>
                <a:gd name="connsiteX48" fmla="*/ 241622 w 317033"/>
                <a:gd name="connsiteY48" fmla="*/ 707379 h 1219657"/>
                <a:gd name="connsiteX49" fmla="*/ 153559 w 317033"/>
                <a:gd name="connsiteY49" fmla="*/ 707379 h 1219657"/>
                <a:gd name="connsiteX50" fmla="*/ 126622 w 317033"/>
                <a:gd name="connsiteY50" fmla="*/ 723982 h 1219657"/>
                <a:gd name="connsiteX51" fmla="*/ 126622 w 317033"/>
                <a:gd name="connsiteY51" fmla="*/ 776880 h 1219657"/>
                <a:gd name="connsiteX52" fmla="*/ 189821 w 317033"/>
                <a:gd name="connsiteY52" fmla="*/ 776880 h 1219657"/>
                <a:gd name="connsiteX53" fmla="*/ 189821 w 317033"/>
                <a:gd name="connsiteY53" fmla="*/ 722437 h 1219657"/>
                <a:gd name="connsiteX54" fmla="*/ 153559 w 317033"/>
                <a:gd name="connsiteY54" fmla="*/ 707379 h 1219657"/>
                <a:gd name="connsiteX55" fmla="*/ 74302 w 317033"/>
                <a:gd name="connsiteY55" fmla="*/ 625520 h 1219657"/>
                <a:gd name="connsiteX56" fmla="*/ 43221 w 317033"/>
                <a:gd name="connsiteY56" fmla="*/ 637876 h 1219657"/>
                <a:gd name="connsiteX57" fmla="*/ 43221 w 317033"/>
                <a:gd name="connsiteY57" fmla="*/ 694250 h 1219657"/>
                <a:gd name="connsiteX58" fmla="*/ 105383 w 317033"/>
                <a:gd name="connsiteY58" fmla="*/ 694250 h 1219657"/>
                <a:gd name="connsiteX59" fmla="*/ 105383 w 317033"/>
                <a:gd name="connsiteY59" fmla="*/ 637876 h 1219657"/>
                <a:gd name="connsiteX60" fmla="*/ 74302 w 317033"/>
                <a:gd name="connsiteY60" fmla="*/ 625520 h 1219657"/>
                <a:gd name="connsiteX61" fmla="*/ 175252 w 317033"/>
                <a:gd name="connsiteY61" fmla="*/ 625182 h 1219657"/>
                <a:gd name="connsiteX62" fmla="*/ 151488 w 317033"/>
                <a:gd name="connsiteY62" fmla="*/ 625520 h 1219657"/>
                <a:gd name="connsiteX63" fmla="*/ 125587 w 317033"/>
                <a:gd name="connsiteY63" fmla="*/ 640579 h 1219657"/>
                <a:gd name="connsiteX64" fmla="*/ 125587 w 317033"/>
                <a:gd name="connsiteY64" fmla="*/ 694637 h 1219657"/>
                <a:gd name="connsiteX65" fmla="*/ 189821 w 317033"/>
                <a:gd name="connsiteY65" fmla="*/ 694250 h 1219657"/>
                <a:gd name="connsiteX66" fmla="*/ 189303 w 317033"/>
                <a:gd name="connsiteY66" fmla="*/ 639035 h 1219657"/>
                <a:gd name="connsiteX67" fmla="*/ 175252 w 317033"/>
                <a:gd name="connsiteY67" fmla="*/ 625182 h 1219657"/>
                <a:gd name="connsiteX68" fmla="*/ 246285 w 317033"/>
                <a:gd name="connsiteY68" fmla="*/ 625135 h 1219657"/>
                <a:gd name="connsiteX69" fmla="*/ 210541 w 317033"/>
                <a:gd name="connsiteY69" fmla="*/ 638649 h 1219657"/>
                <a:gd name="connsiteX70" fmla="*/ 210024 w 317033"/>
                <a:gd name="connsiteY70" fmla="*/ 693864 h 1219657"/>
                <a:gd name="connsiteX71" fmla="*/ 275812 w 317033"/>
                <a:gd name="connsiteY71" fmla="*/ 694250 h 1219657"/>
                <a:gd name="connsiteX72" fmla="*/ 275812 w 317033"/>
                <a:gd name="connsiteY72" fmla="*/ 639807 h 1219657"/>
                <a:gd name="connsiteX73" fmla="*/ 246285 w 317033"/>
                <a:gd name="connsiteY73" fmla="*/ 625135 h 1219657"/>
                <a:gd name="connsiteX74" fmla="*/ 163402 w 317033"/>
                <a:gd name="connsiteY74" fmla="*/ 542118 h 1219657"/>
                <a:gd name="connsiteX75" fmla="*/ 127141 w 317033"/>
                <a:gd name="connsiteY75" fmla="*/ 554860 h 1219657"/>
                <a:gd name="connsiteX76" fmla="*/ 126622 w 317033"/>
                <a:gd name="connsiteY76" fmla="*/ 612392 h 1219657"/>
                <a:gd name="connsiteX77" fmla="*/ 189821 w 317033"/>
                <a:gd name="connsiteY77" fmla="*/ 612006 h 1219657"/>
                <a:gd name="connsiteX78" fmla="*/ 189821 w 317033"/>
                <a:gd name="connsiteY78" fmla="*/ 556790 h 1219657"/>
                <a:gd name="connsiteX79" fmla="*/ 163402 w 317033"/>
                <a:gd name="connsiteY79" fmla="*/ 542118 h 1219657"/>
                <a:gd name="connsiteX80" fmla="*/ 242141 w 317033"/>
                <a:gd name="connsiteY80" fmla="*/ 541731 h 1219657"/>
                <a:gd name="connsiteX81" fmla="*/ 211060 w 317033"/>
                <a:gd name="connsiteY81" fmla="*/ 557176 h 1219657"/>
                <a:gd name="connsiteX82" fmla="*/ 211060 w 317033"/>
                <a:gd name="connsiteY82" fmla="*/ 611234 h 1219657"/>
                <a:gd name="connsiteX83" fmla="*/ 275812 w 317033"/>
                <a:gd name="connsiteY83" fmla="*/ 611620 h 1219657"/>
                <a:gd name="connsiteX84" fmla="*/ 275812 w 317033"/>
                <a:gd name="connsiteY84" fmla="*/ 557176 h 1219657"/>
                <a:gd name="connsiteX85" fmla="*/ 242141 w 317033"/>
                <a:gd name="connsiteY85" fmla="*/ 541731 h 1219657"/>
                <a:gd name="connsiteX86" fmla="*/ 58115 w 317033"/>
                <a:gd name="connsiteY86" fmla="*/ 541249 h 1219657"/>
                <a:gd name="connsiteX87" fmla="*/ 43740 w 317033"/>
                <a:gd name="connsiteY87" fmla="*/ 552929 h 1219657"/>
                <a:gd name="connsiteX88" fmla="*/ 43221 w 317033"/>
                <a:gd name="connsiteY88" fmla="*/ 611620 h 1219657"/>
                <a:gd name="connsiteX89" fmla="*/ 105383 w 317033"/>
                <a:gd name="connsiteY89" fmla="*/ 611620 h 1219657"/>
                <a:gd name="connsiteX90" fmla="*/ 105383 w 317033"/>
                <a:gd name="connsiteY90" fmla="*/ 556018 h 1219657"/>
                <a:gd name="connsiteX91" fmla="*/ 81037 w 317033"/>
                <a:gd name="connsiteY91" fmla="*/ 541731 h 1219657"/>
                <a:gd name="connsiteX92" fmla="*/ 58115 w 317033"/>
                <a:gd name="connsiteY92" fmla="*/ 541249 h 1219657"/>
                <a:gd name="connsiteX93" fmla="*/ 54618 w 317033"/>
                <a:gd name="connsiteY93" fmla="*/ 459873 h 1219657"/>
                <a:gd name="connsiteX94" fmla="*/ 42704 w 317033"/>
                <a:gd name="connsiteY94" fmla="*/ 472615 h 1219657"/>
                <a:gd name="connsiteX95" fmla="*/ 42704 w 317033"/>
                <a:gd name="connsiteY95" fmla="*/ 528217 h 1219657"/>
                <a:gd name="connsiteX96" fmla="*/ 105383 w 317033"/>
                <a:gd name="connsiteY96" fmla="*/ 528217 h 1219657"/>
                <a:gd name="connsiteX97" fmla="*/ 105383 w 317033"/>
                <a:gd name="connsiteY97" fmla="*/ 473774 h 1219657"/>
                <a:gd name="connsiteX98" fmla="*/ 75857 w 317033"/>
                <a:gd name="connsiteY98" fmla="*/ 459873 h 1219657"/>
                <a:gd name="connsiteX99" fmla="*/ 54618 w 317033"/>
                <a:gd name="connsiteY99" fmla="*/ 459873 h 1219657"/>
                <a:gd name="connsiteX100" fmla="*/ 246285 w 317033"/>
                <a:gd name="connsiteY100" fmla="*/ 459487 h 1219657"/>
                <a:gd name="connsiteX101" fmla="*/ 211060 w 317033"/>
                <a:gd name="connsiteY101" fmla="*/ 473002 h 1219657"/>
                <a:gd name="connsiteX102" fmla="*/ 210541 w 317033"/>
                <a:gd name="connsiteY102" fmla="*/ 527831 h 1219657"/>
                <a:gd name="connsiteX103" fmla="*/ 275294 w 317033"/>
                <a:gd name="connsiteY103" fmla="*/ 528217 h 1219657"/>
                <a:gd name="connsiteX104" fmla="*/ 275294 w 317033"/>
                <a:gd name="connsiteY104" fmla="*/ 474160 h 1219657"/>
                <a:gd name="connsiteX105" fmla="*/ 246285 w 317033"/>
                <a:gd name="connsiteY105" fmla="*/ 459487 h 1219657"/>
                <a:gd name="connsiteX106" fmla="*/ 175835 w 317033"/>
                <a:gd name="connsiteY106" fmla="*/ 459487 h 1219657"/>
                <a:gd name="connsiteX107" fmla="*/ 153042 w 317033"/>
                <a:gd name="connsiteY107" fmla="*/ 459487 h 1219657"/>
                <a:gd name="connsiteX108" fmla="*/ 126622 w 317033"/>
                <a:gd name="connsiteY108" fmla="*/ 473774 h 1219657"/>
                <a:gd name="connsiteX109" fmla="*/ 126622 w 317033"/>
                <a:gd name="connsiteY109" fmla="*/ 527831 h 1219657"/>
                <a:gd name="connsiteX110" fmla="*/ 189821 w 317033"/>
                <a:gd name="connsiteY110" fmla="*/ 528217 h 1219657"/>
                <a:gd name="connsiteX111" fmla="*/ 189303 w 317033"/>
                <a:gd name="connsiteY111" fmla="*/ 472229 h 1219657"/>
                <a:gd name="connsiteX112" fmla="*/ 175835 w 317033"/>
                <a:gd name="connsiteY112" fmla="*/ 459487 h 1219657"/>
                <a:gd name="connsiteX113" fmla="*/ 246803 w 317033"/>
                <a:gd name="connsiteY113" fmla="*/ 376471 h 1219657"/>
                <a:gd name="connsiteX114" fmla="*/ 211060 w 317033"/>
                <a:gd name="connsiteY114" fmla="*/ 390757 h 1219657"/>
                <a:gd name="connsiteX115" fmla="*/ 210541 w 317033"/>
                <a:gd name="connsiteY115" fmla="*/ 446359 h 1219657"/>
                <a:gd name="connsiteX116" fmla="*/ 275294 w 317033"/>
                <a:gd name="connsiteY116" fmla="*/ 445973 h 1219657"/>
                <a:gd name="connsiteX117" fmla="*/ 275294 w 317033"/>
                <a:gd name="connsiteY117" fmla="*/ 392301 h 1219657"/>
                <a:gd name="connsiteX118" fmla="*/ 246803 w 317033"/>
                <a:gd name="connsiteY118" fmla="*/ 376471 h 1219657"/>
                <a:gd name="connsiteX119" fmla="*/ 156668 w 317033"/>
                <a:gd name="connsiteY119" fmla="*/ 375698 h 1219657"/>
                <a:gd name="connsiteX120" fmla="*/ 127658 w 317033"/>
                <a:gd name="connsiteY120" fmla="*/ 390757 h 1219657"/>
                <a:gd name="connsiteX121" fmla="*/ 127658 w 317033"/>
                <a:gd name="connsiteY121" fmla="*/ 445201 h 1219657"/>
                <a:gd name="connsiteX122" fmla="*/ 189303 w 317033"/>
                <a:gd name="connsiteY122" fmla="*/ 445587 h 1219657"/>
                <a:gd name="connsiteX123" fmla="*/ 189303 w 317033"/>
                <a:gd name="connsiteY123" fmla="*/ 389599 h 1219657"/>
                <a:gd name="connsiteX124" fmla="*/ 156668 w 317033"/>
                <a:gd name="connsiteY124" fmla="*/ 375698 h 1219657"/>
                <a:gd name="connsiteX125" fmla="*/ 74910 w 317033"/>
                <a:gd name="connsiteY125" fmla="*/ 374027 h 1219657"/>
                <a:gd name="connsiteX126" fmla="*/ 58568 w 317033"/>
                <a:gd name="connsiteY126" fmla="*/ 377098 h 1219657"/>
                <a:gd name="connsiteX127" fmla="*/ 43221 w 317033"/>
                <a:gd name="connsiteY127" fmla="*/ 400797 h 1219657"/>
                <a:gd name="connsiteX128" fmla="*/ 43221 w 317033"/>
                <a:gd name="connsiteY128" fmla="*/ 445587 h 1219657"/>
                <a:gd name="connsiteX129" fmla="*/ 105383 w 317033"/>
                <a:gd name="connsiteY129" fmla="*/ 445587 h 1219657"/>
                <a:gd name="connsiteX130" fmla="*/ 104866 w 317033"/>
                <a:gd name="connsiteY130" fmla="*/ 389599 h 1219657"/>
                <a:gd name="connsiteX131" fmla="*/ 94506 w 317033"/>
                <a:gd name="connsiteY131" fmla="*/ 378015 h 1219657"/>
                <a:gd name="connsiteX132" fmla="*/ 74910 w 317033"/>
                <a:gd name="connsiteY132" fmla="*/ 374027 h 1219657"/>
                <a:gd name="connsiteX133" fmla="*/ 14212 w 317033"/>
                <a:gd name="connsiteY133" fmla="*/ 349056 h 1219657"/>
                <a:gd name="connsiteX134" fmla="*/ 301713 w 317033"/>
                <a:gd name="connsiteY134" fmla="*/ 349056 h 1219657"/>
                <a:gd name="connsiteX135" fmla="*/ 301713 w 317033"/>
                <a:gd name="connsiteY135" fmla="*/ 1188794 h 1219657"/>
                <a:gd name="connsiteX136" fmla="*/ 246796 w 317033"/>
                <a:gd name="connsiteY136" fmla="*/ 1191511 h 1219657"/>
                <a:gd name="connsiteX137" fmla="*/ 14212 w 317033"/>
                <a:gd name="connsiteY137" fmla="*/ 1219657 h 1219657"/>
                <a:gd name="connsiteX138" fmla="*/ 26725 w 317033"/>
                <a:gd name="connsiteY138" fmla="*/ 297701 h 1219657"/>
                <a:gd name="connsiteX139" fmla="*/ 289370 w 317033"/>
                <a:gd name="connsiteY139" fmla="*/ 297701 h 1219657"/>
                <a:gd name="connsiteX140" fmla="*/ 317016 w 317033"/>
                <a:gd name="connsiteY140" fmla="*/ 320483 h 1219657"/>
                <a:gd name="connsiteX141" fmla="*/ 288448 w 317033"/>
                <a:gd name="connsiteY141" fmla="*/ 342878 h 1219657"/>
                <a:gd name="connsiteX142" fmla="*/ 154822 w 317033"/>
                <a:gd name="connsiteY142" fmla="*/ 342878 h 1219657"/>
                <a:gd name="connsiteX143" fmla="*/ 28107 w 317033"/>
                <a:gd name="connsiteY143" fmla="*/ 342878 h 1219657"/>
                <a:gd name="connsiteX144" fmla="*/ 0 w 317033"/>
                <a:gd name="connsiteY144" fmla="*/ 323185 h 1219657"/>
                <a:gd name="connsiteX145" fmla="*/ 26725 w 317033"/>
                <a:gd name="connsiteY145" fmla="*/ 297701 h 1219657"/>
                <a:gd name="connsiteX146" fmla="*/ 118082 w 317033"/>
                <a:gd name="connsiteY146" fmla="*/ 229744 h 1219657"/>
                <a:gd name="connsiteX147" fmla="*/ 118082 w 317033"/>
                <a:gd name="connsiteY147" fmla="*/ 273375 h 1219657"/>
                <a:gd name="connsiteX148" fmla="*/ 196302 w 317033"/>
                <a:gd name="connsiteY148" fmla="*/ 273375 h 1219657"/>
                <a:gd name="connsiteX149" fmla="*/ 196302 w 317033"/>
                <a:gd name="connsiteY149" fmla="*/ 229744 h 1219657"/>
                <a:gd name="connsiteX150" fmla="*/ 118082 w 317033"/>
                <a:gd name="connsiteY150" fmla="*/ 229744 h 1219657"/>
                <a:gd name="connsiteX151" fmla="*/ 211325 w 317033"/>
                <a:gd name="connsiteY151" fmla="*/ 228972 h 1219657"/>
                <a:gd name="connsiteX152" fmla="*/ 211325 w 317033"/>
                <a:gd name="connsiteY152" fmla="*/ 272990 h 1219657"/>
                <a:gd name="connsiteX153" fmla="*/ 251212 w 317033"/>
                <a:gd name="connsiteY153" fmla="*/ 272990 h 1219657"/>
                <a:gd name="connsiteX154" fmla="*/ 251212 w 317033"/>
                <a:gd name="connsiteY154" fmla="*/ 228972 h 1219657"/>
                <a:gd name="connsiteX155" fmla="*/ 211325 w 317033"/>
                <a:gd name="connsiteY155" fmla="*/ 228972 h 1219657"/>
                <a:gd name="connsiteX156" fmla="*/ 65761 w 317033"/>
                <a:gd name="connsiteY156" fmla="*/ 228972 h 1219657"/>
                <a:gd name="connsiteX157" fmla="*/ 65761 w 317033"/>
                <a:gd name="connsiteY157" fmla="*/ 272990 h 1219657"/>
                <a:gd name="connsiteX158" fmla="*/ 104094 w 317033"/>
                <a:gd name="connsiteY158" fmla="*/ 272990 h 1219657"/>
                <a:gd name="connsiteX159" fmla="*/ 104094 w 317033"/>
                <a:gd name="connsiteY159" fmla="*/ 228972 h 1219657"/>
                <a:gd name="connsiteX160" fmla="*/ 65761 w 317033"/>
                <a:gd name="connsiteY160" fmla="*/ 228972 h 1219657"/>
                <a:gd name="connsiteX161" fmla="*/ 217542 w 317033"/>
                <a:gd name="connsiteY161" fmla="*/ 206962 h 1219657"/>
                <a:gd name="connsiteX162" fmla="*/ 206145 w 317033"/>
                <a:gd name="connsiteY162" fmla="*/ 218546 h 1219657"/>
                <a:gd name="connsiteX163" fmla="*/ 249140 w 317033"/>
                <a:gd name="connsiteY163" fmla="*/ 218546 h 1219657"/>
                <a:gd name="connsiteX164" fmla="*/ 250695 w 317033"/>
                <a:gd name="connsiteY164" fmla="*/ 212754 h 1219657"/>
                <a:gd name="connsiteX165" fmla="*/ 217542 w 317033"/>
                <a:gd name="connsiteY165" fmla="*/ 206962 h 1219657"/>
                <a:gd name="connsiteX166" fmla="*/ 97361 w 317033"/>
                <a:gd name="connsiteY166" fmla="*/ 206962 h 1219657"/>
                <a:gd name="connsiteX167" fmla="*/ 64725 w 317033"/>
                <a:gd name="connsiteY167" fmla="*/ 213140 h 1219657"/>
                <a:gd name="connsiteX168" fmla="*/ 66797 w 317033"/>
                <a:gd name="connsiteY168" fmla="*/ 218932 h 1219657"/>
                <a:gd name="connsiteX169" fmla="*/ 109275 w 317033"/>
                <a:gd name="connsiteY169" fmla="*/ 218932 h 1219657"/>
                <a:gd name="connsiteX170" fmla="*/ 97361 w 317033"/>
                <a:gd name="connsiteY170" fmla="*/ 206962 h 1219657"/>
                <a:gd name="connsiteX171" fmla="*/ 167552 w 317033"/>
                <a:gd name="connsiteY171" fmla="*/ 205031 h 1219657"/>
                <a:gd name="connsiteX172" fmla="*/ 133622 w 317033"/>
                <a:gd name="connsiteY172" fmla="*/ 206577 h 1219657"/>
                <a:gd name="connsiteX173" fmla="*/ 114974 w 317033"/>
                <a:gd name="connsiteY173" fmla="*/ 213912 h 1219657"/>
                <a:gd name="connsiteX174" fmla="*/ 118599 w 317033"/>
                <a:gd name="connsiteY174" fmla="*/ 219318 h 1219657"/>
                <a:gd name="connsiteX175" fmla="*/ 194749 w 317033"/>
                <a:gd name="connsiteY175" fmla="*/ 219318 h 1219657"/>
                <a:gd name="connsiteX176" fmla="*/ 198374 w 317033"/>
                <a:gd name="connsiteY176" fmla="*/ 212754 h 1219657"/>
                <a:gd name="connsiteX177" fmla="*/ 167552 w 317033"/>
                <a:gd name="connsiteY177" fmla="*/ 205031 h 1219657"/>
                <a:gd name="connsiteX178" fmla="*/ 159523 w 317033"/>
                <a:gd name="connsiteY178" fmla="*/ 0 h 1219657"/>
                <a:gd name="connsiteX179" fmla="*/ 171956 w 317033"/>
                <a:gd name="connsiteY179" fmla="*/ 16218 h 1219657"/>
                <a:gd name="connsiteX180" fmla="*/ 172473 w 317033"/>
                <a:gd name="connsiteY180" fmla="*/ 101165 h 1219657"/>
                <a:gd name="connsiteX181" fmla="*/ 172473 w 317033"/>
                <a:gd name="connsiteY181" fmla="*/ 130123 h 1219657"/>
                <a:gd name="connsiteX182" fmla="*/ 236708 w 317033"/>
                <a:gd name="connsiteY182" fmla="*/ 193448 h 1219657"/>
                <a:gd name="connsiteX183" fmla="*/ 284367 w 317033"/>
                <a:gd name="connsiteY183" fmla="*/ 246733 h 1219657"/>
                <a:gd name="connsiteX184" fmla="*/ 284367 w 317033"/>
                <a:gd name="connsiteY184" fmla="*/ 292296 h 1219657"/>
                <a:gd name="connsiteX185" fmla="*/ 33125 w 317033"/>
                <a:gd name="connsiteY185" fmla="*/ 292296 h 1219657"/>
                <a:gd name="connsiteX186" fmla="*/ 33644 w 317033"/>
                <a:gd name="connsiteY186" fmla="*/ 222407 h 1219657"/>
                <a:gd name="connsiteX187" fmla="*/ 77675 w 317033"/>
                <a:gd name="connsiteY187" fmla="*/ 196150 h 1219657"/>
                <a:gd name="connsiteX188" fmla="*/ 134658 w 317033"/>
                <a:gd name="connsiteY188" fmla="*/ 132826 h 1219657"/>
                <a:gd name="connsiteX189" fmla="*/ 142428 w 317033"/>
                <a:gd name="connsiteY189" fmla="*/ 116610 h 1219657"/>
                <a:gd name="connsiteX190" fmla="*/ 142947 w 317033"/>
                <a:gd name="connsiteY190" fmla="*/ 29732 h 1219657"/>
                <a:gd name="connsiteX191" fmla="*/ 143464 w 317033"/>
                <a:gd name="connsiteY191" fmla="*/ 16218 h 1219657"/>
                <a:gd name="connsiteX192" fmla="*/ 159523 w 317033"/>
                <a:gd name="connsiteY192" fmla="*/ 0 h 121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317033" h="1219657">
                  <a:moveTo>
                    <a:pt x="170655" y="874956"/>
                  </a:moveTo>
                  <a:cubicBezTo>
                    <a:pt x="158740" y="873411"/>
                    <a:pt x="145790" y="876115"/>
                    <a:pt x="133357" y="876887"/>
                  </a:cubicBezTo>
                  <a:cubicBezTo>
                    <a:pt x="132839" y="877273"/>
                    <a:pt x="132321" y="878045"/>
                    <a:pt x="131285" y="878431"/>
                  </a:cubicBezTo>
                  <a:cubicBezTo>
                    <a:pt x="129213" y="898895"/>
                    <a:pt x="127658" y="919746"/>
                    <a:pt x="125587" y="941370"/>
                  </a:cubicBezTo>
                  <a:cubicBezTo>
                    <a:pt x="148898" y="941370"/>
                    <a:pt x="167547" y="941370"/>
                    <a:pt x="188267" y="941370"/>
                  </a:cubicBezTo>
                  <a:cubicBezTo>
                    <a:pt x="188267" y="922836"/>
                    <a:pt x="189303" y="905074"/>
                    <a:pt x="187231" y="887312"/>
                  </a:cubicBezTo>
                  <a:cubicBezTo>
                    <a:pt x="186713" y="882679"/>
                    <a:pt x="176871" y="875342"/>
                    <a:pt x="170655" y="874956"/>
                  </a:cubicBezTo>
                  <a:close/>
                  <a:moveTo>
                    <a:pt x="249911" y="873798"/>
                  </a:moveTo>
                  <a:cubicBezTo>
                    <a:pt x="234889" y="874570"/>
                    <a:pt x="213650" y="868778"/>
                    <a:pt x="212096" y="887699"/>
                  </a:cubicBezTo>
                  <a:cubicBezTo>
                    <a:pt x="210024" y="905074"/>
                    <a:pt x="211060" y="922449"/>
                    <a:pt x="211060" y="940598"/>
                  </a:cubicBezTo>
                  <a:cubicBezTo>
                    <a:pt x="234889" y="940598"/>
                    <a:pt x="254055" y="940598"/>
                    <a:pt x="275294" y="940598"/>
                  </a:cubicBezTo>
                  <a:cubicBezTo>
                    <a:pt x="275294" y="922836"/>
                    <a:pt x="275294" y="905846"/>
                    <a:pt x="275294" y="889243"/>
                  </a:cubicBezTo>
                  <a:cubicBezTo>
                    <a:pt x="275294" y="876115"/>
                    <a:pt x="264415" y="872639"/>
                    <a:pt x="249911" y="873798"/>
                  </a:cubicBezTo>
                  <a:close/>
                  <a:moveTo>
                    <a:pt x="70158" y="873798"/>
                  </a:moveTo>
                  <a:cubicBezTo>
                    <a:pt x="56172" y="873026"/>
                    <a:pt x="43740" y="874184"/>
                    <a:pt x="44257" y="888471"/>
                  </a:cubicBezTo>
                  <a:cubicBezTo>
                    <a:pt x="44257" y="905074"/>
                    <a:pt x="44257" y="922064"/>
                    <a:pt x="44257" y="940598"/>
                  </a:cubicBezTo>
                  <a:cubicBezTo>
                    <a:pt x="66532" y="940598"/>
                    <a:pt x="84663" y="940598"/>
                    <a:pt x="105383" y="940598"/>
                  </a:cubicBezTo>
                  <a:cubicBezTo>
                    <a:pt x="105383" y="922064"/>
                    <a:pt x="105902" y="904687"/>
                    <a:pt x="105383" y="887699"/>
                  </a:cubicBezTo>
                  <a:cubicBezTo>
                    <a:pt x="104347" y="869165"/>
                    <a:pt x="84663" y="874570"/>
                    <a:pt x="70158" y="873798"/>
                  </a:cubicBezTo>
                  <a:close/>
                  <a:moveTo>
                    <a:pt x="246803" y="791168"/>
                  </a:moveTo>
                  <a:cubicBezTo>
                    <a:pt x="232298" y="791553"/>
                    <a:pt x="212613" y="787692"/>
                    <a:pt x="211577" y="805068"/>
                  </a:cubicBezTo>
                  <a:cubicBezTo>
                    <a:pt x="210024" y="823216"/>
                    <a:pt x="211060" y="841750"/>
                    <a:pt x="211060" y="860284"/>
                  </a:cubicBezTo>
                  <a:cubicBezTo>
                    <a:pt x="233853" y="859897"/>
                    <a:pt x="253019" y="859897"/>
                    <a:pt x="275294" y="859897"/>
                  </a:cubicBezTo>
                  <a:cubicBezTo>
                    <a:pt x="275294" y="840591"/>
                    <a:pt x="275294" y="823216"/>
                    <a:pt x="275294" y="806226"/>
                  </a:cubicBezTo>
                  <a:cubicBezTo>
                    <a:pt x="275294" y="791553"/>
                    <a:pt x="260790" y="790395"/>
                    <a:pt x="246803" y="791168"/>
                  </a:cubicBezTo>
                  <a:close/>
                  <a:moveTo>
                    <a:pt x="74302" y="791168"/>
                  </a:moveTo>
                  <a:cubicBezTo>
                    <a:pt x="58762" y="791168"/>
                    <a:pt x="41667" y="789623"/>
                    <a:pt x="42704" y="807771"/>
                  </a:cubicBezTo>
                  <a:cubicBezTo>
                    <a:pt x="43740" y="824375"/>
                    <a:pt x="43221" y="840978"/>
                    <a:pt x="43221" y="859125"/>
                  </a:cubicBezTo>
                  <a:cubicBezTo>
                    <a:pt x="64460" y="859125"/>
                    <a:pt x="84145" y="859125"/>
                    <a:pt x="105383" y="859125"/>
                  </a:cubicBezTo>
                  <a:cubicBezTo>
                    <a:pt x="105383" y="841363"/>
                    <a:pt x="104866" y="824760"/>
                    <a:pt x="105383" y="808157"/>
                  </a:cubicBezTo>
                  <a:cubicBezTo>
                    <a:pt x="106419" y="790395"/>
                    <a:pt x="90361" y="790781"/>
                    <a:pt x="74302" y="791168"/>
                  </a:cubicBezTo>
                  <a:close/>
                  <a:moveTo>
                    <a:pt x="158222" y="790781"/>
                  </a:moveTo>
                  <a:cubicBezTo>
                    <a:pt x="144235" y="790781"/>
                    <a:pt x="127141" y="788851"/>
                    <a:pt x="127141" y="805454"/>
                  </a:cubicBezTo>
                  <a:cubicBezTo>
                    <a:pt x="127141" y="823216"/>
                    <a:pt x="127141" y="840978"/>
                    <a:pt x="127141" y="859511"/>
                  </a:cubicBezTo>
                  <a:cubicBezTo>
                    <a:pt x="148379" y="859511"/>
                    <a:pt x="167028" y="859511"/>
                    <a:pt x="189303" y="859511"/>
                  </a:cubicBezTo>
                  <a:cubicBezTo>
                    <a:pt x="189303" y="840978"/>
                    <a:pt x="189303" y="823216"/>
                    <a:pt x="189303" y="805454"/>
                  </a:cubicBezTo>
                  <a:cubicBezTo>
                    <a:pt x="189303" y="788851"/>
                    <a:pt x="172209" y="790395"/>
                    <a:pt x="158222" y="790781"/>
                  </a:cubicBezTo>
                  <a:close/>
                  <a:moveTo>
                    <a:pt x="72749" y="707765"/>
                  </a:moveTo>
                  <a:cubicBezTo>
                    <a:pt x="58762" y="707379"/>
                    <a:pt x="43740" y="706221"/>
                    <a:pt x="43221" y="721665"/>
                  </a:cubicBezTo>
                  <a:cubicBezTo>
                    <a:pt x="42704" y="739813"/>
                    <a:pt x="43221" y="758346"/>
                    <a:pt x="43221" y="777267"/>
                  </a:cubicBezTo>
                  <a:cubicBezTo>
                    <a:pt x="64978" y="777267"/>
                    <a:pt x="84145" y="777267"/>
                    <a:pt x="105383" y="777267"/>
                  </a:cubicBezTo>
                  <a:cubicBezTo>
                    <a:pt x="105383" y="757961"/>
                    <a:pt x="106419" y="739813"/>
                    <a:pt x="105383" y="721279"/>
                  </a:cubicBezTo>
                  <a:cubicBezTo>
                    <a:pt x="104347" y="704676"/>
                    <a:pt x="86735" y="707765"/>
                    <a:pt x="72749" y="707765"/>
                  </a:cubicBezTo>
                  <a:close/>
                  <a:moveTo>
                    <a:pt x="241622" y="707379"/>
                  </a:moveTo>
                  <a:cubicBezTo>
                    <a:pt x="224010" y="706993"/>
                    <a:pt x="210024" y="708537"/>
                    <a:pt x="210541" y="725140"/>
                  </a:cubicBezTo>
                  <a:cubicBezTo>
                    <a:pt x="211060" y="741743"/>
                    <a:pt x="210541" y="758346"/>
                    <a:pt x="210541" y="776495"/>
                  </a:cubicBezTo>
                  <a:cubicBezTo>
                    <a:pt x="233853" y="776495"/>
                    <a:pt x="254055" y="776495"/>
                    <a:pt x="275812" y="776495"/>
                  </a:cubicBezTo>
                  <a:cubicBezTo>
                    <a:pt x="275812" y="758346"/>
                    <a:pt x="275812" y="741358"/>
                    <a:pt x="275812" y="724755"/>
                  </a:cubicBezTo>
                  <a:cubicBezTo>
                    <a:pt x="275812" y="706221"/>
                    <a:pt x="258718" y="707765"/>
                    <a:pt x="241622" y="707379"/>
                  </a:cubicBezTo>
                  <a:close/>
                  <a:moveTo>
                    <a:pt x="153559" y="707379"/>
                  </a:moveTo>
                  <a:cubicBezTo>
                    <a:pt x="138019" y="706606"/>
                    <a:pt x="126105" y="709695"/>
                    <a:pt x="126622" y="723982"/>
                  </a:cubicBezTo>
                  <a:cubicBezTo>
                    <a:pt x="126622" y="740971"/>
                    <a:pt x="126622" y="758346"/>
                    <a:pt x="126622" y="776880"/>
                  </a:cubicBezTo>
                  <a:cubicBezTo>
                    <a:pt x="149415" y="776880"/>
                    <a:pt x="168583" y="776880"/>
                    <a:pt x="189821" y="776880"/>
                  </a:cubicBezTo>
                  <a:cubicBezTo>
                    <a:pt x="189821" y="757961"/>
                    <a:pt x="190339" y="740199"/>
                    <a:pt x="189821" y="722437"/>
                  </a:cubicBezTo>
                  <a:cubicBezTo>
                    <a:pt x="188785" y="703131"/>
                    <a:pt x="168583" y="708151"/>
                    <a:pt x="153559" y="707379"/>
                  </a:cubicBezTo>
                  <a:close/>
                  <a:moveTo>
                    <a:pt x="74302" y="625520"/>
                  </a:moveTo>
                  <a:cubicBezTo>
                    <a:pt x="61352" y="625520"/>
                    <a:pt x="44257" y="621659"/>
                    <a:pt x="43221" y="637876"/>
                  </a:cubicBezTo>
                  <a:cubicBezTo>
                    <a:pt x="42185" y="656410"/>
                    <a:pt x="43221" y="674558"/>
                    <a:pt x="43221" y="694250"/>
                  </a:cubicBezTo>
                  <a:cubicBezTo>
                    <a:pt x="63942" y="694250"/>
                    <a:pt x="82591" y="694250"/>
                    <a:pt x="105383" y="694250"/>
                  </a:cubicBezTo>
                  <a:cubicBezTo>
                    <a:pt x="105383" y="674944"/>
                    <a:pt x="106419" y="656410"/>
                    <a:pt x="105383" y="637876"/>
                  </a:cubicBezTo>
                  <a:cubicBezTo>
                    <a:pt x="104347" y="621659"/>
                    <a:pt x="86735" y="625907"/>
                    <a:pt x="74302" y="625520"/>
                  </a:cubicBezTo>
                  <a:close/>
                  <a:moveTo>
                    <a:pt x="175252" y="625182"/>
                  </a:moveTo>
                  <a:cubicBezTo>
                    <a:pt x="167805" y="624362"/>
                    <a:pt x="158740" y="625906"/>
                    <a:pt x="151488" y="625520"/>
                  </a:cubicBezTo>
                  <a:cubicBezTo>
                    <a:pt x="137502" y="624362"/>
                    <a:pt x="125587" y="626679"/>
                    <a:pt x="125587" y="640579"/>
                  </a:cubicBezTo>
                  <a:cubicBezTo>
                    <a:pt x="126105" y="658341"/>
                    <a:pt x="125587" y="676103"/>
                    <a:pt x="125587" y="694637"/>
                  </a:cubicBezTo>
                  <a:cubicBezTo>
                    <a:pt x="148379" y="694250"/>
                    <a:pt x="167028" y="694250"/>
                    <a:pt x="189821" y="694250"/>
                  </a:cubicBezTo>
                  <a:cubicBezTo>
                    <a:pt x="189821" y="674558"/>
                    <a:pt x="190857" y="656796"/>
                    <a:pt x="189303" y="639035"/>
                  </a:cubicBezTo>
                  <a:cubicBezTo>
                    <a:pt x="188526" y="629189"/>
                    <a:pt x="182698" y="626003"/>
                    <a:pt x="175252" y="625182"/>
                  </a:cubicBezTo>
                  <a:close/>
                  <a:moveTo>
                    <a:pt x="246285" y="625135"/>
                  </a:moveTo>
                  <a:cubicBezTo>
                    <a:pt x="231781" y="625907"/>
                    <a:pt x="212096" y="620501"/>
                    <a:pt x="210541" y="638649"/>
                  </a:cubicBezTo>
                  <a:cubicBezTo>
                    <a:pt x="208988" y="657182"/>
                    <a:pt x="210024" y="675330"/>
                    <a:pt x="210024" y="693864"/>
                  </a:cubicBezTo>
                  <a:cubicBezTo>
                    <a:pt x="233853" y="694250"/>
                    <a:pt x="253538" y="694250"/>
                    <a:pt x="275812" y="694250"/>
                  </a:cubicBezTo>
                  <a:cubicBezTo>
                    <a:pt x="275812" y="674558"/>
                    <a:pt x="275812" y="657182"/>
                    <a:pt x="275812" y="639807"/>
                  </a:cubicBezTo>
                  <a:cubicBezTo>
                    <a:pt x="275294" y="624748"/>
                    <a:pt x="260790" y="624748"/>
                    <a:pt x="246285" y="625135"/>
                  </a:cubicBezTo>
                  <a:close/>
                  <a:moveTo>
                    <a:pt x="163402" y="542118"/>
                  </a:moveTo>
                  <a:cubicBezTo>
                    <a:pt x="149415" y="542890"/>
                    <a:pt x="128695" y="537098"/>
                    <a:pt x="127141" y="554860"/>
                  </a:cubicBezTo>
                  <a:cubicBezTo>
                    <a:pt x="125069" y="573779"/>
                    <a:pt x="126622" y="592700"/>
                    <a:pt x="126622" y="612392"/>
                  </a:cubicBezTo>
                  <a:cubicBezTo>
                    <a:pt x="148898" y="612006"/>
                    <a:pt x="167547" y="612006"/>
                    <a:pt x="189821" y="612006"/>
                  </a:cubicBezTo>
                  <a:cubicBezTo>
                    <a:pt x="189821" y="592313"/>
                    <a:pt x="189821" y="574552"/>
                    <a:pt x="189821" y="556790"/>
                  </a:cubicBezTo>
                  <a:cubicBezTo>
                    <a:pt x="189821" y="543662"/>
                    <a:pt x="177907" y="540959"/>
                    <a:pt x="163402" y="542118"/>
                  </a:cubicBezTo>
                  <a:close/>
                  <a:moveTo>
                    <a:pt x="242141" y="541731"/>
                  </a:moveTo>
                  <a:cubicBezTo>
                    <a:pt x="226601" y="541346"/>
                    <a:pt x="211577" y="541346"/>
                    <a:pt x="211060" y="557176"/>
                  </a:cubicBezTo>
                  <a:cubicBezTo>
                    <a:pt x="210541" y="574938"/>
                    <a:pt x="211060" y="592700"/>
                    <a:pt x="211060" y="611234"/>
                  </a:cubicBezTo>
                  <a:cubicBezTo>
                    <a:pt x="233334" y="611620"/>
                    <a:pt x="253538" y="611620"/>
                    <a:pt x="275812" y="611620"/>
                  </a:cubicBezTo>
                  <a:cubicBezTo>
                    <a:pt x="275812" y="592700"/>
                    <a:pt x="276330" y="574938"/>
                    <a:pt x="275812" y="557176"/>
                  </a:cubicBezTo>
                  <a:cubicBezTo>
                    <a:pt x="275294" y="539801"/>
                    <a:pt x="257163" y="542118"/>
                    <a:pt x="242141" y="541731"/>
                  </a:cubicBezTo>
                  <a:close/>
                  <a:moveTo>
                    <a:pt x="58115" y="541249"/>
                  </a:moveTo>
                  <a:cubicBezTo>
                    <a:pt x="50862" y="541731"/>
                    <a:pt x="45035" y="544242"/>
                    <a:pt x="43740" y="552929"/>
                  </a:cubicBezTo>
                  <a:cubicBezTo>
                    <a:pt x="41149" y="572235"/>
                    <a:pt x="43221" y="591541"/>
                    <a:pt x="43221" y="611620"/>
                  </a:cubicBezTo>
                  <a:cubicBezTo>
                    <a:pt x="65496" y="611620"/>
                    <a:pt x="84145" y="611620"/>
                    <a:pt x="105383" y="611620"/>
                  </a:cubicBezTo>
                  <a:cubicBezTo>
                    <a:pt x="105383" y="591541"/>
                    <a:pt x="105383" y="573779"/>
                    <a:pt x="105383" y="556018"/>
                  </a:cubicBezTo>
                  <a:cubicBezTo>
                    <a:pt x="105383" y="544049"/>
                    <a:pt x="94506" y="540959"/>
                    <a:pt x="81037" y="541731"/>
                  </a:cubicBezTo>
                  <a:cubicBezTo>
                    <a:pt x="74044" y="542311"/>
                    <a:pt x="65367" y="540766"/>
                    <a:pt x="58115" y="541249"/>
                  </a:cubicBezTo>
                  <a:close/>
                  <a:moveTo>
                    <a:pt x="54618" y="459873"/>
                  </a:moveTo>
                  <a:cubicBezTo>
                    <a:pt x="48143" y="460839"/>
                    <a:pt x="43222" y="463928"/>
                    <a:pt x="42704" y="472615"/>
                  </a:cubicBezTo>
                  <a:cubicBezTo>
                    <a:pt x="41667" y="490763"/>
                    <a:pt x="42704" y="509297"/>
                    <a:pt x="42704" y="528217"/>
                  </a:cubicBezTo>
                  <a:cubicBezTo>
                    <a:pt x="64460" y="528217"/>
                    <a:pt x="83109" y="528217"/>
                    <a:pt x="105383" y="528217"/>
                  </a:cubicBezTo>
                  <a:cubicBezTo>
                    <a:pt x="105383" y="509297"/>
                    <a:pt x="105383" y="491536"/>
                    <a:pt x="105383" y="473774"/>
                  </a:cubicBezTo>
                  <a:cubicBezTo>
                    <a:pt x="105383" y="457943"/>
                    <a:pt x="89326" y="459487"/>
                    <a:pt x="75857" y="459873"/>
                  </a:cubicBezTo>
                  <a:cubicBezTo>
                    <a:pt x="69122" y="460067"/>
                    <a:pt x="61093" y="458908"/>
                    <a:pt x="54618" y="459873"/>
                  </a:cubicBezTo>
                  <a:close/>
                  <a:moveTo>
                    <a:pt x="246285" y="459487"/>
                  </a:moveTo>
                  <a:cubicBezTo>
                    <a:pt x="231781" y="460260"/>
                    <a:pt x="212096" y="455240"/>
                    <a:pt x="211060" y="473002"/>
                  </a:cubicBezTo>
                  <a:cubicBezTo>
                    <a:pt x="209505" y="491149"/>
                    <a:pt x="210541" y="509683"/>
                    <a:pt x="210541" y="527831"/>
                  </a:cubicBezTo>
                  <a:cubicBezTo>
                    <a:pt x="233853" y="528217"/>
                    <a:pt x="253019" y="528217"/>
                    <a:pt x="275294" y="528217"/>
                  </a:cubicBezTo>
                  <a:cubicBezTo>
                    <a:pt x="275294" y="508911"/>
                    <a:pt x="275294" y="491536"/>
                    <a:pt x="275294" y="474160"/>
                  </a:cubicBezTo>
                  <a:cubicBezTo>
                    <a:pt x="275294" y="459101"/>
                    <a:pt x="260790" y="458715"/>
                    <a:pt x="246285" y="459487"/>
                  </a:cubicBezTo>
                  <a:close/>
                  <a:moveTo>
                    <a:pt x="175835" y="459487"/>
                  </a:moveTo>
                  <a:cubicBezTo>
                    <a:pt x="168712" y="458715"/>
                    <a:pt x="160035" y="460066"/>
                    <a:pt x="153042" y="459487"/>
                  </a:cubicBezTo>
                  <a:cubicBezTo>
                    <a:pt x="139574" y="458715"/>
                    <a:pt x="126622" y="459873"/>
                    <a:pt x="126622" y="473774"/>
                  </a:cubicBezTo>
                  <a:cubicBezTo>
                    <a:pt x="126622" y="491536"/>
                    <a:pt x="126622" y="509297"/>
                    <a:pt x="126622" y="527831"/>
                  </a:cubicBezTo>
                  <a:cubicBezTo>
                    <a:pt x="148898" y="528217"/>
                    <a:pt x="168064" y="528217"/>
                    <a:pt x="189821" y="528217"/>
                  </a:cubicBezTo>
                  <a:cubicBezTo>
                    <a:pt x="189821" y="509297"/>
                    <a:pt x="190857" y="490763"/>
                    <a:pt x="189303" y="472229"/>
                  </a:cubicBezTo>
                  <a:cubicBezTo>
                    <a:pt x="188526" y="463155"/>
                    <a:pt x="182957" y="460259"/>
                    <a:pt x="175835" y="459487"/>
                  </a:cubicBezTo>
                  <a:close/>
                  <a:moveTo>
                    <a:pt x="246803" y="376471"/>
                  </a:moveTo>
                  <a:cubicBezTo>
                    <a:pt x="231781" y="376857"/>
                    <a:pt x="212613" y="373767"/>
                    <a:pt x="211060" y="390757"/>
                  </a:cubicBezTo>
                  <a:cubicBezTo>
                    <a:pt x="209505" y="408905"/>
                    <a:pt x="210541" y="427439"/>
                    <a:pt x="210541" y="446359"/>
                  </a:cubicBezTo>
                  <a:cubicBezTo>
                    <a:pt x="233334" y="445973"/>
                    <a:pt x="253019" y="445973"/>
                    <a:pt x="275294" y="445973"/>
                  </a:cubicBezTo>
                  <a:cubicBezTo>
                    <a:pt x="275294" y="426667"/>
                    <a:pt x="275294" y="409291"/>
                    <a:pt x="275294" y="392301"/>
                  </a:cubicBezTo>
                  <a:cubicBezTo>
                    <a:pt x="275294" y="378015"/>
                    <a:pt x="262343" y="376084"/>
                    <a:pt x="246803" y="376471"/>
                  </a:cubicBezTo>
                  <a:close/>
                  <a:moveTo>
                    <a:pt x="156668" y="375698"/>
                  </a:moveTo>
                  <a:cubicBezTo>
                    <a:pt x="142163" y="375312"/>
                    <a:pt x="127658" y="375698"/>
                    <a:pt x="127658" y="390757"/>
                  </a:cubicBezTo>
                  <a:cubicBezTo>
                    <a:pt x="127658" y="408519"/>
                    <a:pt x="127658" y="426281"/>
                    <a:pt x="127658" y="445201"/>
                  </a:cubicBezTo>
                  <a:cubicBezTo>
                    <a:pt x="148379" y="445587"/>
                    <a:pt x="167547" y="445587"/>
                    <a:pt x="189303" y="445587"/>
                  </a:cubicBezTo>
                  <a:cubicBezTo>
                    <a:pt x="189303" y="426667"/>
                    <a:pt x="190339" y="408133"/>
                    <a:pt x="189303" y="389599"/>
                  </a:cubicBezTo>
                  <a:cubicBezTo>
                    <a:pt x="188267" y="372995"/>
                    <a:pt x="170655" y="376084"/>
                    <a:pt x="156668" y="375698"/>
                  </a:cubicBezTo>
                  <a:close/>
                  <a:moveTo>
                    <a:pt x="74910" y="374027"/>
                  </a:moveTo>
                  <a:cubicBezTo>
                    <a:pt x="68816" y="373925"/>
                    <a:pt x="63263" y="374999"/>
                    <a:pt x="58568" y="377098"/>
                  </a:cubicBezTo>
                  <a:cubicBezTo>
                    <a:pt x="49179" y="381298"/>
                    <a:pt x="43221" y="389599"/>
                    <a:pt x="43221" y="400797"/>
                  </a:cubicBezTo>
                  <a:cubicBezTo>
                    <a:pt x="43221" y="415469"/>
                    <a:pt x="43221" y="430142"/>
                    <a:pt x="43221" y="445587"/>
                  </a:cubicBezTo>
                  <a:cubicBezTo>
                    <a:pt x="64460" y="445587"/>
                    <a:pt x="83627" y="445587"/>
                    <a:pt x="105383" y="445587"/>
                  </a:cubicBezTo>
                  <a:cubicBezTo>
                    <a:pt x="105383" y="426281"/>
                    <a:pt x="105902" y="407747"/>
                    <a:pt x="104866" y="389599"/>
                  </a:cubicBezTo>
                  <a:cubicBezTo>
                    <a:pt x="104866" y="385351"/>
                    <a:pt x="99686" y="379946"/>
                    <a:pt x="94506" y="378015"/>
                  </a:cubicBezTo>
                  <a:cubicBezTo>
                    <a:pt x="87642" y="375409"/>
                    <a:pt x="81005" y="374130"/>
                    <a:pt x="74910" y="374027"/>
                  </a:cubicBezTo>
                  <a:close/>
                  <a:moveTo>
                    <a:pt x="14212" y="349056"/>
                  </a:moveTo>
                  <a:cubicBezTo>
                    <a:pt x="109010" y="349056"/>
                    <a:pt x="204325" y="349056"/>
                    <a:pt x="301713" y="349056"/>
                  </a:cubicBezTo>
                  <a:lnTo>
                    <a:pt x="301713" y="1188794"/>
                  </a:lnTo>
                  <a:lnTo>
                    <a:pt x="246796" y="1191511"/>
                  </a:lnTo>
                  <a:lnTo>
                    <a:pt x="14212" y="1219657"/>
                  </a:lnTo>
                  <a:close/>
                  <a:moveTo>
                    <a:pt x="26725" y="297701"/>
                  </a:moveTo>
                  <a:cubicBezTo>
                    <a:pt x="114273" y="298087"/>
                    <a:pt x="201822" y="298087"/>
                    <a:pt x="289370" y="297701"/>
                  </a:cubicBezTo>
                  <a:cubicBezTo>
                    <a:pt x="308723" y="297701"/>
                    <a:pt x="317477" y="304266"/>
                    <a:pt x="317016" y="320483"/>
                  </a:cubicBezTo>
                  <a:cubicBezTo>
                    <a:pt x="317016" y="337086"/>
                    <a:pt x="308262" y="343264"/>
                    <a:pt x="288448" y="342878"/>
                  </a:cubicBezTo>
                  <a:cubicBezTo>
                    <a:pt x="243752" y="342491"/>
                    <a:pt x="199518" y="342878"/>
                    <a:pt x="154822" y="342878"/>
                  </a:cubicBezTo>
                  <a:cubicBezTo>
                    <a:pt x="112430" y="342878"/>
                    <a:pt x="70499" y="342878"/>
                    <a:pt x="28107" y="342878"/>
                  </a:cubicBezTo>
                  <a:cubicBezTo>
                    <a:pt x="11520" y="342878"/>
                    <a:pt x="0" y="340561"/>
                    <a:pt x="0" y="323185"/>
                  </a:cubicBezTo>
                  <a:cubicBezTo>
                    <a:pt x="0" y="306582"/>
                    <a:pt x="4607" y="297701"/>
                    <a:pt x="26725" y="297701"/>
                  </a:cubicBezTo>
                  <a:close/>
                  <a:moveTo>
                    <a:pt x="118082" y="229744"/>
                  </a:moveTo>
                  <a:cubicBezTo>
                    <a:pt x="118082" y="245188"/>
                    <a:pt x="118082" y="258702"/>
                    <a:pt x="118082" y="273375"/>
                  </a:cubicBezTo>
                  <a:cubicBezTo>
                    <a:pt x="144500" y="273375"/>
                    <a:pt x="169365" y="273375"/>
                    <a:pt x="196302" y="273375"/>
                  </a:cubicBezTo>
                  <a:cubicBezTo>
                    <a:pt x="196302" y="257544"/>
                    <a:pt x="196302" y="243258"/>
                    <a:pt x="196302" y="229744"/>
                  </a:cubicBezTo>
                  <a:cubicBezTo>
                    <a:pt x="168848" y="229744"/>
                    <a:pt x="143464" y="229744"/>
                    <a:pt x="118082" y="229744"/>
                  </a:cubicBezTo>
                  <a:close/>
                  <a:moveTo>
                    <a:pt x="211325" y="228972"/>
                  </a:moveTo>
                  <a:cubicBezTo>
                    <a:pt x="211325" y="244802"/>
                    <a:pt x="211325" y="259089"/>
                    <a:pt x="211325" y="272990"/>
                  </a:cubicBezTo>
                  <a:cubicBezTo>
                    <a:pt x="225830" y="272990"/>
                    <a:pt x="238263" y="272990"/>
                    <a:pt x="251212" y="272990"/>
                  </a:cubicBezTo>
                  <a:cubicBezTo>
                    <a:pt x="251212" y="257930"/>
                    <a:pt x="251212" y="243644"/>
                    <a:pt x="251212" y="228972"/>
                  </a:cubicBezTo>
                  <a:cubicBezTo>
                    <a:pt x="237227" y="228972"/>
                    <a:pt x="225311" y="228972"/>
                    <a:pt x="211325" y="228972"/>
                  </a:cubicBezTo>
                  <a:close/>
                  <a:moveTo>
                    <a:pt x="65761" y="228972"/>
                  </a:moveTo>
                  <a:cubicBezTo>
                    <a:pt x="65761" y="244802"/>
                    <a:pt x="65761" y="259089"/>
                    <a:pt x="65761" y="272990"/>
                  </a:cubicBezTo>
                  <a:cubicBezTo>
                    <a:pt x="79747" y="272990"/>
                    <a:pt x="92181" y="272990"/>
                    <a:pt x="104094" y="272990"/>
                  </a:cubicBezTo>
                  <a:cubicBezTo>
                    <a:pt x="104094" y="257544"/>
                    <a:pt x="104094" y="243644"/>
                    <a:pt x="104094" y="228972"/>
                  </a:cubicBezTo>
                  <a:cubicBezTo>
                    <a:pt x="90626" y="228972"/>
                    <a:pt x="79229" y="228972"/>
                    <a:pt x="65761" y="228972"/>
                  </a:cubicBezTo>
                  <a:close/>
                  <a:moveTo>
                    <a:pt x="217542" y="206962"/>
                  </a:moveTo>
                  <a:cubicBezTo>
                    <a:pt x="214434" y="206577"/>
                    <a:pt x="210807" y="213140"/>
                    <a:pt x="206145" y="218546"/>
                  </a:cubicBezTo>
                  <a:cubicBezTo>
                    <a:pt x="224794" y="218546"/>
                    <a:pt x="237227" y="218546"/>
                    <a:pt x="249140" y="218546"/>
                  </a:cubicBezTo>
                  <a:cubicBezTo>
                    <a:pt x="249659" y="216615"/>
                    <a:pt x="250176" y="214684"/>
                    <a:pt x="250695" y="212754"/>
                  </a:cubicBezTo>
                  <a:cubicBezTo>
                    <a:pt x="239816" y="210823"/>
                    <a:pt x="228938" y="207734"/>
                    <a:pt x="217542" y="206962"/>
                  </a:cubicBezTo>
                  <a:close/>
                  <a:moveTo>
                    <a:pt x="97361" y="206962"/>
                  </a:moveTo>
                  <a:cubicBezTo>
                    <a:pt x="86482" y="207734"/>
                    <a:pt x="75603" y="210823"/>
                    <a:pt x="64725" y="213140"/>
                  </a:cubicBezTo>
                  <a:cubicBezTo>
                    <a:pt x="65244" y="215071"/>
                    <a:pt x="66279" y="217001"/>
                    <a:pt x="66797" y="218932"/>
                  </a:cubicBezTo>
                  <a:cubicBezTo>
                    <a:pt x="79229" y="218932"/>
                    <a:pt x="91662" y="218932"/>
                    <a:pt x="109275" y="218932"/>
                  </a:cubicBezTo>
                  <a:cubicBezTo>
                    <a:pt x="103577" y="213140"/>
                    <a:pt x="99950" y="206577"/>
                    <a:pt x="97361" y="206962"/>
                  </a:cubicBezTo>
                  <a:close/>
                  <a:moveTo>
                    <a:pt x="167552" y="205031"/>
                  </a:moveTo>
                  <a:cubicBezTo>
                    <a:pt x="156156" y="205708"/>
                    <a:pt x="144241" y="207927"/>
                    <a:pt x="133622" y="206577"/>
                  </a:cubicBezTo>
                  <a:cubicBezTo>
                    <a:pt x="127923" y="205804"/>
                    <a:pt x="121190" y="211209"/>
                    <a:pt x="114974" y="213912"/>
                  </a:cubicBezTo>
                  <a:cubicBezTo>
                    <a:pt x="116010" y="215843"/>
                    <a:pt x="117046" y="217388"/>
                    <a:pt x="118599" y="219318"/>
                  </a:cubicBezTo>
                  <a:cubicBezTo>
                    <a:pt x="143983" y="219318"/>
                    <a:pt x="169365" y="219318"/>
                    <a:pt x="194749" y="219318"/>
                  </a:cubicBezTo>
                  <a:cubicBezTo>
                    <a:pt x="195785" y="217001"/>
                    <a:pt x="197338" y="215071"/>
                    <a:pt x="198374" y="212754"/>
                  </a:cubicBezTo>
                  <a:cubicBezTo>
                    <a:pt x="189828" y="205225"/>
                    <a:pt x="178949" y="204356"/>
                    <a:pt x="167552" y="205031"/>
                  </a:cubicBezTo>
                  <a:close/>
                  <a:moveTo>
                    <a:pt x="159523" y="0"/>
                  </a:moveTo>
                  <a:cubicBezTo>
                    <a:pt x="163668" y="5406"/>
                    <a:pt x="171437" y="10811"/>
                    <a:pt x="171956" y="16218"/>
                  </a:cubicBezTo>
                  <a:cubicBezTo>
                    <a:pt x="172992" y="44405"/>
                    <a:pt x="172473" y="72591"/>
                    <a:pt x="172473" y="101165"/>
                  </a:cubicBezTo>
                  <a:cubicBezTo>
                    <a:pt x="172473" y="110431"/>
                    <a:pt x="172473" y="119312"/>
                    <a:pt x="172473" y="130123"/>
                  </a:cubicBezTo>
                  <a:cubicBezTo>
                    <a:pt x="211325" y="142094"/>
                    <a:pt x="231010" y="164103"/>
                    <a:pt x="236708" y="193448"/>
                  </a:cubicBezTo>
                  <a:cubicBezTo>
                    <a:pt x="281259" y="206577"/>
                    <a:pt x="284367" y="210051"/>
                    <a:pt x="284367" y="246733"/>
                  </a:cubicBezTo>
                  <a:cubicBezTo>
                    <a:pt x="284367" y="261406"/>
                    <a:pt x="284367" y="276078"/>
                    <a:pt x="284367" y="292296"/>
                  </a:cubicBezTo>
                  <a:cubicBezTo>
                    <a:pt x="200446" y="292296"/>
                    <a:pt x="118082" y="292296"/>
                    <a:pt x="33125" y="292296"/>
                  </a:cubicBezTo>
                  <a:cubicBezTo>
                    <a:pt x="33125" y="269128"/>
                    <a:pt x="31053" y="245575"/>
                    <a:pt x="33644" y="222407"/>
                  </a:cubicBezTo>
                  <a:cubicBezTo>
                    <a:pt x="35716" y="204646"/>
                    <a:pt x="54882" y="197309"/>
                    <a:pt x="77675" y="196150"/>
                  </a:cubicBezTo>
                  <a:cubicBezTo>
                    <a:pt x="85963" y="169122"/>
                    <a:pt x="98914" y="145568"/>
                    <a:pt x="134658" y="132826"/>
                  </a:cubicBezTo>
                  <a:cubicBezTo>
                    <a:pt x="139839" y="130896"/>
                    <a:pt x="142428" y="122401"/>
                    <a:pt x="142428" y="116610"/>
                  </a:cubicBezTo>
                  <a:cubicBezTo>
                    <a:pt x="143464" y="87650"/>
                    <a:pt x="142947" y="58691"/>
                    <a:pt x="142947" y="29732"/>
                  </a:cubicBezTo>
                  <a:cubicBezTo>
                    <a:pt x="142947" y="25098"/>
                    <a:pt x="140875" y="20079"/>
                    <a:pt x="143464" y="16218"/>
                  </a:cubicBezTo>
                  <a:cubicBezTo>
                    <a:pt x="147608" y="10426"/>
                    <a:pt x="153824" y="5406"/>
                    <a:pt x="15952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2F4D447-3C20-435C-9E57-53E2D2EBC892}"/>
              </a:ext>
            </a:extLst>
          </p:cNvPr>
          <p:cNvGrpSpPr/>
          <p:nvPr/>
        </p:nvGrpSpPr>
        <p:grpSpPr>
          <a:xfrm>
            <a:off x="8490825" y="5963367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7A33EA8-7ACF-417E-825D-4DF8282490BF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5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Freeform: Shape 147">
              <a:extLst>
                <a:ext uri="{FF2B5EF4-FFF2-40B4-BE49-F238E27FC236}">
                  <a16:creationId xmlns:a16="http://schemas.microsoft.com/office/drawing/2014/main" id="{B5748F89-EEC5-46E5-AB3A-B08D3B7FB323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그룹 2">
            <a:extLst>
              <a:ext uri="{FF2B5EF4-FFF2-40B4-BE49-F238E27FC236}">
                <a16:creationId xmlns:a16="http://schemas.microsoft.com/office/drawing/2014/main" id="{441D765B-F4B2-4D0C-9497-3A680900E8BB}"/>
              </a:ext>
            </a:extLst>
          </p:cNvPr>
          <p:cNvGrpSpPr/>
          <p:nvPr/>
        </p:nvGrpSpPr>
        <p:grpSpPr>
          <a:xfrm rot="21284494">
            <a:off x="9092273" y="6361562"/>
            <a:ext cx="478576" cy="281110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78EABF73-4C20-43D1-BA54-C8C98B425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93A51B45-2EEF-4386-BC80-EFF0DE9B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2" name="그룹 2">
            <a:extLst>
              <a:ext uri="{FF2B5EF4-FFF2-40B4-BE49-F238E27FC236}">
                <a16:creationId xmlns:a16="http://schemas.microsoft.com/office/drawing/2014/main" id="{752BC9E2-54B2-49BB-888B-3B9C77E99DD8}"/>
              </a:ext>
            </a:extLst>
          </p:cNvPr>
          <p:cNvGrpSpPr/>
          <p:nvPr/>
        </p:nvGrpSpPr>
        <p:grpSpPr>
          <a:xfrm rot="21284494">
            <a:off x="9738321" y="6299740"/>
            <a:ext cx="589894" cy="346497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E00EDA71-B465-4FE5-BC49-26FF7077C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EED3C2C7-E796-46E3-9EE5-98D572A72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1B084A9-F5C0-4ED1-8FA4-180A07B53528}"/>
              </a:ext>
            </a:extLst>
          </p:cNvPr>
          <p:cNvGrpSpPr/>
          <p:nvPr/>
        </p:nvGrpSpPr>
        <p:grpSpPr>
          <a:xfrm>
            <a:off x="10391552" y="5959781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D4416220-6C09-4A8D-9BC9-9B08E2D3118C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BAD574B4-6C21-4256-B4AD-7FDC8E99E456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6A7F0D8D-B494-45F9-BE4F-BDF667B2514C}"/>
              </a:ext>
            </a:extLst>
          </p:cNvPr>
          <p:cNvSpPr/>
          <p:nvPr/>
        </p:nvSpPr>
        <p:spPr>
          <a:xfrm>
            <a:off x="9514035" y="4966322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9" name="자유형: 도형 68">
            <a:extLst>
              <a:ext uri="{FF2B5EF4-FFF2-40B4-BE49-F238E27FC236}">
                <a16:creationId xmlns:a16="http://schemas.microsoft.com/office/drawing/2014/main" id="{AE98600D-AA23-4BEC-8040-81376CF7C22F}"/>
              </a:ext>
            </a:extLst>
          </p:cNvPr>
          <p:cNvSpPr/>
          <p:nvPr/>
        </p:nvSpPr>
        <p:spPr>
          <a:xfrm flipH="1">
            <a:off x="7954787" y="5641804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3" name="자유형: 도형 432">
            <a:extLst>
              <a:ext uri="{FF2B5EF4-FFF2-40B4-BE49-F238E27FC236}">
                <a16:creationId xmlns:a16="http://schemas.microsoft.com/office/drawing/2014/main" id="{CC0B49EC-1525-42CB-B735-6A1FC0BB0F77}"/>
              </a:ext>
            </a:extLst>
          </p:cNvPr>
          <p:cNvSpPr/>
          <p:nvPr/>
        </p:nvSpPr>
        <p:spPr>
          <a:xfrm>
            <a:off x="10689799" y="4491236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0" name="Oval 1">
            <a:extLst>
              <a:ext uri="{FF2B5EF4-FFF2-40B4-BE49-F238E27FC236}">
                <a16:creationId xmlns:a16="http://schemas.microsoft.com/office/drawing/2014/main" id="{7CD2AA38-FCC8-475F-8EB5-E59677346C5A}"/>
              </a:ext>
            </a:extLst>
          </p:cNvPr>
          <p:cNvSpPr>
            <a:spLocks noChangeAspect="1"/>
          </p:cNvSpPr>
          <p:nvPr/>
        </p:nvSpPr>
        <p:spPr>
          <a:xfrm>
            <a:off x="6842713" y="3353992"/>
            <a:ext cx="731520" cy="731520"/>
          </a:xfrm>
          <a:prstGeom prst="roundRect">
            <a:avLst/>
          </a:prstGeom>
          <a:solidFill>
            <a:schemeClr val="accent5"/>
          </a:solidFill>
          <a:ln w="63500">
            <a:noFill/>
          </a:ln>
          <a:effectLst>
            <a:innerShdw blurRad="88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1" name="Oval 2">
            <a:extLst>
              <a:ext uri="{FF2B5EF4-FFF2-40B4-BE49-F238E27FC236}">
                <a16:creationId xmlns:a16="http://schemas.microsoft.com/office/drawing/2014/main" id="{162F5F6A-85CA-4B74-A495-F6E6933CAE61}"/>
              </a:ext>
            </a:extLst>
          </p:cNvPr>
          <p:cNvSpPr>
            <a:spLocks noChangeAspect="1"/>
          </p:cNvSpPr>
          <p:nvPr/>
        </p:nvSpPr>
        <p:spPr>
          <a:xfrm>
            <a:off x="6842713" y="1799312"/>
            <a:ext cx="731520" cy="731520"/>
          </a:xfrm>
          <a:prstGeom prst="roundRect">
            <a:avLst/>
          </a:prstGeom>
          <a:solidFill>
            <a:schemeClr val="accent1"/>
          </a:solidFill>
          <a:ln w="63500">
            <a:noFill/>
          </a:ln>
          <a:effectLst>
            <a:innerShdw blurRad="88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2" name="Oval 3">
            <a:extLst>
              <a:ext uri="{FF2B5EF4-FFF2-40B4-BE49-F238E27FC236}">
                <a16:creationId xmlns:a16="http://schemas.microsoft.com/office/drawing/2014/main" id="{5E45673F-B42A-4FBC-8DCA-57129CDF2015}"/>
              </a:ext>
            </a:extLst>
          </p:cNvPr>
          <p:cNvSpPr>
            <a:spLocks noChangeAspect="1"/>
          </p:cNvSpPr>
          <p:nvPr/>
        </p:nvSpPr>
        <p:spPr>
          <a:xfrm>
            <a:off x="903831" y="3324052"/>
            <a:ext cx="731520" cy="731520"/>
          </a:xfrm>
          <a:prstGeom prst="roundRect">
            <a:avLst/>
          </a:prstGeom>
          <a:solidFill>
            <a:schemeClr val="accent2"/>
          </a:solidFill>
          <a:ln w="63500">
            <a:noFill/>
          </a:ln>
          <a:effectLst>
            <a:innerShdw blurRad="88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3" name="Oval 4">
            <a:extLst>
              <a:ext uri="{FF2B5EF4-FFF2-40B4-BE49-F238E27FC236}">
                <a16:creationId xmlns:a16="http://schemas.microsoft.com/office/drawing/2014/main" id="{110ADAA0-C234-4945-865B-B16D622BEBDC}"/>
              </a:ext>
            </a:extLst>
          </p:cNvPr>
          <p:cNvSpPr>
            <a:spLocks noChangeAspect="1"/>
          </p:cNvSpPr>
          <p:nvPr/>
        </p:nvSpPr>
        <p:spPr>
          <a:xfrm>
            <a:off x="903831" y="1769372"/>
            <a:ext cx="731520" cy="731520"/>
          </a:xfrm>
          <a:prstGeom prst="roundRect">
            <a:avLst/>
          </a:prstGeom>
          <a:solidFill>
            <a:schemeClr val="accent4"/>
          </a:solidFill>
          <a:ln w="63500">
            <a:noFill/>
          </a:ln>
          <a:effectLst>
            <a:innerShdw blurRad="88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EC8689-BFE0-4F98-A955-0A60B1E8E801}"/>
              </a:ext>
            </a:extLst>
          </p:cNvPr>
          <p:cNvSpPr txBox="1"/>
          <p:nvPr/>
        </p:nvSpPr>
        <p:spPr>
          <a:xfrm>
            <a:off x="917898" y="1833207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DB577C-11F6-411C-A425-B26EC342447C}"/>
              </a:ext>
            </a:extLst>
          </p:cNvPr>
          <p:cNvSpPr txBox="1"/>
          <p:nvPr/>
        </p:nvSpPr>
        <p:spPr>
          <a:xfrm>
            <a:off x="931087" y="3405747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1A2235-0640-4415-8BC0-957B3CFC16E5}"/>
              </a:ext>
            </a:extLst>
          </p:cNvPr>
          <p:cNvSpPr txBox="1"/>
          <p:nvPr/>
        </p:nvSpPr>
        <p:spPr>
          <a:xfrm>
            <a:off x="6869969" y="1879792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4F03EA-FA93-4423-8BC3-317E86C22D12}"/>
              </a:ext>
            </a:extLst>
          </p:cNvPr>
          <p:cNvSpPr txBox="1"/>
          <p:nvPr/>
        </p:nvSpPr>
        <p:spPr>
          <a:xfrm>
            <a:off x="6869969" y="3433256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Group 6">
            <a:extLst>
              <a:ext uri="{FF2B5EF4-FFF2-40B4-BE49-F238E27FC236}">
                <a16:creationId xmlns:a16="http://schemas.microsoft.com/office/drawing/2014/main" id="{B76870B4-E7B4-4299-86A9-206CD5A260C5}"/>
              </a:ext>
            </a:extLst>
          </p:cNvPr>
          <p:cNvGrpSpPr/>
          <p:nvPr/>
        </p:nvGrpSpPr>
        <p:grpSpPr>
          <a:xfrm>
            <a:off x="1860543" y="1622911"/>
            <a:ext cx="3488745" cy="1024443"/>
            <a:chOff x="2040841" y="951079"/>
            <a:chExt cx="3488745" cy="102444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635F2BD-E893-4A31-B2C0-F6108EF9C02E}"/>
                </a:ext>
              </a:extLst>
            </p:cNvPr>
            <p:cNvSpPr txBox="1"/>
            <p:nvPr/>
          </p:nvSpPr>
          <p:spPr>
            <a:xfrm>
              <a:off x="2040841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F5F48F0-9442-4B84-B506-EDC26071E279}"/>
                </a:ext>
              </a:extLst>
            </p:cNvPr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9BD5BA4-4C59-49F4-B483-3118757C19B6}"/>
                </a:ext>
              </a:extLst>
            </p:cNvPr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11">
            <a:extLst>
              <a:ext uri="{FF2B5EF4-FFF2-40B4-BE49-F238E27FC236}">
                <a16:creationId xmlns:a16="http://schemas.microsoft.com/office/drawing/2014/main" id="{A90C09D4-BDCD-458E-8FF4-2CE0BEF2D7B5}"/>
              </a:ext>
            </a:extLst>
          </p:cNvPr>
          <p:cNvGrpSpPr/>
          <p:nvPr/>
        </p:nvGrpSpPr>
        <p:grpSpPr>
          <a:xfrm>
            <a:off x="1860543" y="3177591"/>
            <a:ext cx="3488745" cy="1024443"/>
            <a:chOff x="2040841" y="2369571"/>
            <a:chExt cx="3488745" cy="102444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EFD9596-9256-4B39-A3F7-28FE4BDB6583}"/>
                </a:ext>
              </a:extLst>
            </p:cNvPr>
            <p:cNvSpPr txBox="1"/>
            <p:nvPr/>
          </p:nvSpPr>
          <p:spPr>
            <a:xfrm>
              <a:off x="2040841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04C3A2A-B4FF-4E36-BAD1-46607900DB2F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2E2444-67F6-4430-8F44-165C58B53490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16">
            <a:extLst>
              <a:ext uri="{FF2B5EF4-FFF2-40B4-BE49-F238E27FC236}">
                <a16:creationId xmlns:a16="http://schemas.microsoft.com/office/drawing/2014/main" id="{A5578E7E-12FB-40AE-A9A5-5D1C5CADE305}"/>
              </a:ext>
            </a:extLst>
          </p:cNvPr>
          <p:cNvGrpSpPr/>
          <p:nvPr/>
        </p:nvGrpSpPr>
        <p:grpSpPr>
          <a:xfrm>
            <a:off x="7799425" y="1652851"/>
            <a:ext cx="3488745" cy="1024443"/>
            <a:chOff x="2040841" y="3788063"/>
            <a:chExt cx="3488745" cy="102444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4FB2B67-A950-477B-8F12-C48E6B246E36}"/>
                </a:ext>
              </a:extLst>
            </p:cNvPr>
            <p:cNvSpPr txBox="1"/>
            <p:nvPr/>
          </p:nvSpPr>
          <p:spPr>
            <a:xfrm>
              <a:off x="2040841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AC62ECC-E3AF-4562-B440-BF290C5501FC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5626974-D6E8-4564-BB7F-10688D33D28C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21">
            <a:extLst>
              <a:ext uri="{FF2B5EF4-FFF2-40B4-BE49-F238E27FC236}">
                <a16:creationId xmlns:a16="http://schemas.microsoft.com/office/drawing/2014/main" id="{A54A6987-C84E-43EE-B569-609E2AFE94FB}"/>
              </a:ext>
            </a:extLst>
          </p:cNvPr>
          <p:cNvGrpSpPr/>
          <p:nvPr/>
        </p:nvGrpSpPr>
        <p:grpSpPr>
          <a:xfrm>
            <a:off x="7799425" y="3207531"/>
            <a:ext cx="3488745" cy="1024443"/>
            <a:chOff x="2040841" y="5206555"/>
            <a:chExt cx="3488745" cy="102444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4E64DFA-C295-455B-8F45-7146E8208654}"/>
                </a:ext>
              </a:extLst>
            </p:cNvPr>
            <p:cNvSpPr txBox="1"/>
            <p:nvPr/>
          </p:nvSpPr>
          <p:spPr>
            <a:xfrm>
              <a:off x="2040841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5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2A6A5D2-759E-4E46-BF54-8DC0B70FEC66}"/>
                </a:ext>
              </a:extLst>
            </p:cNvPr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3715B6F-E6A6-44E2-98B1-70B3DC6D7F59}"/>
                </a:ext>
              </a:extLst>
            </p:cNvPr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5DB7FB58-71E4-4059-9CFF-6227ADF95ED7}"/>
              </a:ext>
            </a:extLst>
          </p:cNvPr>
          <p:cNvGrpSpPr/>
          <p:nvPr/>
        </p:nvGrpSpPr>
        <p:grpSpPr>
          <a:xfrm>
            <a:off x="298381" y="5633657"/>
            <a:ext cx="582229" cy="689262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" name="Freeform: Shape 150">
              <a:extLst>
                <a:ext uri="{FF2B5EF4-FFF2-40B4-BE49-F238E27FC236}">
                  <a16:creationId xmlns:a16="http://schemas.microsoft.com/office/drawing/2014/main" id="{101D389D-4434-4FB6-AA29-6C4AB18CE74D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51">
              <a:extLst>
                <a:ext uri="{FF2B5EF4-FFF2-40B4-BE49-F238E27FC236}">
                  <a16:creationId xmlns:a16="http://schemas.microsoft.com/office/drawing/2014/main" id="{B451E18F-58E0-4A9B-B437-C5FF24AF2018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55C57C87-8562-4CE3-9EF5-0110DDC978C9}"/>
              </a:ext>
            </a:extLst>
          </p:cNvPr>
          <p:cNvGrpSpPr/>
          <p:nvPr/>
        </p:nvGrpSpPr>
        <p:grpSpPr>
          <a:xfrm>
            <a:off x="1451073" y="5546846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D2F2259F-A81D-4188-AC5F-7ADFBD1AF2F8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Freeform: Shape 151">
              <a:extLst>
                <a:ext uri="{FF2B5EF4-FFF2-40B4-BE49-F238E27FC236}">
                  <a16:creationId xmlns:a16="http://schemas.microsoft.com/office/drawing/2014/main" id="{5DD30FB5-20CB-4BC8-A2F2-0782259D02F5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03E38299-FEEA-448C-B150-37032F5D74C5}"/>
              </a:ext>
            </a:extLst>
          </p:cNvPr>
          <p:cNvGrpSpPr/>
          <p:nvPr/>
        </p:nvGrpSpPr>
        <p:grpSpPr>
          <a:xfrm>
            <a:off x="4398070" y="5232284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E0428C0-CCF7-489F-95DB-F8242E549F02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Freeform: Shape 147">
              <a:extLst>
                <a:ext uri="{FF2B5EF4-FFF2-40B4-BE49-F238E27FC236}">
                  <a16:creationId xmlns:a16="http://schemas.microsoft.com/office/drawing/2014/main" id="{6F08AC88-4BF1-41B5-9CF9-A14308D40980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114B726-671C-4F98-866C-10B37A62C763}"/>
              </a:ext>
            </a:extLst>
          </p:cNvPr>
          <p:cNvGrpSpPr/>
          <p:nvPr/>
        </p:nvGrpSpPr>
        <p:grpSpPr>
          <a:xfrm>
            <a:off x="2819676" y="5459041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D77CB24-5F96-4EB9-8295-4CCF13091379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1896F40-A1B7-44CE-B65C-124B572D4DEA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31678B8-4A71-45BC-B7C6-24DBE24621B6}"/>
              </a:ext>
            </a:extLst>
          </p:cNvPr>
          <p:cNvGrpSpPr/>
          <p:nvPr/>
        </p:nvGrpSpPr>
        <p:grpSpPr>
          <a:xfrm>
            <a:off x="3792841" y="5359268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840181-485A-4916-8452-ADC408C9F406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B8E171C-7763-40EC-B981-C5DEFDC68089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5" name="그룹 2">
            <a:extLst>
              <a:ext uri="{FF2B5EF4-FFF2-40B4-BE49-F238E27FC236}">
                <a16:creationId xmlns:a16="http://schemas.microsoft.com/office/drawing/2014/main" id="{28154BDB-D481-4F67-BEB9-409A2100F6EF}"/>
              </a:ext>
            </a:extLst>
          </p:cNvPr>
          <p:cNvGrpSpPr/>
          <p:nvPr/>
        </p:nvGrpSpPr>
        <p:grpSpPr>
          <a:xfrm rot="21412291">
            <a:off x="918795" y="5860805"/>
            <a:ext cx="743645" cy="436809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29DA8804-FFB4-4C6A-9445-CC13C67F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11BAE5EB-84A4-4060-975D-A4822F46F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18" name="그룹 2">
            <a:extLst>
              <a:ext uri="{FF2B5EF4-FFF2-40B4-BE49-F238E27FC236}">
                <a16:creationId xmlns:a16="http://schemas.microsoft.com/office/drawing/2014/main" id="{13A3F481-1397-46E7-B735-86EDBA566AD1}"/>
              </a:ext>
            </a:extLst>
          </p:cNvPr>
          <p:cNvGrpSpPr/>
          <p:nvPr/>
        </p:nvGrpSpPr>
        <p:grpSpPr>
          <a:xfrm>
            <a:off x="674629" y="5985602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880F0B57-6CCD-4A8F-B4D5-1DAF5A6A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4FD2925D-6C8D-4886-9C2B-490FFC4E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21" name="그룹 2">
            <a:extLst>
              <a:ext uri="{FF2B5EF4-FFF2-40B4-BE49-F238E27FC236}">
                <a16:creationId xmlns:a16="http://schemas.microsoft.com/office/drawing/2014/main" id="{5FE16123-B415-4127-B7E8-EDC82E202DDE}"/>
              </a:ext>
            </a:extLst>
          </p:cNvPr>
          <p:cNvGrpSpPr/>
          <p:nvPr/>
        </p:nvGrpSpPr>
        <p:grpSpPr>
          <a:xfrm rot="21255077">
            <a:off x="1971932" y="5908254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id="{8E992B1F-2358-473D-8BD5-A6EB6340E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3" name="Freeform 42">
              <a:extLst>
                <a:ext uri="{FF2B5EF4-FFF2-40B4-BE49-F238E27FC236}">
                  <a16:creationId xmlns:a16="http://schemas.microsoft.com/office/drawing/2014/main" id="{AD300688-8CE1-4016-A4A2-34C14B814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24" name="그룹 2">
            <a:extLst>
              <a:ext uri="{FF2B5EF4-FFF2-40B4-BE49-F238E27FC236}">
                <a16:creationId xmlns:a16="http://schemas.microsoft.com/office/drawing/2014/main" id="{B5982E4D-423F-4E30-97D8-6A66A8E2F635}"/>
              </a:ext>
            </a:extLst>
          </p:cNvPr>
          <p:cNvGrpSpPr/>
          <p:nvPr/>
        </p:nvGrpSpPr>
        <p:grpSpPr>
          <a:xfrm rot="21279230">
            <a:off x="4036157" y="5713841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592E113B-9547-4573-AFAA-53E1848E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B03D1CBC-0415-431A-88ED-91878653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27" name="자유형: 도형 126">
            <a:extLst>
              <a:ext uri="{FF2B5EF4-FFF2-40B4-BE49-F238E27FC236}">
                <a16:creationId xmlns:a16="http://schemas.microsoft.com/office/drawing/2014/main" id="{4664A668-335C-4A09-A3CF-626F5997836F}"/>
              </a:ext>
            </a:extLst>
          </p:cNvPr>
          <p:cNvSpPr/>
          <p:nvPr/>
        </p:nvSpPr>
        <p:spPr>
          <a:xfrm rot="20876823">
            <a:off x="2504709" y="5919354"/>
            <a:ext cx="360856" cy="338908"/>
          </a:xfrm>
          <a:custGeom>
            <a:avLst/>
            <a:gdLst>
              <a:gd name="connsiteX0" fmla="*/ 1262368 w 1641980"/>
              <a:gd name="connsiteY0" fmla="*/ 1248633 h 1542113"/>
              <a:gd name="connsiteX1" fmla="*/ 1063997 w 1641980"/>
              <a:gd name="connsiteY1" fmla="*/ 1261222 h 1542113"/>
              <a:gd name="connsiteX2" fmla="*/ 1065058 w 1641980"/>
              <a:gd name="connsiteY2" fmla="*/ 1268657 h 1542113"/>
              <a:gd name="connsiteX3" fmla="*/ 1061191 w 1641980"/>
              <a:gd name="connsiteY3" fmla="*/ 1297078 h 1542113"/>
              <a:gd name="connsiteX4" fmla="*/ 1081179 w 1641980"/>
              <a:gd name="connsiteY4" fmla="*/ 1342953 h 1542113"/>
              <a:gd name="connsiteX5" fmla="*/ 1270588 w 1641980"/>
              <a:gd name="connsiteY5" fmla="*/ 1316942 h 1542113"/>
              <a:gd name="connsiteX6" fmla="*/ 1269392 w 1641980"/>
              <a:gd name="connsiteY6" fmla="*/ 1308373 h 1542113"/>
              <a:gd name="connsiteX7" fmla="*/ 1279719 w 1641980"/>
              <a:gd name="connsiteY7" fmla="*/ 1268588 h 1542113"/>
              <a:gd name="connsiteX8" fmla="*/ 1262368 w 1641980"/>
              <a:gd name="connsiteY8" fmla="*/ 1248633 h 1542113"/>
              <a:gd name="connsiteX9" fmla="*/ 1065336 w 1641980"/>
              <a:gd name="connsiteY9" fmla="*/ 1118362 h 1542113"/>
              <a:gd name="connsiteX10" fmla="*/ 1060019 w 1641980"/>
              <a:gd name="connsiteY10" fmla="*/ 1129383 h 1542113"/>
              <a:gd name="connsiteX11" fmla="*/ 1047347 w 1641980"/>
              <a:gd name="connsiteY11" fmla="*/ 1204752 h 1542113"/>
              <a:gd name="connsiteX12" fmla="*/ 1062682 w 1641980"/>
              <a:gd name="connsiteY12" fmla="*/ 1203778 h 1542113"/>
              <a:gd name="connsiteX13" fmla="*/ 1068180 w 1641980"/>
              <a:gd name="connsiteY13" fmla="*/ 1168288 h 1542113"/>
              <a:gd name="connsiteX14" fmla="*/ 1075334 w 1641980"/>
              <a:gd name="connsiteY14" fmla="*/ 1130541 h 1542113"/>
              <a:gd name="connsiteX15" fmla="*/ 1003419 w 1641980"/>
              <a:gd name="connsiteY15" fmla="*/ 1056067 h 1542113"/>
              <a:gd name="connsiteX16" fmla="*/ 958480 w 1641980"/>
              <a:gd name="connsiteY16" fmla="*/ 1152439 h 1542113"/>
              <a:gd name="connsiteX17" fmla="*/ 997046 w 1641980"/>
              <a:gd name="connsiteY17" fmla="*/ 1162546 h 1542113"/>
              <a:gd name="connsiteX18" fmla="*/ 1016117 w 1641980"/>
              <a:gd name="connsiteY18" fmla="*/ 1092360 h 1542113"/>
              <a:gd name="connsiteX19" fmla="*/ 1024446 w 1641980"/>
              <a:gd name="connsiteY19" fmla="*/ 1076737 h 1542113"/>
              <a:gd name="connsiteX20" fmla="*/ 324612 w 1641980"/>
              <a:gd name="connsiteY20" fmla="*/ 946625 h 1542113"/>
              <a:gd name="connsiteX21" fmla="*/ 53737 w 1641980"/>
              <a:gd name="connsiteY21" fmla="*/ 1217501 h 1542113"/>
              <a:gd name="connsiteX22" fmla="*/ 324612 w 1641980"/>
              <a:gd name="connsiteY22" fmla="*/ 1488377 h 1542113"/>
              <a:gd name="connsiteX23" fmla="*/ 595488 w 1641980"/>
              <a:gd name="connsiteY23" fmla="*/ 1217501 h 1542113"/>
              <a:gd name="connsiteX24" fmla="*/ 475341 w 1641980"/>
              <a:gd name="connsiteY24" fmla="*/ 992495 h 1542113"/>
              <a:gd name="connsiteX25" fmla="*/ 380614 w 1641980"/>
              <a:gd name="connsiteY25" fmla="*/ 1187854 h 1542113"/>
              <a:gd name="connsiteX26" fmla="*/ 388801 w 1641980"/>
              <a:gd name="connsiteY26" fmla="*/ 1217501 h 1542113"/>
              <a:gd name="connsiteX27" fmla="*/ 324612 w 1641980"/>
              <a:gd name="connsiteY27" fmla="*/ 1281690 h 1542113"/>
              <a:gd name="connsiteX28" fmla="*/ 260424 w 1641980"/>
              <a:gd name="connsiteY28" fmla="*/ 1217501 h 1542113"/>
              <a:gd name="connsiteX29" fmla="*/ 324612 w 1641980"/>
              <a:gd name="connsiteY29" fmla="*/ 1153312 h 1542113"/>
              <a:gd name="connsiteX30" fmla="*/ 335089 w 1641980"/>
              <a:gd name="connsiteY30" fmla="*/ 1155427 h 1542113"/>
              <a:gd name="connsiteX31" fmla="*/ 426540 w 1641980"/>
              <a:gd name="connsiteY31" fmla="*/ 966822 h 1542113"/>
              <a:gd name="connsiteX32" fmla="*/ 324612 w 1641980"/>
              <a:gd name="connsiteY32" fmla="*/ 946625 h 1542113"/>
              <a:gd name="connsiteX33" fmla="*/ 881734 w 1641980"/>
              <a:gd name="connsiteY33" fmla="*/ 945722 h 1542113"/>
              <a:gd name="connsiteX34" fmla="*/ 900865 w 1641980"/>
              <a:gd name="connsiteY34" fmla="*/ 1087011 h 1542113"/>
              <a:gd name="connsiteX35" fmla="*/ 896417 w 1641980"/>
              <a:gd name="connsiteY35" fmla="*/ 1149478 h 1542113"/>
              <a:gd name="connsiteX36" fmla="*/ 896666 w 1641980"/>
              <a:gd name="connsiteY36" fmla="*/ 1154595 h 1542113"/>
              <a:gd name="connsiteX37" fmla="*/ 961369 w 1641980"/>
              <a:gd name="connsiteY37" fmla="*/ 1015841 h 1542113"/>
              <a:gd name="connsiteX38" fmla="*/ 919617 w 1641980"/>
              <a:gd name="connsiteY38" fmla="*/ 976949 h 1542113"/>
              <a:gd name="connsiteX39" fmla="*/ 881734 w 1641980"/>
              <a:gd name="connsiteY39" fmla="*/ 945722 h 1542113"/>
              <a:gd name="connsiteX40" fmla="*/ 1317368 w 1641980"/>
              <a:gd name="connsiteY40" fmla="*/ 941988 h 1542113"/>
              <a:gd name="connsiteX41" fmla="*/ 1205415 w 1641980"/>
              <a:gd name="connsiteY41" fmla="*/ 966946 h 1542113"/>
              <a:gd name="connsiteX42" fmla="*/ 1203759 w 1641980"/>
              <a:gd name="connsiteY42" fmla="*/ 969322 h 1542113"/>
              <a:gd name="connsiteX43" fmla="*/ 1202542 w 1641980"/>
              <a:gd name="connsiteY43" fmla="*/ 968473 h 1542113"/>
              <a:gd name="connsiteX44" fmla="*/ 1140677 w 1641980"/>
              <a:gd name="connsiteY44" fmla="*/ 1008095 h 1542113"/>
              <a:gd name="connsiteX45" fmla="*/ 1110426 w 1641980"/>
              <a:gd name="connsiteY45" fmla="*/ 1042185 h 1542113"/>
              <a:gd name="connsiteX46" fmla="*/ 1111824 w 1641980"/>
              <a:gd name="connsiteY46" fmla="*/ 1043705 h 1542113"/>
              <a:gd name="connsiteX47" fmla="*/ 1146146 w 1641980"/>
              <a:gd name="connsiteY47" fmla="*/ 1071154 h 1542113"/>
              <a:gd name="connsiteX48" fmla="*/ 1203236 w 1641980"/>
              <a:gd name="connsiteY48" fmla="*/ 1105472 h 1542113"/>
              <a:gd name="connsiteX49" fmla="*/ 1149757 w 1641980"/>
              <a:gd name="connsiteY49" fmla="*/ 1192345 h 1542113"/>
              <a:gd name="connsiteX50" fmla="*/ 1142937 w 1641980"/>
              <a:gd name="connsiteY50" fmla="*/ 1198685 h 1542113"/>
              <a:gd name="connsiteX51" fmla="*/ 1259031 w 1641980"/>
              <a:gd name="connsiteY51" fmla="*/ 1191318 h 1542113"/>
              <a:gd name="connsiteX52" fmla="*/ 1317368 w 1641980"/>
              <a:gd name="connsiteY52" fmla="*/ 1153312 h 1542113"/>
              <a:gd name="connsiteX53" fmla="*/ 1381557 w 1641980"/>
              <a:gd name="connsiteY53" fmla="*/ 1217501 h 1542113"/>
              <a:gd name="connsiteX54" fmla="*/ 1338929 w 1641980"/>
              <a:gd name="connsiteY54" fmla="*/ 1277337 h 1542113"/>
              <a:gd name="connsiteX55" fmla="*/ 1326992 w 1641980"/>
              <a:gd name="connsiteY55" fmla="*/ 1323325 h 1542113"/>
              <a:gd name="connsiteX56" fmla="*/ 1307319 w 1641980"/>
              <a:gd name="connsiteY56" fmla="*/ 1334889 h 1542113"/>
              <a:gd name="connsiteX57" fmla="*/ 1280956 w 1641980"/>
              <a:gd name="connsiteY57" fmla="*/ 1328046 h 1542113"/>
              <a:gd name="connsiteX58" fmla="*/ 1279577 w 1641980"/>
              <a:gd name="connsiteY58" fmla="*/ 1327005 h 1542113"/>
              <a:gd name="connsiteX59" fmla="*/ 1087500 w 1641980"/>
              <a:gd name="connsiteY59" fmla="*/ 1353382 h 1542113"/>
              <a:gd name="connsiteX60" fmla="*/ 1317368 w 1641980"/>
              <a:gd name="connsiteY60" fmla="*/ 1483740 h 1542113"/>
              <a:gd name="connsiteX61" fmla="*/ 1588244 w 1641980"/>
              <a:gd name="connsiteY61" fmla="*/ 1212864 h 1542113"/>
              <a:gd name="connsiteX62" fmla="*/ 1317368 w 1641980"/>
              <a:gd name="connsiteY62" fmla="*/ 941988 h 1542113"/>
              <a:gd name="connsiteX63" fmla="*/ 1083085 w 1641980"/>
              <a:gd name="connsiteY63" fmla="*/ 885224 h 1542113"/>
              <a:gd name="connsiteX64" fmla="*/ 1046808 w 1641980"/>
              <a:gd name="connsiteY64" fmla="*/ 963019 h 1542113"/>
              <a:gd name="connsiteX65" fmla="*/ 1074210 w 1641980"/>
              <a:gd name="connsiteY65" fmla="*/ 1000871 h 1542113"/>
              <a:gd name="connsiteX66" fmla="*/ 1095657 w 1641980"/>
              <a:gd name="connsiteY66" fmla="*/ 975892 h 1542113"/>
              <a:gd name="connsiteX67" fmla="*/ 1152292 w 1641980"/>
              <a:gd name="connsiteY67" fmla="*/ 933454 h 1542113"/>
              <a:gd name="connsiteX68" fmla="*/ 975485 w 1641980"/>
              <a:gd name="connsiteY68" fmla="*/ 863960 h 1542113"/>
              <a:gd name="connsiteX69" fmla="*/ 1009871 w 1641980"/>
              <a:gd name="connsiteY69" fmla="*/ 911828 h 1542113"/>
              <a:gd name="connsiteX70" fmla="*/ 1029790 w 1641980"/>
              <a:gd name="connsiteY70" fmla="*/ 869110 h 1542113"/>
              <a:gd name="connsiteX71" fmla="*/ 556914 w 1641980"/>
              <a:gd name="connsiteY71" fmla="*/ 824261 h 1542113"/>
              <a:gd name="connsiteX72" fmla="*/ 556221 w 1641980"/>
              <a:gd name="connsiteY72" fmla="*/ 825691 h 1542113"/>
              <a:gd name="connsiteX73" fmla="*/ 790858 w 1641980"/>
              <a:gd name="connsiteY73" fmla="*/ 1082501 h 1542113"/>
              <a:gd name="connsiteX74" fmla="*/ 755059 w 1641980"/>
              <a:gd name="connsiteY74" fmla="*/ 958097 h 1542113"/>
              <a:gd name="connsiteX75" fmla="*/ 710503 w 1641980"/>
              <a:gd name="connsiteY75" fmla="*/ 838828 h 1542113"/>
              <a:gd name="connsiteX76" fmla="*/ 469023 w 1641980"/>
              <a:gd name="connsiteY76" fmla="*/ 815925 h 1542113"/>
              <a:gd name="connsiteX77" fmla="*/ 461823 w 1641980"/>
              <a:gd name="connsiteY77" fmla="*/ 818150 h 1542113"/>
              <a:gd name="connsiteX78" fmla="*/ 461823 w 1641980"/>
              <a:gd name="connsiteY78" fmla="*/ 894057 h 1542113"/>
              <a:gd name="connsiteX79" fmla="*/ 490326 w 1641980"/>
              <a:gd name="connsiteY79" fmla="*/ 835274 h 1542113"/>
              <a:gd name="connsiteX80" fmla="*/ 472991 w 1641980"/>
              <a:gd name="connsiteY80" fmla="*/ 816302 h 1542113"/>
              <a:gd name="connsiteX81" fmla="*/ 1110428 w 1641980"/>
              <a:gd name="connsiteY81" fmla="*/ 696181 h 1542113"/>
              <a:gd name="connsiteX82" fmla="*/ 936695 w 1641980"/>
              <a:gd name="connsiteY82" fmla="*/ 802611 h 1542113"/>
              <a:gd name="connsiteX83" fmla="*/ 1055543 w 1641980"/>
              <a:gd name="connsiteY83" fmla="*/ 813882 h 1542113"/>
              <a:gd name="connsiteX84" fmla="*/ 398802 w 1641980"/>
              <a:gd name="connsiteY84" fmla="*/ 676174 h 1542113"/>
              <a:gd name="connsiteX85" fmla="*/ 361412 w 1641980"/>
              <a:gd name="connsiteY85" fmla="*/ 678835 h 1542113"/>
              <a:gd name="connsiteX86" fmla="*/ 358064 w 1641980"/>
              <a:gd name="connsiteY86" fmla="*/ 679439 h 1542113"/>
              <a:gd name="connsiteX87" fmla="*/ 358064 w 1641980"/>
              <a:gd name="connsiteY87" fmla="*/ 711647 h 1542113"/>
              <a:gd name="connsiteX88" fmla="*/ 433050 w 1641980"/>
              <a:gd name="connsiteY88" fmla="*/ 711647 h 1542113"/>
              <a:gd name="connsiteX89" fmla="*/ 478006 w 1641980"/>
              <a:gd name="connsiteY89" fmla="*/ 684800 h 1542113"/>
              <a:gd name="connsiteX90" fmla="*/ 472767 w 1641980"/>
              <a:gd name="connsiteY90" fmla="*/ 683164 h 1542113"/>
              <a:gd name="connsiteX91" fmla="*/ 436747 w 1641980"/>
              <a:gd name="connsiteY91" fmla="*/ 677616 h 1542113"/>
              <a:gd name="connsiteX92" fmla="*/ 398802 w 1641980"/>
              <a:gd name="connsiteY92" fmla="*/ 676174 h 1542113"/>
              <a:gd name="connsiteX93" fmla="*/ 750459 w 1641980"/>
              <a:gd name="connsiteY93" fmla="*/ 464207 h 1542113"/>
              <a:gd name="connsiteX94" fmla="*/ 737604 w 1641980"/>
              <a:gd name="connsiteY94" fmla="*/ 508577 h 1542113"/>
              <a:gd name="connsiteX95" fmla="*/ 733202 w 1641980"/>
              <a:gd name="connsiteY95" fmla="*/ 525697 h 1542113"/>
              <a:gd name="connsiteX96" fmla="*/ 718350 w 1641980"/>
              <a:gd name="connsiteY96" fmla="*/ 563063 h 1542113"/>
              <a:gd name="connsiteX97" fmla="*/ 678712 w 1641980"/>
              <a:gd name="connsiteY97" fmla="*/ 698232 h 1542113"/>
              <a:gd name="connsiteX98" fmla="*/ 602590 w 1641980"/>
              <a:gd name="connsiteY98" fmla="*/ 760983 h 1542113"/>
              <a:gd name="connsiteX99" fmla="*/ 592375 w 1641980"/>
              <a:gd name="connsiteY99" fmla="*/ 769955 h 1542113"/>
              <a:gd name="connsiteX100" fmla="*/ 688168 w 1641980"/>
              <a:gd name="connsiteY100" fmla="*/ 779040 h 1542113"/>
              <a:gd name="connsiteX101" fmla="*/ 687333 w 1641980"/>
              <a:gd name="connsiteY101" fmla="*/ 776805 h 1542113"/>
              <a:gd name="connsiteX102" fmla="*/ 958250 w 1641980"/>
              <a:gd name="connsiteY102" fmla="*/ 556603 h 1542113"/>
              <a:gd name="connsiteX103" fmla="*/ 945436 w 1641980"/>
              <a:gd name="connsiteY103" fmla="*/ 531057 h 1542113"/>
              <a:gd name="connsiteX104" fmla="*/ 839523 w 1641980"/>
              <a:gd name="connsiteY104" fmla="*/ 489747 h 1542113"/>
              <a:gd name="connsiteX105" fmla="*/ 750459 w 1641980"/>
              <a:gd name="connsiteY105" fmla="*/ 464207 h 1542113"/>
              <a:gd name="connsiteX106" fmla="*/ 546329 w 1641980"/>
              <a:gd name="connsiteY106" fmla="*/ 247 h 1542113"/>
              <a:gd name="connsiteX107" fmla="*/ 652499 w 1641980"/>
              <a:gd name="connsiteY107" fmla="*/ 45389 h 1542113"/>
              <a:gd name="connsiteX108" fmla="*/ 685467 w 1641980"/>
              <a:gd name="connsiteY108" fmla="*/ 105897 h 1542113"/>
              <a:gd name="connsiteX109" fmla="*/ 687913 w 1641980"/>
              <a:gd name="connsiteY109" fmla="*/ 133001 h 1542113"/>
              <a:gd name="connsiteX110" fmla="*/ 662861 w 1641980"/>
              <a:gd name="connsiteY110" fmla="*/ 144847 h 1542113"/>
              <a:gd name="connsiteX111" fmla="*/ 672843 w 1641980"/>
              <a:gd name="connsiteY111" fmla="*/ 166184 h 1542113"/>
              <a:gd name="connsiteX112" fmla="*/ 692814 w 1641980"/>
              <a:gd name="connsiteY112" fmla="*/ 160799 h 1542113"/>
              <a:gd name="connsiteX113" fmla="*/ 709842 w 1641980"/>
              <a:gd name="connsiteY113" fmla="*/ 171478 h 1542113"/>
              <a:gd name="connsiteX114" fmla="*/ 712659 w 1641980"/>
              <a:gd name="connsiteY114" fmla="*/ 187231 h 1542113"/>
              <a:gd name="connsiteX115" fmla="*/ 762060 w 1641980"/>
              <a:gd name="connsiteY115" fmla="*/ 191634 h 1542113"/>
              <a:gd name="connsiteX116" fmla="*/ 854405 w 1641980"/>
              <a:gd name="connsiteY116" fmla="*/ 203179 h 1542113"/>
              <a:gd name="connsiteX117" fmla="*/ 881708 w 1641980"/>
              <a:gd name="connsiteY117" fmla="*/ 185759 h 1542113"/>
              <a:gd name="connsiteX118" fmla="*/ 1257943 w 1641980"/>
              <a:gd name="connsiteY118" fmla="*/ 306412 h 1542113"/>
              <a:gd name="connsiteX119" fmla="*/ 1270445 w 1641980"/>
              <a:gd name="connsiteY119" fmla="*/ 384430 h 1542113"/>
              <a:gd name="connsiteX120" fmla="*/ 1199514 w 1641980"/>
              <a:gd name="connsiteY120" fmla="*/ 402064 h 1542113"/>
              <a:gd name="connsiteX121" fmla="*/ 1260973 w 1641980"/>
              <a:gd name="connsiteY121" fmla="*/ 546791 h 1542113"/>
              <a:gd name="connsiteX122" fmla="*/ 1259855 w 1641980"/>
              <a:gd name="connsiteY122" fmla="*/ 552263 h 1542113"/>
              <a:gd name="connsiteX123" fmla="*/ 1271378 w 1641980"/>
              <a:gd name="connsiteY123" fmla="*/ 556325 h 1542113"/>
              <a:gd name="connsiteX124" fmla="*/ 1305465 w 1641980"/>
              <a:gd name="connsiteY124" fmla="*/ 599357 h 1542113"/>
              <a:gd name="connsiteX125" fmla="*/ 1189085 w 1641980"/>
              <a:gd name="connsiteY125" fmla="*/ 660213 h 1542113"/>
              <a:gd name="connsiteX126" fmla="*/ 1188059 w 1641980"/>
              <a:gd name="connsiteY126" fmla="*/ 660105 h 1542113"/>
              <a:gd name="connsiteX127" fmla="*/ 1113776 w 1641980"/>
              <a:gd name="connsiteY127" fmla="*/ 819406 h 1542113"/>
              <a:gd name="connsiteX128" fmla="*/ 1123511 w 1641980"/>
              <a:gd name="connsiteY128" fmla="*/ 820329 h 1542113"/>
              <a:gd name="connsiteX129" fmla="*/ 1121979 w 1641980"/>
              <a:gd name="connsiteY129" fmla="*/ 836480 h 1542113"/>
              <a:gd name="connsiteX130" fmla="*/ 1219493 w 1641980"/>
              <a:gd name="connsiteY130" fmla="*/ 904437 h 1542113"/>
              <a:gd name="connsiteX131" fmla="*/ 1317368 w 1641980"/>
              <a:gd name="connsiteY131" fmla="*/ 888251 h 1542113"/>
              <a:gd name="connsiteX132" fmla="*/ 1641980 w 1641980"/>
              <a:gd name="connsiteY132" fmla="*/ 1212864 h 1542113"/>
              <a:gd name="connsiteX133" fmla="*/ 1317368 w 1641980"/>
              <a:gd name="connsiteY133" fmla="*/ 1537476 h 1542113"/>
              <a:gd name="connsiteX134" fmla="*/ 1030363 w 1641980"/>
              <a:gd name="connsiteY134" fmla="*/ 1361228 h 1542113"/>
              <a:gd name="connsiteX135" fmla="*/ 1016061 w 1641980"/>
              <a:gd name="connsiteY135" fmla="*/ 1363193 h 1542113"/>
              <a:gd name="connsiteX136" fmla="*/ 947758 w 1641980"/>
              <a:gd name="connsiteY136" fmla="*/ 1385957 h 1542113"/>
              <a:gd name="connsiteX137" fmla="*/ 839677 w 1641980"/>
              <a:gd name="connsiteY137" fmla="*/ 1314316 h 1542113"/>
              <a:gd name="connsiteX138" fmla="*/ 837395 w 1641980"/>
              <a:gd name="connsiteY138" fmla="*/ 1303013 h 1542113"/>
              <a:gd name="connsiteX139" fmla="*/ 810472 w 1641980"/>
              <a:gd name="connsiteY139" fmla="*/ 1316300 h 1542113"/>
              <a:gd name="connsiteX140" fmla="*/ 816427 w 1641980"/>
              <a:gd name="connsiteY140" fmla="*/ 1199851 h 1542113"/>
              <a:gd name="connsiteX141" fmla="*/ 816153 w 1641980"/>
              <a:gd name="connsiteY141" fmla="*/ 1191890 h 1542113"/>
              <a:gd name="connsiteX142" fmla="*/ 530339 w 1641980"/>
              <a:gd name="connsiteY142" fmla="*/ 879068 h 1542113"/>
              <a:gd name="connsiteX143" fmla="*/ 498705 w 1641980"/>
              <a:gd name="connsiteY143" fmla="*/ 944310 h 1542113"/>
              <a:gd name="connsiteX144" fmla="*/ 649225 w 1641980"/>
              <a:gd name="connsiteY144" fmla="*/ 1217501 h 1542113"/>
              <a:gd name="connsiteX145" fmla="*/ 324612 w 1641980"/>
              <a:gd name="connsiteY145" fmla="*/ 1542113 h 1542113"/>
              <a:gd name="connsiteX146" fmla="*/ 0 w 1641980"/>
              <a:gd name="connsiteY146" fmla="*/ 1217501 h 1542113"/>
              <a:gd name="connsiteX147" fmla="*/ 307177 w 1641980"/>
              <a:gd name="connsiteY147" fmla="*/ 893769 h 1542113"/>
              <a:gd name="connsiteX148" fmla="*/ 307177 w 1641980"/>
              <a:gd name="connsiteY148" fmla="*/ 861572 h 1542113"/>
              <a:gd name="connsiteX149" fmla="*/ 300338 w 1641980"/>
              <a:gd name="connsiteY149" fmla="*/ 863184 h 1542113"/>
              <a:gd name="connsiteX150" fmla="*/ 288110 w 1641980"/>
              <a:gd name="connsiteY150" fmla="*/ 839707 h 1542113"/>
              <a:gd name="connsiteX151" fmla="*/ 280284 w 1641980"/>
              <a:gd name="connsiteY151" fmla="*/ 815740 h 1542113"/>
              <a:gd name="connsiteX152" fmla="*/ 279795 w 1641980"/>
              <a:gd name="connsiteY152" fmla="*/ 795687 h 1542113"/>
              <a:gd name="connsiteX153" fmla="*/ 272239 w 1641980"/>
              <a:gd name="connsiteY153" fmla="*/ 777745 h 1542113"/>
              <a:gd name="connsiteX154" fmla="*/ 277407 w 1641980"/>
              <a:gd name="connsiteY154" fmla="*/ 774396 h 1542113"/>
              <a:gd name="connsiteX155" fmla="*/ 259618 w 1641980"/>
              <a:gd name="connsiteY155" fmla="*/ 764611 h 1542113"/>
              <a:gd name="connsiteX156" fmla="*/ 233880 w 1641980"/>
              <a:gd name="connsiteY156" fmla="*/ 807278 h 1542113"/>
              <a:gd name="connsiteX157" fmla="*/ 211728 w 1641980"/>
              <a:gd name="connsiteY157" fmla="*/ 812760 h 1542113"/>
              <a:gd name="connsiteX158" fmla="*/ 188406 w 1641980"/>
              <a:gd name="connsiteY158" fmla="*/ 798691 h 1542113"/>
              <a:gd name="connsiteX159" fmla="*/ 182924 w 1641980"/>
              <a:gd name="connsiteY159" fmla="*/ 776540 h 1542113"/>
              <a:gd name="connsiteX160" fmla="*/ 266384 w 1641980"/>
              <a:gd name="connsiteY160" fmla="*/ 638183 h 1542113"/>
              <a:gd name="connsiteX161" fmla="*/ 268801 w 1641980"/>
              <a:gd name="connsiteY161" fmla="*/ 636402 h 1542113"/>
              <a:gd name="connsiteX162" fmla="*/ 268801 w 1641980"/>
              <a:gd name="connsiteY162" fmla="*/ 595154 h 1542113"/>
              <a:gd name="connsiteX163" fmla="*/ 293005 w 1641980"/>
              <a:gd name="connsiteY163" fmla="*/ 570950 h 1542113"/>
              <a:gd name="connsiteX164" fmla="*/ 333860 w 1641980"/>
              <a:gd name="connsiteY164" fmla="*/ 570950 h 1542113"/>
              <a:gd name="connsiteX165" fmla="*/ 358064 w 1641980"/>
              <a:gd name="connsiteY165" fmla="*/ 595154 h 1542113"/>
              <a:gd name="connsiteX166" fmla="*/ 358064 w 1641980"/>
              <a:gd name="connsiteY166" fmla="*/ 632892 h 1542113"/>
              <a:gd name="connsiteX167" fmla="*/ 469328 w 1641980"/>
              <a:gd name="connsiteY167" fmla="*/ 636135 h 1542113"/>
              <a:gd name="connsiteX168" fmla="*/ 501735 w 1641980"/>
              <a:gd name="connsiteY168" fmla="*/ 648230 h 1542113"/>
              <a:gd name="connsiteX169" fmla="*/ 531471 w 1641980"/>
              <a:gd name="connsiteY169" fmla="*/ 600333 h 1542113"/>
              <a:gd name="connsiteX170" fmla="*/ 586611 w 1641980"/>
              <a:gd name="connsiteY170" fmla="*/ 522339 h 1542113"/>
              <a:gd name="connsiteX171" fmla="*/ 601004 w 1641980"/>
              <a:gd name="connsiteY171" fmla="*/ 324254 h 1542113"/>
              <a:gd name="connsiteX172" fmla="*/ 576437 w 1641980"/>
              <a:gd name="connsiteY172" fmla="*/ 335213 h 1542113"/>
              <a:gd name="connsiteX173" fmla="*/ 563123 w 1641980"/>
              <a:gd name="connsiteY173" fmla="*/ 308791 h 1542113"/>
              <a:gd name="connsiteX174" fmla="*/ 516923 w 1641980"/>
              <a:gd name="connsiteY174" fmla="*/ 330613 h 1542113"/>
              <a:gd name="connsiteX175" fmla="*/ 496961 w 1641980"/>
              <a:gd name="connsiteY175" fmla="*/ 304618 h 1542113"/>
              <a:gd name="connsiteX176" fmla="*/ 481106 w 1641980"/>
              <a:gd name="connsiteY176" fmla="*/ 300272 h 1542113"/>
              <a:gd name="connsiteX177" fmla="*/ 484244 w 1641980"/>
              <a:gd name="connsiteY177" fmla="*/ 289945 h 1542113"/>
              <a:gd name="connsiteX178" fmla="*/ 461047 w 1641980"/>
              <a:gd name="connsiteY178" fmla="*/ 270330 h 1542113"/>
              <a:gd name="connsiteX179" fmla="*/ 430503 w 1641980"/>
              <a:gd name="connsiteY179" fmla="*/ 259753 h 1542113"/>
              <a:gd name="connsiteX180" fmla="*/ 444305 w 1641980"/>
              <a:gd name="connsiteY180" fmla="*/ 234008 h 1542113"/>
              <a:gd name="connsiteX181" fmla="*/ 427762 w 1641980"/>
              <a:gd name="connsiteY181" fmla="*/ 207387 h 1542113"/>
              <a:gd name="connsiteX182" fmla="*/ 439898 w 1641980"/>
              <a:gd name="connsiteY182" fmla="*/ 194762 h 1542113"/>
              <a:gd name="connsiteX183" fmla="*/ 430600 w 1641980"/>
              <a:gd name="connsiteY183" fmla="*/ 177047 h 1542113"/>
              <a:gd name="connsiteX184" fmla="*/ 393503 w 1641980"/>
              <a:gd name="connsiteY184" fmla="*/ 162267 h 1542113"/>
              <a:gd name="connsiteX185" fmla="*/ 546329 w 1641980"/>
              <a:gd name="connsiteY185" fmla="*/ 247 h 154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641980" h="1542113">
                <a:moveTo>
                  <a:pt x="1262368" y="1248633"/>
                </a:moveTo>
                <a:lnTo>
                  <a:pt x="1063997" y="1261222"/>
                </a:lnTo>
                <a:cubicBezTo>
                  <a:pt x="1064979" y="1263646"/>
                  <a:pt x="1065058" y="1266143"/>
                  <a:pt x="1065058" y="1268657"/>
                </a:cubicBezTo>
                <a:cubicBezTo>
                  <a:pt x="1065058" y="1278492"/>
                  <a:pt x="1063848" y="1288044"/>
                  <a:pt x="1061191" y="1297078"/>
                </a:cubicBezTo>
                <a:cubicBezTo>
                  <a:pt x="1066277" y="1313170"/>
                  <a:pt x="1072846" y="1328593"/>
                  <a:pt x="1081179" y="1342953"/>
                </a:cubicBezTo>
                <a:lnTo>
                  <a:pt x="1270588" y="1316942"/>
                </a:lnTo>
                <a:cubicBezTo>
                  <a:pt x="1268734" y="1314465"/>
                  <a:pt x="1268604" y="1311408"/>
                  <a:pt x="1269392" y="1308373"/>
                </a:cubicBezTo>
                <a:lnTo>
                  <a:pt x="1279719" y="1268588"/>
                </a:lnTo>
                <a:cubicBezTo>
                  <a:pt x="1272308" y="1263606"/>
                  <a:pt x="1266466" y="1256674"/>
                  <a:pt x="1262368" y="1248633"/>
                </a:cubicBezTo>
                <a:close/>
                <a:moveTo>
                  <a:pt x="1065336" y="1118362"/>
                </a:moveTo>
                <a:lnTo>
                  <a:pt x="1060019" y="1129383"/>
                </a:lnTo>
                <a:cubicBezTo>
                  <a:pt x="1052382" y="1153219"/>
                  <a:pt x="1047988" y="1178517"/>
                  <a:pt x="1047347" y="1204752"/>
                </a:cubicBezTo>
                <a:lnTo>
                  <a:pt x="1062682" y="1203778"/>
                </a:lnTo>
                <a:lnTo>
                  <a:pt x="1068180" y="1168288"/>
                </a:lnTo>
                <a:cubicBezTo>
                  <a:pt x="1070828" y="1154534"/>
                  <a:pt x="1073631" y="1141185"/>
                  <a:pt x="1075334" y="1130541"/>
                </a:cubicBezTo>
                <a:close/>
                <a:moveTo>
                  <a:pt x="1003419" y="1056067"/>
                </a:moveTo>
                <a:lnTo>
                  <a:pt x="958480" y="1152439"/>
                </a:lnTo>
                <a:cubicBezTo>
                  <a:pt x="972235" y="1153094"/>
                  <a:pt x="985254" y="1156698"/>
                  <a:pt x="997046" y="1162546"/>
                </a:cubicBezTo>
                <a:cubicBezTo>
                  <a:pt x="1000783" y="1138143"/>
                  <a:pt x="1007247" y="1114641"/>
                  <a:pt x="1016117" y="1092360"/>
                </a:cubicBezTo>
                <a:lnTo>
                  <a:pt x="1024446" y="1076737"/>
                </a:lnTo>
                <a:close/>
                <a:moveTo>
                  <a:pt x="324612" y="946625"/>
                </a:moveTo>
                <a:cubicBezTo>
                  <a:pt x="175012" y="946625"/>
                  <a:pt x="53737" y="1067900"/>
                  <a:pt x="53737" y="1217501"/>
                </a:cubicBezTo>
                <a:cubicBezTo>
                  <a:pt x="53737" y="1367102"/>
                  <a:pt x="175012" y="1488377"/>
                  <a:pt x="324612" y="1488377"/>
                </a:cubicBezTo>
                <a:cubicBezTo>
                  <a:pt x="474213" y="1488377"/>
                  <a:pt x="595488" y="1367102"/>
                  <a:pt x="595488" y="1217501"/>
                </a:cubicBezTo>
                <a:cubicBezTo>
                  <a:pt x="595488" y="1123708"/>
                  <a:pt x="547818" y="1041049"/>
                  <a:pt x="475341" y="992495"/>
                </a:cubicBezTo>
                <a:lnTo>
                  <a:pt x="380614" y="1187854"/>
                </a:lnTo>
                <a:cubicBezTo>
                  <a:pt x="386108" y="1196425"/>
                  <a:pt x="388801" y="1206648"/>
                  <a:pt x="388801" y="1217501"/>
                </a:cubicBezTo>
                <a:cubicBezTo>
                  <a:pt x="388801" y="1252951"/>
                  <a:pt x="360063" y="1281690"/>
                  <a:pt x="324612" y="1281690"/>
                </a:cubicBezTo>
                <a:cubicBezTo>
                  <a:pt x="289162" y="1281690"/>
                  <a:pt x="260424" y="1252951"/>
                  <a:pt x="260424" y="1217501"/>
                </a:cubicBezTo>
                <a:cubicBezTo>
                  <a:pt x="260424" y="1182051"/>
                  <a:pt x="289162" y="1153312"/>
                  <a:pt x="324612" y="1153312"/>
                </a:cubicBezTo>
                <a:lnTo>
                  <a:pt x="335089" y="1155427"/>
                </a:lnTo>
                <a:lnTo>
                  <a:pt x="426540" y="966822"/>
                </a:lnTo>
                <a:cubicBezTo>
                  <a:pt x="395171" y="953688"/>
                  <a:pt x="360716" y="946625"/>
                  <a:pt x="324612" y="946625"/>
                </a:cubicBezTo>
                <a:close/>
                <a:moveTo>
                  <a:pt x="881734" y="945722"/>
                </a:moveTo>
                <a:cubicBezTo>
                  <a:pt x="878579" y="967823"/>
                  <a:pt x="910497" y="1045268"/>
                  <a:pt x="900865" y="1087011"/>
                </a:cubicBezTo>
                <a:cubicBezTo>
                  <a:pt x="900915" y="1112124"/>
                  <a:pt x="897342" y="1130937"/>
                  <a:pt x="896417" y="1149478"/>
                </a:cubicBezTo>
                <a:lnTo>
                  <a:pt x="896666" y="1154595"/>
                </a:lnTo>
                <a:lnTo>
                  <a:pt x="961369" y="1015841"/>
                </a:lnTo>
                <a:lnTo>
                  <a:pt x="919617" y="976949"/>
                </a:lnTo>
                <a:cubicBezTo>
                  <a:pt x="901215" y="960434"/>
                  <a:pt x="887052" y="948544"/>
                  <a:pt x="881734" y="945722"/>
                </a:cubicBezTo>
                <a:close/>
                <a:moveTo>
                  <a:pt x="1317368" y="941988"/>
                </a:moveTo>
                <a:cubicBezTo>
                  <a:pt x="1277320" y="941988"/>
                  <a:pt x="1239301" y="950679"/>
                  <a:pt x="1205415" y="966946"/>
                </a:cubicBezTo>
                <a:lnTo>
                  <a:pt x="1203759" y="969322"/>
                </a:lnTo>
                <a:lnTo>
                  <a:pt x="1202542" y="968473"/>
                </a:lnTo>
                <a:cubicBezTo>
                  <a:pt x="1180038" y="978820"/>
                  <a:pt x="1159246" y="992203"/>
                  <a:pt x="1140677" y="1008095"/>
                </a:cubicBezTo>
                <a:lnTo>
                  <a:pt x="1110426" y="1042185"/>
                </a:lnTo>
                <a:lnTo>
                  <a:pt x="1111824" y="1043705"/>
                </a:lnTo>
                <a:cubicBezTo>
                  <a:pt x="1122668" y="1054035"/>
                  <a:pt x="1134064" y="1063321"/>
                  <a:pt x="1146146" y="1071154"/>
                </a:cubicBezTo>
                <a:cubicBezTo>
                  <a:pt x="1166863" y="1084525"/>
                  <a:pt x="1175890" y="1067853"/>
                  <a:pt x="1203236" y="1105472"/>
                </a:cubicBezTo>
                <a:cubicBezTo>
                  <a:pt x="1206035" y="1122686"/>
                  <a:pt x="1179052" y="1160707"/>
                  <a:pt x="1149757" y="1192345"/>
                </a:cubicBezTo>
                <a:lnTo>
                  <a:pt x="1142937" y="1198685"/>
                </a:lnTo>
                <a:lnTo>
                  <a:pt x="1259031" y="1191318"/>
                </a:lnTo>
                <a:cubicBezTo>
                  <a:pt x="1268836" y="1168869"/>
                  <a:pt x="1291285" y="1153312"/>
                  <a:pt x="1317368" y="1153312"/>
                </a:cubicBezTo>
                <a:cubicBezTo>
                  <a:pt x="1352818" y="1153312"/>
                  <a:pt x="1381557" y="1182051"/>
                  <a:pt x="1381557" y="1217501"/>
                </a:cubicBezTo>
                <a:cubicBezTo>
                  <a:pt x="1381557" y="1245311"/>
                  <a:pt x="1363871" y="1268990"/>
                  <a:pt x="1338929" y="1277337"/>
                </a:cubicBezTo>
                <a:lnTo>
                  <a:pt x="1326992" y="1323325"/>
                </a:lnTo>
                <a:cubicBezTo>
                  <a:pt x="1324752" y="1331950"/>
                  <a:pt x="1315944" y="1337128"/>
                  <a:pt x="1307319" y="1334889"/>
                </a:cubicBezTo>
                <a:lnTo>
                  <a:pt x="1280956" y="1328046"/>
                </a:lnTo>
                <a:lnTo>
                  <a:pt x="1279577" y="1327005"/>
                </a:lnTo>
                <a:lnTo>
                  <a:pt x="1087500" y="1353382"/>
                </a:lnTo>
                <a:cubicBezTo>
                  <a:pt x="1133729" y="1431822"/>
                  <a:pt x="1219486" y="1483740"/>
                  <a:pt x="1317368" y="1483740"/>
                </a:cubicBezTo>
                <a:cubicBezTo>
                  <a:pt x="1466969" y="1483740"/>
                  <a:pt x="1588244" y="1362465"/>
                  <a:pt x="1588244" y="1212864"/>
                </a:cubicBezTo>
                <a:cubicBezTo>
                  <a:pt x="1588244" y="1063263"/>
                  <a:pt x="1466969" y="941988"/>
                  <a:pt x="1317368" y="941988"/>
                </a:cubicBezTo>
                <a:close/>
                <a:moveTo>
                  <a:pt x="1083085" y="885224"/>
                </a:moveTo>
                <a:lnTo>
                  <a:pt x="1046808" y="963019"/>
                </a:lnTo>
                <a:lnTo>
                  <a:pt x="1074210" y="1000871"/>
                </a:lnTo>
                <a:lnTo>
                  <a:pt x="1095657" y="975892"/>
                </a:lnTo>
                <a:cubicBezTo>
                  <a:pt x="1112875" y="959778"/>
                  <a:pt x="1131859" y="945525"/>
                  <a:pt x="1152292" y="933454"/>
                </a:cubicBezTo>
                <a:close/>
                <a:moveTo>
                  <a:pt x="975485" y="863960"/>
                </a:moveTo>
                <a:lnTo>
                  <a:pt x="1009871" y="911828"/>
                </a:lnTo>
                <a:lnTo>
                  <a:pt x="1029790" y="869110"/>
                </a:lnTo>
                <a:close/>
                <a:moveTo>
                  <a:pt x="556914" y="824261"/>
                </a:moveTo>
                <a:lnTo>
                  <a:pt x="556221" y="825691"/>
                </a:lnTo>
                <a:lnTo>
                  <a:pt x="790858" y="1082501"/>
                </a:lnTo>
                <a:lnTo>
                  <a:pt x="755059" y="958097"/>
                </a:lnTo>
                <a:lnTo>
                  <a:pt x="710503" y="838828"/>
                </a:lnTo>
                <a:close/>
                <a:moveTo>
                  <a:pt x="469023" y="815925"/>
                </a:moveTo>
                <a:lnTo>
                  <a:pt x="461823" y="818150"/>
                </a:lnTo>
                <a:lnTo>
                  <a:pt x="461823" y="894057"/>
                </a:lnTo>
                <a:lnTo>
                  <a:pt x="490326" y="835274"/>
                </a:lnTo>
                <a:lnTo>
                  <a:pt x="472991" y="816302"/>
                </a:lnTo>
                <a:close/>
                <a:moveTo>
                  <a:pt x="1110428" y="696181"/>
                </a:moveTo>
                <a:lnTo>
                  <a:pt x="936695" y="802611"/>
                </a:lnTo>
                <a:lnTo>
                  <a:pt x="1055543" y="813882"/>
                </a:lnTo>
                <a:close/>
                <a:moveTo>
                  <a:pt x="398802" y="676174"/>
                </a:moveTo>
                <a:cubicBezTo>
                  <a:pt x="386091" y="676380"/>
                  <a:pt x="373473" y="677269"/>
                  <a:pt x="361412" y="678835"/>
                </a:cubicBezTo>
                <a:lnTo>
                  <a:pt x="358064" y="679439"/>
                </a:lnTo>
                <a:lnTo>
                  <a:pt x="358064" y="711647"/>
                </a:lnTo>
                <a:lnTo>
                  <a:pt x="433050" y="711647"/>
                </a:lnTo>
                <a:lnTo>
                  <a:pt x="478006" y="684800"/>
                </a:lnTo>
                <a:lnTo>
                  <a:pt x="472767" y="683164"/>
                </a:lnTo>
                <a:cubicBezTo>
                  <a:pt x="462223" y="680779"/>
                  <a:pt x="450201" y="678882"/>
                  <a:pt x="436747" y="677616"/>
                </a:cubicBezTo>
                <a:cubicBezTo>
                  <a:pt x="424317" y="676447"/>
                  <a:pt x="411514" y="675968"/>
                  <a:pt x="398802" y="676174"/>
                </a:cubicBezTo>
                <a:close/>
                <a:moveTo>
                  <a:pt x="750459" y="464207"/>
                </a:moveTo>
                <a:cubicBezTo>
                  <a:pt x="737059" y="479410"/>
                  <a:pt x="740969" y="499959"/>
                  <a:pt x="737604" y="508577"/>
                </a:cubicBezTo>
                <a:cubicBezTo>
                  <a:pt x="734239" y="517195"/>
                  <a:pt x="735759" y="519551"/>
                  <a:pt x="733202" y="525697"/>
                </a:cubicBezTo>
                <a:cubicBezTo>
                  <a:pt x="723523" y="545000"/>
                  <a:pt x="719714" y="540825"/>
                  <a:pt x="718350" y="563063"/>
                </a:cubicBezTo>
                <a:cubicBezTo>
                  <a:pt x="698127" y="607141"/>
                  <a:pt x="692576" y="641437"/>
                  <a:pt x="678712" y="698232"/>
                </a:cubicBezTo>
                <a:cubicBezTo>
                  <a:pt x="658703" y="722588"/>
                  <a:pt x="626588" y="742542"/>
                  <a:pt x="602590" y="760983"/>
                </a:cubicBezTo>
                <a:lnTo>
                  <a:pt x="592375" y="769955"/>
                </a:lnTo>
                <a:lnTo>
                  <a:pt x="688168" y="779040"/>
                </a:lnTo>
                <a:lnTo>
                  <a:pt x="687333" y="776805"/>
                </a:lnTo>
                <a:cubicBezTo>
                  <a:pt x="664001" y="724436"/>
                  <a:pt x="863705" y="628047"/>
                  <a:pt x="958250" y="556603"/>
                </a:cubicBezTo>
                <a:lnTo>
                  <a:pt x="945436" y="531057"/>
                </a:lnTo>
                <a:cubicBezTo>
                  <a:pt x="910131" y="517287"/>
                  <a:pt x="877762" y="505474"/>
                  <a:pt x="839523" y="489747"/>
                </a:cubicBezTo>
                <a:cubicBezTo>
                  <a:pt x="822878" y="490853"/>
                  <a:pt x="777864" y="493426"/>
                  <a:pt x="750459" y="464207"/>
                </a:cubicBezTo>
                <a:close/>
                <a:moveTo>
                  <a:pt x="546329" y="247"/>
                </a:moveTo>
                <a:cubicBezTo>
                  <a:pt x="589591" y="-2168"/>
                  <a:pt x="630790" y="13079"/>
                  <a:pt x="652499" y="45389"/>
                </a:cubicBezTo>
                <a:lnTo>
                  <a:pt x="685467" y="105897"/>
                </a:lnTo>
                <a:cubicBezTo>
                  <a:pt x="688565" y="111671"/>
                  <a:pt x="687750" y="124293"/>
                  <a:pt x="687913" y="133001"/>
                </a:cubicBezTo>
                <a:cubicBezTo>
                  <a:pt x="685432" y="143635"/>
                  <a:pt x="672190" y="143996"/>
                  <a:pt x="662861" y="144847"/>
                </a:cubicBezTo>
                <a:cubicBezTo>
                  <a:pt x="664232" y="156035"/>
                  <a:pt x="666581" y="157931"/>
                  <a:pt x="672843" y="166184"/>
                </a:cubicBezTo>
                <a:lnTo>
                  <a:pt x="692814" y="160799"/>
                </a:lnTo>
                <a:cubicBezTo>
                  <a:pt x="699795" y="156370"/>
                  <a:pt x="703351" y="161723"/>
                  <a:pt x="709842" y="171478"/>
                </a:cubicBezTo>
                <a:cubicBezTo>
                  <a:pt x="709966" y="175099"/>
                  <a:pt x="712535" y="183611"/>
                  <a:pt x="712659" y="187231"/>
                </a:cubicBezTo>
                <a:cubicBezTo>
                  <a:pt x="724868" y="195237"/>
                  <a:pt x="736724" y="178297"/>
                  <a:pt x="762060" y="191634"/>
                </a:cubicBezTo>
                <a:cubicBezTo>
                  <a:pt x="793754" y="190786"/>
                  <a:pt x="844001" y="191278"/>
                  <a:pt x="854405" y="203179"/>
                </a:cubicBezTo>
                <a:cubicBezTo>
                  <a:pt x="863180" y="198025"/>
                  <a:pt x="867064" y="182599"/>
                  <a:pt x="881708" y="185759"/>
                </a:cubicBezTo>
                <a:cubicBezTo>
                  <a:pt x="1024076" y="215053"/>
                  <a:pt x="1238832" y="280542"/>
                  <a:pt x="1257943" y="306412"/>
                </a:cubicBezTo>
                <a:cubicBezTo>
                  <a:pt x="1274501" y="332581"/>
                  <a:pt x="1294483" y="362174"/>
                  <a:pt x="1270445" y="384430"/>
                </a:cubicBezTo>
                <a:cubicBezTo>
                  <a:pt x="1250715" y="407916"/>
                  <a:pt x="1236364" y="426511"/>
                  <a:pt x="1199514" y="402064"/>
                </a:cubicBezTo>
                <a:cubicBezTo>
                  <a:pt x="1246834" y="461655"/>
                  <a:pt x="1262652" y="509279"/>
                  <a:pt x="1260973" y="546791"/>
                </a:cubicBezTo>
                <a:lnTo>
                  <a:pt x="1259855" y="552263"/>
                </a:lnTo>
                <a:lnTo>
                  <a:pt x="1271378" y="556325"/>
                </a:lnTo>
                <a:cubicBezTo>
                  <a:pt x="1292438" y="567338"/>
                  <a:pt x="1305465" y="582552"/>
                  <a:pt x="1305465" y="599357"/>
                </a:cubicBezTo>
                <a:cubicBezTo>
                  <a:pt x="1305465" y="632967"/>
                  <a:pt x="1253360" y="660213"/>
                  <a:pt x="1189085" y="660213"/>
                </a:cubicBezTo>
                <a:lnTo>
                  <a:pt x="1188059" y="660105"/>
                </a:lnTo>
                <a:lnTo>
                  <a:pt x="1113776" y="819406"/>
                </a:lnTo>
                <a:lnTo>
                  <a:pt x="1123511" y="820329"/>
                </a:lnTo>
                <a:lnTo>
                  <a:pt x="1121979" y="836480"/>
                </a:lnTo>
                <a:lnTo>
                  <a:pt x="1219493" y="904437"/>
                </a:lnTo>
                <a:cubicBezTo>
                  <a:pt x="1250136" y="893551"/>
                  <a:pt x="1283133" y="888251"/>
                  <a:pt x="1317368" y="888251"/>
                </a:cubicBezTo>
                <a:cubicBezTo>
                  <a:pt x="1496646" y="888251"/>
                  <a:pt x="1641980" y="1033585"/>
                  <a:pt x="1641980" y="1212864"/>
                </a:cubicBezTo>
                <a:cubicBezTo>
                  <a:pt x="1641980" y="1392142"/>
                  <a:pt x="1496646" y="1537476"/>
                  <a:pt x="1317368" y="1537476"/>
                </a:cubicBezTo>
                <a:cubicBezTo>
                  <a:pt x="1191830" y="1537476"/>
                  <a:pt x="1082936" y="1466214"/>
                  <a:pt x="1030363" y="1361228"/>
                </a:cubicBezTo>
                <a:lnTo>
                  <a:pt x="1016061" y="1363193"/>
                </a:lnTo>
                <a:cubicBezTo>
                  <a:pt x="997170" y="1377712"/>
                  <a:pt x="973427" y="1385957"/>
                  <a:pt x="947758" y="1385957"/>
                </a:cubicBezTo>
                <a:cubicBezTo>
                  <a:pt x="899171" y="1385957"/>
                  <a:pt x="857484" y="1356416"/>
                  <a:pt x="839677" y="1314316"/>
                </a:cubicBezTo>
                <a:lnTo>
                  <a:pt x="837395" y="1303013"/>
                </a:lnTo>
                <a:lnTo>
                  <a:pt x="810472" y="1316300"/>
                </a:lnTo>
                <a:cubicBezTo>
                  <a:pt x="687700" y="1338334"/>
                  <a:pt x="772787" y="1268131"/>
                  <a:pt x="816427" y="1199851"/>
                </a:cubicBezTo>
                <a:lnTo>
                  <a:pt x="816153" y="1191890"/>
                </a:lnTo>
                <a:lnTo>
                  <a:pt x="530339" y="879068"/>
                </a:lnTo>
                <a:lnTo>
                  <a:pt x="498705" y="944310"/>
                </a:lnTo>
                <a:cubicBezTo>
                  <a:pt x="589363" y="1001365"/>
                  <a:pt x="649225" y="1102442"/>
                  <a:pt x="649225" y="1217501"/>
                </a:cubicBezTo>
                <a:cubicBezTo>
                  <a:pt x="649225" y="1396779"/>
                  <a:pt x="503891" y="1542113"/>
                  <a:pt x="324612" y="1542113"/>
                </a:cubicBezTo>
                <a:cubicBezTo>
                  <a:pt x="145334" y="1542113"/>
                  <a:pt x="0" y="1396779"/>
                  <a:pt x="0" y="1217501"/>
                </a:cubicBezTo>
                <a:cubicBezTo>
                  <a:pt x="0" y="1044079"/>
                  <a:pt x="135994" y="902420"/>
                  <a:pt x="307177" y="893769"/>
                </a:cubicBezTo>
                <a:lnTo>
                  <a:pt x="307177" y="861572"/>
                </a:lnTo>
                <a:lnTo>
                  <a:pt x="300338" y="863184"/>
                </a:lnTo>
                <a:cubicBezTo>
                  <a:pt x="267489" y="867428"/>
                  <a:pt x="288355" y="841826"/>
                  <a:pt x="288110" y="839707"/>
                </a:cubicBezTo>
                <a:cubicBezTo>
                  <a:pt x="281103" y="841098"/>
                  <a:pt x="275801" y="823322"/>
                  <a:pt x="280284" y="815740"/>
                </a:cubicBezTo>
                <a:cubicBezTo>
                  <a:pt x="268220" y="814844"/>
                  <a:pt x="271549" y="803689"/>
                  <a:pt x="279795" y="795687"/>
                </a:cubicBezTo>
                <a:cubicBezTo>
                  <a:pt x="273143" y="800755"/>
                  <a:pt x="263613" y="788759"/>
                  <a:pt x="272239" y="777745"/>
                </a:cubicBezTo>
                <a:lnTo>
                  <a:pt x="277407" y="774396"/>
                </a:lnTo>
                <a:lnTo>
                  <a:pt x="259618" y="764611"/>
                </a:lnTo>
                <a:lnTo>
                  <a:pt x="233880" y="807278"/>
                </a:lnTo>
                <a:cubicBezTo>
                  <a:pt x="229277" y="814908"/>
                  <a:pt x="219359" y="817363"/>
                  <a:pt x="211728" y="812760"/>
                </a:cubicBezTo>
                <a:lnTo>
                  <a:pt x="188406" y="798691"/>
                </a:lnTo>
                <a:cubicBezTo>
                  <a:pt x="180776" y="794088"/>
                  <a:pt x="178321" y="784171"/>
                  <a:pt x="182924" y="776540"/>
                </a:cubicBezTo>
                <a:lnTo>
                  <a:pt x="266384" y="638183"/>
                </a:lnTo>
                <a:lnTo>
                  <a:pt x="268801" y="636402"/>
                </a:lnTo>
                <a:lnTo>
                  <a:pt x="268801" y="595154"/>
                </a:lnTo>
                <a:cubicBezTo>
                  <a:pt x="268801" y="581786"/>
                  <a:pt x="279637" y="570950"/>
                  <a:pt x="293005" y="570950"/>
                </a:cubicBezTo>
                <a:lnTo>
                  <a:pt x="333860" y="570950"/>
                </a:lnTo>
                <a:cubicBezTo>
                  <a:pt x="347227" y="570950"/>
                  <a:pt x="358064" y="581786"/>
                  <a:pt x="358064" y="595154"/>
                </a:cubicBezTo>
                <a:lnTo>
                  <a:pt x="358064" y="632892"/>
                </a:lnTo>
                <a:cubicBezTo>
                  <a:pt x="394424" y="627320"/>
                  <a:pt x="433651" y="628367"/>
                  <a:pt x="469328" y="636135"/>
                </a:cubicBezTo>
                <a:lnTo>
                  <a:pt x="501735" y="648230"/>
                </a:lnTo>
                <a:lnTo>
                  <a:pt x="531471" y="600333"/>
                </a:lnTo>
                <a:cubicBezTo>
                  <a:pt x="549770" y="573601"/>
                  <a:pt x="568619" y="547787"/>
                  <a:pt x="586611" y="522339"/>
                </a:cubicBezTo>
                <a:cubicBezTo>
                  <a:pt x="591572" y="449626"/>
                  <a:pt x="620988" y="339741"/>
                  <a:pt x="601004" y="324254"/>
                </a:cubicBezTo>
                <a:cubicBezTo>
                  <a:pt x="590206" y="325299"/>
                  <a:pt x="587235" y="330256"/>
                  <a:pt x="576437" y="335213"/>
                </a:cubicBezTo>
                <a:cubicBezTo>
                  <a:pt x="567434" y="334884"/>
                  <a:pt x="557942" y="337000"/>
                  <a:pt x="563123" y="308791"/>
                </a:cubicBezTo>
                <a:lnTo>
                  <a:pt x="516923" y="330613"/>
                </a:lnTo>
                <a:cubicBezTo>
                  <a:pt x="505651" y="331058"/>
                  <a:pt x="498039" y="320435"/>
                  <a:pt x="496961" y="304618"/>
                </a:cubicBezTo>
                <a:cubicBezTo>
                  <a:pt x="490991" y="299562"/>
                  <a:pt x="482736" y="304838"/>
                  <a:pt x="481106" y="300272"/>
                </a:cubicBezTo>
                <a:cubicBezTo>
                  <a:pt x="478023" y="295859"/>
                  <a:pt x="487995" y="294854"/>
                  <a:pt x="484244" y="289945"/>
                </a:cubicBezTo>
                <a:cubicBezTo>
                  <a:pt x="464842" y="297264"/>
                  <a:pt x="468700" y="275770"/>
                  <a:pt x="461047" y="270330"/>
                </a:cubicBezTo>
                <a:cubicBezTo>
                  <a:pt x="441083" y="267945"/>
                  <a:pt x="430902" y="269963"/>
                  <a:pt x="430503" y="259753"/>
                </a:cubicBezTo>
                <a:lnTo>
                  <a:pt x="444305" y="234008"/>
                </a:lnTo>
                <a:lnTo>
                  <a:pt x="427762" y="207387"/>
                </a:lnTo>
                <a:lnTo>
                  <a:pt x="439898" y="194762"/>
                </a:lnTo>
                <a:cubicBezTo>
                  <a:pt x="432396" y="189346"/>
                  <a:pt x="433210" y="184419"/>
                  <a:pt x="430600" y="177047"/>
                </a:cubicBezTo>
                <a:cubicBezTo>
                  <a:pt x="418560" y="172120"/>
                  <a:pt x="393804" y="180399"/>
                  <a:pt x="393503" y="162267"/>
                </a:cubicBezTo>
                <a:cubicBezTo>
                  <a:pt x="396391" y="57354"/>
                  <a:pt x="474225" y="4270"/>
                  <a:pt x="5463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28" name="Graphic 8">
            <a:extLst>
              <a:ext uri="{FF2B5EF4-FFF2-40B4-BE49-F238E27FC236}">
                <a16:creationId xmlns:a16="http://schemas.microsoft.com/office/drawing/2014/main" id="{B631F168-D4C0-4E43-BDE5-D620CFFBC92C}"/>
              </a:ext>
            </a:extLst>
          </p:cNvPr>
          <p:cNvSpPr/>
          <p:nvPr/>
        </p:nvSpPr>
        <p:spPr>
          <a:xfrm>
            <a:off x="4709512" y="5622760"/>
            <a:ext cx="323893" cy="432917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9" name="Graphic 139">
            <a:extLst>
              <a:ext uri="{FF2B5EF4-FFF2-40B4-BE49-F238E27FC236}">
                <a16:creationId xmlns:a16="http://schemas.microsoft.com/office/drawing/2014/main" id="{9A5D82A7-CCA5-4225-A454-43B14931A2A0}"/>
              </a:ext>
            </a:extLst>
          </p:cNvPr>
          <p:cNvSpPr/>
          <p:nvPr/>
        </p:nvSpPr>
        <p:spPr>
          <a:xfrm>
            <a:off x="1525354" y="5941035"/>
            <a:ext cx="228287" cy="383058"/>
          </a:xfrm>
          <a:custGeom>
            <a:avLst/>
            <a:gdLst>
              <a:gd name="connsiteX0" fmla="*/ 931235 w 1024367"/>
              <a:gd name="connsiteY0" fmla="*/ 693907 h 1718848"/>
              <a:gd name="connsiteX1" fmla="*/ 930961 w 1024367"/>
              <a:gd name="connsiteY1" fmla="*/ 641059 h 1718848"/>
              <a:gd name="connsiteX2" fmla="*/ 977462 w 1024367"/>
              <a:gd name="connsiteY2" fmla="*/ 622459 h 1718848"/>
              <a:gd name="connsiteX3" fmla="*/ 1020025 w 1024367"/>
              <a:gd name="connsiteY3" fmla="*/ 541163 h 1718848"/>
              <a:gd name="connsiteX4" fmla="*/ 972429 w 1024367"/>
              <a:gd name="connsiteY4" fmla="*/ 404449 h 1718848"/>
              <a:gd name="connsiteX5" fmla="*/ 976970 w 1024367"/>
              <a:gd name="connsiteY5" fmla="*/ 301873 h 1718848"/>
              <a:gd name="connsiteX6" fmla="*/ 978119 w 1024367"/>
              <a:gd name="connsiteY6" fmla="*/ 300177 h 1718848"/>
              <a:gd name="connsiteX7" fmla="*/ 987747 w 1024367"/>
              <a:gd name="connsiteY7" fmla="*/ 316644 h 1718848"/>
              <a:gd name="connsiteX8" fmla="*/ 996555 w 1024367"/>
              <a:gd name="connsiteY8" fmla="*/ 261772 h 1718848"/>
              <a:gd name="connsiteX9" fmla="*/ 980635 w 1024367"/>
              <a:gd name="connsiteY9" fmla="*/ 192950 h 1718848"/>
              <a:gd name="connsiteX10" fmla="*/ 974235 w 1024367"/>
              <a:gd name="connsiteY10" fmla="*/ 131513 h 1718848"/>
              <a:gd name="connsiteX11" fmla="*/ 957658 w 1024367"/>
              <a:gd name="connsiteY11" fmla="*/ 71663 h 1718848"/>
              <a:gd name="connsiteX12" fmla="*/ 960393 w 1024367"/>
              <a:gd name="connsiteY12" fmla="*/ 57385 h 1718848"/>
              <a:gd name="connsiteX13" fmla="*/ 970132 w 1024367"/>
              <a:gd name="connsiteY13" fmla="*/ 65536 h 1718848"/>
              <a:gd name="connsiteX14" fmla="*/ 982167 w 1024367"/>
              <a:gd name="connsiteY14" fmla="*/ 81183 h 1718848"/>
              <a:gd name="connsiteX15" fmla="*/ 942942 w 1024367"/>
              <a:gd name="connsiteY15" fmla="*/ 15916 h 1718848"/>
              <a:gd name="connsiteX16" fmla="*/ 892994 w 1024367"/>
              <a:gd name="connsiteY16" fmla="*/ 3553 h 1718848"/>
              <a:gd name="connsiteX17" fmla="*/ 794684 w 1024367"/>
              <a:gd name="connsiteY17" fmla="*/ 32438 h 1718848"/>
              <a:gd name="connsiteX18" fmla="*/ 790691 w 1024367"/>
              <a:gd name="connsiteY18" fmla="*/ 42450 h 1718848"/>
              <a:gd name="connsiteX19" fmla="*/ 792277 w 1024367"/>
              <a:gd name="connsiteY19" fmla="*/ 91030 h 1718848"/>
              <a:gd name="connsiteX20" fmla="*/ 831065 w 1024367"/>
              <a:gd name="connsiteY20" fmla="*/ 159141 h 1718848"/>
              <a:gd name="connsiteX21" fmla="*/ 844304 w 1024367"/>
              <a:gd name="connsiteY21" fmla="*/ 166745 h 1718848"/>
              <a:gd name="connsiteX22" fmla="*/ 840475 w 1024367"/>
              <a:gd name="connsiteY22" fmla="*/ 179437 h 1718848"/>
              <a:gd name="connsiteX23" fmla="*/ 776029 w 1024367"/>
              <a:gd name="connsiteY23" fmla="*/ 241202 h 1718848"/>
              <a:gd name="connsiteX24" fmla="*/ 755076 w 1024367"/>
              <a:gd name="connsiteY24" fmla="*/ 245305 h 1718848"/>
              <a:gd name="connsiteX25" fmla="*/ 747034 w 1024367"/>
              <a:gd name="connsiteY25" fmla="*/ 225282 h 1718848"/>
              <a:gd name="connsiteX26" fmla="*/ 766510 w 1024367"/>
              <a:gd name="connsiteY26" fmla="*/ 166636 h 1718848"/>
              <a:gd name="connsiteX27" fmla="*/ 777342 w 1024367"/>
              <a:gd name="connsiteY27" fmla="*/ 129161 h 1718848"/>
              <a:gd name="connsiteX28" fmla="*/ 721048 w 1024367"/>
              <a:gd name="connsiteY28" fmla="*/ 32438 h 1718848"/>
              <a:gd name="connsiteX29" fmla="*/ 626787 w 1024367"/>
              <a:gd name="connsiteY29" fmla="*/ 24287 h 1718848"/>
              <a:gd name="connsiteX30" fmla="*/ 584389 w 1024367"/>
              <a:gd name="connsiteY30" fmla="*/ 118657 h 1718848"/>
              <a:gd name="connsiteX31" fmla="*/ 628428 w 1024367"/>
              <a:gd name="connsiteY31" fmla="*/ 226376 h 1718848"/>
              <a:gd name="connsiteX32" fmla="*/ 633571 w 1024367"/>
              <a:gd name="connsiteY32" fmla="*/ 243281 h 1718848"/>
              <a:gd name="connsiteX33" fmla="*/ 616721 w 1024367"/>
              <a:gd name="connsiteY33" fmla="*/ 245250 h 1718848"/>
              <a:gd name="connsiteX34" fmla="*/ 589148 w 1024367"/>
              <a:gd name="connsiteY34" fmla="*/ 248970 h 1718848"/>
              <a:gd name="connsiteX35" fmla="*/ 481429 w 1024367"/>
              <a:gd name="connsiteY35" fmla="*/ 346240 h 1718848"/>
              <a:gd name="connsiteX36" fmla="*/ 481429 w 1024367"/>
              <a:gd name="connsiteY36" fmla="*/ 347006 h 1718848"/>
              <a:gd name="connsiteX37" fmla="*/ 479186 w 1024367"/>
              <a:gd name="connsiteY37" fmla="*/ 349796 h 1718848"/>
              <a:gd name="connsiteX38" fmla="*/ 471418 w 1024367"/>
              <a:gd name="connsiteY38" fmla="*/ 369327 h 1718848"/>
              <a:gd name="connsiteX39" fmla="*/ 469230 w 1024367"/>
              <a:gd name="connsiteY39" fmla="*/ 372500 h 1718848"/>
              <a:gd name="connsiteX40" fmla="*/ 471418 w 1024367"/>
              <a:gd name="connsiteY40" fmla="*/ 369327 h 1718848"/>
              <a:gd name="connsiteX41" fmla="*/ 479186 w 1024367"/>
              <a:gd name="connsiteY41" fmla="*/ 349796 h 1718848"/>
              <a:gd name="connsiteX42" fmla="*/ 481156 w 1024367"/>
              <a:gd name="connsiteY42" fmla="*/ 346678 h 1718848"/>
              <a:gd name="connsiteX43" fmla="*/ 481429 w 1024367"/>
              <a:gd name="connsiteY43" fmla="*/ 346240 h 1718848"/>
              <a:gd name="connsiteX44" fmla="*/ 476998 w 1024367"/>
              <a:gd name="connsiteY44" fmla="*/ 305319 h 1718848"/>
              <a:gd name="connsiteX45" fmla="*/ 472019 w 1024367"/>
              <a:gd name="connsiteY45" fmla="*/ 294761 h 1718848"/>
              <a:gd name="connsiteX46" fmla="*/ 461297 w 1024367"/>
              <a:gd name="connsiteY46" fmla="*/ 275832 h 1718848"/>
              <a:gd name="connsiteX47" fmla="*/ 452106 w 1024367"/>
              <a:gd name="connsiteY47" fmla="*/ 260131 h 1718848"/>
              <a:gd name="connsiteX48" fmla="*/ 439578 w 1024367"/>
              <a:gd name="connsiteY48" fmla="*/ 236114 h 1718848"/>
              <a:gd name="connsiteX49" fmla="*/ 433779 w 1024367"/>
              <a:gd name="connsiteY49" fmla="*/ 219155 h 1718848"/>
              <a:gd name="connsiteX50" fmla="*/ 394937 w 1024367"/>
              <a:gd name="connsiteY50" fmla="*/ 189394 h 1718848"/>
              <a:gd name="connsiteX51" fmla="*/ 339846 w 1024367"/>
              <a:gd name="connsiteY51" fmla="*/ 170848 h 1718848"/>
              <a:gd name="connsiteX52" fmla="*/ 251110 w 1024367"/>
              <a:gd name="connsiteY52" fmla="*/ 193388 h 1718848"/>
              <a:gd name="connsiteX53" fmla="*/ 222006 w 1024367"/>
              <a:gd name="connsiteY53" fmla="*/ 221179 h 1718848"/>
              <a:gd name="connsiteX54" fmla="*/ 216098 w 1024367"/>
              <a:gd name="connsiteY54" fmla="*/ 221453 h 1718848"/>
              <a:gd name="connsiteX55" fmla="*/ 197771 w 1024367"/>
              <a:gd name="connsiteY55" fmla="*/ 240491 h 1718848"/>
              <a:gd name="connsiteX56" fmla="*/ 184586 w 1024367"/>
              <a:gd name="connsiteY56" fmla="*/ 278731 h 1718848"/>
              <a:gd name="connsiteX57" fmla="*/ 181906 w 1024367"/>
              <a:gd name="connsiteY57" fmla="*/ 294651 h 1718848"/>
              <a:gd name="connsiteX58" fmla="*/ 173590 w 1024367"/>
              <a:gd name="connsiteY58" fmla="*/ 311228 h 1718848"/>
              <a:gd name="connsiteX59" fmla="*/ 192574 w 1024367"/>
              <a:gd name="connsiteY59" fmla="*/ 320145 h 1718848"/>
              <a:gd name="connsiteX60" fmla="*/ 186063 w 1024367"/>
              <a:gd name="connsiteY60" fmla="*/ 358386 h 1718848"/>
              <a:gd name="connsiteX61" fmla="*/ 205977 w 1024367"/>
              <a:gd name="connsiteY61" fmla="*/ 348046 h 1718848"/>
              <a:gd name="connsiteX62" fmla="*/ 201491 w 1024367"/>
              <a:gd name="connsiteY62" fmla="*/ 361285 h 1718848"/>
              <a:gd name="connsiteX63" fmla="*/ 196895 w 1024367"/>
              <a:gd name="connsiteY63" fmla="*/ 388420 h 1718848"/>
              <a:gd name="connsiteX64" fmla="*/ 195364 w 1024367"/>
              <a:gd name="connsiteY64" fmla="*/ 397830 h 1718848"/>
              <a:gd name="connsiteX65" fmla="*/ 186063 w 1024367"/>
              <a:gd name="connsiteY65" fmla="*/ 413640 h 1718848"/>
              <a:gd name="connsiteX66" fmla="*/ 172222 w 1024367"/>
              <a:gd name="connsiteY66" fmla="*/ 420533 h 1718848"/>
              <a:gd name="connsiteX67" fmla="*/ 163578 w 1024367"/>
              <a:gd name="connsiteY67" fmla="*/ 405926 h 1718848"/>
              <a:gd name="connsiteX68" fmla="*/ 156576 w 1024367"/>
              <a:gd name="connsiteY68" fmla="*/ 374415 h 1718848"/>
              <a:gd name="connsiteX69" fmla="*/ 154497 w 1024367"/>
              <a:gd name="connsiteY69" fmla="*/ 355267 h 1718848"/>
              <a:gd name="connsiteX70" fmla="*/ 132833 w 1024367"/>
              <a:gd name="connsiteY70" fmla="*/ 303131 h 1718848"/>
              <a:gd name="connsiteX71" fmla="*/ 101321 w 1024367"/>
              <a:gd name="connsiteY71" fmla="*/ 293338 h 1718848"/>
              <a:gd name="connsiteX72" fmla="*/ 10288 w 1024367"/>
              <a:gd name="connsiteY72" fmla="*/ 333986 h 1718848"/>
              <a:gd name="connsiteX73" fmla="*/ 38627 w 1024367"/>
              <a:gd name="connsiteY73" fmla="*/ 425183 h 1718848"/>
              <a:gd name="connsiteX74" fmla="*/ 42401 w 1024367"/>
              <a:gd name="connsiteY74" fmla="*/ 443292 h 1718848"/>
              <a:gd name="connsiteX75" fmla="*/ 1699 w 1024367"/>
              <a:gd name="connsiteY75" fmla="*/ 578364 h 1718848"/>
              <a:gd name="connsiteX76" fmla="*/ 11163 w 1024367"/>
              <a:gd name="connsiteY76" fmla="*/ 670984 h 1718848"/>
              <a:gd name="connsiteX77" fmla="*/ 68497 w 1024367"/>
              <a:gd name="connsiteY77" fmla="*/ 802282 h 1718848"/>
              <a:gd name="connsiteX78" fmla="*/ 75882 w 1024367"/>
              <a:gd name="connsiteY78" fmla="*/ 819734 h 1718848"/>
              <a:gd name="connsiteX79" fmla="*/ 46121 w 1024367"/>
              <a:gd name="connsiteY79" fmla="*/ 959129 h 1718848"/>
              <a:gd name="connsiteX80" fmla="*/ 15868 w 1024367"/>
              <a:gd name="connsiteY80" fmla="*/ 1075711 h 1718848"/>
              <a:gd name="connsiteX81" fmla="*/ 68989 w 1024367"/>
              <a:gd name="connsiteY81" fmla="*/ 1075711 h 1718848"/>
              <a:gd name="connsiteX82" fmla="*/ 82228 w 1024367"/>
              <a:gd name="connsiteY82" fmla="*/ 1084354 h 1718848"/>
              <a:gd name="connsiteX83" fmla="*/ 102963 w 1024367"/>
              <a:gd name="connsiteY83" fmla="*/ 1248258 h 1718848"/>
              <a:gd name="connsiteX84" fmla="*/ 114232 w 1024367"/>
              <a:gd name="connsiteY84" fmla="*/ 1500788 h 1718848"/>
              <a:gd name="connsiteX85" fmla="*/ 132012 w 1024367"/>
              <a:gd name="connsiteY85" fmla="*/ 1633782 h 1718848"/>
              <a:gd name="connsiteX86" fmla="*/ 128839 w 1024367"/>
              <a:gd name="connsiteY86" fmla="*/ 1679134 h 1718848"/>
              <a:gd name="connsiteX87" fmla="*/ 150339 w 1024367"/>
              <a:gd name="connsiteY87" fmla="*/ 1713764 h 1718848"/>
              <a:gd name="connsiteX88" fmla="*/ 191643 w 1024367"/>
              <a:gd name="connsiteY88" fmla="*/ 1712068 h 1718848"/>
              <a:gd name="connsiteX89" fmla="*/ 201764 w 1024367"/>
              <a:gd name="connsiteY89" fmla="*/ 1674539 h 1718848"/>
              <a:gd name="connsiteX90" fmla="*/ 183218 w 1024367"/>
              <a:gd name="connsiteY90" fmla="*/ 1434646 h 1718848"/>
              <a:gd name="connsiteX91" fmla="*/ 197607 w 1024367"/>
              <a:gd name="connsiteY91" fmla="*/ 1419930 h 1718848"/>
              <a:gd name="connsiteX92" fmla="*/ 211119 w 1024367"/>
              <a:gd name="connsiteY92" fmla="*/ 1403627 h 1718848"/>
              <a:gd name="connsiteX93" fmla="*/ 209752 w 1024367"/>
              <a:gd name="connsiteY93" fmla="*/ 1302364 h 1718848"/>
              <a:gd name="connsiteX94" fmla="*/ 223100 w 1024367"/>
              <a:gd name="connsiteY94" fmla="*/ 1091302 h 1718848"/>
              <a:gd name="connsiteX95" fmla="*/ 228845 w 1024367"/>
              <a:gd name="connsiteY95" fmla="*/ 1080361 h 1718848"/>
              <a:gd name="connsiteX96" fmla="*/ 235355 w 1024367"/>
              <a:gd name="connsiteY96" fmla="*/ 1091576 h 1718848"/>
              <a:gd name="connsiteX97" fmla="*/ 242522 w 1024367"/>
              <a:gd name="connsiteY97" fmla="*/ 1188682 h 1718848"/>
              <a:gd name="connsiteX98" fmla="*/ 235464 w 1024367"/>
              <a:gd name="connsiteY98" fmla="*/ 1404065 h 1718848"/>
              <a:gd name="connsiteX99" fmla="*/ 245530 w 1024367"/>
              <a:gd name="connsiteY99" fmla="*/ 1419711 h 1718848"/>
              <a:gd name="connsiteX100" fmla="*/ 272228 w 1024367"/>
              <a:gd name="connsiteY100" fmla="*/ 1444822 h 1718848"/>
              <a:gd name="connsiteX101" fmla="*/ 273267 w 1024367"/>
              <a:gd name="connsiteY101" fmla="*/ 1469714 h 1718848"/>
              <a:gd name="connsiteX102" fmla="*/ 268890 w 1024367"/>
              <a:gd name="connsiteY102" fmla="*/ 1656103 h 1718848"/>
              <a:gd name="connsiteX103" fmla="*/ 288366 w 1024367"/>
              <a:gd name="connsiteY103" fmla="*/ 1693249 h 1718848"/>
              <a:gd name="connsiteX104" fmla="*/ 303630 w 1024367"/>
              <a:gd name="connsiteY104" fmla="*/ 1703753 h 1718848"/>
              <a:gd name="connsiteX105" fmla="*/ 363316 w 1024367"/>
              <a:gd name="connsiteY105" fmla="*/ 1715406 h 1718848"/>
              <a:gd name="connsiteX106" fmla="*/ 373327 w 1024367"/>
              <a:gd name="connsiteY106" fmla="*/ 1687341 h 1718848"/>
              <a:gd name="connsiteX107" fmla="*/ 339682 w 1024367"/>
              <a:gd name="connsiteY107" fmla="*/ 1649538 h 1718848"/>
              <a:gd name="connsiteX108" fmla="*/ 323489 w 1024367"/>
              <a:gd name="connsiteY108" fmla="*/ 1609109 h 1718848"/>
              <a:gd name="connsiteX109" fmla="*/ 344168 w 1024367"/>
              <a:gd name="connsiteY109" fmla="*/ 1442907 h 1718848"/>
              <a:gd name="connsiteX110" fmla="*/ 351827 w 1024367"/>
              <a:gd name="connsiteY110" fmla="*/ 1359697 h 1718848"/>
              <a:gd name="connsiteX111" fmla="*/ 367583 w 1024367"/>
              <a:gd name="connsiteY111" fmla="*/ 1131676 h 1718848"/>
              <a:gd name="connsiteX112" fmla="*/ 429567 w 1024367"/>
              <a:gd name="connsiteY112" fmla="*/ 1084300 h 1718848"/>
              <a:gd name="connsiteX113" fmla="*/ 447620 w 1024367"/>
              <a:gd name="connsiteY113" fmla="*/ 1062526 h 1718848"/>
              <a:gd name="connsiteX114" fmla="*/ 399368 w 1024367"/>
              <a:gd name="connsiteY114" fmla="*/ 829527 h 1718848"/>
              <a:gd name="connsiteX115" fmla="*/ 392912 w 1024367"/>
              <a:gd name="connsiteY115" fmla="*/ 751733 h 1718848"/>
              <a:gd name="connsiteX116" fmla="*/ 414905 w 1024367"/>
              <a:gd name="connsiteY116" fmla="*/ 606539 h 1718848"/>
              <a:gd name="connsiteX117" fmla="*/ 420649 w 1024367"/>
              <a:gd name="connsiteY117" fmla="*/ 590181 h 1718848"/>
              <a:gd name="connsiteX118" fmla="*/ 428199 w 1024367"/>
              <a:gd name="connsiteY118" fmla="*/ 605664 h 1718848"/>
              <a:gd name="connsiteX119" fmla="*/ 499264 w 1024367"/>
              <a:gd name="connsiteY119" fmla="*/ 862953 h 1718848"/>
              <a:gd name="connsiteX120" fmla="*/ 498826 w 1024367"/>
              <a:gd name="connsiteY120" fmla="*/ 1019034 h 1718848"/>
              <a:gd name="connsiteX121" fmla="*/ 491659 w 1024367"/>
              <a:gd name="connsiteY121" fmla="*/ 1073577 h 1718848"/>
              <a:gd name="connsiteX122" fmla="*/ 506212 w 1024367"/>
              <a:gd name="connsiteY122" fmla="*/ 1159413 h 1718848"/>
              <a:gd name="connsiteX123" fmla="*/ 502492 w 1024367"/>
              <a:gd name="connsiteY123" fmla="*/ 1186165 h 1718848"/>
              <a:gd name="connsiteX124" fmla="*/ 512996 w 1024367"/>
              <a:gd name="connsiteY124" fmla="*/ 1243170 h 1718848"/>
              <a:gd name="connsiteX125" fmla="*/ 568797 w 1024367"/>
              <a:gd name="connsiteY125" fmla="*/ 1251759 h 1718848"/>
              <a:gd name="connsiteX126" fmla="*/ 580723 w 1024367"/>
              <a:gd name="connsiteY126" fmla="*/ 1169698 h 1718848"/>
              <a:gd name="connsiteX127" fmla="*/ 537450 w 1024367"/>
              <a:gd name="connsiteY127" fmla="*/ 1155638 h 1718848"/>
              <a:gd name="connsiteX128" fmla="*/ 541006 w 1024367"/>
              <a:gd name="connsiteY128" fmla="*/ 1065261 h 1718848"/>
              <a:gd name="connsiteX129" fmla="*/ 555613 w 1024367"/>
              <a:gd name="connsiteY129" fmla="*/ 1041245 h 1718848"/>
              <a:gd name="connsiteX130" fmla="*/ 564475 w 1024367"/>
              <a:gd name="connsiteY130" fmla="*/ 1005630 h 1718848"/>
              <a:gd name="connsiteX131" fmla="*/ 556214 w 1024367"/>
              <a:gd name="connsiteY131" fmla="*/ 925320 h 1718848"/>
              <a:gd name="connsiteX132" fmla="*/ 547023 w 1024367"/>
              <a:gd name="connsiteY132" fmla="*/ 795006 h 1718848"/>
              <a:gd name="connsiteX133" fmla="*/ 520272 w 1024367"/>
              <a:gd name="connsiteY133" fmla="*/ 689147 h 1718848"/>
              <a:gd name="connsiteX134" fmla="*/ 515567 w 1024367"/>
              <a:gd name="connsiteY134" fmla="*/ 656377 h 1718848"/>
              <a:gd name="connsiteX135" fmla="*/ 545054 w 1024367"/>
              <a:gd name="connsiteY135" fmla="*/ 656760 h 1718848"/>
              <a:gd name="connsiteX136" fmla="*/ 571314 w 1024367"/>
              <a:gd name="connsiteY136" fmla="*/ 671586 h 1718848"/>
              <a:gd name="connsiteX137" fmla="*/ 583459 w 1024367"/>
              <a:gd name="connsiteY137" fmla="*/ 774272 h 1718848"/>
              <a:gd name="connsiteX138" fmla="*/ 582638 w 1024367"/>
              <a:gd name="connsiteY138" fmla="*/ 956612 h 1718848"/>
              <a:gd name="connsiteX139" fmla="*/ 597519 w 1024367"/>
              <a:gd name="connsiteY139" fmla="*/ 1112529 h 1718848"/>
              <a:gd name="connsiteX140" fmla="*/ 614095 w 1024367"/>
              <a:gd name="connsiteY140" fmla="*/ 1331413 h 1718848"/>
              <a:gd name="connsiteX141" fmla="*/ 643911 w 1024367"/>
              <a:gd name="connsiteY141" fmla="*/ 1502156 h 1718848"/>
              <a:gd name="connsiteX142" fmla="*/ 644348 w 1024367"/>
              <a:gd name="connsiteY142" fmla="*/ 1552760 h 1718848"/>
              <a:gd name="connsiteX143" fmla="*/ 643801 w 1024367"/>
              <a:gd name="connsiteY143" fmla="*/ 1585311 h 1718848"/>
              <a:gd name="connsiteX144" fmla="*/ 641613 w 1024367"/>
              <a:gd name="connsiteY144" fmla="*/ 1646365 h 1718848"/>
              <a:gd name="connsiteX145" fmla="*/ 658080 w 1024367"/>
              <a:gd name="connsiteY145" fmla="*/ 1679408 h 1718848"/>
              <a:gd name="connsiteX146" fmla="*/ 699110 w 1024367"/>
              <a:gd name="connsiteY146" fmla="*/ 1684386 h 1718848"/>
              <a:gd name="connsiteX147" fmla="*/ 745666 w 1024367"/>
              <a:gd name="connsiteY147" fmla="*/ 1644286 h 1718848"/>
              <a:gd name="connsiteX148" fmla="*/ 760164 w 1024367"/>
              <a:gd name="connsiteY148" fmla="*/ 1610477 h 1718848"/>
              <a:gd name="connsiteX149" fmla="*/ 754529 w 1024367"/>
              <a:gd name="connsiteY149" fmla="*/ 1554128 h 1718848"/>
              <a:gd name="connsiteX150" fmla="*/ 749934 w 1024367"/>
              <a:gd name="connsiteY150" fmla="*/ 1538591 h 1718848"/>
              <a:gd name="connsiteX151" fmla="*/ 749441 w 1024367"/>
              <a:gd name="connsiteY151" fmla="*/ 1457350 h 1718848"/>
              <a:gd name="connsiteX152" fmla="*/ 722853 w 1024367"/>
              <a:gd name="connsiteY152" fmla="*/ 1310953 h 1718848"/>
              <a:gd name="connsiteX153" fmla="*/ 758304 w 1024367"/>
              <a:gd name="connsiteY153" fmla="*/ 1015860 h 1718848"/>
              <a:gd name="connsiteX154" fmla="*/ 767385 w 1024367"/>
              <a:gd name="connsiteY154" fmla="*/ 999120 h 1718848"/>
              <a:gd name="connsiteX155" fmla="*/ 779585 w 1024367"/>
              <a:gd name="connsiteY155" fmla="*/ 1015587 h 1718848"/>
              <a:gd name="connsiteX156" fmla="*/ 814434 w 1024367"/>
              <a:gd name="connsiteY156" fmla="*/ 1164337 h 1718848"/>
              <a:gd name="connsiteX157" fmla="*/ 835715 w 1024367"/>
              <a:gd name="connsiteY157" fmla="*/ 1273314 h 1718848"/>
              <a:gd name="connsiteX158" fmla="*/ 826360 w 1024367"/>
              <a:gd name="connsiteY158" fmla="*/ 1542913 h 1718848"/>
              <a:gd name="connsiteX159" fmla="*/ 821655 w 1024367"/>
              <a:gd name="connsiteY159" fmla="*/ 1581755 h 1718848"/>
              <a:gd name="connsiteX160" fmla="*/ 829095 w 1024367"/>
              <a:gd name="connsiteY160" fmla="*/ 1678314 h 1718848"/>
              <a:gd name="connsiteX161" fmla="*/ 848517 w 1024367"/>
              <a:gd name="connsiteY161" fmla="*/ 1693796 h 1718848"/>
              <a:gd name="connsiteX162" fmla="*/ 987091 w 1024367"/>
              <a:gd name="connsiteY162" fmla="*/ 1683949 h 1718848"/>
              <a:gd name="connsiteX163" fmla="*/ 1010451 w 1024367"/>
              <a:gd name="connsiteY163" fmla="*/ 1652820 h 1718848"/>
              <a:gd name="connsiteX164" fmla="*/ 984082 w 1024367"/>
              <a:gd name="connsiteY164" fmla="*/ 1626615 h 1718848"/>
              <a:gd name="connsiteX165" fmla="*/ 967779 w 1024367"/>
              <a:gd name="connsiteY165" fmla="*/ 1623825 h 1718848"/>
              <a:gd name="connsiteX166" fmla="*/ 950765 w 1024367"/>
              <a:gd name="connsiteY166" fmla="*/ 1591001 h 1718848"/>
              <a:gd name="connsiteX167" fmla="*/ 961105 w 1024367"/>
              <a:gd name="connsiteY167" fmla="*/ 1555277 h 1718848"/>
              <a:gd name="connsiteX168" fmla="*/ 953719 w 1024367"/>
              <a:gd name="connsiteY168" fmla="*/ 1421188 h 1718848"/>
              <a:gd name="connsiteX169" fmla="*/ 956947 w 1024367"/>
              <a:gd name="connsiteY169" fmla="*/ 1243006 h 1718848"/>
              <a:gd name="connsiteX170" fmla="*/ 931235 w 1024367"/>
              <a:gd name="connsiteY170" fmla="*/ 693907 h 17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24367" h="1718848">
                <a:moveTo>
                  <a:pt x="931235" y="693907"/>
                </a:moveTo>
                <a:cubicBezTo>
                  <a:pt x="930086" y="676017"/>
                  <a:pt x="923904" y="655119"/>
                  <a:pt x="930961" y="641059"/>
                </a:cubicBezTo>
                <a:cubicBezTo>
                  <a:pt x="937745" y="627492"/>
                  <a:pt x="961159" y="627273"/>
                  <a:pt x="977462" y="622459"/>
                </a:cubicBezTo>
                <a:cubicBezTo>
                  <a:pt x="1017125" y="610642"/>
                  <a:pt x="1032772" y="584875"/>
                  <a:pt x="1020025" y="541163"/>
                </a:cubicBezTo>
                <a:cubicBezTo>
                  <a:pt x="1006512" y="494771"/>
                  <a:pt x="989936" y="449419"/>
                  <a:pt x="972429" y="404449"/>
                </a:cubicBezTo>
                <a:cubicBezTo>
                  <a:pt x="958752" y="369382"/>
                  <a:pt x="942778" y="334642"/>
                  <a:pt x="976970" y="301873"/>
                </a:cubicBezTo>
                <a:cubicBezTo>
                  <a:pt x="977462" y="301380"/>
                  <a:pt x="977790" y="300724"/>
                  <a:pt x="978119" y="300177"/>
                </a:cubicBezTo>
                <a:cubicBezTo>
                  <a:pt x="982495" y="304936"/>
                  <a:pt x="980252" y="313744"/>
                  <a:pt x="987747" y="316644"/>
                </a:cubicBezTo>
                <a:cubicBezTo>
                  <a:pt x="1007989" y="295964"/>
                  <a:pt x="1011381" y="281904"/>
                  <a:pt x="996555" y="261772"/>
                </a:cubicBezTo>
                <a:cubicBezTo>
                  <a:pt x="980909" y="240546"/>
                  <a:pt x="977955" y="217514"/>
                  <a:pt x="980635" y="192950"/>
                </a:cubicBezTo>
                <a:cubicBezTo>
                  <a:pt x="982933" y="171888"/>
                  <a:pt x="980034" y="151646"/>
                  <a:pt x="974235" y="131513"/>
                </a:cubicBezTo>
                <a:cubicBezTo>
                  <a:pt x="968490" y="111600"/>
                  <a:pt x="963457" y="91522"/>
                  <a:pt x="957658" y="71663"/>
                </a:cubicBezTo>
                <a:cubicBezTo>
                  <a:pt x="956017" y="66029"/>
                  <a:pt x="953610" y="60284"/>
                  <a:pt x="960393" y="57385"/>
                </a:cubicBezTo>
                <a:cubicBezTo>
                  <a:pt x="967177" y="54485"/>
                  <a:pt x="967341" y="62308"/>
                  <a:pt x="970132" y="65536"/>
                </a:cubicBezTo>
                <a:cubicBezTo>
                  <a:pt x="974399" y="70405"/>
                  <a:pt x="974235" y="78830"/>
                  <a:pt x="982167" y="81183"/>
                </a:cubicBezTo>
                <a:cubicBezTo>
                  <a:pt x="992835" y="37417"/>
                  <a:pt x="984355" y="22044"/>
                  <a:pt x="942942" y="15916"/>
                </a:cubicBezTo>
                <a:cubicBezTo>
                  <a:pt x="925654" y="13345"/>
                  <a:pt x="909625" y="7874"/>
                  <a:pt x="892994" y="3553"/>
                </a:cubicBezTo>
                <a:cubicBezTo>
                  <a:pt x="855136" y="-6295"/>
                  <a:pt x="822038" y="4647"/>
                  <a:pt x="794684" y="32438"/>
                </a:cubicBezTo>
                <a:cubicBezTo>
                  <a:pt x="792277" y="34845"/>
                  <a:pt x="786807" y="38511"/>
                  <a:pt x="790691" y="42450"/>
                </a:cubicBezTo>
                <a:cubicBezTo>
                  <a:pt x="806118" y="58151"/>
                  <a:pt x="796162" y="78392"/>
                  <a:pt x="792277" y="91030"/>
                </a:cubicBezTo>
                <a:cubicBezTo>
                  <a:pt x="780406" y="129763"/>
                  <a:pt x="792441" y="156241"/>
                  <a:pt x="831065" y="159141"/>
                </a:cubicBezTo>
                <a:cubicBezTo>
                  <a:pt x="836864" y="159578"/>
                  <a:pt x="841569" y="160399"/>
                  <a:pt x="844304" y="166745"/>
                </a:cubicBezTo>
                <a:cubicBezTo>
                  <a:pt x="846821" y="172654"/>
                  <a:pt x="843976" y="176045"/>
                  <a:pt x="840475" y="179437"/>
                </a:cubicBezTo>
                <a:cubicBezTo>
                  <a:pt x="819029" y="200117"/>
                  <a:pt x="797584" y="220687"/>
                  <a:pt x="776029" y="241202"/>
                </a:cubicBezTo>
                <a:cubicBezTo>
                  <a:pt x="769957" y="247001"/>
                  <a:pt x="762133" y="249353"/>
                  <a:pt x="755076" y="245305"/>
                </a:cubicBezTo>
                <a:cubicBezTo>
                  <a:pt x="748183" y="241311"/>
                  <a:pt x="746323" y="233543"/>
                  <a:pt x="747034" y="225282"/>
                </a:cubicBezTo>
                <a:cubicBezTo>
                  <a:pt x="748840" y="204110"/>
                  <a:pt x="757702" y="185346"/>
                  <a:pt x="766510" y="166636"/>
                </a:cubicBezTo>
                <a:cubicBezTo>
                  <a:pt x="772145" y="154655"/>
                  <a:pt x="776193" y="142510"/>
                  <a:pt x="777342" y="129161"/>
                </a:cubicBezTo>
                <a:cubicBezTo>
                  <a:pt x="781226" y="83590"/>
                  <a:pt x="754803" y="56236"/>
                  <a:pt x="721048" y="32438"/>
                </a:cubicBezTo>
                <a:cubicBezTo>
                  <a:pt x="690850" y="11157"/>
                  <a:pt x="660104" y="3060"/>
                  <a:pt x="626787" y="24287"/>
                </a:cubicBezTo>
                <a:cubicBezTo>
                  <a:pt x="592103" y="46334"/>
                  <a:pt x="580176" y="79104"/>
                  <a:pt x="584389" y="118657"/>
                </a:cubicBezTo>
                <a:cubicBezTo>
                  <a:pt x="588656" y="158758"/>
                  <a:pt x="602716" y="194974"/>
                  <a:pt x="628428" y="226376"/>
                </a:cubicBezTo>
                <a:cubicBezTo>
                  <a:pt x="632422" y="231245"/>
                  <a:pt x="636908" y="237318"/>
                  <a:pt x="633571" y="243281"/>
                </a:cubicBezTo>
                <a:cubicBezTo>
                  <a:pt x="629851" y="249901"/>
                  <a:pt x="622246" y="247384"/>
                  <a:pt x="616721" y="245250"/>
                </a:cubicBezTo>
                <a:cubicBezTo>
                  <a:pt x="606545" y="241311"/>
                  <a:pt x="596260" y="242734"/>
                  <a:pt x="589148" y="248970"/>
                </a:cubicBezTo>
                <a:cubicBezTo>
                  <a:pt x="552823" y="280920"/>
                  <a:pt x="506923" y="302365"/>
                  <a:pt x="481429" y="346240"/>
                </a:cubicBezTo>
                <a:cubicBezTo>
                  <a:pt x="481429" y="346514"/>
                  <a:pt x="481429" y="346733"/>
                  <a:pt x="481429" y="347006"/>
                </a:cubicBezTo>
                <a:cubicBezTo>
                  <a:pt x="480554" y="347882"/>
                  <a:pt x="479843" y="348812"/>
                  <a:pt x="479186" y="349796"/>
                </a:cubicBezTo>
                <a:cubicBezTo>
                  <a:pt x="475849" y="355978"/>
                  <a:pt x="474919" y="363255"/>
                  <a:pt x="471418" y="369327"/>
                </a:cubicBezTo>
                <a:cubicBezTo>
                  <a:pt x="470816" y="370421"/>
                  <a:pt x="470105" y="371515"/>
                  <a:pt x="469230" y="372500"/>
                </a:cubicBezTo>
                <a:cubicBezTo>
                  <a:pt x="470050" y="371461"/>
                  <a:pt x="470761" y="370421"/>
                  <a:pt x="471418" y="369327"/>
                </a:cubicBezTo>
                <a:cubicBezTo>
                  <a:pt x="474864" y="363200"/>
                  <a:pt x="475302" y="355705"/>
                  <a:pt x="479186" y="349796"/>
                </a:cubicBezTo>
                <a:cubicBezTo>
                  <a:pt x="479788" y="348702"/>
                  <a:pt x="480390" y="347663"/>
                  <a:pt x="481156" y="346678"/>
                </a:cubicBezTo>
                <a:cubicBezTo>
                  <a:pt x="481265" y="346514"/>
                  <a:pt x="481320" y="346405"/>
                  <a:pt x="481429" y="346240"/>
                </a:cubicBezTo>
                <a:cubicBezTo>
                  <a:pt x="482086" y="332454"/>
                  <a:pt x="471144" y="319981"/>
                  <a:pt x="476998" y="305319"/>
                </a:cubicBezTo>
                <a:cubicBezTo>
                  <a:pt x="478037" y="302693"/>
                  <a:pt x="474536" y="295362"/>
                  <a:pt x="472019" y="294761"/>
                </a:cubicBezTo>
                <a:cubicBezTo>
                  <a:pt x="460914" y="292080"/>
                  <a:pt x="461516" y="284202"/>
                  <a:pt x="461297" y="275832"/>
                </a:cubicBezTo>
                <a:cubicBezTo>
                  <a:pt x="461133" y="269212"/>
                  <a:pt x="456866" y="263906"/>
                  <a:pt x="452106" y="260131"/>
                </a:cubicBezTo>
                <a:cubicBezTo>
                  <a:pt x="444119" y="253785"/>
                  <a:pt x="438648" y="247439"/>
                  <a:pt x="439578" y="236114"/>
                </a:cubicBezTo>
                <a:cubicBezTo>
                  <a:pt x="440016" y="230425"/>
                  <a:pt x="437718" y="221124"/>
                  <a:pt x="433779" y="219155"/>
                </a:cubicBezTo>
                <a:cubicBezTo>
                  <a:pt x="418844" y="211551"/>
                  <a:pt x="402267" y="206791"/>
                  <a:pt x="394937" y="189394"/>
                </a:cubicBezTo>
                <a:cubicBezTo>
                  <a:pt x="372889" y="194919"/>
                  <a:pt x="360471" y="173146"/>
                  <a:pt x="339846" y="170848"/>
                </a:cubicBezTo>
                <a:cubicBezTo>
                  <a:pt x="306420" y="167183"/>
                  <a:pt x="274635" y="161384"/>
                  <a:pt x="251110" y="193388"/>
                </a:cubicBezTo>
                <a:cubicBezTo>
                  <a:pt x="231142" y="191911"/>
                  <a:pt x="222881" y="202579"/>
                  <a:pt x="222006" y="221179"/>
                </a:cubicBezTo>
                <a:cubicBezTo>
                  <a:pt x="222006" y="221343"/>
                  <a:pt x="218177" y="221562"/>
                  <a:pt x="216098" y="221453"/>
                </a:cubicBezTo>
                <a:cubicBezTo>
                  <a:pt x="202749" y="220851"/>
                  <a:pt x="197607" y="227635"/>
                  <a:pt x="197771" y="240491"/>
                </a:cubicBezTo>
                <a:cubicBezTo>
                  <a:pt x="197990" y="254660"/>
                  <a:pt x="195418" y="268009"/>
                  <a:pt x="184586" y="278731"/>
                </a:cubicBezTo>
                <a:cubicBezTo>
                  <a:pt x="180428" y="282834"/>
                  <a:pt x="181085" y="289345"/>
                  <a:pt x="181906" y="294651"/>
                </a:cubicBezTo>
                <a:cubicBezTo>
                  <a:pt x="183109" y="302420"/>
                  <a:pt x="179389" y="307179"/>
                  <a:pt x="173590" y="311228"/>
                </a:cubicBezTo>
                <a:cubicBezTo>
                  <a:pt x="179061" y="316753"/>
                  <a:pt x="188635" y="310298"/>
                  <a:pt x="192574" y="320145"/>
                </a:cubicBezTo>
                <a:cubicBezTo>
                  <a:pt x="166478" y="329500"/>
                  <a:pt x="193941" y="345420"/>
                  <a:pt x="186063" y="358386"/>
                </a:cubicBezTo>
                <a:cubicBezTo>
                  <a:pt x="195090" y="357018"/>
                  <a:pt x="196512" y="347006"/>
                  <a:pt x="205977" y="348046"/>
                </a:cubicBezTo>
                <a:cubicBezTo>
                  <a:pt x="204445" y="352915"/>
                  <a:pt x="204445" y="359370"/>
                  <a:pt x="201491" y="361285"/>
                </a:cubicBezTo>
                <a:cubicBezTo>
                  <a:pt x="189455" y="369054"/>
                  <a:pt x="173754" y="374743"/>
                  <a:pt x="196895" y="388420"/>
                </a:cubicBezTo>
                <a:cubicBezTo>
                  <a:pt x="199357" y="389842"/>
                  <a:pt x="197442" y="394711"/>
                  <a:pt x="195364" y="397830"/>
                </a:cubicBezTo>
                <a:cubicBezTo>
                  <a:pt x="191917" y="402917"/>
                  <a:pt x="187267" y="407951"/>
                  <a:pt x="186063" y="413640"/>
                </a:cubicBezTo>
                <a:cubicBezTo>
                  <a:pt x="184039" y="422940"/>
                  <a:pt x="178404" y="422557"/>
                  <a:pt x="172222" y="420533"/>
                </a:cubicBezTo>
                <a:cubicBezTo>
                  <a:pt x="165603" y="418400"/>
                  <a:pt x="160460" y="416266"/>
                  <a:pt x="163578" y="405926"/>
                </a:cubicBezTo>
                <a:cubicBezTo>
                  <a:pt x="166697" y="395532"/>
                  <a:pt x="172168" y="382730"/>
                  <a:pt x="156576" y="374415"/>
                </a:cubicBezTo>
                <a:cubicBezTo>
                  <a:pt x="150066" y="370968"/>
                  <a:pt x="152090" y="361996"/>
                  <a:pt x="154497" y="355267"/>
                </a:cubicBezTo>
                <a:cubicBezTo>
                  <a:pt x="163578" y="329500"/>
                  <a:pt x="157944" y="314674"/>
                  <a:pt x="132833" y="303131"/>
                </a:cubicBezTo>
                <a:cubicBezTo>
                  <a:pt x="122931" y="298590"/>
                  <a:pt x="112044" y="295472"/>
                  <a:pt x="101321" y="293338"/>
                </a:cubicBezTo>
                <a:cubicBezTo>
                  <a:pt x="54875" y="284093"/>
                  <a:pt x="24074" y="298098"/>
                  <a:pt x="10288" y="333986"/>
                </a:cubicBezTo>
                <a:cubicBezTo>
                  <a:pt x="-2842" y="368123"/>
                  <a:pt x="6294" y="397884"/>
                  <a:pt x="38627" y="425183"/>
                </a:cubicBezTo>
                <a:cubicBezTo>
                  <a:pt x="44863" y="430435"/>
                  <a:pt x="53179" y="433171"/>
                  <a:pt x="42401" y="443292"/>
                </a:cubicBezTo>
                <a:cubicBezTo>
                  <a:pt x="3176" y="480274"/>
                  <a:pt x="-3936" y="527869"/>
                  <a:pt x="1699" y="578364"/>
                </a:cubicBezTo>
                <a:cubicBezTo>
                  <a:pt x="5146" y="609220"/>
                  <a:pt x="13899" y="639692"/>
                  <a:pt x="11163" y="670984"/>
                </a:cubicBezTo>
                <a:cubicBezTo>
                  <a:pt x="6349" y="725528"/>
                  <a:pt x="30147" y="766996"/>
                  <a:pt x="68497" y="802282"/>
                </a:cubicBezTo>
                <a:cubicBezTo>
                  <a:pt x="73858" y="807206"/>
                  <a:pt x="77141" y="811200"/>
                  <a:pt x="75882" y="819734"/>
                </a:cubicBezTo>
                <a:cubicBezTo>
                  <a:pt x="68989" y="866892"/>
                  <a:pt x="59306" y="913339"/>
                  <a:pt x="46121" y="959129"/>
                </a:cubicBezTo>
                <a:cubicBezTo>
                  <a:pt x="35180" y="997041"/>
                  <a:pt x="26208" y="1035500"/>
                  <a:pt x="15868" y="1075711"/>
                </a:cubicBezTo>
                <a:cubicBezTo>
                  <a:pt x="35891" y="1075711"/>
                  <a:pt x="52468" y="1075711"/>
                  <a:pt x="68989" y="1075711"/>
                </a:cubicBezTo>
                <a:cubicBezTo>
                  <a:pt x="75226" y="1075711"/>
                  <a:pt x="80751" y="1075109"/>
                  <a:pt x="82228" y="1084354"/>
                </a:cubicBezTo>
                <a:cubicBezTo>
                  <a:pt x="91036" y="1138734"/>
                  <a:pt x="106136" y="1191909"/>
                  <a:pt x="102963" y="1248258"/>
                </a:cubicBezTo>
                <a:cubicBezTo>
                  <a:pt x="98148" y="1332672"/>
                  <a:pt x="105096" y="1416812"/>
                  <a:pt x="114232" y="1500788"/>
                </a:cubicBezTo>
                <a:cubicBezTo>
                  <a:pt x="119047" y="1545265"/>
                  <a:pt x="136279" y="1588046"/>
                  <a:pt x="132012" y="1633782"/>
                </a:cubicBezTo>
                <a:cubicBezTo>
                  <a:pt x="130590" y="1648881"/>
                  <a:pt x="129496" y="1663980"/>
                  <a:pt x="128839" y="1679134"/>
                </a:cubicBezTo>
                <a:cubicBezTo>
                  <a:pt x="128128" y="1695383"/>
                  <a:pt x="135514" y="1707473"/>
                  <a:pt x="150339" y="1713764"/>
                </a:cubicBezTo>
                <a:cubicBezTo>
                  <a:pt x="164071" y="1719618"/>
                  <a:pt x="178787" y="1722025"/>
                  <a:pt x="191643" y="1712068"/>
                </a:cubicBezTo>
                <a:cubicBezTo>
                  <a:pt x="203898" y="1702549"/>
                  <a:pt x="207563" y="1688216"/>
                  <a:pt x="201764" y="1674539"/>
                </a:cubicBezTo>
                <a:cubicBezTo>
                  <a:pt x="168776" y="1596526"/>
                  <a:pt x="183218" y="1515067"/>
                  <a:pt x="183218" y="1434646"/>
                </a:cubicBezTo>
                <a:cubicBezTo>
                  <a:pt x="183218" y="1424416"/>
                  <a:pt x="186501" y="1418398"/>
                  <a:pt x="197607" y="1419930"/>
                </a:cubicBezTo>
                <a:cubicBezTo>
                  <a:pt x="211229" y="1421845"/>
                  <a:pt x="212870" y="1413584"/>
                  <a:pt x="211119" y="1403627"/>
                </a:cubicBezTo>
                <a:cubicBezTo>
                  <a:pt x="205101" y="1369928"/>
                  <a:pt x="207892" y="1336173"/>
                  <a:pt x="209752" y="1302364"/>
                </a:cubicBezTo>
                <a:cubicBezTo>
                  <a:pt x="213636" y="1231955"/>
                  <a:pt x="216152" y="1161492"/>
                  <a:pt x="223100" y="1091302"/>
                </a:cubicBezTo>
                <a:cubicBezTo>
                  <a:pt x="223538" y="1087090"/>
                  <a:pt x="221514" y="1080032"/>
                  <a:pt x="228845" y="1080361"/>
                </a:cubicBezTo>
                <a:cubicBezTo>
                  <a:pt x="235026" y="1080634"/>
                  <a:pt x="234972" y="1086761"/>
                  <a:pt x="235355" y="1091576"/>
                </a:cubicBezTo>
                <a:cubicBezTo>
                  <a:pt x="237817" y="1123963"/>
                  <a:pt x="241482" y="1156295"/>
                  <a:pt x="242522" y="1188682"/>
                </a:cubicBezTo>
                <a:cubicBezTo>
                  <a:pt x="244764" y="1260567"/>
                  <a:pt x="246077" y="1332508"/>
                  <a:pt x="235464" y="1404065"/>
                </a:cubicBezTo>
                <a:cubicBezTo>
                  <a:pt x="234315" y="1411779"/>
                  <a:pt x="231088" y="1422501"/>
                  <a:pt x="245530" y="1419711"/>
                </a:cubicBezTo>
                <a:cubicBezTo>
                  <a:pt x="266812" y="1415554"/>
                  <a:pt x="271571" y="1427644"/>
                  <a:pt x="272228" y="1444822"/>
                </a:cubicBezTo>
                <a:cubicBezTo>
                  <a:pt x="272501" y="1453138"/>
                  <a:pt x="273267" y="1461399"/>
                  <a:pt x="273267" y="1469714"/>
                </a:cubicBezTo>
                <a:cubicBezTo>
                  <a:pt x="273322" y="1531862"/>
                  <a:pt x="274471" y="1594064"/>
                  <a:pt x="268890" y="1656103"/>
                </a:cubicBezTo>
                <a:cubicBezTo>
                  <a:pt x="267413" y="1672460"/>
                  <a:pt x="271243" y="1686137"/>
                  <a:pt x="288366" y="1693249"/>
                </a:cubicBezTo>
                <a:cubicBezTo>
                  <a:pt x="293947" y="1695601"/>
                  <a:pt x="299581" y="1699267"/>
                  <a:pt x="303630" y="1703753"/>
                </a:cubicBezTo>
                <a:cubicBezTo>
                  <a:pt x="320753" y="1722791"/>
                  <a:pt x="342199" y="1719727"/>
                  <a:pt x="363316" y="1715406"/>
                </a:cubicBezTo>
                <a:cubicBezTo>
                  <a:pt x="378634" y="1712287"/>
                  <a:pt x="382627" y="1699595"/>
                  <a:pt x="373327" y="1687341"/>
                </a:cubicBezTo>
                <a:cubicBezTo>
                  <a:pt x="363097" y="1673883"/>
                  <a:pt x="353085" y="1660370"/>
                  <a:pt x="339682" y="1649538"/>
                </a:cubicBezTo>
                <a:cubicBezTo>
                  <a:pt x="327154" y="1639417"/>
                  <a:pt x="320316" y="1625521"/>
                  <a:pt x="323489" y="1609109"/>
                </a:cubicBezTo>
                <a:cubicBezTo>
                  <a:pt x="334266" y="1554128"/>
                  <a:pt x="336181" y="1498052"/>
                  <a:pt x="344168" y="1442907"/>
                </a:cubicBezTo>
                <a:cubicBezTo>
                  <a:pt x="348216" y="1415061"/>
                  <a:pt x="355055" y="1388145"/>
                  <a:pt x="351827" y="1359697"/>
                </a:cubicBezTo>
                <a:cubicBezTo>
                  <a:pt x="343019" y="1282778"/>
                  <a:pt x="346083" y="1206571"/>
                  <a:pt x="367583" y="1131676"/>
                </a:cubicBezTo>
                <a:cubicBezTo>
                  <a:pt x="381260" y="1084026"/>
                  <a:pt x="381369" y="1082987"/>
                  <a:pt x="429567" y="1084300"/>
                </a:cubicBezTo>
                <a:cubicBezTo>
                  <a:pt x="448495" y="1084792"/>
                  <a:pt x="451176" y="1078938"/>
                  <a:pt x="447620" y="1062526"/>
                </a:cubicBezTo>
                <a:cubicBezTo>
                  <a:pt x="431044" y="984951"/>
                  <a:pt x="414631" y="907375"/>
                  <a:pt x="399368" y="829527"/>
                </a:cubicBezTo>
                <a:cubicBezTo>
                  <a:pt x="394389" y="804088"/>
                  <a:pt x="388864" y="778977"/>
                  <a:pt x="392912" y="751733"/>
                </a:cubicBezTo>
                <a:cubicBezTo>
                  <a:pt x="400134" y="703316"/>
                  <a:pt x="415507" y="656104"/>
                  <a:pt x="414905" y="606539"/>
                </a:cubicBezTo>
                <a:cubicBezTo>
                  <a:pt x="414850" y="601232"/>
                  <a:pt x="418570" y="595816"/>
                  <a:pt x="420649" y="590181"/>
                </a:cubicBezTo>
                <a:cubicBezTo>
                  <a:pt x="427597" y="594339"/>
                  <a:pt x="426941" y="600521"/>
                  <a:pt x="428199" y="605664"/>
                </a:cubicBezTo>
                <a:cubicBezTo>
                  <a:pt x="449699" y="692047"/>
                  <a:pt x="471418" y="778375"/>
                  <a:pt x="499264" y="862953"/>
                </a:cubicBezTo>
                <a:cubicBezTo>
                  <a:pt x="516497" y="915308"/>
                  <a:pt x="517044" y="966460"/>
                  <a:pt x="498826" y="1019034"/>
                </a:cubicBezTo>
                <a:cubicBezTo>
                  <a:pt x="492973" y="1035883"/>
                  <a:pt x="484876" y="1056727"/>
                  <a:pt x="491659" y="1073577"/>
                </a:cubicBezTo>
                <a:cubicBezTo>
                  <a:pt x="502984" y="1101697"/>
                  <a:pt x="498662" y="1131348"/>
                  <a:pt x="506212" y="1159413"/>
                </a:cubicBezTo>
                <a:cubicBezTo>
                  <a:pt x="508728" y="1168823"/>
                  <a:pt x="508017" y="1176755"/>
                  <a:pt x="502492" y="1186165"/>
                </a:cubicBezTo>
                <a:cubicBezTo>
                  <a:pt x="491824" y="1204383"/>
                  <a:pt x="497513" y="1228344"/>
                  <a:pt x="512996" y="1243170"/>
                </a:cubicBezTo>
                <a:cubicBezTo>
                  <a:pt x="527931" y="1257449"/>
                  <a:pt x="549978" y="1260841"/>
                  <a:pt x="568797" y="1251759"/>
                </a:cubicBezTo>
                <a:cubicBezTo>
                  <a:pt x="599980" y="1236715"/>
                  <a:pt x="605068" y="1201647"/>
                  <a:pt x="580723" y="1169698"/>
                </a:cubicBezTo>
                <a:cubicBezTo>
                  <a:pt x="570767" y="1151426"/>
                  <a:pt x="552658" y="1158100"/>
                  <a:pt x="537450" y="1155638"/>
                </a:cubicBezTo>
                <a:cubicBezTo>
                  <a:pt x="514965" y="1130309"/>
                  <a:pt x="516770" y="1085394"/>
                  <a:pt x="541006" y="1065261"/>
                </a:cubicBezTo>
                <a:cubicBezTo>
                  <a:pt x="548555" y="1058861"/>
                  <a:pt x="553205" y="1050764"/>
                  <a:pt x="555613" y="1041245"/>
                </a:cubicBezTo>
                <a:cubicBezTo>
                  <a:pt x="563217" y="1030522"/>
                  <a:pt x="563873" y="1018104"/>
                  <a:pt x="564475" y="1005630"/>
                </a:cubicBezTo>
                <a:cubicBezTo>
                  <a:pt x="565898" y="978386"/>
                  <a:pt x="558731" y="952072"/>
                  <a:pt x="556214" y="925320"/>
                </a:cubicBezTo>
                <a:cubicBezTo>
                  <a:pt x="552057" y="881991"/>
                  <a:pt x="549595" y="838499"/>
                  <a:pt x="547023" y="795006"/>
                </a:cubicBezTo>
                <a:cubicBezTo>
                  <a:pt x="544835" y="758407"/>
                  <a:pt x="537121" y="722464"/>
                  <a:pt x="520272" y="689147"/>
                </a:cubicBezTo>
                <a:cubicBezTo>
                  <a:pt x="514965" y="678698"/>
                  <a:pt x="509111" y="664966"/>
                  <a:pt x="515567" y="656377"/>
                </a:cubicBezTo>
                <a:cubicBezTo>
                  <a:pt x="520217" y="650195"/>
                  <a:pt x="534824" y="654791"/>
                  <a:pt x="545054" y="656760"/>
                </a:cubicBezTo>
                <a:cubicBezTo>
                  <a:pt x="555722" y="658839"/>
                  <a:pt x="569071" y="656924"/>
                  <a:pt x="571314" y="671586"/>
                </a:cubicBezTo>
                <a:cubicBezTo>
                  <a:pt x="576511" y="705724"/>
                  <a:pt x="587398" y="739916"/>
                  <a:pt x="583459" y="774272"/>
                </a:cubicBezTo>
                <a:cubicBezTo>
                  <a:pt x="576511" y="835162"/>
                  <a:pt x="584826" y="895778"/>
                  <a:pt x="582638" y="956612"/>
                </a:cubicBezTo>
                <a:cubicBezTo>
                  <a:pt x="580723" y="1008475"/>
                  <a:pt x="591446" y="1060830"/>
                  <a:pt x="597519" y="1112529"/>
                </a:cubicBezTo>
                <a:cubicBezTo>
                  <a:pt x="606108" y="1185454"/>
                  <a:pt x="609171" y="1258434"/>
                  <a:pt x="614095" y="1331413"/>
                </a:cubicBezTo>
                <a:cubicBezTo>
                  <a:pt x="617979" y="1389513"/>
                  <a:pt x="626568" y="1446573"/>
                  <a:pt x="643911" y="1502156"/>
                </a:cubicBezTo>
                <a:cubicBezTo>
                  <a:pt x="649217" y="1519224"/>
                  <a:pt x="650640" y="1535691"/>
                  <a:pt x="644348" y="1552760"/>
                </a:cubicBezTo>
                <a:cubicBezTo>
                  <a:pt x="640464" y="1563373"/>
                  <a:pt x="638713" y="1575847"/>
                  <a:pt x="643801" y="1585311"/>
                </a:cubicBezTo>
                <a:cubicBezTo>
                  <a:pt x="655290" y="1606811"/>
                  <a:pt x="651952" y="1625740"/>
                  <a:pt x="641613" y="1646365"/>
                </a:cubicBezTo>
                <a:cubicBezTo>
                  <a:pt x="632258" y="1665075"/>
                  <a:pt x="637510" y="1674703"/>
                  <a:pt x="658080" y="1679408"/>
                </a:cubicBezTo>
                <a:cubicBezTo>
                  <a:pt x="671483" y="1682472"/>
                  <a:pt x="685433" y="1684551"/>
                  <a:pt x="699110" y="1684386"/>
                </a:cubicBezTo>
                <a:cubicBezTo>
                  <a:pt x="735983" y="1683949"/>
                  <a:pt x="739430" y="1680940"/>
                  <a:pt x="745666" y="1644286"/>
                </a:cubicBezTo>
                <a:cubicBezTo>
                  <a:pt x="747855" y="1631484"/>
                  <a:pt x="753544" y="1621090"/>
                  <a:pt x="760164" y="1610477"/>
                </a:cubicBezTo>
                <a:cubicBezTo>
                  <a:pt x="776303" y="1584490"/>
                  <a:pt x="775427" y="1575300"/>
                  <a:pt x="754529" y="1554128"/>
                </a:cubicBezTo>
                <a:cubicBezTo>
                  <a:pt x="749660" y="1549204"/>
                  <a:pt x="746815" y="1546250"/>
                  <a:pt x="749934" y="1538591"/>
                </a:cubicBezTo>
                <a:cubicBezTo>
                  <a:pt x="760875" y="1511620"/>
                  <a:pt x="757647" y="1484321"/>
                  <a:pt x="749441" y="1457350"/>
                </a:cubicBezTo>
                <a:cubicBezTo>
                  <a:pt x="734889" y="1409591"/>
                  <a:pt x="725315" y="1360737"/>
                  <a:pt x="722853" y="1310953"/>
                </a:cubicBezTo>
                <a:cubicBezTo>
                  <a:pt x="717875" y="1210674"/>
                  <a:pt x="731497" y="1112419"/>
                  <a:pt x="758304" y="1015860"/>
                </a:cubicBezTo>
                <a:cubicBezTo>
                  <a:pt x="759945" y="1009952"/>
                  <a:pt x="757976" y="999941"/>
                  <a:pt x="767385" y="999120"/>
                </a:cubicBezTo>
                <a:cubicBezTo>
                  <a:pt x="778491" y="998135"/>
                  <a:pt x="777068" y="1009460"/>
                  <a:pt x="779585" y="1015587"/>
                </a:cubicBezTo>
                <a:cubicBezTo>
                  <a:pt x="799444" y="1063237"/>
                  <a:pt x="804094" y="1114443"/>
                  <a:pt x="814434" y="1164337"/>
                </a:cubicBezTo>
                <a:cubicBezTo>
                  <a:pt x="821929" y="1200553"/>
                  <a:pt x="837739" y="1234417"/>
                  <a:pt x="835715" y="1273314"/>
                </a:cubicBezTo>
                <a:cubicBezTo>
                  <a:pt x="831010" y="1363089"/>
                  <a:pt x="829478" y="1453028"/>
                  <a:pt x="826360" y="1542913"/>
                </a:cubicBezTo>
                <a:cubicBezTo>
                  <a:pt x="825923" y="1555988"/>
                  <a:pt x="826688" y="1570266"/>
                  <a:pt x="821655" y="1581755"/>
                </a:cubicBezTo>
                <a:cubicBezTo>
                  <a:pt x="806720" y="1615893"/>
                  <a:pt x="821929" y="1646584"/>
                  <a:pt x="829095" y="1678314"/>
                </a:cubicBezTo>
                <a:cubicBezTo>
                  <a:pt x="831339" y="1688161"/>
                  <a:pt x="838177" y="1693796"/>
                  <a:pt x="848517" y="1693796"/>
                </a:cubicBezTo>
                <a:cubicBezTo>
                  <a:pt x="894963" y="1693960"/>
                  <a:pt x="941137" y="1689967"/>
                  <a:pt x="987091" y="1683949"/>
                </a:cubicBezTo>
                <a:cubicBezTo>
                  <a:pt x="1003831" y="1681760"/>
                  <a:pt x="1011436" y="1670436"/>
                  <a:pt x="1010451" y="1652820"/>
                </a:cubicBezTo>
                <a:cubicBezTo>
                  <a:pt x="1009466" y="1635423"/>
                  <a:pt x="999673" y="1628585"/>
                  <a:pt x="984082" y="1626615"/>
                </a:cubicBezTo>
                <a:cubicBezTo>
                  <a:pt x="978611" y="1625904"/>
                  <a:pt x="973086" y="1625193"/>
                  <a:pt x="967779" y="1623825"/>
                </a:cubicBezTo>
                <a:cubicBezTo>
                  <a:pt x="947100" y="1618519"/>
                  <a:pt x="943106" y="1610531"/>
                  <a:pt x="950765" y="1591001"/>
                </a:cubicBezTo>
                <a:cubicBezTo>
                  <a:pt x="955306" y="1579403"/>
                  <a:pt x="958862" y="1567640"/>
                  <a:pt x="961105" y="1555277"/>
                </a:cubicBezTo>
                <a:cubicBezTo>
                  <a:pt x="969256" y="1509924"/>
                  <a:pt x="955360" y="1465939"/>
                  <a:pt x="953719" y="1421188"/>
                </a:cubicBezTo>
                <a:cubicBezTo>
                  <a:pt x="951531" y="1362159"/>
                  <a:pt x="953555" y="1303349"/>
                  <a:pt x="956947" y="1243006"/>
                </a:cubicBezTo>
                <a:cubicBezTo>
                  <a:pt x="956892" y="1242733"/>
                  <a:pt x="935939" y="765464"/>
                  <a:pt x="931235" y="693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30" name="그룹 2">
            <a:extLst>
              <a:ext uri="{FF2B5EF4-FFF2-40B4-BE49-F238E27FC236}">
                <a16:creationId xmlns:a16="http://schemas.microsoft.com/office/drawing/2014/main" id="{1891F632-2014-49CC-9906-64E15C23DB6F}"/>
              </a:ext>
            </a:extLst>
          </p:cNvPr>
          <p:cNvGrpSpPr/>
          <p:nvPr/>
        </p:nvGrpSpPr>
        <p:grpSpPr>
          <a:xfrm rot="21141275">
            <a:off x="3189399" y="5806501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761E2BC6-B0F4-439B-9388-AB47AF2C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2" name="Freeform 42">
              <a:extLst>
                <a:ext uri="{FF2B5EF4-FFF2-40B4-BE49-F238E27FC236}">
                  <a16:creationId xmlns:a16="http://schemas.microsoft.com/office/drawing/2014/main" id="{B79E69BB-9345-4ABB-BEA4-9ECEB28F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33" name="자유형: 도형 132">
            <a:extLst>
              <a:ext uri="{FF2B5EF4-FFF2-40B4-BE49-F238E27FC236}">
                <a16:creationId xmlns:a16="http://schemas.microsoft.com/office/drawing/2014/main" id="{C32415C2-A4EE-413E-BC8A-47BC467E3584}"/>
              </a:ext>
            </a:extLst>
          </p:cNvPr>
          <p:cNvSpPr/>
          <p:nvPr/>
        </p:nvSpPr>
        <p:spPr>
          <a:xfrm flipH="1">
            <a:off x="3770181" y="5718409"/>
            <a:ext cx="191926" cy="418302"/>
          </a:xfrm>
          <a:custGeom>
            <a:avLst/>
            <a:gdLst>
              <a:gd name="connsiteX0" fmla="*/ 294768 w 1385418"/>
              <a:gd name="connsiteY0" fmla="*/ 3003041 h 3019517"/>
              <a:gd name="connsiteX1" fmla="*/ 269113 w 1385418"/>
              <a:gd name="connsiteY1" fmla="*/ 3003957 h 3019517"/>
              <a:gd name="connsiteX2" fmla="*/ 223299 w 1385418"/>
              <a:gd name="connsiteY2" fmla="*/ 3003957 h 3019517"/>
              <a:gd name="connsiteX3" fmla="*/ 247122 w 1385418"/>
              <a:gd name="connsiteY3" fmla="*/ 961581 h 3019517"/>
              <a:gd name="connsiteX4" fmla="*/ 204516 w 1385418"/>
              <a:gd name="connsiteY4" fmla="*/ 1021597 h 3019517"/>
              <a:gd name="connsiteX5" fmla="*/ 164658 w 1385418"/>
              <a:gd name="connsiteY5" fmla="*/ 1204394 h 3019517"/>
              <a:gd name="connsiteX6" fmla="*/ 164200 w 1385418"/>
              <a:gd name="connsiteY6" fmla="*/ 1403684 h 3019517"/>
              <a:gd name="connsiteX7" fmla="*/ 162825 w 1385418"/>
              <a:gd name="connsiteY7" fmla="*/ 1423670 h 3019517"/>
              <a:gd name="connsiteX8" fmla="*/ 150697 w 1385418"/>
              <a:gd name="connsiteY8" fmla="*/ 1439561 h 3019517"/>
              <a:gd name="connsiteX9" fmla="*/ 170554 w 1385418"/>
              <a:gd name="connsiteY9" fmla="*/ 1461237 h 3019517"/>
              <a:gd name="connsiteX10" fmla="*/ 174594 w 1385418"/>
              <a:gd name="connsiteY10" fmla="*/ 1468274 h 3019517"/>
              <a:gd name="connsiteX11" fmla="*/ 176569 w 1385418"/>
              <a:gd name="connsiteY11" fmla="*/ 1453621 h 3019517"/>
              <a:gd name="connsiteX12" fmla="*/ 247122 w 1385418"/>
              <a:gd name="connsiteY12" fmla="*/ 961581 h 3019517"/>
              <a:gd name="connsiteX13" fmla="*/ 643702 w 1385418"/>
              <a:gd name="connsiteY13" fmla="*/ 359480 h 3019517"/>
              <a:gd name="connsiteX14" fmla="*/ 647283 w 1385418"/>
              <a:gd name="connsiteY14" fmla="*/ 360596 h 3019517"/>
              <a:gd name="connsiteX15" fmla="*/ 644819 w 1385418"/>
              <a:gd name="connsiteY15" fmla="*/ 359581 h 3019517"/>
              <a:gd name="connsiteX16" fmla="*/ 561396 w 1385418"/>
              <a:gd name="connsiteY16" fmla="*/ 352051 h 3019517"/>
              <a:gd name="connsiteX17" fmla="*/ 550845 w 1385418"/>
              <a:gd name="connsiteY17" fmla="*/ 355481 h 3019517"/>
              <a:gd name="connsiteX18" fmla="*/ 569116 w 1385418"/>
              <a:gd name="connsiteY18" fmla="*/ 352748 h 3019517"/>
              <a:gd name="connsiteX19" fmla="*/ 627948 w 1385418"/>
              <a:gd name="connsiteY19" fmla="*/ 3215 h 3019517"/>
              <a:gd name="connsiteX20" fmla="*/ 673189 w 1385418"/>
              <a:gd name="connsiteY20" fmla="*/ 27897 h 3019517"/>
              <a:gd name="connsiteX21" fmla="*/ 731830 w 1385418"/>
              <a:gd name="connsiteY21" fmla="*/ 77834 h 3019517"/>
              <a:gd name="connsiteX22" fmla="*/ 761151 w 1385418"/>
              <a:gd name="connsiteY22" fmla="*/ 189620 h 3019517"/>
              <a:gd name="connsiteX23" fmla="*/ 701593 w 1385418"/>
              <a:gd name="connsiteY23" fmla="*/ 321104 h 3019517"/>
              <a:gd name="connsiteX24" fmla="*/ 701590 w 1385418"/>
              <a:gd name="connsiteY24" fmla="*/ 321103 h 3019517"/>
              <a:gd name="connsiteX25" fmla="*/ 701593 w 1385418"/>
              <a:gd name="connsiteY25" fmla="*/ 321106 h 3019517"/>
              <a:gd name="connsiteX26" fmla="*/ 700677 w 1385418"/>
              <a:gd name="connsiteY26" fmla="*/ 348136 h 3019517"/>
              <a:gd name="connsiteX27" fmla="*/ 699486 w 1385418"/>
              <a:gd name="connsiteY27" fmla="*/ 371168 h 3019517"/>
              <a:gd name="connsiteX28" fmla="*/ 701421 w 1385418"/>
              <a:gd name="connsiteY28" fmla="*/ 379288 h 3019517"/>
              <a:gd name="connsiteX29" fmla="*/ 701144 w 1385418"/>
              <a:gd name="connsiteY29" fmla="*/ 392125 h 3019517"/>
              <a:gd name="connsiteX30" fmla="*/ 734753 w 1385418"/>
              <a:gd name="connsiteY30" fmla="*/ 431001 h 3019517"/>
              <a:gd name="connsiteX31" fmla="*/ 781769 w 1385418"/>
              <a:gd name="connsiteY31" fmla="*/ 451674 h 3019517"/>
              <a:gd name="connsiteX32" fmla="*/ 915545 w 1385418"/>
              <a:gd name="connsiteY32" fmla="*/ 503902 h 3019517"/>
              <a:gd name="connsiteX33" fmla="*/ 939827 w 1385418"/>
              <a:gd name="connsiteY33" fmla="*/ 532307 h 3019517"/>
              <a:gd name="connsiteX34" fmla="*/ 1064898 w 1385418"/>
              <a:gd name="connsiteY34" fmla="*/ 1084820 h 3019517"/>
              <a:gd name="connsiteX35" fmla="*/ 1140033 w 1385418"/>
              <a:gd name="connsiteY35" fmla="*/ 1416970 h 3019517"/>
              <a:gd name="connsiteX36" fmla="*/ 1143812 w 1385418"/>
              <a:gd name="connsiteY36" fmla="*/ 1433463 h 3019517"/>
              <a:gd name="connsiteX37" fmla="*/ 1141521 w 1385418"/>
              <a:gd name="connsiteY37" fmla="*/ 1450487 h 3019517"/>
              <a:gd name="connsiteX38" fmla="*/ 1164141 w 1385418"/>
              <a:gd name="connsiteY38" fmla="*/ 1471488 h 3019517"/>
              <a:gd name="connsiteX39" fmla="*/ 1183555 w 1385418"/>
              <a:gd name="connsiteY39" fmla="*/ 1495769 h 3019517"/>
              <a:gd name="connsiteX40" fmla="*/ 1177141 w 1385418"/>
              <a:gd name="connsiteY40" fmla="*/ 1573653 h 3019517"/>
              <a:gd name="connsiteX41" fmla="*/ 1134993 w 1385418"/>
              <a:gd name="connsiteY41" fmla="*/ 1591062 h 3019517"/>
              <a:gd name="connsiteX42" fmla="*/ 1110654 w 1385418"/>
              <a:gd name="connsiteY42" fmla="*/ 1587855 h 3019517"/>
              <a:gd name="connsiteX43" fmla="*/ 1079102 w 1385418"/>
              <a:gd name="connsiteY43" fmla="*/ 1583274 h 3019517"/>
              <a:gd name="connsiteX44" fmla="*/ 1079102 w 1385418"/>
              <a:gd name="connsiteY44" fmla="*/ 1583274 h 3019517"/>
              <a:gd name="connsiteX45" fmla="*/ 1063984 w 1385418"/>
              <a:gd name="connsiteY45" fmla="*/ 1621300 h 3019517"/>
              <a:gd name="connsiteX46" fmla="*/ 1080019 w 1385418"/>
              <a:gd name="connsiteY46" fmla="*/ 1638708 h 3019517"/>
              <a:gd name="connsiteX47" fmla="*/ 1122167 w 1385418"/>
              <a:gd name="connsiteY47" fmla="*/ 1631837 h 3019517"/>
              <a:gd name="connsiteX48" fmla="*/ 1139577 w 1385418"/>
              <a:gd name="connsiteY48" fmla="*/ 1602057 h 3019517"/>
              <a:gd name="connsiteX49" fmla="*/ 1136370 w 1385418"/>
              <a:gd name="connsiteY49" fmla="*/ 1591978 h 3019517"/>
              <a:gd name="connsiteX50" fmla="*/ 1136370 w 1385418"/>
              <a:gd name="connsiteY50" fmla="*/ 1591062 h 3019517"/>
              <a:gd name="connsiteX51" fmla="*/ 1178060 w 1385418"/>
              <a:gd name="connsiteY51" fmla="*/ 1573653 h 3019517"/>
              <a:gd name="connsiteX52" fmla="*/ 1222957 w 1385418"/>
              <a:gd name="connsiteY52" fmla="*/ 1606181 h 3019517"/>
              <a:gd name="connsiteX53" fmla="*/ 1296260 w 1385418"/>
              <a:gd name="connsiteY53" fmla="*/ 1589688 h 3019517"/>
              <a:gd name="connsiteX54" fmla="*/ 1316417 w 1385418"/>
              <a:gd name="connsiteY54" fmla="*/ 1604348 h 3019517"/>
              <a:gd name="connsiteX55" fmla="*/ 1370019 w 1385418"/>
              <a:gd name="connsiteY55" fmla="*/ 1949784 h 3019517"/>
              <a:gd name="connsiteX56" fmla="*/ 1384680 w 1385418"/>
              <a:gd name="connsiteY56" fmla="*/ 2044618 h 3019517"/>
              <a:gd name="connsiteX57" fmla="*/ 1372310 w 1385418"/>
              <a:gd name="connsiteY57" fmla="*/ 2066151 h 3019517"/>
              <a:gd name="connsiteX58" fmla="*/ 1014963 w 1385418"/>
              <a:gd name="connsiteY58" fmla="*/ 2170148 h 3019517"/>
              <a:gd name="connsiteX59" fmla="*/ 914631 w 1385418"/>
              <a:gd name="connsiteY59" fmla="*/ 2167857 h 3019517"/>
              <a:gd name="connsiteX60" fmla="*/ 904094 w 1385418"/>
              <a:gd name="connsiteY60" fmla="*/ 2148157 h 3019517"/>
              <a:gd name="connsiteX61" fmla="*/ 890350 w 1385418"/>
              <a:gd name="connsiteY61" fmla="*/ 1984144 h 3019517"/>
              <a:gd name="connsiteX62" fmla="*/ 866526 w 1385418"/>
              <a:gd name="connsiteY62" fmla="*/ 1711095 h 3019517"/>
              <a:gd name="connsiteX63" fmla="*/ 888517 w 1385418"/>
              <a:gd name="connsiteY63" fmla="*/ 1680857 h 3019517"/>
              <a:gd name="connsiteX64" fmla="*/ 988850 w 1385418"/>
              <a:gd name="connsiteY64" fmla="*/ 1658867 h 3019517"/>
              <a:gd name="connsiteX65" fmla="*/ 1009465 w 1385418"/>
              <a:gd name="connsiteY65" fmla="*/ 1641457 h 3019517"/>
              <a:gd name="connsiteX66" fmla="*/ 1051614 w 1385418"/>
              <a:gd name="connsiteY66" fmla="*/ 1563116 h 3019517"/>
              <a:gd name="connsiteX67" fmla="*/ 1051669 w 1385418"/>
              <a:gd name="connsiteY67" fmla="*/ 1563089 h 3019517"/>
              <a:gd name="connsiteX68" fmla="*/ 1051611 w 1385418"/>
              <a:gd name="connsiteY68" fmla="*/ 1563115 h 3019517"/>
              <a:gd name="connsiteX69" fmla="*/ 1050262 w 1385418"/>
              <a:gd name="connsiteY69" fmla="*/ 1496086 h 3019517"/>
              <a:gd name="connsiteX70" fmla="*/ 1040016 w 1385418"/>
              <a:gd name="connsiteY70" fmla="*/ 1492735 h 3019517"/>
              <a:gd name="connsiteX71" fmla="*/ 1030996 w 1385418"/>
              <a:gd name="connsiteY71" fmla="*/ 1474695 h 3019517"/>
              <a:gd name="connsiteX72" fmla="*/ 869731 w 1385418"/>
              <a:gd name="connsiteY72" fmla="*/ 1058707 h 3019517"/>
              <a:gd name="connsiteX73" fmla="*/ 877061 w 1385418"/>
              <a:gd name="connsiteY73" fmla="*/ 1179196 h 3019517"/>
              <a:gd name="connsiteX74" fmla="*/ 903634 w 1385418"/>
              <a:gd name="connsiteY74" fmla="*/ 1560367 h 3019517"/>
              <a:gd name="connsiteX75" fmla="*/ 883934 w 1385418"/>
              <a:gd name="connsiteY75" fmla="*/ 1584648 h 3019517"/>
              <a:gd name="connsiteX76" fmla="*/ 850490 w 1385418"/>
              <a:gd name="connsiteY76" fmla="*/ 1618092 h 3019517"/>
              <a:gd name="connsiteX77" fmla="*/ 717172 w 1385418"/>
              <a:gd name="connsiteY77" fmla="*/ 2056071 h 3019517"/>
              <a:gd name="connsiteX78" fmla="*/ 684186 w 1385418"/>
              <a:gd name="connsiteY78" fmla="*/ 2225124 h 3019517"/>
              <a:gd name="connsiteX79" fmla="*/ 657614 w 1385418"/>
              <a:gd name="connsiteY79" fmla="*/ 2555899 h 3019517"/>
              <a:gd name="connsiteX80" fmla="*/ 665860 w 1385418"/>
              <a:gd name="connsiteY80" fmla="*/ 2616831 h 3019517"/>
              <a:gd name="connsiteX81" fmla="*/ 700221 w 1385418"/>
              <a:gd name="connsiteY81" fmla="*/ 2803293 h 3019517"/>
              <a:gd name="connsiteX82" fmla="*/ 707551 w 1385418"/>
              <a:gd name="connsiteY82" fmla="*/ 2821618 h 3019517"/>
              <a:gd name="connsiteX83" fmla="*/ 786351 w 1385418"/>
              <a:gd name="connsiteY83" fmla="*/ 2880260 h 3019517"/>
              <a:gd name="connsiteX84" fmla="*/ 857362 w 1385418"/>
              <a:gd name="connsiteY84" fmla="*/ 2891713 h 3019517"/>
              <a:gd name="connsiteX85" fmla="*/ 897220 w 1385418"/>
              <a:gd name="connsiteY85" fmla="*/ 2928822 h 3019517"/>
              <a:gd name="connsiteX86" fmla="*/ 889432 w 1385418"/>
              <a:gd name="connsiteY86" fmla="*/ 2949438 h 3019517"/>
              <a:gd name="connsiteX87" fmla="*/ 684186 w 1385418"/>
              <a:gd name="connsiteY87" fmla="*/ 2972804 h 3019517"/>
              <a:gd name="connsiteX88" fmla="*/ 683651 w 1385418"/>
              <a:gd name="connsiteY88" fmla="*/ 2972651 h 3019517"/>
              <a:gd name="connsiteX89" fmla="*/ 683269 w 1385418"/>
              <a:gd name="connsiteY89" fmla="*/ 2976470 h 3019517"/>
              <a:gd name="connsiteX90" fmla="*/ 641578 w 1385418"/>
              <a:gd name="connsiteY90" fmla="*/ 2981509 h 3019517"/>
              <a:gd name="connsiteX91" fmla="*/ 632415 w 1385418"/>
              <a:gd name="connsiteY91" fmla="*/ 2974637 h 3019517"/>
              <a:gd name="connsiteX92" fmla="*/ 640203 w 1385418"/>
              <a:gd name="connsiteY92" fmla="*/ 2965474 h 3019517"/>
              <a:gd name="connsiteX93" fmla="*/ 678058 w 1385418"/>
              <a:gd name="connsiteY93" fmla="*/ 2971053 h 3019517"/>
              <a:gd name="connsiteX94" fmla="*/ 639289 w 1385418"/>
              <a:gd name="connsiteY94" fmla="*/ 2959975 h 3019517"/>
              <a:gd name="connsiteX95" fmla="*/ 605844 w 1385418"/>
              <a:gd name="connsiteY95" fmla="*/ 2974636 h 3019517"/>
              <a:gd name="connsiteX96" fmla="*/ 544912 w 1385418"/>
              <a:gd name="connsiteY96" fmla="*/ 2969139 h 3019517"/>
              <a:gd name="connsiteX97" fmla="*/ 494517 w 1385418"/>
              <a:gd name="connsiteY97" fmla="*/ 2937985 h 3019517"/>
              <a:gd name="connsiteX98" fmla="*/ 523837 w 1385418"/>
              <a:gd name="connsiteY98" fmla="*/ 2846816 h 3019517"/>
              <a:gd name="connsiteX99" fmla="*/ 527560 w 1385418"/>
              <a:gd name="connsiteY99" fmla="*/ 2836680 h 3019517"/>
              <a:gd name="connsiteX100" fmla="*/ 527260 w 1385418"/>
              <a:gd name="connsiteY100" fmla="*/ 2836126 h 3019517"/>
              <a:gd name="connsiteX101" fmla="*/ 523836 w 1385418"/>
              <a:gd name="connsiteY101" fmla="*/ 2845901 h 3019517"/>
              <a:gd name="connsiteX102" fmla="*/ 494515 w 1385418"/>
              <a:gd name="connsiteY102" fmla="*/ 2937069 h 3019517"/>
              <a:gd name="connsiteX103" fmla="*/ 461072 w 1385418"/>
              <a:gd name="connsiteY103" fmla="*/ 2950356 h 3019517"/>
              <a:gd name="connsiteX104" fmla="*/ 374941 w 1385418"/>
              <a:gd name="connsiteY104" fmla="*/ 2844068 h 3019517"/>
              <a:gd name="connsiteX105" fmla="*/ 372179 w 1385418"/>
              <a:gd name="connsiteY105" fmla="*/ 2835506 h 3019517"/>
              <a:gd name="connsiteX106" fmla="*/ 372079 w 1385418"/>
              <a:gd name="connsiteY106" fmla="*/ 2835935 h 3019517"/>
              <a:gd name="connsiteX107" fmla="*/ 374943 w 1385418"/>
              <a:gd name="connsiteY107" fmla="*/ 2844983 h 3019517"/>
              <a:gd name="connsiteX108" fmla="*/ 461073 w 1385418"/>
              <a:gd name="connsiteY108" fmla="*/ 2951272 h 3019517"/>
              <a:gd name="connsiteX109" fmla="*/ 483063 w 1385418"/>
              <a:gd name="connsiteY109" fmla="*/ 2968681 h 3019517"/>
              <a:gd name="connsiteX110" fmla="*/ 476649 w 1385418"/>
              <a:gd name="connsiteY110" fmla="*/ 3003957 h 3019517"/>
              <a:gd name="connsiteX111" fmla="*/ 371736 w 1385418"/>
              <a:gd name="connsiteY111" fmla="*/ 3016785 h 3019517"/>
              <a:gd name="connsiteX112" fmla="*/ 309429 w 1385418"/>
              <a:gd name="connsiteY112" fmla="*/ 3003041 h 3019517"/>
              <a:gd name="connsiteX113" fmla="*/ 261325 w 1385418"/>
              <a:gd name="connsiteY113" fmla="*/ 2973720 h 3019517"/>
              <a:gd name="connsiteX114" fmla="*/ 197186 w 1385418"/>
              <a:gd name="connsiteY114" fmla="*/ 2960434 h 3019517"/>
              <a:gd name="connsiteX115" fmla="*/ 108307 w 1385418"/>
              <a:gd name="connsiteY115" fmla="*/ 2924699 h 3019517"/>
              <a:gd name="connsiteX116" fmla="*/ 100977 w 1385418"/>
              <a:gd name="connsiteY116" fmla="*/ 2906374 h 3019517"/>
              <a:gd name="connsiteX117" fmla="*/ 155495 w 1385418"/>
              <a:gd name="connsiteY117" fmla="*/ 2795504 h 3019517"/>
              <a:gd name="connsiteX118" fmla="*/ 176111 w 1385418"/>
              <a:gd name="connsiteY118" fmla="*/ 2782219 h 3019517"/>
              <a:gd name="connsiteX119" fmla="*/ 200393 w 1385418"/>
              <a:gd name="connsiteY119" fmla="*/ 2758395 h 3019517"/>
              <a:gd name="connsiteX120" fmla="*/ 298892 w 1385418"/>
              <a:gd name="connsiteY120" fmla="*/ 2518332 h 3019517"/>
              <a:gd name="connsiteX121" fmla="*/ 450994 w 1385418"/>
              <a:gd name="connsiteY121" fmla="*/ 2160984 h 3019517"/>
              <a:gd name="connsiteX122" fmla="*/ 456033 w 1385418"/>
              <a:gd name="connsiteY122" fmla="*/ 2138994 h 3019517"/>
              <a:gd name="connsiteX123" fmla="*/ 452827 w 1385418"/>
              <a:gd name="connsiteY123" fmla="*/ 1980937 h 3019517"/>
              <a:gd name="connsiteX124" fmla="*/ 412510 w 1385418"/>
              <a:gd name="connsiteY124" fmla="*/ 1745454 h 3019517"/>
              <a:gd name="connsiteX125" fmla="*/ 384564 w 1385418"/>
              <a:gd name="connsiteY125" fmla="*/ 1598850 h 3019517"/>
              <a:gd name="connsiteX126" fmla="*/ 360741 w 1385418"/>
              <a:gd name="connsiteY126" fmla="*/ 1579151 h 3019517"/>
              <a:gd name="connsiteX127" fmla="*/ 202225 w 1385418"/>
              <a:gd name="connsiteY127" fmla="*/ 1555785 h 3019517"/>
              <a:gd name="connsiteX128" fmla="*/ 196482 w 1385418"/>
              <a:gd name="connsiteY128" fmla="*/ 1552432 h 3019517"/>
              <a:gd name="connsiteX129" fmla="*/ 197184 w 1385418"/>
              <a:gd name="connsiteY129" fmla="*/ 1587854 h 3019517"/>
              <a:gd name="connsiteX130" fmla="*/ 186646 w 1385418"/>
              <a:gd name="connsiteY130" fmla="*/ 1606180 h 3019517"/>
              <a:gd name="connsiteX131" fmla="*/ 169237 w 1385418"/>
              <a:gd name="connsiteY131" fmla="*/ 1591978 h 3019517"/>
              <a:gd name="connsiteX132" fmla="*/ 160533 w 1385418"/>
              <a:gd name="connsiteY132" fmla="*/ 1552120 h 3019517"/>
              <a:gd name="connsiteX133" fmla="*/ 144956 w 1385418"/>
              <a:gd name="connsiteY133" fmla="*/ 1530587 h 3019517"/>
              <a:gd name="connsiteX134" fmla="*/ 132586 w 1385418"/>
              <a:gd name="connsiteY134" fmla="*/ 1554411 h 3019517"/>
              <a:gd name="connsiteX135" fmla="*/ 152286 w 1385418"/>
              <a:gd name="connsiteY135" fmla="*/ 1588770 h 3019517"/>
              <a:gd name="connsiteX136" fmla="*/ 160533 w 1385418"/>
              <a:gd name="connsiteY136" fmla="*/ 1603889 h 3019517"/>
              <a:gd name="connsiteX137" fmla="*/ 151370 w 1385418"/>
              <a:gd name="connsiteY137" fmla="*/ 1613052 h 3019517"/>
              <a:gd name="connsiteX138" fmla="*/ 154119 w 1385418"/>
              <a:gd name="connsiteY138" fmla="*/ 1632752 h 3019517"/>
              <a:gd name="connsiteX139" fmla="*/ 156868 w 1385418"/>
              <a:gd name="connsiteY139" fmla="*/ 1648329 h 3019517"/>
              <a:gd name="connsiteX140" fmla="*/ 138542 w 1385418"/>
              <a:gd name="connsiteY140" fmla="*/ 1645580 h 3019517"/>
              <a:gd name="connsiteX141" fmla="*/ 80359 w 1385418"/>
              <a:gd name="connsiteY141" fmla="*/ 1607096 h 3019517"/>
              <a:gd name="connsiteX142" fmla="*/ 35461 w 1385418"/>
              <a:gd name="connsiteY142" fmla="*/ 1492562 h 3019517"/>
              <a:gd name="connsiteX143" fmla="*/ 39355 w 1385418"/>
              <a:gd name="connsiteY143" fmla="*/ 1470171 h 3019517"/>
              <a:gd name="connsiteX144" fmla="*/ 43958 w 1385418"/>
              <a:gd name="connsiteY144" fmla="*/ 1442500 h 3019517"/>
              <a:gd name="connsiteX145" fmla="*/ 42929 w 1385418"/>
              <a:gd name="connsiteY145" fmla="*/ 1442454 h 3019517"/>
              <a:gd name="connsiteX146" fmla="*/ 25384 w 1385418"/>
              <a:gd name="connsiteY146" fmla="*/ 1441251 h 3019517"/>
              <a:gd name="connsiteX147" fmla="*/ 187 w 1385418"/>
              <a:gd name="connsiteY147" fmla="*/ 1411472 h 3019517"/>
              <a:gd name="connsiteX148" fmla="*/ 12098 w 1385418"/>
              <a:gd name="connsiteY148" fmla="*/ 1236463 h 3019517"/>
              <a:gd name="connsiteX149" fmla="*/ 21719 w 1385418"/>
              <a:gd name="connsiteY149" fmla="*/ 1102230 h 3019517"/>
              <a:gd name="connsiteX150" fmla="*/ 26758 w 1385418"/>
              <a:gd name="connsiteY150" fmla="*/ 1032592 h 3019517"/>
              <a:gd name="connsiteX151" fmla="*/ 82651 w 1385418"/>
              <a:gd name="connsiteY151" fmla="*/ 889654 h 3019517"/>
              <a:gd name="connsiteX152" fmla="*/ 128007 w 1385418"/>
              <a:gd name="connsiteY152" fmla="*/ 788405 h 3019517"/>
              <a:gd name="connsiteX153" fmla="*/ 197644 w 1385418"/>
              <a:gd name="connsiteY153" fmla="*/ 647757 h 3019517"/>
              <a:gd name="connsiteX154" fmla="*/ 228339 w 1385418"/>
              <a:gd name="connsiteY154" fmla="*/ 543760 h 3019517"/>
              <a:gd name="connsiteX155" fmla="*/ 255369 w 1385418"/>
              <a:gd name="connsiteY155" fmla="*/ 510774 h 3019517"/>
              <a:gd name="connsiteX156" fmla="*/ 344248 w 1385418"/>
              <a:gd name="connsiteY156" fmla="*/ 471375 h 3019517"/>
              <a:gd name="connsiteX157" fmla="*/ 450078 w 1385418"/>
              <a:gd name="connsiteY157" fmla="*/ 424645 h 3019517"/>
              <a:gd name="connsiteX158" fmla="*/ 467029 w 1385418"/>
              <a:gd name="connsiteY158" fmla="*/ 413191 h 3019517"/>
              <a:gd name="connsiteX159" fmla="*/ 470438 w 1385418"/>
              <a:gd name="connsiteY159" fmla="*/ 410590 h 3019517"/>
              <a:gd name="connsiteX160" fmla="*/ 465532 w 1385418"/>
              <a:gd name="connsiteY160" fmla="*/ 395861 h 3019517"/>
              <a:gd name="connsiteX161" fmla="*/ 453742 w 1385418"/>
              <a:gd name="connsiteY161" fmla="*/ 330727 h 3019517"/>
              <a:gd name="connsiteX162" fmla="*/ 439310 w 1385418"/>
              <a:gd name="connsiteY162" fmla="*/ 267045 h 3019517"/>
              <a:gd name="connsiteX163" fmla="*/ 443966 w 1385418"/>
              <a:gd name="connsiteY163" fmla="*/ 204074 h 3019517"/>
              <a:gd name="connsiteX164" fmla="*/ 441829 w 1385418"/>
              <a:gd name="connsiteY164" fmla="*/ 202905 h 3019517"/>
              <a:gd name="connsiteX165" fmla="*/ 434499 w 1385418"/>
              <a:gd name="connsiteY165" fmla="*/ 189620 h 3019517"/>
              <a:gd name="connsiteX166" fmla="*/ 452366 w 1385418"/>
              <a:gd name="connsiteY166" fmla="*/ 110820 h 3019517"/>
              <a:gd name="connsiteX167" fmla="*/ 465652 w 1385418"/>
              <a:gd name="connsiteY167" fmla="*/ 82416 h 3019517"/>
              <a:gd name="connsiteX168" fmla="*/ 575147 w 1385418"/>
              <a:gd name="connsiteY168" fmla="*/ 3616 h 3019517"/>
              <a:gd name="connsiteX169" fmla="*/ 627948 w 1385418"/>
              <a:gd name="connsiteY169" fmla="*/ 3215 h 30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385418" h="3019517">
                <a:moveTo>
                  <a:pt x="294768" y="3003041"/>
                </a:moveTo>
                <a:cubicBezTo>
                  <a:pt x="284689" y="3003499"/>
                  <a:pt x="276901" y="3003957"/>
                  <a:pt x="269113" y="3003957"/>
                </a:cubicBezTo>
                <a:cubicBezTo>
                  <a:pt x="253536" y="3003957"/>
                  <a:pt x="238417" y="3003957"/>
                  <a:pt x="223299" y="3003957"/>
                </a:cubicBezTo>
                <a:close/>
                <a:moveTo>
                  <a:pt x="247122" y="961581"/>
                </a:moveTo>
                <a:cubicBezTo>
                  <a:pt x="232004" y="982655"/>
                  <a:pt x="221467" y="996400"/>
                  <a:pt x="204516" y="1021597"/>
                </a:cubicBezTo>
                <a:cubicBezTo>
                  <a:pt x="170614" y="1071992"/>
                  <a:pt x="165116" y="1145753"/>
                  <a:pt x="164658" y="1204394"/>
                </a:cubicBezTo>
                <a:cubicBezTo>
                  <a:pt x="164200" y="1270824"/>
                  <a:pt x="164658" y="1337253"/>
                  <a:pt x="164200" y="1403684"/>
                </a:cubicBezTo>
                <a:cubicBezTo>
                  <a:pt x="163971" y="1410327"/>
                  <a:pt x="164314" y="1417313"/>
                  <a:pt x="162825" y="1423670"/>
                </a:cubicBezTo>
                <a:lnTo>
                  <a:pt x="150697" y="1439561"/>
                </a:lnTo>
                <a:lnTo>
                  <a:pt x="170554" y="1461237"/>
                </a:lnTo>
                <a:lnTo>
                  <a:pt x="174594" y="1468274"/>
                </a:lnTo>
                <a:lnTo>
                  <a:pt x="176569" y="1453621"/>
                </a:lnTo>
                <a:cubicBezTo>
                  <a:pt x="199935" y="1288234"/>
                  <a:pt x="223757" y="1122846"/>
                  <a:pt x="247122" y="961581"/>
                </a:cubicBezTo>
                <a:close/>
                <a:moveTo>
                  <a:pt x="643702" y="359480"/>
                </a:moveTo>
                <a:lnTo>
                  <a:pt x="647283" y="360596"/>
                </a:lnTo>
                <a:lnTo>
                  <a:pt x="644819" y="359581"/>
                </a:lnTo>
                <a:close/>
                <a:moveTo>
                  <a:pt x="561396" y="352051"/>
                </a:moveTo>
                <a:lnTo>
                  <a:pt x="550845" y="355481"/>
                </a:lnTo>
                <a:lnTo>
                  <a:pt x="569116" y="352748"/>
                </a:lnTo>
                <a:close/>
                <a:moveTo>
                  <a:pt x="627948" y="3215"/>
                </a:moveTo>
                <a:cubicBezTo>
                  <a:pt x="643982" y="7510"/>
                  <a:pt x="658757" y="15986"/>
                  <a:pt x="673189" y="27897"/>
                </a:cubicBezTo>
                <a:cubicBezTo>
                  <a:pt x="692430" y="45307"/>
                  <a:pt x="714879" y="58134"/>
                  <a:pt x="731830" y="77834"/>
                </a:cubicBezTo>
                <a:cubicBezTo>
                  <a:pt x="760693" y="110362"/>
                  <a:pt x="772146" y="147013"/>
                  <a:pt x="761151" y="189620"/>
                </a:cubicBezTo>
                <a:cubicBezTo>
                  <a:pt x="749239" y="237266"/>
                  <a:pt x="729081" y="280789"/>
                  <a:pt x="701593" y="321104"/>
                </a:cubicBezTo>
                <a:lnTo>
                  <a:pt x="701590" y="321103"/>
                </a:lnTo>
                <a:lnTo>
                  <a:pt x="701593" y="321106"/>
                </a:lnTo>
                <a:cubicBezTo>
                  <a:pt x="701136" y="330269"/>
                  <a:pt x="701136" y="339431"/>
                  <a:pt x="700677" y="348136"/>
                </a:cubicBezTo>
                <a:lnTo>
                  <a:pt x="699486" y="371168"/>
                </a:lnTo>
                <a:lnTo>
                  <a:pt x="701421" y="379288"/>
                </a:lnTo>
                <a:lnTo>
                  <a:pt x="701144" y="392125"/>
                </a:lnTo>
                <a:lnTo>
                  <a:pt x="734753" y="431001"/>
                </a:lnTo>
                <a:cubicBezTo>
                  <a:pt x="749012" y="439763"/>
                  <a:pt x="765505" y="445489"/>
                  <a:pt x="781769" y="451674"/>
                </a:cubicBezTo>
                <a:cubicBezTo>
                  <a:pt x="826208" y="468626"/>
                  <a:pt x="870648" y="486951"/>
                  <a:pt x="915545" y="503902"/>
                </a:cubicBezTo>
                <a:cubicBezTo>
                  <a:pt x="929290" y="509400"/>
                  <a:pt x="936162" y="516272"/>
                  <a:pt x="939827" y="532307"/>
                </a:cubicBezTo>
                <a:cubicBezTo>
                  <a:pt x="981059" y="716478"/>
                  <a:pt x="1023208" y="900649"/>
                  <a:pt x="1064898" y="1084820"/>
                </a:cubicBezTo>
                <a:cubicBezTo>
                  <a:pt x="1090096" y="1195690"/>
                  <a:pt x="1115293" y="1306101"/>
                  <a:pt x="1140033" y="1416970"/>
                </a:cubicBezTo>
                <a:cubicBezTo>
                  <a:pt x="1141407" y="1422238"/>
                  <a:pt x="1143125" y="1427736"/>
                  <a:pt x="1143812" y="1433463"/>
                </a:cubicBezTo>
                <a:lnTo>
                  <a:pt x="1141521" y="1450487"/>
                </a:lnTo>
                <a:lnTo>
                  <a:pt x="1164141" y="1471488"/>
                </a:lnTo>
                <a:cubicBezTo>
                  <a:pt x="1171529" y="1478933"/>
                  <a:pt x="1178286" y="1486836"/>
                  <a:pt x="1183555" y="1495769"/>
                </a:cubicBezTo>
                <a:cubicBezTo>
                  <a:pt x="1199590" y="1522341"/>
                  <a:pt x="1194092" y="1548913"/>
                  <a:pt x="1177141" y="1573653"/>
                </a:cubicBezTo>
                <a:cubicBezTo>
                  <a:pt x="1163855" y="1581441"/>
                  <a:pt x="1150569" y="1588771"/>
                  <a:pt x="1134993" y="1591062"/>
                </a:cubicBezTo>
                <a:cubicBezTo>
                  <a:pt x="1126288" y="1589917"/>
                  <a:pt x="1119072" y="1589000"/>
                  <a:pt x="1110654" y="1587855"/>
                </a:cubicBezTo>
                <a:lnTo>
                  <a:pt x="1079102" y="1583274"/>
                </a:lnTo>
                <a:lnTo>
                  <a:pt x="1079102" y="1583274"/>
                </a:lnTo>
                <a:cubicBezTo>
                  <a:pt x="1074063" y="1596102"/>
                  <a:pt x="1068107" y="1608472"/>
                  <a:pt x="1063984" y="1621300"/>
                </a:cubicBezTo>
                <a:cubicBezTo>
                  <a:pt x="1059402" y="1635502"/>
                  <a:pt x="1061693" y="1642374"/>
                  <a:pt x="1080019" y="1638708"/>
                </a:cubicBezTo>
                <a:cubicBezTo>
                  <a:pt x="1101551" y="1634585"/>
                  <a:pt x="1107507" y="1634585"/>
                  <a:pt x="1122167" y="1631837"/>
                </a:cubicBezTo>
                <a:cubicBezTo>
                  <a:pt x="1146907" y="1626797"/>
                  <a:pt x="1145532" y="1617176"/>
                  <a:pt x="1139577" y="1602057"/>
                </a:cubicBezTo>
                <a:cubicBezTo>
                  <a:pt x="1138660" y="1598392"/>
                  <a:pt x="1137286" y="1595185"/>
                  <a:pt x="1136370" y="1591978"/>
                </a:cubicBezTo>
                <a:cubicBezTo>
                  <a:pt x="1136370" y="1591520"/>
                  <a:pt x="1136370" y="1591520"/>
                  <a:pt x="1136370" y="1591062"/>
                </a:cubicBezTo>
                <a:cubicBezTo>
                  <a:pt x="1151946" y="1588772"/>
                  <a:pt x="1164774" y="1581441"/>
                  <a:pt x="1178060" y="1573653"/>
                </a:cubicBezTo>
                <a:cubicBezTo>
                  <a:pt x="1182641" y="1615802"/>
                  <a:pt x="1182641" y="1615802"/>
                  <a:pt x="1222957" y="1606181"/>
                </a:cubicBezTo>
                <a:cubicBezTo>
                  <a:pt x="1247239" y="1600683"/>
                  <a:pt x="1271978" y="1595644"/>
                  <a:pt x="1296260" y="1589688"/>
                </a:cubicBezTo>
                <a:cubicBezTo>
                  <a:pt x="1310004" y="1586023"/>
                  <a:pt x="1314127" y="1590146"/>
                  <a:pt x="1316417" y="1604348"/>
                </a:cubicBezTo>
                <a:cubicBezTo>
                  <a:pt x="1333827" y="1719799"/>
                  <a:pt x="1352152" y="1834791"/>
                  <a:pt x="1370019" y="1949784"/>
                </a:cubicBezTo>
                <a:cubicBezTo>
                  <a:pt x="1375059" y="1981395"/>
                  <a:pt x="1378724" y="2013007"/>
                  <a:pt x="1384680" y="2044618"/>
                </a:cubicBezTo>
                <a:cubicBezTo>
                  <a:pt x="1386971" y="2056530"/>
                  <a:pt x="1384222" y="2062027"/>
                  <a:pt x="1372310" y="2066151"/>
                </a:cubicBezTo>
                <a:cubicBezTo>
                  <a:pt x="1253195" y="2100511"/>
                  <a:pt x="1134537" y="2137161"/>
                  <a:pt x="1014963" y="2170148"/>
                </a:cubicBezTo>
                <a:cubicBezTo>
                  <a:pt x="982435" y="2179310"/>
                  <a:pt x="948075" y="2170148"/>
                  <a:pt x="914631" y="2167857"/>
                </a:cubicBezTo>
                <a:cubicBezTo>
                  <a:pt x="902261" y="2166941"/>
                  <a:pt x="904552" y="2155946"/>
                  <a:pt x="904094" y="2148157"/>
                </a:cubicBezTo>
                <a:cubicBezTo>
                  <a:pt x="899054" y="2093638"/>
                  <a:pt x="894931" y="2038662"/>
                  <a:pt x="890350" y="1984144"/>
                </a:cubicBezTo>
                <a:cubicBezTo>
                  <a:pt x="882561" y="1892974"/>
                  <a:pt x="875231" y="1802263"/>
                  <a:pt x="866526" y="1711095"/>
                </a:cubicBezTo>
                <a:cubicBezTo>
                  <a:pt x="864694" y="1691852"/>
                  <a:pt x="869275" y="1684064"/>
                  <a:pt x="888517" y="1680857"/>
                </a:cubicBezTo>
                <a:cubicBezTo>
                  <a:pt x="921961" y="1674902"/>
                  <a:pt x="955405" y="1665739"/>
                  <a:pt x="988850" y="1658867"/>
                </a:cubicBezTo>
                <a:cubicBezTo>
                  <a:pt x="999845" y="1656576"/>
                  <a:pt x="1004426" y="1651536"/>
                  <a:pt x="1009465" y="1641457"/>
                </a:cubicBezTo>
                <a:cubicBezTo>
                  <a:pt x="1022293" y="1614428"/>
                  <a:pt x="1037411" y="1589230"/>
                  <a:pt x="1051614" y="1563116"/>
                </a:cubicBezTo>
                <a:lnTo>
                  <a:pt x="1051669" y="1563089"/>
                </a:lnTo>
                <a:lnTo>
                  <a:pt x="1051611" y="1563115"/>
                </a:lnTo>
                <a:lnTo>
                  <a:pt x="1050262" y="1496086"/>
                </a:lnTo>
                <a:lnTo>
                  <a:pt x="1040016" y="1492735"/>
                </a:lnTo>
                <a:cubicBezTo>
                  <a:pt x="1032628" y="1488525"/>
                  <a:pt x="1033745" y="1482254"/>
                  <a:pt x="1030996" y="1474695"/>
                </a:cubicBezTo>
                <a:cubicBezTo>
                  <a:pt x="978769" y="1335880"/>
                  <a:pt x="926082" y="1197064"/>
                  <a:pt x="869731" y="1058707"/>
                </a:cubicBezTo>
                <a:cubicBezTo>
                  <a:pt x="872480" y="1098565"/>
                  <a:pt x="874313" y="1138880"/>
                  <a:pt x="877061" y="1179196"/>
                </a:cubicBezTo>
                <a:cubicBezTo>
                  <a:pt x="885767" y="1306101"/>
                  <a:pt x="894471" y="1433462"/>
                  <a:pt x="903634" y="1560367"/>
                </a:cubicBezTo>
                <a:cubicBezTo>
                  <a:pt x="904550" y="1576401"/>
                  <a:pt x="901343" y="1586023"/>
                  <a:pt x="883934" y="1584648"/>
                </a:cubicBezTo>
                <a:cubicBezTo>
                  <a:pt x="859194" y="1582816"/>
                  <a:pt x="852780" y="1595643"/>
                  <a:pt x="850490" y="1618092"/>
                </a:cubicBezTo>
                <a:cubicBezTo>
                  <a:pt x="833997" y="1772484"/>
                  <a:pt x="774439" y="1914048"/>
                  <a:pt x="717172" y="2056071"/>
                </a:cubicBezTo>
                <a:cubicBezTo>
                  <a:pt x="694723" y="2111506"/>
                  <a:pt x="688767" y="2167399"/>
                  <a:pt x="684186" y="2225124"/>
                </a:cubicBezTo>
                <a:cubicBezTo>
                  <a:pt x="675481" y="2335535"/>
                  <a:pt x="665402" y="2445488"/>
                  <a:pt x="657614" y="2555899"/>
                </a:cubicBezTo>
                <a:cubicBezTo>
                  <a:pt x="656239" y="2576057"/>
                  <a:pt x="662195" y="2596673"/>
                  <a:pt x="665860" y="2616831"/>
                </a:cubicBezTo>
                <a:cubicBezTo>
                  <a:pt x="676856" y="2679138"/>
                  <a:pt x="688767" y="2740986"/>
                  <a:pt x="700221" y="2803293"/>
                </a:cubicBezTo>
                <a:cubicBezTo>
                  <a:pt x="701137" y="2810165"/>
                  <a:pt x="701137" y="2816579"/>
                  <a:pt x="707551" y="2821618"/>
                </a:cubicBezTo>
                <a:cubicBezTo>
                  <a:pt x="733207" y="2841776"/>
                  <a:pt x="757946" y="2863309"/>
                  <a:pt x="786351" y="2880260"/>
                </a:cubicBezTo>
                <a:cubicBezTo>
                  <a:pt x="808799" y="2893546"/>
                  <a:pt x="832623" y="2892629"/>
                  <a:pt x="857362" y="2891713"/>
                </a:cubicBezTo>
                <a:cubicBezTo>
                  <a:pt x="884850" y="2890797"/>
                  <a:pt x="899052" y="2902250"/>
                  <a:pt x="897220" y="2928822"/>
                </a:cubicBezTo>
                <a:cubicBezTo>
                  <a:pt x="896762" y="2939359"/>
                  <a:pt x="893097" y="2947607"/>
                  <a:pt x="889432" y="2949438"/>
                </a:cubicBezTo>
                <a:cubicBezTo>
                  <a:pt x="836746" y="2970971"/>
                  <a:pt x="740079" y="2982424"/>
                  <a:pt x="684186" y="2972804"/>
                </a:cubicBezTo>
                <a:lnTo>
                  <a:pt x="683651" y="2972651"/>
                </a:lnTo>
                <a:lnTo>
                  <a:pt x="683269" y="2976470"/>
                </a:lnTo>
                <a:cubicBezTo>
                  <a:pt x="669525" y="2977844"/>
                  <a:pt x="655322" y="2979677"/>
                  <a:pt x="641578" y="2981509"/>
                </a:cubicBezTo>
                <a:cubicBezTo>
                  <a:pt x="636538" y="2981968"/>
                  <a:pt x="632415" y="2980593"/>
                  <a:pt x="632415" y="2974637"/>
                </a:cubicBezTo>
                <a:cubicBezTo>
                  <a:pt x="632415" y="2969139"/>
                  <a:pt x="634706" y="2965016"/>
                  <a:pt x="640203" y="2965474"/>
                </a:cubicBezTo>
                <a:lnTo>
                  <a:pt x="678058" y="2971053"/>
                </a:lnTo>
                <a:lnTo>
                  <a:pt x="639289" y="2959975"/>
                </a:lnTo>
                <a:cubicBezTo>
                  <a:pt x="633791" y="2959518"/>
                  <a:pt x="606761" y="2969597"/>
                  <a:pt x="605844" y="2974636"/>
                </a:cubicBezTo>
                <a:cubicBezTo>
                  <a:pt x="604012" y="2981050"/>
                  <a:pt x="594849" y="2978301"/>
                  <a:pt x="544912" y="2969139"/>
                </a:cubicBezTo>
                <a:cubicBezTo>
                  <a:pt x="544912" y="2969139"/>
                  <a:pt x="487187" y="2958144"/>
                  <a:pt x="494517" y="2937985"/>
                </a:cubicBezTo>
                <a:cubicBezTo>
                  <a:pt x="505054" y="2907748"/>
                  <a:pt x="514217" y="2877511"/>
                  <a:pt x="523837" y="2846816"/>
                </a:cubicBezTo>
                <a:cubicBezTo>
                  <a:pt x="524754" y="2843838"/>
                  <a:pt x="526815" y="2840058"/>
                  <a:pt x="527560" y="2836680"/>
                </a:cubicBezTo>
                <a:lnTo>
                  <a:pt x="527260" y="2836126"/>
                </a:lnTo>
                <a:lnTo>
                  <a:pt x="523836" y="2845901"/>
                </a:lnTo>
                <a:cubicBezTo>
                  <a:pt x="514216" y="2876595"/>
                  <a:pt x="503679" y="2906375"/>
                  <a:pt x="494515" y="2937069"/>
                </a:cubicBezTo>
                <a:cubicBezTo>
                  <a:pt x="487185" y="2962267"/>
                  <a:pt x="483978" y="2965016"/>
                  <a:pt x="461072" y="2950356"/>
                </a:cubicBezTo>
                <a:cubicBezTo>
                  <a:pt x="420755" y="2924700"/>
                  <a:pt x="392809" y="2888049"/>
                  <a:pt x="374941" y="2844068"/>
                </a:cubicBezTo>
                <a:lnTo>
                  <a:pt x="372179" y="2835506"/>
                </a:lnTo>
                <a:lnTo>
                  <a:pt x="372079" y="2835935"/>
                </a:lnTo>
                <a:cubicBezTo>
                  <a:pt x="372538" y="2839028"/>
                  <a:pt x="373797" y="2842235"/>
                  <a:pt x="374943" y="2844983"/>
                </a:cubicBezTo>
                <a:cubicBezTo>
                  <a:pt x="392811" y="2888964"/>
                  <a:pt x="420757" y="2925616"/>
                  <a:pt x="461073" y="2951272"/>
                </a:cubicBezTo>
                <a:cubicBezTo>
                  <a:pt x="468403" y="2956310"/>
                  <a:pt x="480314" y="2965474"/>
                  <a:pt x="483063" y="2968681"/>
                </a:cubicBezTo>
                <a:cubicBezTo>
                  <a:pt x="491310" y="2978301"/>
                  <a:pt x="484896" y="2997543"/>
                  <a:pt x="476649" y="3003957"/>
                </a:cubicBezTo>
                <a:cubicBezTo>
                  <a:pt x="445496" y="3027322"/>
                  <a:pt x="399683" y="3017701"/>
                  <a:pt x="371736" y="3016785"/>
                </a:cubicBezTo>
                <a:cubicBezTo>
                  <a:pt x="355701" y="3016327"/>
                  <a:pt x="326838" y="3013120"/>
                  <a:pt x="309429" y="3003041"/>
                </a:cubicBezTo>
                <a:cubicBezTo>
                  <a:pt x="289730" y="2990671"/>
                  <a:pt x="270946" y="2970055"/>
                  <a:pt x="261325" y="2973720"/>
                </a:cubicBezTo>
                <a:cubicBezTo>
                  <a:pt x="234753" y="2983341"/>
                  <a:pt x="217344" y="2966848"/>
                  <a:pt x="197186" y="2960434"/>
                </a:cubicBezTo>
                <a:cubicBezTo>
                  <a:pt x="166949" y="2950813"/>
                  <a:pt x="138086" y="2936611"/>
                  <a:pt x="108307" y="2924699"/>
                </a:cubicBezTo>
                <a:cubicBezTo>
                  <a:pt x="99145" y="2921034"/>
                  <a:pt x="95937" y="2917369"/>
                  <a:pt x="100977" y="2906374"/>
                </a:cubicBezTo>
                <a:cubicBezTo>
                  <a:pt x="117928" y="2868807"/>
                  <a:pt x="134879" y="2831239"/>
                  <a:pt x="155495" y="2795504"/>
                </a:cubicBezTo>
                <a:cubicBezTo>
                  <a:pt x="160535" y="2787258"/>
                  <a:pt x="163742" y="2780844"/>
                  <a:pt x="176111" y="2782219"/>
                </a:cubicBezTo>
                <a:cubicBezTo>
                  <a:pt x="190314" y="2783593"/>
                  <a:pt x="197186" y="2768475"/>
                  <a:pt x="200393" y="2758395"/>
                </a:cubicBezTo>
                <a:cubicBezTo>
                  <a:pt x="226506" y="2675473"/>
                  <a:pt x="265906" y="2598047"/>
                  <a:pt x="298892" y="2518332"/>
                </a:cubicBezTo>
                <a:cubicBezTo>
                  <a:pt x="348371" y="2398758"/>
                  <a:pt x="400141" y="2280100"/>
                  <a:pt x="450994" y="2160984"/>
                </a:cubicBezTo>
                <a:cubicBezTo>
                  <a:pt x="453743" y="2153654"/>
                  <a:pt x="456033" y="2146782"/>
                  <a:pt x="456033" y="2138994"/>
                </a:cubicBezTo>
                <a:cubicBezTo>
                  <a:pt x="455117" y="2086308"/>
                  <a:pt x="453743" y="2033623"/>
                  <a:pt x="452827" y="1980937"/>
                </a:cubicBezTo>
                <a:cubicBezTo>
                  <a:pt x="450078" y="1915881"/>
                  <a:pt x="420757" y="1781647"/>
                  <a:pt x="412510" y="1745454"/>
                </a:cubicBezTo>
                <a:cubicBezTo>
                  <a:pt x="401515" y="1696892"/>
                  <a:pt x="385480" y="1649245"/>
                  <a:pt x="384564" y="1598850"/>
                </a:cubicBezTo>
                <a:cubicBezTo>
                  <a:pt x="384105" y="1583274"/>
                  <a:pt x="375859" y="1578234"/>
                  <a:pt x="360741" y="1579151"/>
                </a:cubicBezTo>
                <a:cubicBezTo>
                  <a:pt x="306222" y="1581899"/>
                  <a:pt x="253537" y="1572736"/>
                  <a:pt x="202225" y="1555785"/>
                </a:cubicBezTo>
                <a:lnTo>
                  <a:pt x="196482" y="1552432"/>
                </a:lnTo>
                <a:lnTo>
                  <a:pt x="197184" y="1587854"/>
                </a:lnTo>
                <a:cubicBezTo>
                  <a:pt x="196267" y="1595643"/>
                  <a:pt x="195351" y="1604348"/>
                  <a:pt x="186646" y="1606180"/>
                </a:cubicBezTo>
                <a:cubicBezTo>
                  <a:pt x="176567" y="1608013"/>
                  <a:pt x="172444" y="1599766"/>
                  <a:pt x="169237" y="1591978"/>
                </a:cubicBezTo>
                <a:cubicBezTo>
                  <a:pt x="164656" y="1579150"/>
                  <a:pt x="160075" y="1566322"/>
                  <a:pt x="160533" y="1552120"/>
                </a:cubicBezTo>
                <a:cubicBezTo>
                  <a:pt x="160991" y="1541582"/>
                  <a:pt x="161449" y="1529671"/>
                  <a:pt x="144956" y="1530587"/>
                </a:cubicBezTo>
                <a:cubicBezTo>
                  <a:pt x="127547" y="1531503"/>
                  <a:pt x="132586" y="1544332"/>
                  <a:pt x="132586" y="1554411"/>
                </a:cubicBezTo>
                <a:cubicBezTo>
                  <a:pt x="132586" y="1569529"/>
                  <a:pt x="134877" y="1583273"/>
                  <a:pt x="152286" y="1588770"/>
                </a:cubicBezTo>
                <a:cubicBezTo>
                  <a:pt x="158242" y="1591061"/>
                  <a:pt x="160533" y="1597018"/>
                  <a:pt x="160533" y="1603889"/>
                </a:cubicBezTo>
                <a:cubicBezTo>
                  <a:pt x="159617" y="1609387"/>
                  <a:pt x="156868" y="1612594"/>
                  <a:pt x="151370" y="1613052"/>
                </a:cubicBezTo>
                <a:cubicBezTo>
                  <a:pt x="142665" y="1620840"/>
                  <a:pt x="152286" y="1626338"/>
                  <a:pt x="154119" y="1632752"/>
                </a:cubicBezTo>
                <a:cubicBezTo>
                  <a:pt x="155493" y="1638250"/>
                  <a:pt x="163740" y="1643289"/>
                  <a:pt x="156868" y="1648329"/>
                </a:cubicBezTo>
                <a:cubicBezTo>
                  <a:pt x="150911" y="1652910"/>
                  <a:pt x="141291" y="1651536"/>
                  <a:pt x="138542" y="1645580"/>
                </a:cubicBezTo>
                <a:cubicBezTo>
                  <a:pt x="126630" y="1620840"/>
                  <a:pt x="102349" y="1616717"/>
                  <a:pt x="80359" y="1607096"/>
                </a:cubicBezTo>
                <a:cubicBezTo>
                  <a:pt x="31338" y="1586022"/>
                  <a:pt x="26757" y="1538834"/>
                  <a:pt x="35461" y="1492562"/>
                </a:cubicBezTo>
                <a:cubicBezTo>
                  <a:pt x="35690" y="1490729"/>
                  <a:pt x="37408" y="1481223"/>
                  <a:pt x="39355" y="1470171"/>
                </a:cubicBezTo>
                <a:lnTo>
                  <a:pt x="43958" y="1442500"/>
                </a:lnTo>
                <a:lnTo>
                  <a:pt x="42929" y="1442454"/>
                </a:lnTo>
                <a:cubicBezTo>
                  <a:pt x="33602" y="1441881"/>
                  <a:pt x="27102" y="1441366"/>
                  <a:pt x="25384" y="1441251"/>
                </a:cubicBezTo>
                <a:cubicBezTo>
                  <a:pt x="4768" y="1438961"/>
                  <a:pt x="-1187" y="1432088"/>
                  <a:pt x="187" y="1411472"/>
                </a:cubicBezTo>
                <a:cubicBezTo>
                  <a:pt x="3852" y="1353289"/>
                  <a:pt x="8433" y="1294647"/>
                  <a:pt x="12098" y="1236463"/>
                </a:cubicBezTo>
                <a:cubicBezTo>
                  <a:pt x="14847" y="1191567"/>
                  <a:pt x="17596" y="1146669"/>
                  <a:pt x="21719" y="1102230"/>
                </a:cubicBezTo>
                <a:cubicBezTo>
                  <a:pt x="24010" y="1078864"/>
                  <a:pt x="24468" y="1055500"/>
                  <a:pt x="26758" y="1032592"/>
                </a:cubicBezTo>
                <a:cubicBezTo>
                  <a:pt x="32256" y="979907"/>
                  <a:pt x="58370" y="934551"/>
                  <a:pt x="82651" y="889654"/>
                </a:cubicBezTo>
                <a:cubicBezTo>
                  <a:pt x="100518" y="857126"/>
                  <a:pt x="112888" y="821850"/>
                  <a:pt x="128007" y="788405"/>
                </a:cubicBezTo>
                <a:cubicBezTo>
                  <a:pt x="149540" y="740759"/>
                  <a:pt x="177486" y="696320"/>
                  <a:pt x="197644" y="647757"/>
                </a:cubicBezTo>
                <a:cubicBezTo>
                  <a:pt x="211846" y="613855"/>
                  <a:pt x="219634" y="578579"/>
                  <a:pt x="228339" y="543760"/>
                </a:cubicBezTo>
                <a:cubicBezTo>
                  <a:pt x="232920" y="526351"/>
                  <a:pt x="241166" y="518105"/>
                  <a:pt x="255369" y="510774"/>
                </a:cubicBezTo>
                <a:cubicBezTo>
                  <a:pt x="284231" y="496114"/>
                  <a:pt x="315385" y="485577"/>
                  <a:pt x="344248" y="471375"/>
                </a:cubicBezTo>
                <a:cubicBezTo>
                  <a:pt x="379066" y="454423"/>
                  <a:pt x="413426" y="437014"/>
                  <a:pt x="450078" y="424645"/>
                </a:cubicBezTo>
                <a:cubicBezTo>
                  <a:pt x="456950" y="422354"/>
                  <a:pt x="460615" y="415482"/>
                  <a:pt x="467029" y="413191"/>
                </a:cubicBezTo>
                <a:lnTo>
                  <a:pt x="470438" y="410590"/>
                </a:lnTo>
                <a:lnTo>
                  <a:pt x="465532" y="395861"/>
                </a:lnTo>
                <a:cubicBezTo>
                  <a:pt x="461473" y="374279"/>
                  <a:pt x="464050" y="351343"/>
                  <a:pt x="453742" y="330727"/>
                </a:cubicBezTo>
                <a:cubicBezTo>
                  <a:pt x="443205" y="309881"/>
                  <a:pt x="439654" y="288578"/>
                  <a:pt x="439310" y="267045"/>
                </a:cubicBezTo>
                <a:lnTo>
                  <a:pt x="443966" y="204074"/>
                </a:lnTo>
                <a:lnTo>
                  <a:pt x="441829" y="202905"/>
                </a:lnTo>
                <a:cubicBezTo>
                  <a:pt x="436790" y="199698"/>
                  <a:pt x="433583" y="194201"/>
                  <a:pt x="434499" y="189620"/>
                </a:cubicBezTo>
                <a:cubicBezTo>
                  <a:pt x="441371" y="163505"/>
                  <a:pt x="436332" y="134643"/>
                  <a:pt x="452366" y="110820"/>
                </a:cubicBezTo>
                <a:cubicBezTo>
                  <a:pt x="458322" y="102115"/>
                  <a:pt x="460613" y="91578"/>
                  <a:pt x="465652" y="82416"/>
                </a:cubicBezTo>
                <a:cubicBezTo>
                  <a:pt x="489934" y="37976"/>
                  <a:pt x="526585" y="15069"/>
                  <a:pt x="575147" y="3616"/>
                </a:cubicBezTo>
                <a:cubicBezTo>
                  <a:pt x="594618" y="-1194"/>
                  <a:pt x="611913" y="-1080"/>
                  <a:pt x="627948" y="3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4" name="자유형: 도형 45">
            <a:extLst>
              <a:ext uri="{FF2B5EF4-FFF2-40B4-BE49-F238E27FC236}">
                <a16:creationId xmlns:a16="http://schemas.microsoft.com/office/drawing/2014/main" id="{68B89116-9F8C-46B8-8BF5-CA81175CDC28}"/>
              </a:ext>
            </a:extLst>
          </p:cNvPr>
          <p:cNvSpPr>
            <a:spLocks/>
          </p:cNvSpPr>
          <p:nvPr/>
        </p:nvSpPr>
        <p:spPr bwMode="auto">
          <a:xfrm rot="20979719">
            <a:off x="655838" y="6007311"/>
            <a:ext cx="193884" cy="375243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5" name="자유형: 도형 134">
            <a:extLst>
              <a:ext uri="{FF2B5EF4-FFF2-40B4-BE49-F238E27FC236}">
                <a16:creationId xmlns:a16="http://schemas.microsoft.com/office/drawing/2014/main" id="{779A29F5-EA4A-4BA4-9B74-092171E4392C}"/>
              </a:ext>
            </a:extLst>
          </p:cNvPr>
          <p:cNvSpPr/>
          <p:nvPr/>
        </p:nvSpPr>
        <p:spPr>
          <a:xfrm>
            <a:off x="3891715" y="4693468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6" name="자유형: 도형 135">
            <a:extLst>
              <a:ext uri="{FF2B5EF4-FFF2-40B4-BE49-F238E27FC236}">
                <a16:creationId xmlns:a16="http://schemas.microsoft.com/office/drawing/2014/main" id="{335D0AFE-04C5-4FBA-80DF-D0CE9E72F848}"/>
              </a:ext>
            </a:extLst>
          </p:cNvPr>
          <p:cNvSpPr/>
          <p:nvPr/>
        </p:nvSpPr>
        <p:spPr>
          <a:xfrm>
            <a:off x="2348985" y="5088818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7" name="자유형: 도형 136">
            <a:extLst>
              <a:ext uri="{FF2B5EF4-FFF2-40B4-BE49-F238E27FC236}">
                <a16:creationId xmlns:a16="http://schemas.microsoft.com/office/drawing/2014/main" id="{6BE954BA-F46F-4B37-9535-98C6574278DE}"/>
              </a:ext>
            </a:extLst>
          </p:cNvPr>
          <p:cNvSpPr/>
          <p:nvPr/>
        </p:nvSpPr>
        <p:spPr>
          <a:xfrm flipH="1">
            <a:off x="889290" y="5055115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CE97F4-5F64-4DAA-86DC-A06D55DDF098}"/>
              </a:ext>
            </a:extLst>
          </p:cNvPr>
          <p:cNvGrpSpPr/>
          <p:nvPr/>
        </p:nvGrpSpPr>
        <p:grpSpPr>
          <a:xfrm>
            <a:off x="4739923" y="1780622"/>
            <a:ext cx="1009100" cy="4439755"/>
            <a:chOff x="4195688" y="1196752"/>
            <a:chExt cx="921426" cy="4054014"/>
          </a:xfrm>
          <a:solidFill>
            <a:schemeClr val="accent4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29701F-95C3-4EC3-98CA-3EE097DA254A}"/>
                </a:ext>
              </a:extLst>
            </p:cNvPr>
            <p:cNvSpPr/>
            <p:nvPr/>
          </p:nvSpPr>
          <p:spPr>
            <a:xfrm>
              <a:off x="4366860" y="4461974"/>
              <a:ext cx="579081" cy="613592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id="{9E2DEB1B-E1CB-4FE9-8DA8-FBBDAFF3B9AB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2F6E3-E1F6-4BFA-A803-F86666214C40}"/>
              </a:ext>
            </a:extLst>
          </p:cNvPr>
          <p:cNvGrpSpPr/>
          <p:nvPr/>
        </p:nvGrpSpPr>
        <p:grpSpPr>
          <a:xfrm>
            <a:off x="6444708" y="1780622"/>
            <a:ext cx="1009100" cy="4439755"/>
            <a:chOff x="4195688" y="1196752"/>
            <a:chExt cx="921426" cy="40540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814CA5-6F80-4CB5-B42F-970199BDA8EC}"/>
                </a:ext>
              </a:extLst>
            </p:cNvPr>
            <p:cNvSpPr/>
            <p:nvPr/>
          </p:nvSpPr>
          <p:spPr>
            <a:xfrm>
              <a:off x="4366860" y="4461973"/>
              <a:ext cx="579081" cy="61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212681C5-D1B9-4474-9D01-F36A4853832B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BECCB75A-0E50-4A02-9A4D-9C8D9850D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599563"/>
              </p:ext>
            </p:extLst>
          </p:nvPr>
        </p:nvGraphicFramePr>
        <p:xfrm>
          <a:off x="4590339" y="2228850"/>
          <a:ext cx="3720404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31">
            <a:extLst>
              <a:ext uri="{FF2B5EF4-FFF2-40B4-BE49-F238E27FC236}">
                <a16:creationId xmlns:a16="http://schemas.microsoft.com/office/drawing/2014/main" id="{898B9F28-3935-4075-92DA-17E1594DA610}"/>
              </a:ext>
            </a:extLst>
          </p:cNvPr>
          <p:cNvGrpSpPr/>
          <p:nvPr/>
        </p:nvGrpSpPr>
        <p:grpSpPr>
          <a:xfrm>
            <a:off x="7558908" y="2305501"/>
            <a:ext cx="540000" cy="2820277"/>
            <a:chOff x="7577958" y="2305501"/>
            <a:chExt cx="540000" cy="282027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052549-92F4-4D91-9009-7D068B5B2057}"/>
                </a:ext>
              </a:extLst>
            </p:cNvPr>
            <p:cNvSpPr/>
            <p:nvPr/>
          </p:nvSpPr>
          <p:spPr>
            <a:xfrm>
              <a:off x="7829958" y="5017778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62C67D-F2EE-44D5-ADC7-C72BB8555EB6}"/>
                </a:ext>
              </a:extLst>
            </p:cNvPr>
            <p:cNvSpPr/>
            <p:nvPr/>
          </p:nvSpPr>
          <p:spPr>
            <a:xfrm>
              <a:off x="7829958" y="4716413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F2C8B4-7287-43FA-9520-7D9705212254}"/>
                </a:ext>
              </a:extLst>
            </p:cNvPr>
            <p:cNvSpPr/>
            <p:nvPr/>
          </p:nvSpPr>
          <p:spPr>
            <a:xfrm>
              <a:off x="7829958" y="4415049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277F7D-3205-4612-9817-6600E6005852}"/>
                </a:ext>
              </a:extLst>
            </p:cNvPr>
            <p:cNvSpPr/>
            <p:nvPr/>
          </p:nvSpPr>
          <p:spPr>
            <a:xfrm>
              <a:off x="7829958" y="4113685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754E21-E693-413E-AE95-43EAAE99DF66}"/>
                </a:ext>
              </a:extLst>
            </p:cNvPr>
            <p:cNvSpPr/>
            <p:nvPr/>
          </p:nvSpPr>
          <p:spPr>
            <a:xfrm>
              <a:off x="7685958" y="3812321"/>
              <a:ext cx="43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E082F-EA15-4AC2-A662-F4465166DC4B}"/>
                </a:ext>
              </a:extLst>
            </p:cNvPr>
            <p:cNvSpPr/>
            <p:nvPr/>
          </p:nvSpPr>
          <p:spPr>
            <a:xfrm>
              <a:off x="7829958" y="3510957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993936-153A-4B88-924B-C9ED08D9373D}"/>
                </a:ext>
              </a:extLst>
            </p:cNvPr>
            <p:cNvSpPr/>
            <p:nvPr/>
          </p:nvSpPr>
          <p:spPr>
            <a:xfrm>
              <a:off x="7829958" y="3209593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5B5CA6-24A2-4FC9-B9B2-7E9D894DAFB7}"/>
                </a:ext>
              </a:extLst>
            </p:cNvPr>
            <p:cNvSpPr/>
            <p:nvPr/>
          </p:nvSpPr>
          <p:spPr>
            <a:xfrm>
              <a:off x="7829958" y="2908229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F06F36-4CD6-40CC-AD5B-55244E2ABC64}"/>
                </a:ext>
              </a:extLst>
            </p:cNvPr>
            <p:cNvSpPr/>
            <p:nvPr/>
          </p:nvSpPr>
          <p:spPr>
            <a:xfrm>
              <a:off x="7829958" y="2606865"/>
              <a:ext cx="28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C186FE-A710-4B53-BEA1-30E15BAA8216}"/>
                </a:ext>
              </a:extLst>
            </p:cNvPr>
            <p:cNvSpPr/>
            <p:nvPr/>
          </p:nvSpPr>
          <p:spPr>
            <a:xfrm>
              <a:off x="7577958" y="2305501"/>
              <a:ext cx="54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grpSp>
        <p:nvGrpSpPr>
          <p:cNvPr id="21" name="Group 37">
            <a:extLst>
              <a:ext uri="{FF2B5EF4-FFF2-40B4-BE49-F238E27FC236}">
                <a16:creationId xmlns:a16="http://schemas.microsoft.com/office/drawing/2014/main" id="{193EACAC-364E-4EEB-812F-500BB0457409}"/>
              </a:ext>
            </a:extLst>
          </p:cNvPr>
          <p:cNvGrpSpPr/>
          <p:nvPr/>
        </p:nvGrpSpPr>
        <p:grpSpPr>
          <a:xfrm>
            <a:off x="4129764" y="2300366"/>
            <a:ext cx="540000" cy="2820277"/>
            <a:chOff x="4129764" y="2300366"/>
            <a:chExt cx="540000" cy="28202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DB5FD9-EFFF-49D9-B7EE-B24155913098}"/>
                </a:ext>
              </a:extLst>
            </p:cNvPr>
            <p:cNvSpPr/>
            <p:nvPr/>
          </p:nvSpPr>
          <p:spPr>
            <a:xfrm>
              <a:off x="4129764" y="5012643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E8B63D-CE19-47EA-B587-F75BD7E25E40}"/>
                </a:ext>
              </a:extLst>
            </p:cNvPr>
            <p:cNvSpPr/>
            <p:nvPr/>
          </p:nvSpPr>
          <p:spPr>
            <a:xfrm>
              <a:off x="4129764" y="4711278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B4442E-0817-4007-BCEA-9560E300E444}"/>
                </a:ext>
              </a:extLst>
            </p:cNvPr>
            <p:cNvSpPr/>
            <p:nvPr/>
          </p:nvSpPr>
          <p:spPr>
            <a:xfrm>
              <a:off x="4129764" y="4409914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C0F976-8D6C-4E93-A6A5-B273765AEF48}"/>
                </a:ext>
              </a:extLst>
            </p:cNvPr>
            <p:cNvSpPr/>
            <p:nvPr/>
          </p:nvSpPr>
          <p:spPr>
            <a:xfrm>
              <a:off x="4129764" y="4108550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1C13D4-30A2-453E-A21E-5865B846E688}"/>
                </a:ext>
              </a:extLst>
            </p:cNvPr>
            <p:cNvSpPr/>
            <p:nvPr/>
          </p:nvSpPr>
          <p:spPr>
            <a:xfrm>
              <a:off x="4129764" y="3807186"/>
              <a:ext cx="432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930B95-B5B3-4515-90B7-8E9C7F55D112}"/>
                </a:ext>
              </a:extLst>
            </p:cNvPr>
            <p:cNvSpPr/>
            <p:nvPr/>
          </p:nvSpPr>
          <p:spPr>
            <a:xfrm>
              <a:off x="4129764" y="3505822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D2A029-6BC6-42EC-8273-A8E437FFCA2A}"/>
                </a:ext>
              </a:extLst>
            </p:cNvPr>
            <p:cNvSpPr/>
            <p:nvPr/>
          </p:nvSpPr>
          <p:spPr>
            <a:xfrm>
              <a:off x="4129764" y="3204458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E41D01-2AB9-4E18-9B27-3D0DAA554C40}"/>
                </a:ext>
              </a:extLst>
            </p:cNvPr>
            <p:cNvSpPr/>
            <p:nvPr/>
          </p:nvSpPr>
          <p:spPr>
            <a:xfrm>
              <a:off x="4129764" y="2903094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18B00E-F0A3-4EBB-BCAD-038DFF4C7CDB}"/>
                </a:ext>
              </a:extLst>
            </p:cNvPr>
            <p:cNvSpPr/>
            <p:nvPr/>
          </p:nvSpPr>
          <p:spPr>
            <a:xfrm>
              <a:off x="4129764" y="2601730"/>
              <a:ext cx="28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19DC9E6-3E5C-45C2-845E-19E89BA41618}"/>
                </a:ext>
              </a:extLst>
            </p:cNvPr>
            <p:cNvSpPr/>
            <p:nvPr/>
          </p:nvSpPr>
          <p:spPr>
            <a:xfrm>
              <a:off x="4129764" y="2300366"/>
              <a:ext cx="54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44C7E40-89D1-40D4-9A3C-C8253D31D89D}"/>
              </a:ext>
            </a:extLst>
          </p:cNvPr>
          <p:cNvSpPr txBox="1"/>
          <p:nvPr/>
        </p:nvSpPr>
        <p:spPr>
          <a:xfrm>
            <a:off x="7339648" y="1904376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400CD1-5D0C-4B3D-AA40-24E9BD1D3CA0}"/>
              </a:ext>
            </a:extLst>
          </p:cNvPr>
          <p:cNvSpPr txBox="1"/>
          <p:nvPr/>
        </p:nvSpPr>
        <p:spPr>
          <a:xfrm>
            <a:off x="3949944" y="190437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4" name="Group 42">
            <a:extLst>
              <a:ext uri="{FF2B5EF4-FFF2-40B4-BE49-F238E27FC236}">
                <a16:creationId xmlns:a16="http://schemas.microsoft.com/office/drawing/2014/main" id="{85DD0002-2035-4CF5-BDBF-E8067006918B}"/>
              </a:ext>
            </a:extLst>
          </p:cNvPr>
          <p:cNvGrpSpPr/>
          <p:nvPr/>
        </p:nvGrpSpPr>
        <p:grpSpPr>
          <a:xfrm>
            <a:off x="769095" y="1780622"/>
            <a:ext cx="2777964" cy="1679289"/>
            <a:chOff x="791996" y="1780622"/>
            <a:chExt cx="2777964" cy="16792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5644B9-438E-4DDD-A6A9-ACBE9B7EAEA4}"/>
                </a:ext>
              </a:extLst>
            </p:cNvPr>
            <p:cNvSpPr txBox="1"/>
            <p:nvPr/>
          </p:nvSpPr>
          <p:spPr>
            <a:xfrm>
              <a:off x="791998" y="1780622"/>
              <a:ext cx="27779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5DA8D9-D316-4EFA-B543-8B7E97A8151C}"/>
                </a:ext>
              </a:extLst>
            </p:cNvPr>
            <p:cNvSpPr txBox="1"/>
            <p:nvPr/>
          </p:nvSpPr>
          <p:spPr>
            <a:xfrm>
              <a:off x="791996" y="2259582"/>
              <a:ext cx="27779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  <p:grpSp>
        <p:nvGrpSpPr>
          <p:cNvPr id="37" name="Group 43">
            <a:extLst>
              <a:ext uri="{FF2B5EF4-FFF2-40B4-BE49-F238E27FC236}">
                <a16:creationId xmlns:a16="http://schemas.microsoft.com/office/drawing/2014/main" id="{1539D4DF-6120-4CAE-83B8-CB83391268D4}"/>
              </a:ext>
            </a:extLst>
          </p:cNvPr>
          <p:cNvGrpSpPr/>
          <p:nvPr/>
        </p:nvGrpSpPr>
        <p:grpSpPr>
          <a:xfrm>
            <a:off x="8644942" y="1780622"/>
            <a:ext cx="2777964" cy="1679289"/>
            <a:chOff x="791996" y="1780622"/>
            <a:chExt cx="2777964" cy="167928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0B557E-F348-4B3A-B9E6-6FBC233307D1}"/>
                </a:ext>
              </a:extLst>
            </p:cNvPr>
            <p:cNvSpPr txBox="1"/>
            <p:nvPr/>
          </p:nvSpPr>
          <p:spPr>
            <a:xfrm>
              <a:off x="791998" y="1780622"/>
              <a:ext cx="27779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5247DB-F577-405F-8250-77BD2ED14663}"/>
                </a:ext>
              </a:extLst>
            </p:cNvPr>
            <p:cNvSpPr txBox="1"/>
            <p:nvPr/>
          </p:nvSpPr>
          <p:spPr>
            <a:xfrm>
              <a:off x="791996" y="2259582"/>
              <a:ext cx="27779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9F29A9B-AAC5-4C1C-98F5-38A0B54868E8}"/>
              </a:ext>
            </a:extLst>
          </p:cNvPr>
          <p:cNvSpPr txBox="1"/>
          <p:nvPr/>
        </p:nvSpPr>
        <p:spPr>
          <a:xfrm>
            <a:off x="1514992" y="3726556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86954B-5EDA-4551-9225-45A6F1CBF865}"/>
              </a:ext>
            </a:extLst>
          </p:cNvPr>
          <p:cNvSpPr txBox="1"/>
          <p:nvPr/>
        </p:nvSpPr>
        <p:spPr>
          <a:xfrm>
            <a:off x="9390838" y="3732806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52413D-EB9B-4B44-BF2A-FA8DDB1B11A2}"/>
              </a:ext>
            </a:extLst>
          </p:cNvPr>
          <p:cNvSpPr txBox="1"/>
          <p:nvPr/>
        </p:nvSpPr>
        <p:spPr>
          <a:xfrm>
            <a:off x="766925" y="4676855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A8010-07E8-4C8E-BCCE-F83B4FF5965A}"/>
              </a:ext>
            </a:extLst>
          </p:cNvPr>
          <p:cNvSpPr txBox="1"/>
          <p:nvPr/>
        </p:nvSpPr>
        <p:spPr>
          <a:xfrm>
            <a:off x="8795120" y="4674415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5AA5F08-691D-42BF-9437-628AD8A2C901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6C3D3E7B-261E-4FDA-BBB9-EF266E1186B0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rgbClr val="226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D6B1AB12-9F48-440C-8036-9373EAE3B1B1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rgbClr val="22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F0E146B6-F0FD-45F9-93E9-36F932650443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8EC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CA9FF114-BBE4-468C-8D82-DC5F1E3258FD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F8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B7CB0A37-AC1C-4A64-AFE0-A921AEE545F6}"/>
              </a:ext>
            </a:extLst>
          </p:cNvPr>
          <p:cNvSpPr/>
          <p:nvPr/>
        </p:nvSpPr>
        <p:spPr>
          <a:xfrm>
            <a:off x="3614565" y="1839578"/>
            <a:ext cx="1976483" cy="493777"/>
          </a:xfrm>
          <a:prstGeom prst="rect">
            <a:avLst/>
          </a:prstGeom>
          <a:solidFill>
            <a:srgbClr val="F8A43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6390C209-45B9-45B1-AB4D-EB39756E752B}"/>
              </a:ext>
            </a:extLst>
          </p:cNvPr>
          <p:cNvSpPr/>
          <p:nvPr/>
        </p:nvSpPr>
        <p:spPr>
          <a:xfrm>
            <a:off x="3489126" y="1787676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0425BA4-74E2-449B-8078-329A36FEBEDA}"/>
              </a:ext>
            </a:extLst>
          </p:cNvPr>
          <p:cNvSpPr/>
          <p:nvPr/>
        </p:nvSpPr>
        <p:spPr>
          <a:xfrm>
            <a:off x="2770058" y="2926517"/>
            <a:ext cx="1976483" cy="493777"/>
          </a:xfrm>
          <a:prstGeom prst="rect">
            <a:avLst/>
          </a:prstGeom>
          <a:solidFill>
            <a:srgbClr val="8EC04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D932FEA3-4899-4CD0-A3AB-EB7BC373550A}"/>
              </a:ext>
            </a:extLst>
          </p:cNvPr>
          <p:cNvSpPr/>
          <p:nvPr/>
        </p:nvSpPr>
        <p:spPr>
          <a:xfrm>
            <a:off x="2644619" y="2874615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3A8B382-AB12-4B58-A9FF-78580338679B}"/>
              </a:ext>
            </a:extLst>
          </p:cNvPr>
          <p:cNvSpPr/>
          <p:nvPr/>
        </p:nvSpPr>
        <p:spPr>
          <a:xfrm>
            <a:off x="1925550" y="4013456"/>
            <a:ext cx="1976483" cy="493777"/>
          </a:xfrm>
          <a:prstGeom prst="rect">
            <a:avLst/>
          </a:prstGeom>
          <a:solidFill>
            <a:srgbClr val="229878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A4A6B55A-262B-41BC-902B-48F0029BB30C}"/>
              </a:ext>
            </a:extLst>
          </p:cNvPr>
          <p:cNvSpPr/>
          <p:nvPr/>
        </p:nvSpPr>
        <p:spPr>
          <a:xfrm>
            <a:off x="1800111" y="3961554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3BE5E15-9BD6-41FE-A2C8-B8CCBC0858FF}"/>
              </a:ext>
            </a:extLst>
          </p:cNvPr>
          <p:cNvSpPr/>
          <p:nvPr/>
        </p:nvSpPr>
        <p:spPr>
          <a:xfrm>
            <a:off x="1081042" y="5100394"/>
            <a:ext cx="1976483" cy="493777"/>
          </a:xfrm>
          <a:prstGeom prst="rect">
            <a:avLst/>
          </a:prstGeom>
          <a:solidFill>
            <a:srgbClr val="226C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4AD5080A-16B5-43EA-90FC-5CC588E3AF4B}"/>
              </a:ext>
            </a:extLst>
          </p:cNvPr>
          <p:cNvSpPr/>
          <p:nvPr/>
        </p:nvSpPr>
        <p:spPr>
          <a:xfrm>
            <a:off x="955603" y="5048492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20F18-49EA-4195-B41F-17466353F218}"/>
              </a:ext>
            </a:extLst>
          </p:cNvPr>
          <p:cNvSpPr txBox="1"/>
          <p:nvPr/>
        </p:nvSpPr>
        <p:spPr>
          <a:xfrm>
            <a:off x="4252188" y="1819361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F3DA0-0BDF-4EB2-9DCA-6BA738F5D2C7}"/>
              </a:ext>
            </a:extLst>
          </p:cNvPr>
          <p:cNvSpPr txBox="1"/>
          <p:nvPr/>
        </p:nvSpPr>
        <p:spPr>
          <a:xfrm>
            <a:off x="3402429" y="2906274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EFE77A-D836-4866-A8C4-5AFC612A01AE}"/>
              </a:ext>
            </a:extLst>
          </p:cNvPr>
          <p:cNvSpPr txBox="1"/>
          <p:nvPr/>
        </p:nvSpPr>
        <p:spPr>
          <a:xfrm>
            <a:off x="2552671" y="3993187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0C385-F8AC-4160-A44D-F42B1E3FA76F}"/>
              </a:ext>
            </a:extLst>
          </p:cNvPr>
          <p:cNvSpPr txBox="1"/>
          <p:nvPr/>
        </p:nvSpPr>
        <p:spPr>
          <a:xfrm>
            <a:off x="1702913" y="5080100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2CE892-8CA5-4801-999D-1833C20FDEF3}"/>
              </a:ext>
            </a:extLst>
          </p:cNvPr>
          <p:cNvSpPr txBox="1"/>
          <p:nvPr/>
        </p:nvSpPr>
        <p:spPr>
          <a:xfrm>
            <a:off x="5517755" y="1943090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310B2F-58AF-4792-9150-4F93AEE1EB43}"/>
              </a:ext>
            </a:extLst>
          </p:cNvPr>
          <p:cNvSpPr txBox="1"/>
          <p:nvPr/>
        </p:nvSpPr>
        <p:spPr>
          <a:xfrm>
            <a:off x="3848176" y="2284834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EDC65-D475-4A24-A734-CF75FD86873D}"/>
              </a:ext>
            </a:extLst>
          </p:cNvPr>
          <p:cNvSpPr txBox="1"/>
          <p:nvPr/>
        </p:nvSpPr>
        <p:spPr>
          <a:xfrm>
            <a:off x="3001088" y="3372382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7E9ABF-D9B5-4F19-AF07-6A785C0F7193}"/>
              </a:ext>
            </a:extLst>
          </p:cNvPr>
          <p:cNvSpPr txBox="1"/>
          <p:nvPr/>
        </p:nvSpPr>
        <p:spPr>
          <a:xfrm>
            <a:off x="2153998" y="4459928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C6F030-E662-4659-A131-58864CF97F5D}"/>
              </a:ext>
            </a:extLst>
          </p:cNvPr>
          <p:cNvSpPr txBox="1"/>
          <p:nvPr/>
        </p:nvSpPr>
        <p:spPr>
          <a:xfrm>
            <a:off x="1306910" y="5547476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276996-9765-4378-91CE-D9D6A8137C5F}"/>
              </a:ext>
            </a:extLst>
          </p:cNvPr>
          <p:cNvSpPr txBox="1"/>
          <p:nvPr/>
        </p:nvSpPr>
        <p:spPr>
          <a:xfrm>
            <a:off x="4675097" y="3034905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ED3AD-03AA-4AB1-8CBC-C1E1E0755D74}"/>
              </a:ext>
            </a:extLst>
          </p:cNvPr>
          <p:cNvSpPr txBox="1"/>
          <p:nvPr/>
        </p:nvSpPr>
        <p:spPr>
          <a:xfrm>
            <a:off x="3832439" y="4126720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3A44CC-818C-4D2A-A5E7-5DC467296EEA}"/>
              </a:ext>
            </a:extLst>
          </p:cNvPr>
          <p:cNvSpPr txBox="1"/>
          <p:nvPr/>
        </p:nvSpPr>
        <p:spPr>
          <a:xfrm>
            <a:off x="2989781" y="5218535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Straight Arrow Connector 32">
            <a:extLst>
              <a:ext uri="{FF2B5EF4-FFF2-40B4-BE49-F238E27FC236}">
                <a16:creationId xmlns:a16="http://schemas.microsoft.com/office/drawing/2014/main" id="{1007F910-8E68-44D6-BCF6-449BC00E54A7}"/>
              </a:ext>
            </a:extLst>
          </p:cNvPr>
          <p:cNvCxnSpPr/>
          <p:nvPr/>
        </p:nvCxnSpPr>
        <p:spPr>
          <a:xfrm>
            <a:off x="8233767" y="2256258"/>
            <a:ext cx="877020" cy="0"/>
          </a:xfrm>
          <a:prstGeom prst="straightConnector1">
            <a:avLst/>
          </a:prstGeom>
          <a:ln w="38100">
            <a:solidFill>
              <a:srgbClr val="F8A4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3">
            <a:extLst>
              <a:ext uri="{FF2B5EF4-FFF2-40B4-BE49-F238E27FC236}">
                <a16:creationId xmlns:a16="http://schemas.microsoft.com/office/drawing/2014/main" id="{5FAB7396-4F0E-4B9D-8DC6-4CE94291837D}"/>
              </a:ext>
            </a:extLst>
          </p:cNvPr>
          <p:cNvCxnSpPr/>
          <p:nvPr/>
        </p:nvCxnSpPr>
        <p:spPr>
          <a:xfrm>
            <a:off x="7340950" y="3435697"/>
            <a:ext cx="1540890" cy="1"/>
          </a:xfrm>
          <a:prstGeom prst="straightConnector1">
            <a:avLst/>
          </a:prstGeom>
          <a:ln w="38100">
            <a:solidFill>
              <a:srgbClr val="8EC04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4">
            <a:extLst>
              <a:ext uri="{FF2B5EF4-FFF2-40B4-BE49-F238E27FC236}">
                <a16:creationId xmlns:a16="http://schemas.microsoft.com/office/drawing/2014/main" id="{C947D678-A06C-45B8-B9B6-34A7B62D2E44}"/>
              </a:ext>
            </a:extLst>
          </p:cNvPr>
          <p:cNvCxnSpPr/>
          <p:nvPr/>
        </p:nvCxnSpPr>
        <p:spPr>
          <a:xfrm>
            <a:off x="6521664" y="4506918"/>
            <a:ext cx="1961467" cy="15034"/>
          </a:xfrm>
          <a:prstGeom prst="straightConnector1">
            <a:avLst/>
          </a:prstGeom>
          <a:ln w="38100">
            <a:solidFill>
              <a:srgbClr val="22987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5">
            <a:extLst>
              <a:ext uri="{FF2B5EF4-FFF2-40B4-BE49-F238E27FC236}">
                <a16:creationId xmlns:a16="http://schemas.microsoft.com/office/drawing/2014/main" id="{C19A821D-C645-4672-91A1-A79750BAC617}"/>
              </a:ext>
            </a:extLst>
          </p:cNvPr>
          <p:cNvCxnSpPr/>
          <p:nvPr/>
        </p:nvCxnSpPr>
        <p:spPr>
          <a:xfrm flipV="1">
            <a:off x="5641481" y="5586101"/>
            <a:ext cx="1920343" cy="8068"/>
          </a:xfrm>
          <a:prstGeom prst="straightConnector1">
            <a:avLst/>
          </a:prstGeom>
          <a:ln w="38100">
            <a:solidFill>
              <a:srgbClr val="226CA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29353-E3AA-4A06-AA22-993A6CF44BB2}"/>
              </a:ext>
            </a:extLst>
          </p:cNvPr>
          <p:cNvSpPr txBox="1"/>
          <p:nvPr/>
        </p:nvSpPr>
        <p:spPr>
          <a:xfrm>
            <a:off x="759562" y="211262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2D535-3B85-4561-B5F6-F964D872A55A}"/>
              </a:ext>
            </a:extLst>
          </p:cNvPr>
          <p:cNvSpPr txBox="1"/>
          <p:nvPr/>
        </p:nvSpPr>
        <p:spPr>
          <a:xfrm>
            <a:off x="753767" y="1091306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8558D-A086-440C-B30C-4C7E25DDF42B}"/>
              </a:ext>
            </a:extLst>
          </p:cNvPr>
          <p:cNvSpPr txBox="1"/>
          <p:nvPr/>
        </p:nvSpPr>
        <p:spPr>
          <a:xfrm>
            <a:off x="1058969" y="1979950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DEA3B-DD42-4D32-B4DD-C08E5D3F141A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30AE0-F75B-4F59-B6BF-151DE0350510}"/>
              </a:ext>
            </a:extLst>
          </p:cNvPr>
          <p:cNvSpPr txBox="1"/>
          <p:nvPr/>
        </p:nvSpPr>
        <p:spPr>
          <a:xfrm>
            <a:off x="3452739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6BE01-6C2F-4AE0-8BFA-D84636F2C376}"/>
              </a:ext>
            </a:extLst>
          </p:cNvPr>
          <p:cNvSpPr txBox="1"/>
          <p:nvPr/>
        </p:nvSpPr>
        <p:spPr>
          <a:xfrm>
            <a:off x="3452739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606E836-45A6-48D9-94B3-E9F42B20CE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E63C4FE-5A5F-45A3-92BD-DC7D6A0EA5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BF3927B-14B7-4850-BFCB-92AD7306E036}"/>
              </a:ext>
            </a:extLst>
          </p:cNvPr>
          <p:cNvGrpSpPr/>
          <p:nvPr/>
        </p:nvGrpSpPr>
        <p:grpSpPr>
          <a:xfrm>
            <a:off x="4223794" y="2048072"/>
            <a:ext cx="3744414" cy="3744416"/>
            <a:chOff x="2699794" y="1988840"/>
            <a:chExt cx="3744414" cy="37444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8CBCDF9E-2AF4-48AF-85A4-410BB38F2709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0AF5440A-3DCF-46E5-ABA7-7B3CABB01193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3D6B1B90-347A-4C6C-A79D-7A31A5330380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60A82065-0A50-4552-A369-B4B38BD5427E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52C67A64-16CB-41D5-BFD4-3B547BEF3935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7C9561-E2E1-4BBE-BE04-7D9F5AAA01FE}"/>
              </a:ext>
            </a:extLst>
          </p:cNvPr>
          <p:cNvSpPr txBox="1"/>
          <p:nvPr/>
        </p:nvSpPr>
        <p:spPr>
          <a:xfrm>
            <a:off x="5532929" y="4232120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657B5184-3F2C-4F9C-A5B7-9A5CDCA6E8AC}"/>
              </a:ext>
            </a:extLst>
          </p:cNvPr>
          <p:cNvGrpSpPr/>
          <p:nvPr/>
        </p:nvGrpSpPr>
        <p:grpSpPr>
          <a:xfrm>
            <a:off x="896686" y="2659313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908BCE-01FC-4366-BDE6-44A50C357E87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82DC2C-A77A-4FF9-934B-D3DBD36123F1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51CFD401-1BE6-4334-A8F4-2E6729B0A70E}"/>
              </a:ext>
            </a:extLst>
          </p:cNvPr>
          <p:cNvGrpSpPr/>
          <p:nvPr/>
        </p:nvGrpSpPr>
        <p:grpSpPr>
          <a:xfrm>
            <a:off x="896686" y="5224428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8E0488-E4B4-429F-AF7E-F6552DCD70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3A2F9F-BE6D-4017-B44A-1B359D7CE5A8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EC75B802-2FE7-4C9B-B4C3-31A756D019EF}"/>
              </a:ext>
            </a:extLst>
          </p:cNvPr>
          <p:cNvGrpSpPr/>
          <p:nvPr/>
        </p:nvGrpSpPr>
        <p:grpSpPr>
          <a:xfrm>
            <a:off x="8061104" y="1828316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0B631-9E7A-442D-93B0-A2ADA99FC7B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6B3CFA-08F3-4064-8771-F1BD75444CC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53544287-829B-4059-AA9E-1F34950BCB9B}"/>
              </a:ext>
            </a:extLst>
          </p:cNvPr>
          <p:cNvGrpSpPr/>
          <p:nvPr/>
        </p:nvGrpSpPr>
        <p:grpSpPr>
          <a:xfrm>
            <a:off x="8061104" y="4247510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DBE5DF-538F-484F-A054-28FDFDFAE440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E8A3CF-2D03-4EF0-9CEF-C1AF387F4B81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Donut 24">
            <a:extLst>
              <a:ext uri="{FF2B5EF4-FFF2-40B4-BE49-F238E27FC236}">
                <a16:creationId xmlns:a16="http://schemas.microsoft.com/office/drawing/2014/main" id="{888FB242-6432-4D09-9FBA-B6AAFF98889F}"/>
              </a:ext>
            </a:extLst>
          </p:cNvPr>
          <p:cNvSpPr/>
          <p:nvPr/>
        </p:nvSpPr>
        <p:spPr>
          <a:xfrm>
            <a:off x="4736661" y="2626362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55340AAB-2BFE-4609-B13F-1475017C3D2F}"/>
              </a:ext>
            </a:extLst>
          </p:cNvPr>
          <p:cNvSpPr/>
          <p:nvPr/>
        </p:nvSpPr>
        <p:spPr>
          <a:xfrm>
            <a:off x="7026411" y="4845689"/>
            <a:ext cx="462064" cy="31297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1687306-3942-477F-B2D2-DEF0FAAA50C7}"/>
              </a:ext>
            </a:extLst>
          </p:cNvPr>
          <p:cNvSpPr/>
          <p:nvPr/>
        </p:nvSpPr>
        <p:spPr>
          <a:xfrm rot="2700000">
            <a:off x="4827001" y="4704187"/>
            <a:ext cx="284750" cy="5105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AB4572A-905E-4910-8841-293C3A254B5E}"/>
              </a:ext>
            </a:extLst>
          </p:cNvPr>
          <p:cNvSpPr/>
          <p:nvPr/>
        </p:nvSpPr>
        <p:spPr>
          <a:xfrm flipH="1">
            <a:off x="7026411" y="2659313"/>
            <a:ext cx="419417" cy="34599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7374B823-828E-4639-A6D1-1BF078A20CB1}"/>
              </a:ext>
            </a:extLst>
          </p:cNvPr>
          <p:cNvGrpSpPr/>
          <p:nvPr/>
        </p:nvGrpSpPr>
        <p:grpSpPr>
          <a:xfrm>
            <a:off x="5698103" y="3327210"/>
            <a:ext cx="795794" cy="795141"/>
            <a:chOff x="3643093" y="344937"/>
            <a:chExt cx="1234736" cy="1233723"/>
          </a:xfrm>
          <a:solidFill>
            <a:schemeClr val="bg1"/>
          </a:solidFill>
        </p:grpSpPr>
        <p:sp>
          <p:nvSpPr>
            <p:cNvPr id="28" name="Graphic 22">
              <a:extLst>
                <a:ext uri="{FF2B5EF4-FFF2-40B4-BE49-F238E27FC236}">
                  <a16:creationId xmlns:a16="http://schemas.microsoft.com/office/drawing/2014/main" id="{7363AFB1-322B-4035-9762-EDCB387570AF}"/>
                </a:ext>
              </a:extLst>
            </p:cNvPr>
            <p:cNvSpPr/>
            <p:nvPr/>
          </p:nvSpPr>
          <p:spPr>
            <a:xfrm>
              <a:off x="3643093" y="344937"/>
              <a:ext cx="972906" cy="1232083"/>
            </a:xfrm>
            <a:custGeom>
              <a:avLst/>
              <a:gdLst>
                <a:gd name="connsiteX0" fmla="*/ 2503313 w 2503312"/>
                <a:gd name="connsiteY0" fmla="*/ 1048195 h 3170183"/>
                <a:gd name="connsiteX1" fmla="*/ 1276053 w 2503312"/>
                <a:gd name="connsiteY1" fmla="*/ 2122379 h 3170183"/>
                <a:gd name="connsiteX2" fmla="*/ 1862773 w 2503312"/>
                <a:gd name="connsiteY2" fmla="*/ 2075936 h 3170183"/>
                <a:gd name="connsiteX3" fmla="*/ 2344186 w 2503312"/>
                <a:gd name="connsiteY3" fmla="*/ 1724934 h 3170183"/>
                <a:gd name="connsiteX4" fmla="*/ 2360004 w 2503312"/>
                <a:gd name="connsiteY4" fmla="*/ 1967180 h 3170183"/>
                <a:gd name="connsiteX5" fmla="*/ 1888303 w 2503312"/>
                <a:gd name="connsiteY5" fmla="*/ 2514250 h 3170183"/>
                <a:gd name="connsiteX6" fmla="*/ 1486983 w 2503312"/>
                <a:gd name="connsiteY6" fmla="*/ 2625076 h 3170183"/>
                <a:gd name="connsiteX7" fmla="*/ 1098827 w 2503312"/>
                <a:gd name="connsiteY7" fmla="*/ 2764670 h 3170183"/>
                <a:gd name="connsiteX8" fmla="*/ 822399 w 2503312"/>
                <a:gd name="connsiteY8" fmla="*/ 3070769 h 3170183"/>
                <a:gd name="connsiteX9" fmla="*/ 796869 w 2503312"/>
                <a:gd name="connsiteY9" fmla="*/ 3170183 h 3170183"/>
                <a:gd name="connsiteX10" fmla="*/ 665077 w 2503312"/>
                <a:gd name="connsiteY10" fmla="*/ 2895878 h 3170183"/>
                <a:gd name="connsiteX11" fmla="*/ 641086 w 2503312"/>
                <a:gd name="connsiteY11" fmla="*/ 2859892 h 3170183"/>
                <a:gd name="connsiteX12" fmla="*/ 6703 w 2503312"/>
                <a:gd name="connsiteY12" fmla="*/ 1436510 h 3170183"/>
                <a:gd name="connsiteX13" fmla="*/ 803132 w 2503312"/>
                <a:gd name="connsiteY13" fmla="*/ 206968 h 3170183"/>
                <a:gd name="connsiteX14" fmla="*/ 2170676 w 2503312"/>
                <a:gd name="connsiteY14" fmla="*/ 108085 h 3170183"/>
                <a:gd name="connsiteX15" fmla="*/ 2187554 w 2503312"/>
                <a:gd name="connsiteY15" fmla="*/ 115622 h 3170183"/>
                <a:gd name="connsiteX16" fmla="*/ 2192862 w 2503312"/>
                <a:gd name="connsiteY16" fmla="*/ 119921 h 3170183"/>
                <a:gd name="connsiteX17" fmla="*/ 2089732 w 2503312"/>
                <a:gd name="connsiteY17" fmla="*/ 224961 h 3170183"/>
                <a:gd name="connsiteX18" fmla="*/ 1979649 w 2503312"/>
                <a:gd name="connsiteY18" fmla="*/ 297731 h 3170183"/>
                <a:gd name="connsiteX19" fmla="*/ 1856191 w 2503312"/>
                <a:gd name="connsiteY19" fmla="*/ 279366 h 3170183"/>
                <a:gd name="connsiteX20" fmla="*/ 448574 w 2503312"/>
                <a:gd name="connsiteY20" fmla="*/ 893474 h 3170183"/>
                <a:gd name="connsiteX21" fmla="*/ 266252 w 2503312"/>
                <a:gd name="connsiteY21" fmla="*/ 1418145 h 3170183"/>
                <a:gd name="connsiteX22" fmla="*/ 349478 w 2503312"/>
                <a:gd name="connsiteY22" fmla="*/ 2079386 h 3170183"/>
                <a:gd name="connsiteX23" fmla="*/ 619696 w 2503312"/>
                <a:gd name="connsiteY23" fmla="*/ 2502043 h 3170183"/>
                <a:gd name="connsiteX24" fmla="*/ 638220 w 2503312"/>
                <a:gd name="connsiteY24" fmla="*/ 2521522 h 3170183"/>
                <a:gd name="connsiteX25" fmla="*/ 688007 w 2503312"/>
                <a:gd name="connsiteY25" fmla="*/ 2348648 h 3170183"/>
                <a:gd name="connsiteX26" fmla="*/ 1076322 w 2503312"/>
                <a:gd name="connsiteY26" fmla="*/ 1886236 h 3170183"/>
                <a:gd name="connsiteX27" fmla="*/ 1675303 w 2503312"/>
                <a:gd name="connsiteY27" fmla="*/ 1638152 h 3170183"/>
                <a:gd name="connsiteX28" fmla="*/ 2010859 w 2503312"/>
                <a:gd name="connsiteY28" fmla="*/ 1537782 h 3170183"/>
                <a:gd name="connsiteX29" fmla="*/ 2423590 w 2503312"/>
                <a:gd name="connsiteY29" fmla="*/ 1208170 h 3170183"/>
                <a:gd name="connsiteX30" fmla="*/ 2494078 w 2503312"/>
                <a:gd name="connsiteY30" fmla="*/ 1063746 h 3170183"/>
                <a:gd name="connsiteX31" fmla="*/ 2503313 w 2503312"/>
                <a:gd name="connsiteY31" fmla="*/ 1048195 h 317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3312" h="3170183">
                  <a:moveTo>
                    <a:pt x="2503313" y="1048195"/>
                  </a:moveTo>
                  <a:cubicBezTo>
                    <a:pt x="2394026" y="1642876"/>
                    <a:pt x="1874821" y="2118079"/>
                    <a:pt x="1276053" y="2122379"/>
                  </a:cubicBezTo>
                  <a:cubicBezTo>
                    <a:pt x="1346009" y="2173227"/>
                    <a:pt x="1675409" y="2146794"/>
                    <a:pt x="1862773" y="2075936"/>
                  </a:cubicBezTo>
                  <a:cubicBezTo>
                    <a:pt x="2054170" y="2003591"/>
                    <a:pt x="2214783" y="1888731"/>
                    <a:pt x="2344186" y="1724934"/>
                  </a:cubicBezTo>
                  <a:cubicBezTo>
                    <a:pt x="2365205" y="1807894"/>
                    <a:pt x="2372477" y="1887139"/>
                    <a:pt x="2360004" y="1967180"/>
                  </a:cubicBezTo>
                  <a:cubicBezTo>
                    <a:pt x="2316321" y="2247217"/>
                    <a:pt x="2143818" y="2416375"/>
                    <a:pt x="1888303" y="2514250"/>
                  </a:cubicBezTo>
                  <a:cubicBezTo>
                    <a:pt x="1758051" y="2564143"/>
                    <a:pt x="1621854" y="2592115"/>
                    <a:pt x="1486983" y="2625076"/>
                  </a:cubicBezTo>
                  <a:cubicBezTo>
                    <a:pt x="1352644" y="2657878"/>
                    <a:pt x="1219260" y="2694077"/>
                    <a:pt x="1098827" y="2764670"/>
                  </a:cubicBezTo>
                  <a:cubicBezTo>
                    <a:pt x="974838" y="2837387"/>
                    <a:pt x="875317" y="2933245"/>
                    <a:pt x="822399" y="3070769"/>
                  </a:cubicBezTo>
                  <a:cubicBezTo>
                    <a:pt x="810403" y="3101978"/>
                    <a:pt x="804883" y="3134833"/>
                    <a:pt x="796869" y="3170183"/>
                  </a:cubicBezTo>
                  <a:cubicBezTo>
                    <a:pt x="735670" y="3084834"/>
                    <a:pt x="692412" y="2994178"/>
                    <a:pt x="665077" y="2895878"/>
                  </a:cubicBezTo>
                  <a:cubicBezTo>
                    <a:pt x="660937" y="2880910"/>
                    <a:pt x="653931" y="2869605"/>
                    <a:pt x="641086" y="2859892"/>
                  </a:cubicBezTo>
                  <a:cubicBezTo>
                    <a:pt x="200224" y="2527042"/>
                    <a:pt x="-44464" y="1988888"/>
                    <a:pt x="6703" y="1436510"/>
                  </a:cubicBezTo>
                  <a:cubicBezTo>
                    <a:pt x="53783" y="928399"/>
                    <a:pt x="361686" y="460679"/>
                    <a:pt x="803132" y="206968"/>
                  </a:cubicBezTo>
                  <a:cubicBezTo>
                    <a:pt x="1214218" y="-29333"/>
                    <a:pt x="1727584" y="-64683"/>
                    <a:pt x="2170676" y="108085"/>
                  </a:cubicBezTo>
                  <a:cubicBezTo>
                    <a:pt x="2176408" y="110314"/>
                    <a:pt x="2181981" y="112968"/>
                    <a:pt x="2187554" y="115622"/>
                  </a:cubicBezTo>
                  <a:cubicBezTo>
                    <a:pt x="2189094" y="116365"/>
                    <a:pt x="2190261" y="117798"/>
                    <a:pt x="2192862" y="119921"/>
                  </a:cubicBezTo>
                  <a:cubicBezTo>
                    <a:pt x="2163670" y="160048"/>
                    <a:pt x="2127895" y="193699"/>
                    <a:pt x="2089732" y="224961"/>
                  </a:cubicBezTo>
                  <a:cubicBezTo>
                    <a:pt x="2055550" y="252986"/>
                    <a:pt x="2020041" y="280162"/>
                    <a:pt x="1979649" y="297731"/>
                  </a:cubicBezTo>
                  <a:cubicBezTo>
                    <a:pt x="1936657" y="316467"/>
                    <a:pt x="1896902" y="287274"/>
                    <a:pt x="1856191" y="279366"/>
                  </a:cubicBezTo>
                  <a:cubicBezTo>
                    <a:pt x="1305511" y="172308"/>
                    <a:pt x="743738" y="416996"/>
                    <a:pt x="448574" y="893474"/>
                  </a:cubicBezTo>
                  <a:cubicBezTo>
                    <a:pt x="348735" y="1054670"/>
                    <a:pt x="289819" y="1230145"/>
                    <a:pt x="266252" y="1418145"/>
                  </a:cubicBezTo>
                  <a:cubicBezTo>
                    <a:pt x="237749" y="1645795"/>
                    <a:pt x="265084" y="1866226"/>
                    <a:pt x="349478" y="2079386"/>
                  </a:cubicBezTo>
                  <a:cubicBezTo>
                    <a:pt x="412162" y="2237663"/>
                    <a:pt x="503297" y="2377947"/>
                    <a:pt x="619696" y="2502043"/>
                  </a:cubicBezTo>
                  <a:cubicBezTo>
                    <a:pt x="625640" y="2508359"/>
                    <a:pt x="630152" y="2515949"/>
                    <a:pt x="638220" y="2521522"/>
                  </a:cubicBezTo>
                  <a:cubicBezTo>
                    <a:pt x="652710" y="2461491"/>
                    <a:pt x="666722" y="2403955"/>
                    <a:pt x="688007" y="2348648"/>
                  </a:cubicBezTo>
                  <a:cubicBezTo>
                    <a:pt x="764491" y="2150085"/>
                    <a:pt x="899468" y="2000725"/>
                    <a:pt x="1076322" y="1886236"/>
                  </a:cubicBezTo>
                  <a:cubicBezTo>
                    <a:pt x="1260820" y="1766759"/>
                    <a:pt x="1461188" y="1686665"/>
                    <a:pt x="1675303" y="1638152"/>
                  </a:cubicBezTo>
                  <a:cubicBezTo>
                    <a:pt x="1789260" y="1612303"/>
                    <a:pt x="1903218" y="1584703"/>
                    <a:pt x="2010859" y="1537782"/>
                  </a:cubicBezTo>
                  <a:cubicBezTo>
                    <a:pt x="2177735" y="1464960"/>
                    <a:pt x="2326512" y="1368783"/>
                    <a:pt x="2423590" y="1208170"/>
                  </a:cubicBezTo>
                  <a:cubicBezTo>
                    <a:pt x="2451403" y="1162152"/>
                    <a:pt x="2474916" y="1114011"/>
                    <a:pt x="2494078" y="1063746"/>
                  </a:cubicBezTo>
                  <a:cubicBezTo>
                    <a:pt x="2496413" y="1057802"/>
                    <a:pt x="2498324" y="1052335"/>
                    <a:pt x="2503313" y="1048195"/>
                  </a:cubicBezTo>
                  <a:close/>
                </a:path>
              </a:pathLst>
            </a:custGeom>
            <a:grpFill/>
            <a:ln w="5295" cap="flat">
              <a:noFill/>
              <a:prstDash val="solid"/>
              <a:miter/>
            </a:ln>
            <a:effectLst>
              <a:innerShdw blurRad="635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B66736C6-8EA8-482E-B29C-FDB06481E9F7}"/>
                </a:ext>
              </a:extLst>
            </p:cNvPr>
            <p:cNvSpPr/>
            <p:nvPr/>
          </p:nvSpPr>
          <p:spPr>
            <a:xfrm>
              <a:off x="3930433" y="391131"/>
              <a:ext cx="947396" cy="1187529"/>
            </a:xfrm>
            <a:custGeom>
              <a:avLst/>
              <a:gdLst>
                <a:gd name="connsiteX0" fmla="*/ 0 w 2437675"/>
                <a:gd name="connsiteY0" fmla="*/ 1959518 h 3055543"/>
                <a:gd name="connsiteX1" fmla="*/ 397286 w 2437675"/>
                <a:gd name="connsiteY1" fmla="*/ 1263087 h 3055543"/>
                <a:gd name="connsiteX2" fmla="*/ 1135542 w 2437675"/>
                <a:gd name="connsiteY2" fmla="*/ 966649 h 3055543"/>
                <a:gd name="connsiteX3" fmla="*/ 147874 w 2437675"/>
                <a:gd name="connsiteY3" fmla="*/ 1335273 h 3055543"/>
                <a:gd name="connsiteX4" fmla="*/ 128342 w 2437675"/>
                <a:gd name="connsiteY4" fmla="*/ 1221421 h 3055543"/>
                <a:gd name="connsiteX5" fmla="*/ 245272 w 2437675"/>
                <a:gd name="connsiteY5" fmla="*/ 836980 h 3055543"/>
                <a:gd name="connsiteX6" fmla="*/ 581465 w 2437675"/>
                <a:gd name="connsiteY6" fmla="*/ 601794 h 3055543"/>
                <a:gd name="connsiteX7" fmla="*/ 1012614 w 2437675"/>
                <a:gd name="connsiteY7" fmla="*/ 485872 h 3055543"/>
                <a:gd name="connsiteX8" fmla="*/ 1296048 w 2437675"/>
                <a:gd name="connsiteY8" fmla="*/ 377594 h 3055543"/>
                <a:gd name="connsiteX9" fmla="*/ 1582083 w 2437675"/>
                <a:gd name="connsiteY9" fmla="*/ 0 h 3055543"/>
                <a:gd name="connsiteX10" fmla="*/ 1720775 w 2437675"/>
                <a:gd name="connsiteY10" fmla="*/ 312202 h 3055543"/>
                <a:gd name="connsiteX11" fmla="*/ 1712336 w 2437675"/>
                <a:gd name="connsiteY11" fmla="*/ 135985 h 3055543"/>
                <a:gd name="connsiteX12" fmla="*/ 1847684 w 2437675"/>
                <a:gd name="connsiteY12" fmla="*/ 233488 h 3055543"/>
                <a:gd name="connsiteX13" fmla="*/ 2074962 w 2437675"/>
                <a:gd name="connsiteY13" fmla="*/ 459015 h 3055543"/>
                <a:gd name="connsiteX14" fmla="*/ 2399903 w 2437675"/>
                <a:gd name="connsiteY14" fmla="*/ 1128323 h 3055543"/>
                <a:gd name="connsiteX15" fmla="*/ 2432493 w 2437675"/>
                <a:gd name="connsiteY15" fmla="*/ 1584206 h 3055543"/>
                <a:gd name="connsiteX16" fmla="*/ 1792801 w 2437675"/>
                <a:gd name="connsiteY16" fmla="*/ 2743315 h 3055543"/>
                <a:gd name="connsiteX17" fmla="*/ 1065798 w 2437675"/>
                <a:gd name="connsiteY17" fmla="*/ 3040655 h 3055543"/>
                <a:gd name="connsiteX18" fmla="*/ 270536 w 2437675"/>
                <a:gd name="connsiteY18" fmla="*/ 2946867 h 3055543"/>
                <a:gd name="connsiteX19" fmla="*/ 262044 w 2437675"/>
                <a:gd name="connsiteY19" fmla="*/ 2913906 h 3055543"/>
                <a:gd name="connsiteX20" fmla="*/ 460183 w 2437675"/>
                <a:gd name="connsiteY20" fmla="*/ 2756531 h 3055543"/>
                <a:gd name="connsiteX21" fmla="*/ 497815 w 2437675"/>
                <a:gd name="connsiteY21" fmla="*/ 2752497 h 3055543"/>
                <a:gd name="connsiteX22" fmla="*/ 948656 w 2437675"/>
                <a:gd name="connsiteY22" fmla="*/ 2795278 h 3055543"/>
                <a:gd name="connsiteX23" fmla="*/ 2062064 w 2437675"/>
                <a:gd name="connsiteY23" fmla="*/ 2015992 h 3055543"/>
                <a:gd name="connsiteX24" fmla="*/ 2177561 w 2437675"/>
                <a:gd name="connsiteY24" fmla="*/ 1366588 h 3055543"/>
                <a:gd name="connsiteX25" fmla="*/ 1918330 w 2437675"/>
                <a:gd name="connsiteY25" fmla="*/ 672705 h 3055543"/>
                <a:gd name="connsiteX26" fmla="*/ 1760796 w 2437675"/>
                <a:gd name="connsiteY26" fmla="*/ 494630 h 3055543"/>
                <a:gd name="connsiteX27" fmla="*/ 1735265 w 2437675"/>
                <a:gd name="connsiteY27" fmla="*/ 471807 h 3055543"/>
                <a:gd name="connsiteX28" fmla="*/ 1724119 w 2437675"/>
                <a:gd name="connsiteY28" fmla="*/ 601422 h 3055543"/>
                <a:gd name="connsiteX29" fmla="*/ 1470355 w 2437675"/>
                <a:gd name="connsiteY29" fmla="*/ 1072804 h 3055543"/>
                <a:gd name="connsiteX30" fmla="*/ 1201040 w 2437675"/>
                <a:gd name="connsiteY30" fmla="*/ 1257832 h 3055543"/>
                <a:gd name="connsiteX31" fmla="*/ 849613 w 2437675"/>
                <a:gd name="connsiteY31" fmla="*/ 1397373 h 3055543"/>
                <a:gd name="connsiteX32" fmla="*/ 501159 w 2437675"/>
                <a:gd name="connsiteY32" fmla="*/ 1494134 h 3055543"/>
                <a:gd name="connsiteX33" fmla="*/ 114541 w 2437675"/>
                <a:gd name="connsiteY33" fmla="*/ 1757982 h 3055543"/>
                <a:gd name="connsiteX34" fmla="*/ 0 w 2437675"/>
                <a:gd name="connsiteY34" fmla="*/ 1959518 h 30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37675" h="3055543">
                  <a:moveTo>
                    <a:pt x="0" y="1959518"/>
                  </a:moveTo>
                  <a:cubicBezTo>
                    <a:pt x="62419" y="1687920"/>
                    <a:pt x="183542" y="1447585"/>
                    <a:pt x="397286" y="1263087"/>
                  </a:cubicBezTo>
                  <a:cubicBezTo>
                    <a:pt x="608428" y="1080819"/>
                    <a:pt x="852479" y="973337"/>
                    <a:pt x="1135542" y="966649"/>
                  </a:cubicBezTo>
                  <a:cubicBezTo>
                    <a:pt x="896746" y="895578"/>
                    <a:pt x="419897" y="982254"/>
                    <a:pt x="147874" y="1335273"/>
                  </a:cubicBezTo>
                  <a:cubicBezTo>
                    <a:pt x="133543" y="1297694"/>
                    <a:pt x="130305" y="1259319"/>
                    <a:pt x="128342" y="1221421"/>
                  </a:cubicBezTo>
                  <a:cubicBezTo>
                    <a:pt x="121123" y="1079492"/>
                    <a:pt x="160507" y="950832"/>
                    <a:pt x="245272" y="836980"/>
                  </a:cubicBezTo>
                  <a:cubicBezTo>
                    <a:pt x="331098" y="721696"/>
                    <a:pt x="448612" y="650837"/>
                    <a:pt x="581465" y="601794"/>
                  </a:cubicBezTo>
                  <a:cubicBezTo>
                    <a:pt x="721749" y="550043"/>
                    <a:pt x="868880" y="524353"/>
                    <a:pt x="1012614" y="485872"/>
                  </a:cubicBezTo>
                  <a:cubicBezTo>
                    <a:pt x="1110861" y="459599"/>
                    <a:pt x="1207621" y="429026"/>
                    <a:pt x="1296048" y="377594"/>
                  </a:cubicBezTo>
                  <a:cubicBezTo>
                    <a:pt x="1442596" y="292404"/>
                    <a:pt x="1550821" y="177332"/>
                    <a:pt x="1582083" y="0"/>
                  </a:cubicBezTo>
                  <a:cubicBezTo>
                    <a:pt x="1651615" y="95487"/>
                    <a:pt x="1694183" y="200049"/>
                    <a:pt x="1720775" y="312202"/>
                  </a:cubicBezTo>
                  <a:cubicBezTo>
                    <a:pt x="1727091" y="254082"/>
                    <a:pt x="1721359" y="196971"/>
                    <a:pt x="1712336" y="135985"/>
                  </a:cubicBezTo>
                  <a:cubicBezTo>
                    <a:pt x="1762176" y="166133"/>
                    <a:pt x="1805328" y="199359"/>
                    <a:pt x="1847684" y="233488"/>
                  </a:cubicBezTo>
                  <a:cubicBezTo>
                    <a:pt x="1931175" y="300791"/>
                    <a:pt x="2006969" y="376002"/>
                    <a:pt x="2074962" y="459015"/>
                  </a:cubicBezTo>
                  <a:cubicBezTo>
                    <a:pt x="2236477" y="656251"/>
                    <a:pt x="2346242" y="879124"/>
                    <a:pt x="2399903" y="1128323"/>
                  </a:cubicBezTo>
                  <a:cubicBezTo>
                    <a:pt x="2432174" y="1278373"/>
                    <a:pt x="2446080" y="1431078"/>
                    <a:pt x="2432493" y="1584206"/>
                  </a:cubicBezTo>
                  <a:cubicBezTo>
                    <a:pt x="2389818" y="2064134"/>
                    <a:pt x="2177349" y="2452450"/>
                    <a:pt x="1792801" y="2743315"/>
                  </a:cubicBezTo>
                  <a:cubicBezTo>
                    <a:pt x="1577519" y="2906157"/>
                    <a:pt x="1333415" y="3004934"/>
                    <a:pt x="1065798" y="3040655"/>
                  </a:cubicBezTo>
                  <a:cubicBezTo>
                    <a:pt x="793298" y="3077066"/>
                    <a:pt x="527485" y="3047025"/>
                    <a:pt x="270536" y="2946867"/>
                  </a:cubicBezTo>
                  <a:cubicBezTo>
                    <a:pt x="242724" y="2936039"/>
                    <a:pt x="242883" y="2935933"/>
                    <a:pt x="262044" y="2913906"/>
                  </a:cubicBezTo>
                  <a:cubicBezTo>
                    <a:pt x="318359" y="2849151"/>
                    <a:pt x="385396" y="2798091"/>
                    <a:pt x="460183" y="2756531"/>
                  </a:cubicBezTo>
                  <a:cubicBezTo>
                    <a:pt x="472603" y="2749631"/>
                    <a:pt x="483855" y="2748622"/>
                    <a:pt x="497815" y="2752497"/>
                  </a:cubicBezTo>
                  <a:cubicBezTo>
                    <a:pt x="645530" y="2793473"/>
                    <a:pt x="796748" y="2810670"/>
                    <a:pt x="948656" y="2795278"/>
                  </a:cubicBezTo>
                  <a:cubicBezTo>
                    <a:pt x="1463933" y="2743155"/>
                    <a:pt x="1836962" y="2482704"/>
                    <a:pt x="2062064" y="2015992"/>
                  </a:cubicBezTo>
                  <a:cubicBezTo>
                    <a:pt x="2160735" y="1811378"/>
                    <a:pt x="2194652" y="1592168"/>
                    <a:pt x="2177561" y="1366588"/>
                  </a:cubicBezTo>
                  <a:cubicBezTo>
                    <a:pt x="2158241" y="1111020"/>
                    <a:pt x="2072627" y="878752"/>
                    <a:pt x="1918330" y="672705"/>
                  </a:cubicBezTo>
                  <a:cubicBezTo>
                    <a:pt x="1870613" y="608959"/>
                    <a:pt x="1818650" y="549247"/>
                    <a:pt x="1760796" y="494630"/>
                  </a:cubicBezTo>
                  <a:cubicBezTo>
                    <a:pt x="1753896" y="488101"/>
                    <a:pt x="1746677" y="481997"/>
                    <a:pt x="1735265" y="471807"/>
                  </a:cubicBezTo>
                  <a:cubicBezTo>
                    <a:pt x="1733302" y="518462"/>
                    <a:pt x="1731125" y="560128"/>
                    <a:pt x="1724119" y="601422"/>
                  </a:cubicBezTo>
                  <a:cubicBezTo>
                    <a:pt x="1692697" y="787300"/>
                    <a:pt x="1608251" y="944622"/>
                    <a:pt x="1470355" y="1072804"/>
                  </a:cubicBezTo>
                  <a:cubicBezTo>
                    <a:pt x="1389837" y="1147643"/>
                    <a:pt x="1298065" y="1205657"/>
                    <a:pt x="1201040" y="1257832"/>
                  </a:cubicBezTo>
                  <a:cubicBezTo>
                    <a:pt x="1088781" y="1318182"/>
                    <a:pt x="972381" y="1365049"/>
                    <a:pt x="849613" y="1397373"/>
                  </a:cubicBezTo>
                  <a:cubicBezTo>
                    <a:pt x="733002" y="1428052"/>
                    <a:pt x="614214" y="1451353"/>
                    <a:pt x="501159" y="1494134"/>
                  </a:cubicBezTo>
                  <a:cubicBezTo>
                    <a:pt x="351374" y="1550821"/>
                    <a:pt x="215283" y="1629110"/>
                    <a:pt x="114541" y="1757982"/>
                  </a:cubicBezTo>
                  <a:cubicBezTo>
                    <a:pt x="66506" y="1819340"/>
                    <a:pt x="31422" y="1888288"/>
                    <a:pt x="0" y="1959518"/>
                  </a:cubicBezTo>
                  <a:close/>
                </a:path>
              </a:pathLst>
            </a:custGeom>
            <a:solidFill>
              <a:schemeClr val="bg1"/>
            </a:solidFill>
            <a:ln w="5295" cap="flat">
              <a:noFill/>
              <a:prstDash val="solid"/>
              <a:miter/>
            </a:ln>
            <a:effectLst>
              <a:innerShdw blurRad="635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ACA10528-9092-41B6-AD14-9DF3E4D8168B}"/>
              </a:ext>
            </a:extLst>
          </p:cNvPr>
          <p:cNvGrpSpPr/>
          <p:nvPr/>
        </p:nvGrpSpPr>
        <p:grpSpPr>
          <a:xfrm>
            <a:off x="4181280" y="2009775"/>
            <a:ext cx="3829050" cy="3829050"/>
            <a:chOff x="4181280" y="2009775"/>
            <a:chExt cx="3829050" cy="3829050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C97527ED-D443-48EB-AFC7-3410155FC547}"/>
                </a:ext>
              </a:extLst>
            </p:cNvPr>
            <p:cNvSpPr/>
            <p:nvPr/>
          </p:nvSpPr>
          <p:spPr>
            <a:xfrm>
              <a:off x="4181280" y="3095625"/>
              <a:ext cx="1838325" cy="828675"/>
            </a:xfrm>
            <a:custGeom>
              <a:avLst/>
              <a:gdLst>
                <a:gd name="connsiteX0" fmla="*/ 1009650 w 1838325"/>
                <a:gd name="connsiteY0" fmla="*/ 414338 h 828675"/>
                <a:gd name="connsiteX1" fmla="*/ 0 w 1838325"/>
                <a:gd name="connsiteY1" fmla="*/ 414338 h 828675"/>
                <a:gd name="connsiteX2" fmla="*/ 0 w 1838325"/>
                <a:gd name="connsiteY2" fmla="*/ 828675 h 828675"/>
                <a:gd name="connsiteX3" fmla="*/ 1838325 w 1838325"/>
                <a:gd name="connsiteY3" fmla="*/ 828675 h 828675"/>
                <a:gd name="connsiteX4" fmla="*/ 1009650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1009650" y="414338"/>
                  </a:moveTo>
                  <a:lnTo>
                    <a:pt x="0" y="414338"/>
                  </a:lnTo>
                  <a:lnTo>
                    <a:pt x="0" y="828675"/>
                  </a:lnTo>
                  <a:lnTo>
                    <a:pt x="1838325" y="828675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7BCC74FA-76B7-41EC-B504-4EF3E24E35F4}"/>
                </a:ext>
              </a:extLst>
            </p:cNvPr>
            <p:cNvSpPr/>
            <p:nvPr/>
          </p:nvSpPr>
          <p:spPr>
            <a:xfrm>
              <a:off x="4181280" y="3924300"/>
              <a:ext cx="1838325" cy="828675"/>
            </a:xfrm>
            <a:custGeom>
              <a:avLst/>
              <a:gdLst>
                <a:gd name="connsiteX0" fmla="*/ 0 w 1838325"/>
                <a:gd name="connsiteY0" fmla="*/ 414338 h 828675"/>
                <a:gd name="connsiteX1" fmla="*/ 1009650 w 1838325"/>
                <a:gd name="connsiteY1" fmla="*/ 414338 h 828675"/>
                <a:gd name="connsiteX2" fmla="*/ 1009650 w 1838325"/>
                <a:gd name="connsiteY2" fmla="*/ 828675 h 828675"/>
                <a:gd name="connsiteX3" fmla="*/ 1838325 w 1838325"/>
                <a:gd name="connsiteY3" fmla="*/ 0 h 828675"/>
                <a:gd name="connsiteX4" fmla="*/ 1838325 w 1838325"/>
                <a:gd name="connsiteY4" fmla="*/ 0 h 828675"/>
                <a:gd name="connsiteX5" fmla="*/ 0 w 1838325"/>
                <a:gd name="connsiteY5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0" y="414338"/>
                  </a:moveTo>
                  <a:lnTo>
                    <a:pt x="1009650" y="414338"/>
                  </a:lnTo>
                  <a:lnTo>
                    <a:pt x="1009650" y="828675"/>
                  </a:lnTo>
                  <a:lnTo>
                    <a:pt x="1838325" y="0"/>
                  </a:lnTo>
                  <a:lnTo>
                    <a:pt x="1838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BD884FEE-1FB5-4CF8-9CF9-21C20BE510FC}"/>
                </a:ext>
              </a:extLst>
            </p:cNvPr>
            <p:cNvSpPr/>
            <p:nvPr/>
          </p:nvSpPr>
          <p:spPr>
            <a:xfrm>
              <a:off x="6172005" y="3095625"/>
              <a:ext cx="1838325" cy="828675"/>
            </a:xfrm>
            <a:custGeom>
              <a:avLst/>
              <a:gdLst>
                <a:gd name="connsiteX0" fmla="*/ 1838325 w 1838325"/>
                <a:gd name="connsiteY0" fmla="*/ 414338 h 828675"/>
                <a:gd name="connsiteX1" fmla="*/ 828675 w 1838325"/>
                <a:gd name="connsiteY1" fmla="*/ 414338 h 828675"/>
                <a:gd name="connsiteX2" fmla="*/ 828675 w 1838325"/>
                <a:gd name="connsiteY2" fmla="*/ 0 h 828675"/>
                <a:gd name="connsiteX3" fmla="*/ 0 w 1838325"/>
                <a:gd name="connsiteY3" fmla="*/ 828675 h 828675"/>
                <a:gd name="connsiteX4" fmla="*/ 0 w 1838325"/>
                <a:gd name="connsiteY4" fmla="*/ 828675 h 828675"/>
                <a:gd name="connsiteX5" fmla="*/ 1838325 w 1838325"/>
                <a:gd name="connsiteY5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1838325" y="414338"/>
                  </a:moveTo>
                  <a:lnTo>
                    <a:pt x="828675" y="414338"/>
                  </a:lnTo>
                  <a:lnTo>
                    <a:pt x="828675" y="0"/>
                  </a:lnTo>
                  <a:lnTo>
                    <a:pt x="0" y="828675"/>
                  </a:lnTo>
                  <a:lnTo>
                    <a:pt x="0" y="828675"/>
                  </a:lnTo>
                  <a:lnTo>
                    <a:pt x="1838325" y="82867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5C56066D-B984-47DC-B364-2C3D7E82B389}"/>
                </a:ext>
              </a:extLst>
            </p:cNvPr>
            <p:cNvSpPr/>
            <p:nvPr/>
          </p:nvSpPr>
          <p:spPr>
            <a:xfrm>
              <a:off x="6172005" y="3924300"/>
              <a:ext cx="1838325" cy="828675"/>
            </a:xfrm>
            <a:custGeom>
              <a:avLst/>
              <a:gdLst>
                <a:gd name="connsiteX0" fmla="*/ 0 w 1838325"/>
                <a:gd name="connsiteY0" fmla="*/ 0 h 828675"/>
                <a:gd name="connsiteX1" fmla="*/ 828675 w 1838325"/>
                <a:gd name="connsiteY1" fmla="*/ 828675 h 828675"/>
                <a:gd name="connsiteX2" fmla="*/ 828675 w 1838325"/>
                <a:gd name="connsiteY2" fmla="*/ 414338 h 828675"/>
                <a:gd name="connsiteX3" fmla="*/ 1838325 w 1838325"/>
                <a:gd name="connsiteY3" fmla="*/ 414338 h 828675"/>
                <a:gd name="connsiteX4" fmla="*/ 1838325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0" y="0"/>
                  </a:moveTo>
                  <a:lnTo>
                    <a:pt x="828675" y="828675"/>
                  </a:lnTo>
                  <a:lnTo>
                    <a:pt x="828675" y="414338"/>
                  </a:lnTo>
                  <a:lnTo>
                    <a:pt x="1838325" y="414338"/>
                  </a:lnTo>
                  <a:lnTo>
                    <a:pt x="183832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03B4B3B8-6FEC-4C75-987B-98215DF05696}"/>
                </a:ext>
              </a:extLst>
            </p:cNvPr>
            <p:cNvSpPr/>
            <p:nvPr/>
          </p:nvSpPr>
          <p:spPr>
            <a:xfrm>
              <a:off x="5267130" y="2009775"/>
              <a:ext cx="828675" cy="1838325"/>
            </a:xfrm>
            <a:custGeom>
              <a:avLst/>
              <a:gdLst>
                <a:gd name="connsiteX0" fmla="*/ 414338 w 828675"/>
                <a:gd name="connsiteY0" fmla="*/ 0 h 1838325"/>
                <a:gd name="connsiteX1" fmla="*/ 414338 w 828675"/>
                <a:gd name="connsiteY1" fmla="*/ 1009650 h 1838325"/>
                <a:gd name="connsiteX2" fmla="*/ 0 w 828675"/>
                <a:gd name="connsiteY2" fmla="*/ 1009650 h 1838325"/>
                <a:gd name="connsiteX3" fmla="*/ 828675 w 828675"/>
                <a:gd name="connsiteY3" fmla="*/ 1838325 h 1838325"/>
                <a:gd name="connsiteX4" fmla="*/ 828675 w 828675"/>
                <a:gd name="connsiteY4" fmla="*/ 1838325 h 1838325"/>
                <a:gd name="connsiteX5" fmla="*/ 828675 w 828675"/>
                <a:gd name="connsiteY5" fmla="*/ 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0"/>
                  </a:moveTo>
                  <a:lnTo>
                    <a:pt x="414338" y="1009650"/>
                  </a:lnTo>
                  <a:lnTo>
                    <a:pt x="0" y="1009650"/>
                  </a:lnTo>
                  <a:lnTo>
                    <a:pt x="828675" y="1838325"/>
                  </a:lnTo>
                  <a:lnTo>
                    <a:pt x="828675" y="1838325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EBCFA37E-C1EC-4585-B13E-7CD1A253ADC5}"/>
                </a:ext>
              </a:extLst>
            </p:cNvPr>
            <p:cNvSpPr/>
            <p:nvPr/>
          </p:nvSpPr>
          <p:spPr>
            <a:xfrm>
              <a:off x="6095805" y="2009775"/>
              <a:ext cx="828675" cy="1838325"/>
            </a:xfrm>
            <a:custGeom>
              <a:avLst/>
              <a:gdLst>
                <a:gd name="connsiteX0" fmla="*/ 414338 w 828675"/>
                <a:gd name="connsiteY0" fmla="*/ 1009650 h 1838325"/>
                <a:gd name="connsiteX1" fmla="*/ 414338 w 828675"/>
                <a:gd name="connsiteY1" fmla="*/ 0 h 1838325"/>
                <a:gd name="connsiteX2" fmla="*/ 0 w 828675"/>
                <a:gd name="connsiteY2" fmla="*/ 0 h 1838325"/>
                <a:gd name="connsiteX3" fmla="*/ 0 w 828675"/>
                <a:gd name="connsiteY3" fmla="*/ 1838325 h 1838325"/>
                <a:gd name="connsiteX4" fmla="*/ 828675 w 828675"/>
                <a:gd name="connsiteY4" fmla="*/ 100965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1009650"/>
                  </a:moveTo>
                  <a:lnTo>
                    <a:pt x="414338" y="0"/>
                  </a:lnTo>
                  <a:lnTo>
                    <a:pt x="0" y="0"/>
                  </a:lnTo>
                  <a:lnTo>
                    <a:pt x="0" y="1838325"/>
                  </a:lnTo>
                  <a:lnTo>
                    <a:pt x="828675" y="10096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2010EDBC-8755-4CBF-8D22-5793F7C34CB0}"/>
                </a:ext>
              </a:extLst>
            </p:cNvPr>
            <p:cNvSpPr/>
            <p:nvPr/>
          </p:nvSpPr>
          <p:spPr>
            <a:xfrm>
              <a:off x="6095805" y="4000500"/>
              <a:ext cx="828675" cy="1838325"/>
            </a:xfrm>
            <a:custGeom>
              <a:avLst/>
              <a:gdLst>
                <a:gd name="connsiteX0" fmla="*/ 414338 w 828675"/>
                <a:gd name="connsiteY0" fmla="*/ 1838325 h 1838325"/>
                <a:gd name="connsiteX1" fmla="*/ 414338 w 828675"/>
                <a:gd name="connsiteY1" fmla="*/ 828675 h 1838325"/>
                <a:gd name="connsiteX2" fmla="*/ 828675 w 828675"/>
                <a:gd name="connsiteY2" fmla="*/ 828675 h 1838325"/>
                <a:gd name="connsiteX3" fmla="*/ 0 w 828675"/>
                <a:gd name="connsiteY3" fmla="*/ 0 h 1838325"/>
                <a:gd name="connsiteX4" fmla="*/ 0 w 828675"/>
                <a:gd name="connsiteY4" fmla="*/ 0 h 1838325"/>
                <a:gd name="connsiteX5" fmla="*/ 0 w 828675"/>
                <a:gd name="connsiteY5" fmla="*/ 183832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1838325"/>
                  </a:moveTo>
                  <a:lnTo>
                    <a:pt x="414338" y="828675"/>
                  </a:lnTo>
                  <a:lnTo>
                    <a:pt x="828675" y="8286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2DA918DB-D916-4E22-A34D-64A2026C170E}"/>
                </a:ext>
              </a:extLst>
            </p:cNvPr>
            <p:cNvSpPr/>
            <p:nvPr/>
          </p:nvSpPr>
          <p:spPr>
            <a:xfrm>
              <a:off x="5267130" y="4000500"/>
              <a:ext cx="828675" cy="1838325"/>
            </a:xfrm>
            <a:custGeom>
              <a:avLst/>
              <a:gdLst>
                <a:gd name="connsiteX0" fmla="*/ 414338 w 828675"/>
                <a:gd name="connsiteY0" fmla="*/ 828675 h 1838325"/>
                <a:gd name="connsiteX1" fmla="*/ 414338 w 828675"/>
                <a:gd name="connsiteY1" fmla="*/ 1838325 h 1838325"/>
                <a:gd name="connsiteX2" fmla="*/ 828675 w 828675"/>
                <a:gd name="connsiteY2" fmla="*/ 1838325 h 1838325"/>
                <a:gd name="connsiteX3" fmla="*/ 828675 w 828675"/>
                <a:gd name="connsiteY3" fmla="*/ 0 h 1838325"/>
                <a:gd name="connsiteX4" fmla="*/ 0 w 828675"/>
                <a:gd name="connsiteY4" fmla="*/ 82867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828675"/>
                  </a:moveTo>
                  <a:lnTo>
                    <a:pt x="414338" y="1838325"/>
                  </a:lnTo>
                  <a:lnTo>
                    <a:pt x="828675" y="1838325"/>
                  </a:lnTo>
                  <a:lnTo>
                    <a:pt x="828675" y="0"/>
                  </a:lnTo>
                  <a:lnTo>
                    <a:pt x="0" y="82867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Parallelogram 15">
            <a:extLst>
              <a:ext uri="{FF2B5EF4-FFF2-40B4-BE49-F238E27FC236}">
                <a16:creationId xmlns:a16="http://schemas.microsoft.com/office/drawing/2014/main" id="{2F7EC386-114B-42BF-AAFE-A99675D33F98}"/>
              </a:ext>
            </a:extLst>
          </p:cNvPr>
          <p:cNvSpPr/>
          <p:nvPr/>
        </p:nvSpPr>
        <p:spPr>
          <a:xfrm flipH="1">
            <a:off x="5931291" y="3105121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F437E4D1-109C-4AD1-A0E2-6FD343716953}"/>
              </a:ext>
            </a:extLst>
          </p:cNvPr>
          <p:cNvSpPr/>
          <p:nvPr/>
        </p:nvSpPr>
        <p:spPr>
          <a:xfrm>
            <a:off x="5948808" y="44329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BE175B5-E9B2-490E-9AAE-E4D7CE5F94F5}"/>
              </a:ext>
            </a:extLst>
          </p:cNvPr>
          <p:cNvSpPr/>
          <p:nvPr/>
        </p:nvSpPr>
        <p:spPr>
          <a:xfrm>
            <a:off x="5371631" y="3750658"/>
            <a:ext cx="347846" cy="34728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E90E4C5-FDCA-4807-B2A6-28977F4EA85C}"/>
              </a:ext>
            </a:extLst>
          </p:cNvPr>
          <p:cNvSpPr/>
          <p:nvPr/>
        </p:nvSpPr>
        <p:spPr>
          <a:xfrm>
            <a:off x="6533137" y="381868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85B24-55F0-4CF4-A554-C42D9AC8DF48}"/>
              </a:ext>
            </a:extLst>
          </p:cNvPr>
          <p:cNvSpPr txBox="1"/>
          <p:nvPr/>
        </p:nvSpPr>
        <p:spPr>
          <a:xfrm>
            <a:off x="2850204" y="1682585"/>
            <a:ext cx="1956292" cy="476071"/>
          </a:xfrm>
          <a:prstGeom prst="roundRect">
            <a:avLst>
              <a:gd name="adj" fmla="val 15264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4EE56E-FD6D-4E7A-9945-0C5FAF6C686F}"/>
              </a:ext>
            </a:extLst>
          </p:cNvPr>
          <p:cNvSpPr txBox="1"/>
          <p:nvPr/>
        </p:nvSpPr>
        <p:spPr>
          <a:xfrm>
            <a:off x="762947" y="2204276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373F8-11E5-4F92-AF4D-032B895A61E9}"/>
              </a:ext>
            </a:extLst>
          </p:cNvPr>
          <p:cNvSpPr txBox="1"/>
          <p:nvPr/>
        </p:nvSpPr>
        <p:spPr>
          <a:xfrm>
            <a:off x="2850204" y="5329903"/>
            <a:ext cx="1956292" cy="476071"/>
          </a:xfrm>
          <a:prstGeom prst="roundRect">
            <a:avLst>
              <a:gd name="adj" fmla="val 11177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2B7387-D78B-4974-9B9A-EE7E934A39E0}"/>
              </a:ext>
            </a:extLst>
          </p:cNvPr>
          <p:cNvSpPr txBox="1"/>
          <p:nvPr/>
        </p:nvSpPr>
        <p:spPr>
          <a:xfrm>
            <a:off x="762947" y="5851594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3B0D93-023F-47BA-9DE5-609017C42EE4}"/>
              </a:ext>
            </a:extLst>
          </p:cNvPr>
          <p:cNvSpPr txBox="1"/>
          <p:nvPr/>
        </p:nvSpPr>
        <p:spPr>
          <a:xfrm>
            <a:off x="7385505" y="1682585"/>
            <a:ext cx="1956292" cy="476071"/>
          </a:xfrm>
          <a:prstGeom prst="roundRect">
            <a:avLst>
              <a:gd name="adj" fmla="val 11177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8BA84B-B42E-4F04-B839-A99F5EC9875E}"/>
              </a:ext>
            </a:extLst>
          </p:cNvPr>
          <p:cNvSpPr txBox="1"/>
          <p:nvPr/>
        </p:nvSpPr>
        <p:spPr>
          <a:xfrm>
            <a:off x="7385505" y="2204276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E12DED-74AC-43E5-AC1F-613C211E77FF}"/>
              </a:ext>
            </a:extLst>
          </p:cNvPr>
          <p:cNvSpPr txBox="1"/>
          <p:nvPr/>
        </p:nvSpPr>
        <p:spPr>
          <a:xfrm>
            <a:off x="7385505" y="5329903"/>
            <a:ext cx="1956292" cy="476071"/>
          </a:xfrm>
          <a:prstGeom prst="roundRect">
            <a:avLst>
              <a:gd name="adj" fmla="val 21394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D045D7-2A86-468B-9FCF-73E6065886EA}"/>
              </a:ext>
            </a:extLst>
          </p:cNvPr>
          <p:cNvSpPr txBox="1"/>
          <p:nvPr/>
        </p:nvSpPr>
        <p:spPr>
          <a:xfrm>
            <a:off x="7385505" y="5851594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1">
            <a:extLst>
              <a:ext uri="{FF2B5EF4-FFF2-40B4-BE49-F238E27FC236}">
                <a16:creationId xmlns:a16="http://schemas.microsoft.com/office/drawing/2014/main" id="{2C3B65AE-852A-4527-9706-072D9DB6CD17}"/>
              </a:ext>
            </a:extLst>
          </p:cNvPr>
          <p:cNvGrpSpPr/>
          <p:nvPr/>
        </p:nvGrpSpPr>
        <p:grpSpPr>
          <a:xfrm>
            <a:off x="6536599" y="731936"/>
            <a:ext cx="5020197" cy="646331"/>
            <a:chOff x="959011" y="2597626"/>
            <a:chExt cx="5020197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D9BEA5-E908-4E39-A8A2-3BAECDF2D8AB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27FE51-B367-4A50-94D4-6A6B6E3E5CA5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7" name="Chevron 25">
              <a:extLst>
                <a:ext uri="{FF2B5EF4-FFF2-40B4-BE49-F238E27FC236}">
                  <a16:creationId xmlns:a16="http://schemas.microsoft.com/office/drawing/2014/main" id="{C6EEB7FE-D03C-4563-811F-1D579137DC02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20">
            <a:extLst>
              <a:ext uri="{FF2B5EF4-FFF2-40B4-BE49-F238E27FC236}">
                <a16:creationId xmlns:a16="http://schemas.microsoft.com/office/drawing/2014/main" id="{736A2BF7-769B-4862-A9DD-969D71A793E6}"/>
              </a:ext>
            </a:extLst>
          </p:cNvPr>
          <p:cNvGrpSpPr/>
          <p:nvPr/>
        </p:nvGrpSpPr>
        <p:grpSpPr>
          <a:xfrm>
            <a:off x="6536599" y="1499531"/>
            <a:ext cx="5020197" cy="646331"/>
            <a:chOff x="959011" y="3630156"/>
            <a:chExt cx="5020197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59DB94-156C-4457-854F-961985448A5E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43EAD2-7D8D-414D-9294-CD21574511BC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59562BF8-983D-46C8-A97D-AAE9D62E4083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4">
            <a:extLst>
              <a:ext uri="{FF2B5EF4-FFF2-40B4-BE49-F238E27FC236}">
                <a16:creationId xmlns:a16="http://schemas.microsoft.com/office/drawing/2014/main" id="{D2097F24-5A72-4DE7-BFD8-B192D80605F9}"/>
              </a:ext>
            </a:extLst>
          </p:cNvPr>
          <p:cNvGrpSpPr/>
          <p:nvPr/>
        </p:nvGrpSpPr>
        <p:grpSpPr>
          <a:xfrm>
            <a:off x="6536599" y="2267126"/>
            <a:ext cx="5020197" cy="646331"/>
            <a:chOff x="959011" y="4662686"/>
            <a:chExt cx="5020197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BECFBC-BAA5-4EFF-9252-2FD31757EFBE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87706F-81D3-4A22-AACA-0AA15AA18ED5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Chevron 27">
              <a:extLst>
                <a:ext uri="{FF2B5EF4-FFF2-40B4-BE49-F238E27FC236}">
                  <a16:creationId xmlns:a16="http://schemas.microsoft.com/office/drawing/2014/main" id="{9FCB11D3-23E1-4F56-BD3C-33DE2E20A3C6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21">
            <a:extLst>
              <a:ext uri="{FF2B5EF4-FFF2-40B4-BE49-F238E27FC236}">
                <a16:creationId xmlns:a16="http://schemas.microsoft.com/office/drawing/2014/main" id="{DA8F9C4F-7F5D-4069-99F3-437B3799BD3A}"/>
              </a:ext>
            </a:extLst>
          </p:cNvPr>
          <p:cNvGrpSpPr/>
          <p:nvPr/>
        </p:nvGrpSpPr>
        <p:grpSpPr>
          <a:xfrm>
            <a:off x="6536599" y="3034720"/>
            <a:ext cx="5020197" cy="646331"/>
            <a:chOff x="959011" y="259762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354B73-6F1F-49F3-9E3C-CC479B5B21A4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4B228A-707D-40DB-9815-0AD5F060EC8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9" name="Chevron 25">
              <a:extLst>
                <a:ext uri="{FF2B5EF4-FFF2-40B4-BE49-F238E27FC236}">
                  <a16:creationId xmlns:a16="http://schemas.microsoft.com/office/drawing/2014/main" id="{13D90589-CAA5-47E6-8165-5C5A5227F178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BE917F-B182-418F-BD0C-4C1DA38EFEBB}"/>
              </a:ext>
            </a:extLst>
          </p:cNvPr>
          <p:cNvSpPr txBox="1"/>
          <p:nvPr/>
        </p:nvSpPr>
        <p:spPr>
          <a:xfrm>
            <a:off x="7358370" y="5356623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B5343-CBD6-47F6-BA8F-8CF56A1A0CC3}"/>
              </a:ext>
            </a:extLst>
          </p:cNvPr>
          <p:cNvSpPr txBox="1"/>
          <p:nvPr/>
        </p:nvSpPr>
        <p:spPr>
          <a:xfrm>
            <a:off x="7358370" y="6003785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7487B9-E321-4437-BABD-8C01E3AE2D42}"/>
              </a:ext>
            </a:extLst>
          </p:cNvPr>
          <p:cNvSpPr/>
          <p:nvPr/>
        </p:nvSpPr>
        <p:spPr>
          <a:xfrm>
            <a:off x="0" y="3139472"/>
            <a:ext cx="12192000" cy="37185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C29203E6-261A-4826-B4AB-EB51C90F923C}"/>
              </a:ext>
            </a:extLst>
          </p:cNvPr>
          <p:cNvSpPr/>
          <p:nvPr/>
        </p:nvSpPr>
        <p:spPr>
          <a:xfrm>
            <a:off x="4525470" y="1584924"/>
            <a:ext cx="2875606" cy="1554547"/>
          </a:xfrm>
          <a:custGeom>
            <a:avLst/>
            <a:gdLst>
              <a:gd name="connsiteX0" fmla="*/ 2924012 w 8225337"/>
              <a:gd name="connsiteY0" fmla="*/ 1853526 h 4446604"/>
              <a:gd name="connsiteX1" fmla="*/ 2819237 w 8225337"/>
              <a:gd name="connsiteY1" fmla="*/ 1934489 h 4446604"/>
              <a:gd name="connsiteX2" fmla="*/ 2798282 w 8225337"/>
              <a:gd name="connsiteY2" fmla="*/ 1936394 h 4446604"/>
              <a:gd name="connsiteX3" fmla="*/ 2778279 w 8225337"/>
              <a:gd name="connsiteY3" fmla="*/ 1939251 h 4446604"/>
              <a:gd name="connsiteX4" fmla="*/ 2752562 w 8225337"/>
              <a:gd name="connsiteY4" fmla="*/ 1942109 h 4446604"/>
              <a:gd name="connsiteX5" fmla="*/ 2579207 w 8225337"/>
              <a:gd name="connsiteY5" fmla="*/ 1987829 h 4446604"/>
              <a:gd name="connsiteX6" fmla="*/ 2563967 w 8225337"/>
              <a:gd name="connsiteY6" fmla="*/ 2003069 h 4446604"/>
              <a:gd name="connsiteX7" fmla="*/ 2538249 w 8225337"/>
              <a:gd name="connsiteY7" fmla="*/ 2204047 h 4446604"/>
              <a:gd name="connsiteX8" fmla="*/ 2527772 w 8225337"/>
              <a:gd name="connsiteY8" fmla="*/ 2222144 h 4446604"/>
              <a:gd name="connsiteX9" fmla="*/ 2491577 w 8225337"/>
              <a:gd name="connsiteY9" fmla="*/ 2258339 h 4446604"/>
              <a:gd name="connsiteX10" fmla="*/ 2473479 w 8225337"/>
              <a:gd name="connsiteY10" fmla="*/ 2276436 h 4446604"/>
              <a:gd name="connsiteX11" fmla="*/ 2452524 w 8225337"/>
              <a:gd name="connsiteY11" fmla="*/ 2325014 h 4446604"/>
              <a:gd name="connsiteX12" fmla="*/ 2442999 w 8225337"/>
              <a:gd name="connsiteY12" fmla="*/ 2350732 h 4446604"/>
              <a:gd name="connsiteX13" fmla="*/ 2391564 w 8225337"/>
              <a:gd name="connsiteY13" fmla="*/ 2473604 h 4446604"/>
              <a:gd name="connsiteX14" fmla="*/ 2383944 w 8225337"/>
              <a:gd name="connsiteY14" fmla="*/ 2491702 h 4446604"/>
              <a:gd name="connsiteX15" fmla="*/ 2378229 w 8225337"/>
              <a:gd name="connsiteY15" fmla="*/ 2516467 h 4446604"/>
              <a:gd name="connsiteX16" fmla="*/ 2279169 w 8225337"/>
              <a:gd name="connsiteY16" fmla="*/ 2639339 h 4446604"/>
              <a:gd name="connsiteX17" fmla="*/ 2258214 w 8225337"/>
              <a:gd name="connsiteY17" fmla="*/ 2656484 h 4446604"/>
              <a:gd name="connsiteX18" fmla="*/ 2237259 w 8225337"/>
              <a:gd name="connsiteY18" fmla="*/ 2700299 h 4446604"/>
              <a:gd name="connsiteX19" fmla="*/ 2237259 w 8225337"/>
              <a:gd name="connsiteY19" fmla="*/ 2717444 h 4446604"/>
              <a:gd name="connsiteX20" fmla="*/ 2232497 w 8225337"/>
              <a:gd name="connsiteY20" fmla="*/ 2743161 h 4446604"/>
              <a:gd name="connsiteX21" fmla="*/ 2196302 w 8225337"/>
              <a:gd name="connsiteY21" fmla="*/ 2770784 h 4446604"/>
              <a:gd name="connsiteX22" fmla="*/ 2173442 w 8225337"/>
              <a:gd name="connsiteY22" fmla="*/ 2776499 h 4446604"/>
              <a:gd name="connsiteX23" fmla="*/ 2153439 w 8225337"/>
              <a:gd name="connsiteY23" fmla="*/ 2782214 h 4446604"/>
              <a:gd name="connsiteX24" fmla="*/ 2133437 w 8225337"/>
              <a:gd name="connsiteY24" fmla="*/ 2787929 h 4446604"/>
              <a:gd name="connsiteX25" fmla="*/ 2101052 w 8225337"/>
              <a:gd name="connsiteY25" fmla="*/ 2803169 h 4446604"/>
              <a:gd name="connsiteX26" fmla="*/ 2088669 w 8225337"/>
              <a:gd name="connsiteY26" fmla="*/ 2815552 h 4446604"/>
              <a:gd name="connsiteX27" fmla="*/ 2090574 w 8225337"/>
              <a:gd name="connsiteY27" fmla="*/ 2930804 h 4446604"/>
              <a:gd name="connsiteX28" fmla="*/ 2172489 w 8225337"/>
              <a:gd name="connsiteY28" fmla="*/ 2917469 h 4446604"/>
              <a:gd name="connsiteX29" fmla="*/ 2197254 w 8225337"/>
              <a:gd name="connsiteY29" fmla="*/ 2911754 h 4446604"/>
              <a:gd name="connsiteX30" fmla="*/ 2326794 w 8225337"/>
              <a:gd name="connsiteY30" fmla="*/ 2906039 h 4446604"/>
              <a:gd name="connsiteX31" fmla="*/ 2349654 w 8225337"/>
              <a:gd name="connsiteY31" fmla="*/ 2903182 h 4446604"/>
              <a:gd name="connsiteX32" fmla="*/ 2436332 w 8225337"/>
              <a:gd name="connsiteY32" fmla="*/ 2889846 h 4446604"/>
              <a:gd name="connsiteX33" fmla="*/ 2461097 w 8225337"/>
              <a:gd name="connsiteY33" fmla="*/ 2889846 h 4446604"/>
              <a:gd name="connsiteX34" fmla="*/ 2680172 w 8225337"/>
              <a:gd name="connsiteY34" fmla="*/ 2940329 h 4446604"/>
              <a:gd name="connsiteX35" fmla="*/ 2705889 w 8225337"/>
              <a:gd name="connsiteY35" fmla="*/ 2942234 h 4446604"/>
              <a:gd name="connsiteX36" fmla="*/ 2822094 w 8225337"/>
              <a:gd name="connsiteY36" fmla="*/ 2878417 h 4446604"/>
              <a:gd name="connsiteX37" fmla="*/ 2931632 w 8225337"/>
              <a:gd name="connsiteY37" fmla="*/ 2733636 h 4446604"/>
              <a:gd name="connsiteX38" fmla="*/ 2944967 w 8225337"/>
              <a:gd name="connsiteY38" fmla="*/ 2721254 h 4446604"/>
              <a:gd name="connsiteX39" fmla="*/ 2957349 w 8225337"/>
              <a:gd name="connsiteY39" fmla="*/ 2683154 h 4446604"/>
              <a:gd name="connsiteX40" fmla="*/ 2955444 w 8225337"/>
              <a:gd name="connsiteY40" fmla="*/ 2703157 h 4446604"/>
              <a:gd name="connsiteX41" fmla="*/ 2937347 w 8225337"/>
              <a:gd name="connsiteY41" fmla="*/ 2753639 h 4446604"/>
              <a:gd name="connsiteX42" fmla="*/ 2932584 w 8225337"/>
              <a:gd name="connsiteY42" fmla="*/ 2770784 h 4446604"/>
              <a:gd name="connsiteX43" fmla="*/ 2881149 w 8225337"/>
              <a:gd name="connsiteY43" fmla="*/ 2857461 h 4446604"/>
              <a:gd name="connsiteX44" fmla="*/ 2871624 w 8225337"/>
              <a:gd name="connsiteY44" fmla="*/ 2877464 h 4446604"/>
              <a:gd name="connsiteX45" fmla="*/ 2862099 w 8225337"/>
              <a:gd name="connsiteY45" fmla="*/ 2895561 h 4446604"/>
              <a:gd name="connsiteX46" fmla="*/ 2851622 w 8225337"/>
              <a:gd name="connsiteY46" fmla="*/ 2907944 h 4446604"/>
              <a:gd name="connsiteX47" fmla="*/ 2798282 w 8225337"/>
              <a:gd name="connsiteY47" fmla="*/ 2959379 h 4446604"/>
              <a:gd name="connsiteX48" fmla="*/ 2781137 w 8225337"/>
              <a:gd name="connsiteY48" fmla="*/ 2966999 h 4446604"/>
              <a:gd name="connsiteX49" fmla="*/ 2763039 w 8225337"/>
              <a:gd name="connsiteY49" fmla="*/ 2969857 h 4446604"/>
              <a:gd name="connsiteX50" fmla="*/ 2732559 w 8225337"/>
              <a:gd name="connsiteY50" fmla="*/ 2974619 h 4446604"/>
              <a:gd name="connsiteX51" fmla="*/ 2704937 w 8225337"/>
              <a:gd name="connsiteY51" fmla="*/ 2969857 h 4446604"/>
              <a:gd name="connsiteX52" fmla="*/ 2555394 w 8225337"/>
              <a:gd name="connsiteY52" fmla="*/ 2974619 h 4446604"/>
              <a:gd name="connsiteX53" fmla="*/ 2601114 w 8225337"/>
              <a:gd name="connsiteY53" fmla="*/ 2974619 h 4446604"/>
              <a:gd name="connsiteX54" fmla="*/ 2567777 w 8225337"/>
              <a:gd name="connsiteY54" fmla="*/ 2980334 h 4446604"/>
              <a:gd name="connsiteX55" fmla="*/ 2550632 w 8225337"/>
              <a:gd name="connsiteY55" fmla="*/ 3001289 h 4446604"/>
              <a:gd name="connsiteX56" fmla="*/ 2530629 w 8225337"/>
              <a:gd name="connsiteY56" fmla="*/ 3019386 h 4446604"/>
              <a:gd name="connsiteX57" fmla="*/ 2482052 w 8225337"/>
              <a:gd name="connsiteY57" fmla="*/ 3040342 h 4446604"/>
              <a:gd name="connsiteX58" fmla="*/ 2360132 w 8225337"/>
              <a:gd name="connsiteY58" fmla="*/ 3034627 h 4446604"/>
              <a:gd name="connsiteX59" fmla="*/ 2337272 w 8225337"/>
              <a:gd name="connsiteY59" fmla="*/ 3039389 h 4446604"/>
              <a:gd name="connsiteX60" fmla="*/ 2142009 w 8225337"/>
              <a:gd name="connsiteY60" fmla="*/ 3158452 h 4446604"/>
              <a:gd name="connsiteX61" fmla="*/ 2119149 w 8225337"/>
              <a:gd name="connsiteY61" fmla="*/ 3163214 h 4446604"/>
              <a:gd name="connsiteX62" fmla="*/ 2088669 w 8225337"/>
              <a:gd name="connsiteY62" fmla="*/ 3160357 h 4446604"/>
              <a:gd name="connsiteX63" fmla="*/ 2061047 w 8225337"/>
              <a:gd name="connsiteY63" fmla="*/ 3142259 h 4446604"/>
              <a:gd name="connsiteX64" fmla="*/ 1870547 w 8225337"/>
              <a:gd name="connsiteY64" fmla="*/ 3094634 h 4446604"/>
              <a:gd name="connsiteX65" fmla="*/ 1815302 w 8225337"/>
              <a:gd name="connsiteY65" fmla="*/ 3053677 h 4446604"/>
              <a:gd name="connsiteX66" fmla="*/ 1797204 w 8225337"/>
              <a:gd name="connsiteY66" fmla="*/ 3040342 h 4446604"/>
              <a:gd name="connsiteX67" fmla="*/ 1693382 w 8225337"/>
              <a:gd name="connsiteY67" fmla="*/ 2981286 h 4446604"/>
              <a:gd name="connsiteX68" fmla="*/ 1662902 w 8225337"/>
              <a:gd name="connsiteY68" fmla="*/ 2933661 h 4446604"/>
              <a:gd name="connsiteX69" fmla="*/ 1647662 w 8225337"/>
              <a:gd name="connsiteY69" fmla="*/ 2907944 h 4446604"/>
              <a:gd name="connsiteX70" fmla="*/ 1630517 w 8225337"/>
              <a:gd name="connsiteY70" fmla="*/ 2885084 h 4446604"/>
              <a:gd name="connsiteX71" fmla="*/ 1613372 w 8225337"/>
              <a:gd name="connsiteY71" fmla="*/ 2880321 h 4446604"/>
              <a:gd name="connsiteX72" fmla="*/ 1561937 w 8225337"/>
              <a:gd name="connsiteY72" fmla="*/ 2883179 h 4446604"/>
              <a:gd name="connsiteX73" fmla="*/ 1536219 w 8225337"/>
              <a:gd name="connsiteY73" fmla="*/ 2885084 h 4446604"/>
              <a:gd name="connsiteX74" fmla="*/ 1403822 w 8225337"/>
              <a:gd name="connsiteY74" fmla="*/ 2892704 h 4446604"/>
              <a:gd name="connsiteX75" fmla="*/ 1393344 w 8225337"/>
              <a:gd name="connsiteY75" fmla="*/ 2915564 h 4446604"/>
              <a:gd name="connsiteX76" fmla="*/ 1352387 w 8225337"/>
              <a:gd name="connsiteY76" fmla="*/ 3055582 h 4446604"/>
              <a:gd name="connsiteX77" fmla="*/ 1314287 w 8225337"/>
              <a:gd name="connsiteY77" fmla="*/ 3083204 h 4446604"/>
              <a:gd name="connsiteX78" fmla="*/ 1297142 w 8225337"/>
              <a:gd name="connsiteY78" fmla="*/ 3098444 h 4446604"/>
              <a:gd name="connsiteX79" fmla="*/ 1284759 w 8225337"/>
              <a:gd name="connsiteY79" fmla="*/ 3116542 h 4446604"/>
              <a:gd name="connsiteX80" fmla="*/ 1356197 w 8225337"/>
              <a:gd name="connsiteY80" fmla="*/ 3345142 h 4446604"/>
              <a:gd name="connsiteX81" fmla="*/ 1366674 w 8225337"/>
              <a:gd name="connsiteY81" fmla="*/ 3370859 h 4446604"/>
              <a:gd name="connsiteX82" fmla="*/ 1237134 w 8225337"/>
              <a:gd name="connsiteY82" fmla="*/ 3569932 h 4446604"/>
              <a:gd name="connsiteX83" fmla="*/ 1221894 w 8225337"/>
              <a:gd name="connsiteY83" fmla="*/ 3590886 h 4446604"/>
              <a:gd name="connsiteX84" fmla="*/ 1206654 w 8225337"/>
              <a:gd name="connsiteY84" fmla="*/ 3608032 h 4446604"/>
              <a:gd name="connsiteX85" fmla="*/ 960909 w 8225337"/>
              <a:gd name="connsiteY85" fmla="*/ 3816629 h 4446604"/>
              <a:gd name="connsiteX86" fmla="*/ 939954 w 8225337"/>
              <a:gd name="connsiteY86" fmla="*/ 3826154 h 4446604"/>
              <a:gd name="connsiteX87" fmla="*/ 917094 w 8225337"/>
              <a:gd name="connsiteY87" fmla="*/ 3830917 h 4446604"/>
              <a:gd name="connsiteX88" fmla="*/ 698019 w 8225337"/>
              <a:gd name="connsiteY88" fmla="*/ 3805199 h 4446604"/>
              <a:gd name="connsiteX89" fmla="*/ 682779 w 8225337"/>
              <a:gd name="connsiteY89" fmla="*/ 3794721 h 4446604"/>
              <a:gd name="connsiteX90" fmla="*/ 635154 w 8225337"/>
              <a:gd name="connsiteY90" fmla="*/ 3761384 h 4446604"/>
              <a:gd name="connsiteX91" fmla="*/ 609437 w 8225337"/>
              <a:gd name="connsiteY91" fmla="*/ 3749002 h 4446604"/>
              <a:gd name="connsiteX92" fmla="*/ 574194 w 8225337"/>
              <a:gd name="connsiteY92" fmla="*/ 3736619 h 4446604"/>
              <a:gd name="connsiteX93" fmla="*/ 556097 w 8225337"/>
              <a:gd name="connsiteY93" fmla="*/ 3736619 h 4446604"/>
              <a:gd name="connsiteX94" fmla="*/ 537999 w 8225337"/>
              <a:gd name="connsiteY94" fmla="*/ 3738524 h 4446604"/>
              <a:gd name="connsiteX95" fmla="*/ 556097 w 8225337"/>
              <a:gd name="connsiteY95" fmla="*/ 3725189 h 4446604"/>
              <a:gd name="connsiteX96" fmla="*/ 578957 w 8225337"/>
              <a:gd name="connsiteY96" fmla="*/ 3719474 h 4446604"/>
              <a:gd name="connsiteX97" fmla="*/ 621819 w 8225337"/>
              <a:gd name="connsiteY97" fmla="*/ 3704234 h 4446604"/>
              <a:gd name="connsiteX98" fmla="*/ 646584 w 8225337"/>
              <a:gd name="connsiteY98" fmla="*/ 3702329 h 4446604"/>
              <a:gd name="connsiteX99" fmla="*/ 771362 w 8225337"/>
              <a:gd name="connsiteY99" fmla="*/ 3702329 h 4446604"/>
              <a:gd name="connsiteX100" fmla="*/ 797079 w 8225337"/>
              <a:gd name="connsiteY100" fmla="*/ 3697567 h 4446604"/>
              <a:gd name="connsiteX101" fmla="*/ 929477 w 8225337"/>
              <a:gd name="connsiteY101" fmla="*/ 3626129 h 4446604"/>
              <a:gd name="connsiteX102" fmla="*/ 949479 w 8225337"/>
              <a:gd name="connsiteY102" fmla="*/ 3605174 h 4446604"/>
              <a:gd name="connsiteX103" fmla="*/ 975197 w 8225337"/>
              <a:gd name="connsiteY103" fmla="*/ 3365144 h 4446604"/>
              <a:gd name="connsiteX104" fmla="*/ 964719 w 8225337"/>
              <a:gd name="connsiteY104" fmla="*/ 3337521 h 4446604"/>
              <a:gd name="connsiteX105" fmla="*/ 982817 w 8225337"/>
              <a:gd name="connsiteY105" fmla="*/ 3200361 h 4446604"/>
              <a:gd name="connsiteX106" fmla="*/ 996152 w 8225337"/>
              <a:gd name="connsiteY106" fmla="*/ 3179407 h 4446604"/>
              <a:gd name="connsiteX107" fmla="*/ 1061874 w 8225337"/>
              <a:gd name="connsiteY107" fmla="*/ 3029864 h 4446604"/>
              <a:gd name="connsiteX108" fmla="*/ 1063779 w 8225337"/>
              <a:gd name="connsiteY108" fmla="*/ 3004146 h 4446604"/>
              <a:gd name="connsiteX109" fmla="*/ 1069494 w 8225337"/>
              <a:gd name="connsiteY109" fmla="*/ 2823171 h 4446604"/>
              <a:gd name="connsiteX110" fmla="*/ 1077114 w 8225337"/>
              <a:gd name="connsiteY110" fmla="*/ 2800311 h 4446604"/>
              <a:gd name="connsiteX111" fmla="*/ 1081877 w 8225337"/>
              <a:gd name="connsiteY111" fmla="*/ 2775546 h 4446604"/>
              <a:gd name="connsiteX112" fmla="*/ 1087592 w 8225337"/>
              <a:gd name="connsiteY112" fmla="*/ 2752686 h 4446604"/>
              <a:gd name="connsiteX113" fmla="*/ 1118072 w 8225337"/>
              <a:gd name="connsiteY113" fmla="*/ 2724111 h 4446604"/>
              <a:gd name="connsiteX114" fmla="*/ 1139027 w 8225337"/>
              <a:gd name="connsiteY114" fmla="*/ 2711729 h 4446604"/>
              <a:gd name="connsiteX115" fmla="*/ 1152362 w 8225337"/>
              <a:gd name="connsiteY115" fmla="*/ 2699346 h 4446604"/>
              <a:gd name="connsiteX116" fmla="*/ 1207607 w 8225337"/>
              <a:gd name="connsiteY116" fmla="*/ 2600286 h 4446604"/>
              <a:gd name="connsiteX117" fmla="*/ 1227609 w 8225337"/>
              <a:gd name="connsiteY117" fmla="*/ 2583142 h 4446604"/>
              <a:gd name="connsiteX118" fmla="*/ 1245707 w 8225337"/>
              <a:gd name="connsiteY118" fmla="*/ 2563139 h 4446604"/>
              <a:gd name="connsiteX119" fmla="*/ 1266662 w 8225337"/>
              <a:gd name="connsiteY119" fmla="*/ 2555519 h 4446604"/>
              <a:gd name="connsiteX120" fmla="*/ 1332384 w 8225337"/>
              <a:gd name="connsiteY120" fmla="*/ 2563139 h 4446604"/>
              <a:gd name="connsiteX121" fmla="*/ 1357149 w 8225337"/>
              <a:gd name="connsiteY121" fmla="*/ 2565996 h 4446604"/>
              <a:gd name="connsiteX122" fmla="*/ 1560984 w 8225337"/>
              <a:gd name="connsiteY122" fmla="*/ 2576474 h 4446604"/>
              <a:gd name="connsiteX123" fmla="*/ 1585749 w 8225337"/>
              <a:gd name="connsiteY123" fmla="*/ 2703157 h 4446604"/>
              <a:gd name="connsiteX124" fmla="*/ 1599084 w 8225337"/>
              <a:gd name="connsiteY124" fmla="*/ 2718396 h 4446604"/>
              <a:gd name="connsiteX125" fmla="*/ 1649567 w 8225337"/>
              <a:gd name="connsiteY125" fmla="*/ 2728874 h 4446604"/>
              <a:gd name="connsiteX126" fmla="*/ 1670522 w 8225337"/>
              <a:gd name="connsiteY126" fmla="*/ 2730779 h 4446604"/>
              <a:gd name="connsiteX127" fmla="*/ 1800062 w 8225337"/>
              <a:gd name="connsiteY127" fmla="*/ 2726017 h 4446604"/>
              <a:gd name="connsiteX128" fmla="*/ 1821017 w 8225337"/>
              <a:gd name="connsiteY128" fmla="*/ 2726017 h 4446604"/>
              <a:gd name="connsiteX129" fmla="*/ 1963892 w 8225337"/>
              <a:gd name="connsiteY129" fmla="*/ 2690774 h 4446604"/>
              <a:gd name="connsiteX130" fmla="*/ 1991514 w 8225337"/>
              <a:gd name="connsiteY130" fmla="*/ 2677439 h 4446604"/>
              <a:gd name="connsiteX131" fmla="*/ 2116292 w 8225337"/>
              <a:gd name="connsiteY131" fmla="*/ 2581236 h 4446604"/>
              <a:gd name="connsiteX132" fmla="*/ 2129627 w 8225337"/>
              <a:gd name="connsiteY132" fmla="*/ 2564092 h 4446604"/>
              <a:gd name="connsiteX133" fmla="*/ 2190587 w 8225337"/>
              <a:gd name="connsiteY133" fmla="*/ 2454554 h 4446604"/>
              <a:gd name="connsiteX134" fmla="*/ 2198207 w 8225337"/>
              <a:gd name="connsiteY134" fmla="*/ 2431694 h 4446604"/>
              <a:gd name="connsiteX135" fmla="*/ 2300124 w 8225337"/>
              <a:gd name="connsiteY135" fmla="*/ 2278342 h 4446604"/>
              <a:gd name="connsiteX136" fmla="*/ 2317269 w 8225337"/>
              <a:gd name="connsiteY136" fmla="*/ 2263102 h 4446604"/>
              <a:gd name="connsiteX137" fmla="*/ 2362989 w 8225337"/>
              <a:gd name="connsiteY137" fmla="*/ 2204999 h 4446604"/>
              <a:gd name="connsiteX138" fmla="*/ 2373467 w 8225337"/>
              <a:gd name="connsiteY138" fmla="*/ 2187854 h 4446604"/>
              <a:gd name="connsiteX139" fmla="*/ 2469669 w 8225337"/>
              <a:gd name="connsiteY139" fmla="*/ 1996401 h 4446604"/>
              <a:gd name="connsiteX140" fmla="*/ 2483004 w 8225337"/>
              <a:gd name="connsiteY140" fmla="*/ 1973542 h 4446604"/>
              <a:gd name="connsiteX141" fmla="*/ 2562062 w 8225337"/>
              <a:gd name="connsiteY141" fmla="*/ 1919249 h 4446604"/>
              <a:gd name="connsiteX142" fmla="*/ 2583017 w 8225337"/>
              <a:gd name="connsiteY142" fmla="*/ 1914486 h 4446604"/>
              <a:gd name="connsiteX143" fmla="*/ 2710652 w 8225337"/>
              <a:gd name="connsiteY143" fmla="*/ 1906867 h 4446604"/>
              <a:gd name="connsiteX144" fmla="*/ 2736369 w 8225337"/>
              <a:gd name="connsiteY144" fmla="*/ 1906867 h 4446604"/>
              <a:gd name="connsiteX145" fmla="*/ 2782089 w 8225337"/>
              <a:gd name="connsiteY145" fmla="*/ 1908772 h 4446604"/>
              <a:gd name="connsiteX146" fmla="*/ 2804949 w 8225337"/>
              <a:gd name="connsiteY146" fmla="*/ 1904009 h 4446604"/>
              <a:gd name="connsiteX147" fmla="*/ 2917344 w 8225337"/>
              <a:gd name="connsiteY147" fmla="*/ 1860194 h 4446604"/>
              <a:gd name="connsiteX148" fmla="*/ 2924012 w 8225337"/>
              <a:gd name="connsiteY148" fmla="*/ 1853526 h 4446604"/>
              <a:gd name="connsiteX149" fmla="*/ 6679719 w 8225337"/>
              <a:gd name="connsiteY149" fmla="*/ 3301327 h 4446604"/>
              <a:gd name="connsiteX150" fmla="*/ 6670194 w 8225337"/>
              <a:gd name="connsiteY150" fmla="*/ 3362286 h 4446604"/>
              <a:gd name="connsiteX151" fmla="*/ 6680672 w 8225337"/>
              <a:gd name="connsiteY151" fmla="*/ 3383242 h 4446604"/>
              <a:gd name="connsiteX152" fmla="*/ 6911177 w 8225337"/>
              <a:gd name="connsiteY152" fmla="*/ 3449917 h 4446604"/>
              <a:gd name="connsiteX153" fmla="*/ 6570182 w 8225337"/>
              <a:gd name="connsiteY153" fmla="*/ 3337521 h 4446604"/>
              <a:gd name="connsiteX154" fmla="*/ 6557799 w 8225337"/>
              <a:gd name="connsiteY154" fmla="*/ 3320377 h 4446604"/>
              <a:gd name="connsiteX155" fmla="*/ 6486362 w 8225337"/>
              <a:gd name="connsiteY155" fmla="*/ 3247034 h 4446604"/>
              <a:gd name="connsiteX156" fmla="*/ 6478742 w 8225337"/>
              <a:gd name="connsiteY156" fmla="*/ 3242271 h 4446604"/>
              <a:gd name="connsiteX157" fmla="*/ 6417782 w 8225337"/>
              <a:gd name="connsiteY157" fmla="*/ 3214649 h 4446604"/>
              <a:gd name="connsiteX158" fmla="*/ 6412067 w 8225337"/>
              <a:gd name="connsiteY158" fmla="*/ 3211792 h 4446604"/>
              <a:gd name="connsiteX159" fmla="*/ 6402542 w 8225337"/>
              <a:gd name="connsiteY159" fmla="*/ 3204171 h 4446604"/>
              <a:gd name="connsiteX160" fmla="*/ 6387302 w 8225337"/>
              <a:gd name="connsiteY160" fmla="*/ 3188932 h 4446604"/>
              <a:gd name="connsiteX161" fmla="*/ 6384444 w 8225337"/>
              <a:gd name="connsiteY161" fmla="*/ 3184169 h 4446604"/>
              <a:gd name="connsiteX162" fmla="*/ 6372062 w 8225337"/>
              <a:gd name="connsiteY162" fmla="*/ 3151784 h 4446604"/>
              <a:gd name="connsiteX163" fmla="*/ 6370157 w 8225337"/>
              <a:gd name="connsiteY163" fmla="*/ 3134639 h 4446604"/>
              <a:gd name="connsiteX164" fmla="*/ 6380634 w 8225337"/>
              <a:gd name="connsiteY164" fmla="*/ 3116542 h 4446604"/>
              <a:gd name="connsiteX165" fmla="*/ 6391112 w 8225337"/>
              <a:gd name="connsiteY165" fmla="*/ 2915564 h 4446604"/>
              <a:gd name="connsiteX166" fmla="*/ 6313007 w 8225337"/>
              <a:gd name="connsiteY166" fmla="*/ 2867939 h 4446604"/>
              <a:gd name="connsiteX167" fmla="*/ 6293004 w 8225337"/>
              <a:gd name="connsiteY167" fmla="*/ 2847936 h 4446604"/>
              <a:gd name="connsiteX168" fmla="*/ 6279669 w 8225337"/>
              <a:gd name="connsiteY168" fmla="*/ 2826982 h 4446604"/>
              <a:gd name="connsiteX169" fmla="*/ 6211090 w 8225337"/>
              <a:gd name="connsiteY169" fmla="*/ 2726969 h 4446604"/>
              <a:gd name="connsiteX170" fmla="*/ 6197754 w 8225337"/>
              <a:gd name="connsiteY170" fmla="*/ 2706967 h 4446604"/>
              <a:gd name="connsiteX171" fmla="*/ 6035829 w 8225337"/>
              <a:gd name="connsiteY171" fmla="*/ 2599334 h 4446604"/>
              <a:gd name="connsiteX172" fmla="*/ 6014874 w 8225337"/>
              <a:gd name="connsiteY172" fmla="*/ 2596477 h 4446604"/>
              <a:gd name="connsiteX173" fmla="*/ 5948199 w 8225337"/>
              <a:gd name="connsiteY173" fmla="*/ 2583142 h 4446604"/>
              <a:gd name="connsiteX174" fmla="*/ 5925340 w 8225337"/>
              <a:gd name="connsiteY174" fmla="*/ 2580284 h 4446604"/>
              <a:gd name="connsiteX175" fmla="*/ 5835804 w 8225337"/>
              <a:gd name="connsiteY175" fmla="*/ 2572664 h 4446604"/>
              <a:gd name="connsiteX176" fmla="*/ 5810087 w 8225337"/>
              <a:gd name="connsiteY176" fmla="*/ 2570759 h 4446604"/>
              <a:gd name="connsiteX177" fmla="*/ 5642447 w 8225337"/>
              <a:gd name="connsiteY177" fmla="*/ 2624099 h 4446604"/>
              <a:gd name="connsiteX178" fmla="*/ 5624349 w 8225337"/>
              <a:gd name="connsiteY178" fmla="*/ 2639339 h 4446604"/>
              <a:gd name="connsiteX179" fmla="*/ 5604347 w 8225337"/>
              <a:gd name="connsiteY179" fmla="*/ 2660294 h 4446604"/>
              <a:gd name="connsiteX180" fmla="*/ 5492904 w 8225337"/>
              <a:gd name="connsiteY180" fmla="*/ 2787929 h 4446604"/>
              <a:gd name="connsiteX181" fmla="*/ 5475759 w 8225337"/>
              <a:gd name="connsiteY181" fmla="*/ 2857461 h 4446604"/>
              <a:gd name="connsiteX182" fmla="*/ 5473854 w 8225337"/>
              <a:gd name="connsiteY182" fmla="*/ 2882227 h 4446604"/>
              <a:gd name="connsiteX183" fmla="*/ 5458615 w 8225337"/>
              <a:gd name="connsiteY183" fmla="*/ 2915564 h 4446604"/>
              <a:gd name="connsiteX184" fmla="*/ 5438612 w 8225337"/>
              <a:gd name="connsiteY184" fmla="*/ 2927946 h 4446604"/>
              <a:gd name="connsiteX185" fmla="*/ 5421467 w 8225337"/>
              <a:gd name="connsiteY185" fmla="*/ 2932709 h 4446604"/>
              <a:gd name="connsiteX186" fmla="*/ 5398607 w 8225337"/>
              <a:gd name="connsiteY186" fmla="*/ 2945092 h 4446604"/>
              <a:gd name="connsiteX187" fmla="*/ 5377652 w 8225337"/>
              <a:gd name="connsiteY187" fmla="*/ 2954617 h 4446604"/>
              <a:gd name="connsiteX188" fmla="*/ 5327169 w 8225337"/>
              <a:gd name="connsiteY188" fmla="*/ 3044152 h 4446604"/>
              <a:gd name="connsiteX189" fmla="*/ 5337647 w 8225337"/>
              <a:gd name="connsiteY189" fmla="*/ 3069869 h 4446604"/>
              <a:gd name="connsiteX190" fmla="*/ 5393844 w 8225337"/>
              <a:gd name="connsiteY190" fmla="*/ 3184169 h 4446604"/>
              <a:gd name="connsiteX191" fmla="*/ 5389082 w 8225337"/>
              <a:gd name="connsiteY191" fmla="*/ 3205124 h 4446604"/>
              <a:gd name="connsiteX192" fmla="*/ 5378604 w 8225337"/>
              <a:gd name="connsiteY192" fmla="*/ 3232746 h 4446604"/>
              <a:gd name="connsiteX193" fmla="*/ 5353840 w 8225337"/>
              <a:gd name="connsiteY193" fmla="*/ 3252749 h 4446604"/>
              <a:gd name="connsiteX194" fmla="*/ 5332884 w 8225337"/>
              <a:gd name="connsiteY194" fmla="*/ 3272752 h 4446604"/>
              <a:gd name="connsiteX195" fmla="*/ 5299547 w 8225337"/>
              <a:gd name="connsiteY195" fmla="*/ 3428961 h 4446604"/>
              <a:gd name="connsiteX196" fmla="*/ 5310024 w 8225337"/>
              <a:gd name="connsiteY196" fmla="*/ 3451821 h 4446604"/>
              <a:gd name="connsiteX197" fmla="*/ 5346219 w 8225337"/>
              <a:gd name="connsiteY197" fmla="*/ 3495636 h 4446604"/>
              <a:gd name="connsiteX198" fmla="*/ 5370984 w 8225337"/>
              <a:gd name="connsiteY198" fmla="*/ 3653752 h 4446604"/>
              <a:gd name="connsiteX199" fmla="*/ 5378604 w 8225337"/>
              <a:gd name="connsiteY199" fmla="*/ 3679469 h 4446604"/>
              <a:gd name="connsiteX200" fmla="*/ 5384319 w 8225337"/>
              <a:gd name="connsiteY200" fmla="*/ 3707092 h 4446604"/>
              <a:gd name="connsiteX201" fmla="*/ 5389082 w 8225337"/>
              <a:gd name="connsiteY201" fmla="*/ 3732809 h 4446604"/>
              <a:gd name="connsiteX202" fmla="*/ 5378604 w 8225337"/>
              <a:gd name="connsiteY202" fmla="*/ 3893782 h 4446604"/>
              <a:gd name="connsiteX203" fmla="*/ 5366222 w 8225337"/>
              <a:gd name="connsiteY203" fmla="*/ 3914736 h 4446604"/>
              <a:gd name="connsiteX204" fmla="*/ 5322407 w 8225337"/>
              <a:gd name="connsiteY204" fmla="*/ 4024274 h 4446604"/>
              <a:gd name="connsiteX205" fmla="*/ 5332884 w 8225337"/>
              <a:gd name="connsiteY205" fmla="*/ 4041419 h 4446604"/>
              <a:gd name="connsiteX206" fmla="*/ 5363365 w 8225337"/>
              <a:gd name="connsiteY206" fmla="*/ 4092854 h 4446604"/>
              <a:gd name="connsiteX207" fmla="*/ 5365269 w 8225337"/>
              <a:gd name="connsiteY207" fmla="*/ 4125239 h 4446604"/>
              <a:gd name="connsiteX208" fmla="*/ 5347172 w 8225337"/>
              <a:gd name="connsiteY208" fmla="*/ 4224299 h 4446604"/>
              <a:gd name="connsiteX209" fmla="*/ 5295737 w 8225337"/>
              <a:gd name="connsiteY209" fmla="*/ 4120477 h 4446604"/>
              <a:gd name="connsiteX210" fmla="*/ 5285259 w 8225337"/>
              <a:gd name="connsiteY210" fmla="*/ 4100474 h 4446604"/>
              <a:gd name="connsiteX211" fmla="*/ 5244302 w 8225337"/>
              <a:gd name="connsiteY211" fmla="*/ 4042371 h 4446604"/>
              <a:gd name="connsiteX212" fmla="*/ 5230967 w 8225337"/>
              <a:gd name="connsiteY212" fmla="*/ 4024274 h 4446604"/>
              <a:gd name="connsiteX213" fmla="*/ 5213822 w 8225337"/>
              <a:gd name="connsiteY213" fmla="*/ 4003319 h 4446604"/>
              <a:gd name="connsiteX214" fmla="*/ 5201440 w 8225337"/>
              <a:gd name="connsiteY214" fmla="*/ 3980459 h 4446604"/>
              <a:gd name="connsiteX215" fmla="*/ 5190962 w 8225337"/>
              <a:gd name="connsiteY215" fmla="*/ 3957599 h 4446604"/>
              <a:gd name="connsiteX216" fmla="*/ 5189057 w 8225337"/>
              <a:gd name="connsiteY216" fmla="*/ 3932834 h 4446604"/>
              <a:gd name="connsiteX217" fmla="*/ 5242397 w 8225337"/>
              <a:gd name="connsiteY217" fmla="*/ 3704234 h 4446604"/>
              <a:gd name="connsiteX218" fmla="*/ 5232872 w 8225337"/>
              <a:gd name="connsiteY218" fmla="*/ 3655657 h 4446604"/>
              <a:gd name="connsiteX219" fmla="*/ 5230967 w 8225337"/>
              <a:gd name="connsiteY219" fmla="*/ 3635654 h 4446604"/>
              <a:gd name="connsiteX220" fmla="*/ 5221442 w 8225337"/>
              <a:gd name="connsiteY220" fmla="*/ 3622319 h 4446604"/>
              <a:gd name="connsiteX221" fmla="*/ 5152862 w 8225337"/>
              <a:gd name="connsiteY221" fmla="*/ 3371811 h 4446604"/>
              <a:gd name="connsiteX222" fmla="*/ 5165244 w 8225337"/>
              <a:gd name="connsiteY222" fmla="*/ 3350857 h 4446604"/>
              <a:gd name="connsiteX223" fmla="*/ 5081424 w 8225337"/>
              <a:gd name="connsiteY223" fmla="*/ 3083204 h 4446604"/>
              <a:gd name="connsiteX224" fmla="*/ 5058565 w 8225337"/>
              <a:gd name="connsiteY224" fmla="*/ 3065107 h 4446604"/>
              <a:gd name="connsiteX225" fmla="*/ 4924262 w 8225337"/>
              <a:gd name="connsiteY225" fmla="*/ 2998432 h 4446604"/>
              <a:gd name="connsiteX226" fmla="*/ 4903307 w 8225337"/>
              <a:gd name="connsiteY226" fmla="*/ 2993669 h 4446604"/>
              <a:gd name="connsiteX227" fmla="*/ 4802342 w 8225337"/>
              <a:gd name="connsiteY227" fmla="*/ 2960332 h 4446604"/>
              <a:gd name="connsiteX228" fmla="*/ 4789959 w 8225337"/>
              <a:gd name="connsiteY228" fmla="*/ 2945092 h 4446604"/>
              <a:gd name="connsiteX229" fmla="*/ 4723284 w 8225337"/>
              <a:gd name="connsiteY229" fmla="*/ 2883179 h 4446604"/>
              <a:gd name="connsiteX230" fmla="*/ 4700424 w 8225337"/>
              <a:gd name="connsiteY230" fmla="*/ 2870796 h 4446604"/>
              <a:gd name="connsiteX231" fmla="*/ 4462299 w 8225337"/>
              <a:gd name="connsiteY231" fmla="*/ 2918421 h 4446604"/>
              <a:gd name="connsiteX232" fmla="*/ 4447059 w 8225337"/>
              <a:gd name="connsiteY232" fmla="*/ 2928899 h 4446604"/>
              <a:gd name="connsiteX233" fmla="*/ 4421342 w 8225337"/>
              <a:gd name="connsiteY233" fmla="*/ 2956521 h 4446604"/>
              <a:gd name="connsiteX234" fmla="*/ 4396577 w 8225337"/>
              <a:gd name="connsiteY234" fmla="*/ 2956521 h 4446604"/>
              <a:gd name="connsiteX235" fmla="*/ 4305137 w 8225337"/>
              <a:gd name="connsiteY235" fmla="*/ 2912707 h 4446604"/>
              <a:gd name="connsiteX236" fmla="*/ 4284182 w 8225337"/>
              <a:gd name="connsiteY236" fmla="*/ 2895561 h 4446604"/>
              <a:gd name="connsiteX237" fmla="*/ 4244177 w 8225337"/>
              <a:gd name="connsiteY237" fmla="*/ 2862224 h 4446604"/>
              <a:gd name="connsiteX238" fmla="*/ 4216554 w 8225337"/>
              <a:gd name="connsiteY238" fmla="*/ 2854604 h 4446604"/>
              <a:gd name="connsiteX239" fmla="*/ 4196552 w 8225337"/>
              <a:gd name="connsiteY239" fmla="*/ 2844127 h 4446604"/>
              <a:gd name="connsiteX240" fmla="*/ 4120352 w 8225337"/>
              <a:gd name="connsiteY240" fmla="*/ 2775546 h 4446604"/>
              <a:gd name="connsiteX241" fmla="*/ 4094634 w 8225337"/>
              <a:gd name="connsiteY241" fmla="*/ 2765069 h 4446604"/>
              <a:gd name="connsiteX242" fmla="*/ 3925089 w 8225337"/>
              <a:gd name="connsiteY242" fmla="*/ 2657436 h 4446604"/>
              <a:gd name="connsiteX243" fmla="*/ 4128924 w 8225337"/>
              <a:gd name="connsiteY243" fmla="*/ 2726017 h 4446604"/>
              <a:gd name="connsiteX244" fmla="*/ 4149879 w 8225337"/>
              <a:gd name="connsiteY244" fmla="*/ 2728874 h 4446604"/>
              <a:gd name="connsiteX245" fmla="*/ 4384194 w 8225337"/>
              <a:gd name="connsiteY245" fmla="*/ 2790786 h 4446604"/>
              <a:gd name="connsiteX246" fmla="*/ 4409912 w 8225337"/>
              <a:gd name="connsiteY246" fmla="*/ 2788882 h 4446604"/>
              <a:gd name="connsiteX247" fmla="*/ 4483254 w 8225337"/>
              <a:gd name="connsiteY247" fmla="*/ 2653627 h 4446604"/>
              <a:gd name="connsiteX248" fmla="*/ 4676612 w 8225337"/>
              <a:gd name="connsiteY248" fmla="*/ 2765069 h 4446604"/>
              <a:gd name="connsiteX249" fmla="*/ 4701377 w 8225337"/>
              <a:gd name="connsiteY249" fmla="*/ 2766974 h 4446604"/>
              <a:gd name="connsiteX250" fmla="*/ 4745192 w 8225337"/>
              <a:gd name="connsiteY250" fmla="*/ 2742209 h 4446604"/>
              <a:gd name="connsiteX251" fmla="*/ 4765194 w 8225337"/>
              <a:gd name="connsiteY251" fmla="*/ 2731732 h 4446604"/>
              <a:gd name="connsiteX252" fmla="*/ 4862349 w 8225337"/>
              <a:gd name="connsiteY252" fmla="*/ 2779357 h 4446604"/>
              <a:gd name="connsiteX253" fmla="*/ 4883304 w 8225337"/>
              <a:gd name="connsiteY253" fmla="*/ 2789834 h 4446604"/>
              <a:gd name="connsiteX254" fmla="*/ 4909022 w 8225337"/>
              <a:gd name="connsiteY254" fmla="*/ 2797454 h 4446604"/>
              <a:gd name="connsiteX255" fmla="*/ 4988079 w 8225337"/>
              <a:gd name="connsiteY255" fmla="*/ 2911754 h 4446604"/>
              <a:gd name="connsiteX256" fmla="*/ 5028084 w 8225337"/>
              <a:gd name="connsiteY256" fmla="*/ 2937471 h 4446604"/>
              <a:gd name="connsiteX257" fmla="*/ 5056659 w 8225337"/>
              <a:gd name="connsiteY257" fmla="*/ 2934614 h 4446604"/>
              <a:gd name="connsiteX258" fmla="*/ 5264304 w 8225337"/>
              <a:gd name="connsiteY258" fmla="*/ 2937471 h 4446604"/>
              <a:gd name="connsiteX259" fmla="*/ 5330979 w 8225337"/>
              <a:gd name="connsiteY259" fmla="*/ 2815552 h 4446604"/>
              <a:gd name="connsiteX260" fmla="*/ 5336694 w 8225337"/>
              <a:gd name="connsiteY260" fmla="*/ 2794596 h 4446604"/>
              <a:gd name="connsiteX261" fmla="*/ 5367174 w 8225337"/>
              <a:gd name="connsiteY261" fmla="*/ 2710777 h 4446604"/>
              <a:gd name="connsiteX262" fmla="*/ 5387177 w 8225337"/>
              <a:gd name="connsiteY262" fmla="*/ 2689821 h 4446604"/>
              <a:gd name="connsiteX263" fmla="*/ 5397654 w 8225337"/>
              <a:gd name="connsiteY263" fmla="*/ 2666961 h 4446604"/>
              <a:gd name="connsiteX264" fmla="*/ 5458615 w 8225337"/>
              <a:gd name="connsiteY264" fmla="*/ 2555519 h 4446604"/>
              <a:gd name="connsiteX265" fmla="*/ 5473854 w 8225337"/>
              <a:gd name="connsiteY265" fmla="*/ 2534564 h 4446604"/>
              <a:gd name="connsiteX266" fmla="*/ 5644352 w 8225337"/>
              <a:gd name="connsiteY266" fmla="*/ 2480271 h 4446604"/>
              <a:gd name="connsiteX267" fmla="*/ 5545292 w 8225337"/>
              <a:gd name="connsiteY267" fmla="*/ 2345969 h 4446604"/>
              <a:gd name="connsiteX268" fmla="*/ 5540529 w 8225337"/>
              <a:gd name="connsiteY268" fmla="*/ 2312632 h 4446604"/>
              <a:gd name="connsiteX269" fmla="*/ 5563390 w 8225337"/>
              <a:gd name="connsiteY269" fmla="*/ 2282152 h 4446604"/>
              <a:gd name="connsiteX270" fmla="*/ 5690072 w 8225337"/>
              <a:gd name="connsiteY270" fmla="*/ 2230717 h 4446604"/>
              <a:gd name="connsiteX271" fmla="*/ 5634827 w 8225337"/>
              <a:gd name="connsiteY271" fmla="*/ 2151659 h 4446604"/>
              <a:gd name="connsiteX272" fmla="*/ 5609109 w 8225337"/>
              <a:gd name="connsiteY272" fmla="*/ 2139277 h 4446604"/>
              <a:gd name="connsiteX273" fmla="*/ 5507192 w 8225337"/>
              <a:gd name="connsiteY273" fmla="*/ 2055456 h 4446604"/>
              <a:gd name="connsiteX274" fmla="*/ 5501477 w 8225337"/>
              <a:gd name="connsiteY274" fmla="*/ 2034501 h 4446604"/>
              <a:gd name="connsiteX275" fmla="*/ 5526242 w 8225337"/>
              <a:gd name="connsiteY275" fmla="*/ 1942109 h 4446604"/>
              <a:gd name="connsiteX276" fmla="*/ 5401465 w 8225337"/>
              <a:gd name="connsiteY276" fmla="*/ 1832572 h 4446604"/>
              <a:gd name="connsiteX277" fmla="*/ 5393844 w 8225337"/>
              <a:gd name="connsiteY277" fmla="*/ 1809711 h 4446604"/>
              <a:gd name="connsiteX278" fmla="*/ 5384319 w 8225337"/>
              <a:gd name="connsiteY278" fmla="*/ 1789709 h 4446604"/>
              <a:gd name="connsiteX279" fmla="*/ 5371937 w 8225337"/>
              <a:gd name="connsiteY279" fmla="*/ 1768754 h 4446604"/>
              <a:gd name="connsiteX280" fmla="*/ 5245254 w 8225337"/>
              <a:gd name="connsiteY280" fmla="*/ 1817331 h 4446604"/>
              <a:gd name="connsiteX281" fmla="*/ 5228109 w 8225337"/>
              <a:gd name="connsiteY281" fmla="*/ 1840192 h 4446604"/>
              <a:gd name="connsiteX282" fmla="*/ 5208107 w 8225337"/>
              <a:gd name="connsiteY282" fmla="*/ 1858289 h 4446604"/>
              <a:gd name="connsiteX283" fmla="*/ 5190009 w 8225337"/>
              <a:gd name="connsiteY283" fmla="*/ 1879244 h 4446604"/>
              <a:gd name="connsiteX284" fmla="*/ 5177627 w 8225337"/>
              <a:gd name="connsiteY284" fmla="*/ 1906867 h 4446604"/>
              <a:gd name="connsiteX285" fmla="*/ 5164292 w 8225337"/>
              <a:gd name="connsiteY285" fmla="*/ 1920201 h 4446604"/>
              <a:gd name="connsiteX286" fmla="*/ 5143337 w 8225337"/>
              <a:gd name="connsiteY286" fmla="*/ 1927822 h 4446604"/>
              <a:gd name="connsiteX287" fmla="*/ 5112857 w 8225337"/>
              <a:gd name="connsiteY287" fmla="*/ 1914486 h 4446604"/>
              <a:gd name="connsiteX288" fmla="*/ 5099522 w 8225337"/>
              <a:gd name="connsiteY288" fmla="*/ 1853526 h 4446604"/>
              <a:gd name="connsiteX289" fmla="*/ 5086187 w 8225337"/>
              <a:gd name="connsiteY289" fmla="*/ 1832572 h 4446604"/>
              <a:gd name="connsiteX290" fmla="*/ 5088092 w 8225337"/>
              <a:gd name="connsiteY290" fmla="*/ 1745894 h 4446604"/>
              <a:gd name="connsiteX291" fmla="*/ 4892829 w 8225337"/>
              <a:gd name="connsiteY291" fmla="*/ 1623974 h 4446604"/>
              <a:gd name="connsiteX292" fmla="*/ 4880447 w 8225337"/>
              <a:gd name="connsiteY292" fmla="*/ 1610639 h 4446604"/>
              <a:gd name="connsiteX293" fmla="*/ 4862349 w 8225337"/>
              <a:gd name="connsiteY293" fmla="*/ 1590636 h 4446604"/>
              <a:gd name="connsiteX294" fmla="*/ 4746144 w 8225337"/>
              <a:gd name="connsiteY294" fmla="*/ 1509674 h 4446604"/>
              <a:gd name="connsiteX295" fmla="*/ 4736619 w 8225337"/>
              <a:gd name="connsiteY295" fmla="*/ 1484909 h 4446604"/>
              <a:gd name="connsiteX296" fmla="*/ 4736619 w 8225337"/>
              <a:gd name="connsiteY296" fmla="*/ 1350606 h 4446604"/>
              <a:gd name="connsiteX297" fmla="*/ 4716617 w 8225337"/>
              <a:gd name="connsiteY297" fmla="*/ 1340129 h 4446604"/>
              <a:gd name="connsiteX298" fmla="*/ 4440392 w 8225337"/>
              <a:gd name="connsiteY298" fmla="*/ 1355369 h 4446604"/>
              <a:gd name="connsiteX299" fmla="*/ 4420389 w 8225337"/>
              <a:gd name="connsiteY299" fmla="*/ 1360131 h 4446604"/>
              <a:gd name="connsiteX300" fmla="*/ 4380384 w 8225337"/>
              <a:gd name="connsiteY300" fmla="*/ 1367751 h 4446604"/>
              <a:gd name="connsiteX301" fmla="*/ 4355619 w 8225337"/>
              <a:gd name="connsiteY301" fmla="*/ 1369656 h 4446604"/>
              <a:gd name="connsiteX302" fmla="*/ 4155594 w 8225337"/>
              <a:gd name="connsiteY302" fmla="*/ 1417281 h 4446604"/>
              <a:gd name="connsiteX303" fmla="*/ 4132734 w 8225337"/>
              <a:gd name="connsiteY303" fmla="*/ 1422044 h 4446604"/>
              <a:gd name="connsiteX304" fmla="*/ 4071774 w 8225337"/>
              <a:gd name="connsiteY304" fmla="*/ 1396326 h 4446604"/>
              <a:gd name="connsiteX305" fmla="*/ 3951759 w 8225337"/>
              <a:gd name="connsiteY305" fmla="*/ 1320126 h 4446604"/>
              <a:gd name="connsiteX306" fmla="*/ 3934614 w 8225337"/>
              <a:gd name="connsiteY306" fmla="*/ 1312506 h 4446604"/>
              <a:gd name="connsiteX307" fmla="*/ 3921279 w 8225337"/>
              <a:gd name="connsiteY307" fmla="*/ 1294409 h 4446604"/>
              <a:gd name="connsiteX308" fmla="*/ 4007004 w 8225337"/>
              <a:gd name="connsiteY308" fmla="*/ 1194397 h 4446604"/>
              <a:gd name="connsiteX309" fmla="*/ 4002242 w 8225337"/>
              <a:gd name="connsiteY309" fmla="*/ 1240117 h 4446604"/>
              <a:gd name="connsiteX310" fmla="*/ 4015577 w 8225337"/>
              <a:gd name="connsiteY310" fmla="*/ 1253451 h 4446604"/>
              <a:gd name="connsiteX311" fmla="*/ 4084157 w 8225337"/>
              <a:gd name="connsiteY311" fmla="*/ 1274406 h 4446604"/>
              <a:gd name="connsiteX312" fmla="*/ 4107017 w 8225337"/>
              <a:gd name="connsiteY312" fmla="*/ 1276311 h 4446604"/>
              <a:gd name="connsiteX313" fmla="*/ 4227032 w 8225337"/>
              <a:gd name="connsiteY313" fmla="*/ 1225829 h 4446604"/>
              <a:gd name="connsiteX314" fmla="*/ 4247034 w 8225337"/>
              <a:gd name="connsiteY314" fmla="*/ 1205826 h 4446604"/>
              <a:gd name="connsiteX315" fmla="*/ 4434677 w 8225337"/>
              <a:gd name="connsiteY315" fmla="*/ 1078191 h 4446604"/>
              <a:gd name="connsiteX316" fmla="*/ 4475634 w 8225337"/>
              <a:gd name="connsiteY316" fmla="*/ 1049616 h 4446604"/>
              <a:gd name="connsiteX317" fmla="*/ 4493732 w 8225337"/>
              <a:gd name="connsiteY317" fmla="*/ 1046759 h 4446604"/>
              <a:gd name="connsiteX318" fmla="*/ 4521354 w 8225337"/>
              <a:gd name="connsiteY318" fmla="*/ 1041996 h 4446604"/>
              <a:gd name="connsiteX319" fmla="*/ 4548977 w 8225337"/>
              <a:gd name="connsiteY319" fmla="*/ 1039139 h 4446604"/>
              <a:gd name="connsiteX320" fmla="*/ 4627082 w 8225337"/>
              <a:gd name="connsiteY320" fmla="*/ 1056284 h 4446604"/>
              <a:gd name="connsiteX321" fmla="*/ 4652799 w 8225337"/>
              <a:gd name="connsiteY321" fmla="*/ 1063904 h 4446604"/>
              <a:gd name="connsiteX322" fmla="*/ 4708044 w 8225337"/>
              <a:gd name="connsiteY322" fmla="*/ 1051522 h 4446604"/>
              <a:gd name="connsiteX323" fmla="*/ 4736619 w 8225337"/>
              <a:gd name="connsiteY323" fmla="*/ 1045806 h 4446604"/>
              <a:gd name="connsiteX324" fmla="*/ 4764242 w 8225337"/>
              <a:gd name="connsiteY324" fmla="*/ 1036281 h 4446604"/>
              <a:gd name="connsiteX325" fmla="*/ 4794722 w 8225337"/>
              <a:gd name="connsiteY325" fmla="*/ 1025804 h 4446604"/>
              <a:gd name="connsiteX326" fmla="*/ 4941407 w 8225337"/>
              <a:gd name="connsiteY326" fmla="*/ 951509 h 4446604"/>
              <a:gd name="connsiteX327" fmla="*/ 4804247 w 8225337"/>
              <a:gd name="connsiteY327" fmla="*/ 844829 h 4446604"/>
              <a:gd name="connsiteX328" fmla="*/ 4783292 w 8225337"/>
              <a:gd name="connsiteY328" fmla="*/ 829589 h 4446604"/>
              <a:gd name="connsiteX329" fmla="*/ 4760432 w 8225337"/>
              <a:gd name="connsiteY329" fmla="*/ 781011 h 4446604"/>
              <a:gd name="connsiteX330" fmla="*/ 4758527 w 8225337"/>
              <a:gd name="connsiteY330" fmla="*/ 750531 h 4446604"/>
              <a:gd name="connsiteX331" fmla="*/ 4580409 w 8225337"/>
              <a:gd name="connsiteY331" fmla="*/ 643851 h 4446604"/>
              <a:gd name="connsiteX332" fmla="*/ 4562312 w 8225337"/>
              <a:gd name="connsiteY332" fmla="*/ 630516 h 4446604"/>
              <a:gd name="connsiteX333" fmla="*/ 4518497 w 8225337"/>
              <a:gd name="connsiteY333" fmla="*/ 592416 h 4446604"/>
              <a:gd name="connsiteX334" fmla="*/ 4505162 w 8225337"/>
              <a:gd name="connsiteY334" fmla="*/ 574319 h 4446604"/>
              <a:gd name="connsiteX335" fmla="*/ 4514687 w 8225337"/>
              <a:gd name="connsiteY335" fmla="*/ 520979 h 4446604"/>
              <a:gd name="connsiteX336" fmla="*/ 4532784 w 8225337"/>
              <a:gd name="connsiteY336" fmla="*/ 515264 h 4446604"/>
              <a:gd name="connsiteX337" fmla="*/ 4674707 w 8225337"/>
              <a:gd name="connsiteY337" fmla="*/ 364769 h 4446604"/>
              <a:gd name="connsiteX338" fmla="*/ 4659467 w 8225337"/>
              <a:gd name="connsiteY338" fmla="*/ 343814 h 4446604"/>
              <a:gd name="connsiteX339" fmla="*/ 4555644 w 8225337"/>
              <a:gd name="connsiteY339" fmla="*/ 299999 h 4446604"/>
              <a:gd name="connsiteX340" fmla="*/ 4537547 w 8225337"/>
              <a:gd name="connsiteY340" fmla="*/ 299999 h 4446604"/>
              <a:gd name="connsiteX341" fmla="*/ 4501352 w 8225337"/>
              <a:gd name="connsiteY341" fmla="*/ 301904 h 4446604"/>
              <a:gd name="connsiteX342" fmla="*/ 4475634 w 8225337"/>
              <a:gd name="connsiteY342" fmla="*/ 311429 h 4446604"/>
              <a:gd name="connsiteX343" fmla="*/ 4401339 w 8225337"/>
              <a:gd name="connsiteY343" fmla="*/ 344766 h 4446604"/>
              <a:gd name="connsiteX344" fmla="*/ 4378479 w 8225337"/>
              <a:gd name="connsiteY344" fmla="*/ 347624 h 4446604"/>
              <a:gd name="connsiteX345" fmla="*/ 4334664 w 8225337"/>
              <a:gd name="connsiteY345" fmla="*/ 335241 h 4446604"/>
              <a:gd name="connsiteX346" fmla="*/ 4316567 w 8225337"/>
              <a:gd name="connsiteY346" fmla="*/ 317144 h 4446604"/>
              <a:gd name="connsiteX347" fmla="*/ 4306089 w 8225337"/>
              <a:gd name="connsiteY347" fmla="*/ 292379 h 4446604"/>
              <a:gd name="connsiteX348" fmla="*/ 4318472 w 8225337"/>
              <a:gd name="connsiteY348" fmla="*/ 287616 h 4446604"/>
              <a:gd name="connsiteX349" fmla="*/ 4339427 w 8225337"/>
              <a:gd name="connsiteY349" fmla="*/ 278091 h 4446604"/>
              <a:gd name="connsiteX350" fmla="*/ 4354667 w 8225337"/>
              <a:gd name="connsiteY350" fmla="*/ 259994 h 4446604"/>
              <a:gd name="connsiteX351" fmla="*/ 4369907 w 8225337"/>
              <a:gd name="connsiteY351" fmla="*/ 239991 h 4446604"/>
              <a:gd name="connsiteX352" fmla="*/ 4489922 w 8225337"/>
              <a:gd name="connsiteY352" fmla="*/ 170459 h 4446604"/>
              <a:gd name="connsiteX353" fmla="*/ 4591839 w 8225337"/>
              <a:gd name="connsiteY353" fmla="*/ 76161 h 4446604"/>
              <a:gd name="connsiteX354" fmla="*/ 4619462 w 8225337"/>
              <a:gd name="connsiteY354" fmla="*/ 79019 h 4446604"/>
              <a:gd name="connsiteX355" fmla="*/ 4712807 w 8225337"/>
              <a:gd name="connsiteY355" fmla="*/ 165696 h 4446604"/>
              <a:gd name="connsiteX356" fmla="*/ 4728047 w 8225337"/>
              <a:gd name="connsiteY356" fmla="*/ 185699 h 4446604"/>
              <a:gd name="connsiteX357" fmla="*/ 4741382 w 8225337"/>
              <a:gd name="connsiteY357" fmla="*/ 211416 h 4446604"/>
              <a:gd name="connsiteX358" fmla="*/ 4754717 w 8225337"/>
              <a:gd name="connsiteY358" fmla="*/ 239039 h 4446604"/>
              <a:gd name="connsiteX359" fmla="*/ 4779482 w 8225337"/>
              <a:gd name="connsiteY359" fmla="*/ 279044 h 4446604"/>
              <a:gd name="connsiteX360" fmla="*/ 4794722 w 8225337"/>
              <a:gd name="connsiteY360" fmla="*/ 297141 h 4446604"/>
              <a:gd name="connsiteX361" fmla="*/ 4983317 w 8225337"/>
              <a:gd name="connsiteY361" fmla="*/ 427634 h 4446604"/>
              <a:gd name="connsiteX362" fmla="*/ 4985222 w 8225337"/>
              <a:gd name="connsiteY362" fmla="*/ 448589 h 4446604"/>
              <a:gd name="connsiteX363" fmla="*/ 4944265 w 8225337"/>
              <a:gd name="connsiteY363" fmla="*/ 563841 h 4446604"/>
              <a:gd name="connsiteX364" fmla="*/ 4949027 w 8225337"/>
              <a:gd name="connsiteY364" fmla="*/ 584796 h 4446604"/>
              <a:gd name="connsiteX365" fmla="*/ 5164292 w 8225337"/>
              <a:gd name="connsiteY365" fmla="*/ 721956 h 4446604"/>
              <a:gd name="connsiteX366" fmla="*/ 5187152 w 8225337"/>
              <a:gd name="connsiteY366" fmla="*/ 732434 h 4446604"/>
              <a:gd name="connsiteX367" fmla="*/ 5402417 w 8225337"/>
              <a:gd name="connsiteY367" fmla="*/ 864831 h 4446604"/>
              <a:gd name="connsiteX368" fmla="*/ 5415752 w 8225337"/>
              <a:gd name="connsiteY368" fmla="*/ 878166 h 4446604"/>
              <a:gd name="connsiteX369" fmla="*/ 5446232 w 8225337"/>
              <a:gd name="connsiteY369" fmla="*/ 931506 h 4446604"/>
              <a:gd name="connsiteX370" fmla="*/ 5455757 w 8225337"/>
              <a:gd name="connsiteY370" fmla="*/ 960081 h 4446604"/>
              <a:gd name="connsiteX371" fmla="*/ 5405274 w 8225337"/>
              <a:gd name="connsiteY371" fmla="*/ 1092479 h 4446604"/>
              <a:gd name="connsiteX372" fmla="*/ 5380509 w 8225337"/>
              <a:gd name="connsiteY372" fmla="*/ 1102956 h 4446604"/>
              <a:gd name="connsiteX373" fmla="*/ 5136669 w 8225337"/>
              <a:gd name="connsiteY373" fmla="*/ 1130579 h 4446604"/>
              <a:gd name="connsiteX374" fmla="*/ 5108094 w 8225337"/>
              <a:gd name="connsiteY374" fmla="*/ 1136294 h 4446604"/>
              <a:gd name="connsiteX375" fmla="*/ 5082377 w 8225337"/>
              <a:gd name="connsiteY375" fmla="*/ 1146772 h 4446604"/>
              <a:gd name="connsiteX376" fmla="*/ 5061422 w 8225337"/>
              <a:gd name="connsiteY376" fmla="*/ 1162011 h 4446604"/>
              <a:gd name="connsiteX377" fmla="*/ 5038562 w 8225337"/>
              <a:gd name="connsiteY377" fmla="*/ 1197254 h 4446604"/>
              <a:gd name="connsiteX378" fmla="*/ 5033799 w 8225337"/>
              <a:gd name="connsiteY378" fmla="*/ 1218209 h 4446604"/>
              <a:gd name="connsiteX379" fmla="*/ 5039515 w 8225337"/>
              <a:gd name="connsiteY379" fmla="*/ 1239164 h 4446604"/>
              <a:gd name="connsiteX380" fmla="*/ 5003319 w 8225337"/>
              <a:gd name="connsiteY380" fmla="*/ 1362036 h 4446604"/>
              <a:gd name="connsiteX381" fmla="*/ 5233824 w 8225337"/>
              <a:gd name="connsiteY381" fmla="*/ 1436331 h 4446604"/>
              <a:gd name="connsiteX382" fmla="*/ 5262399 w 8225337"/>
              <a:gd name="connsiteY382" fmla="*/ 1438236 h 4446604"/>
              <a:gd name="connsiteX383" fmla="*/ 5338599 w 8225337"/>
              <a:gd name="connsiteY383" fmla="*/ 1442999 h 4446604"/>
              <a:gd name="connsiteX384" fmla="*/ 5424324 w 8225337"/>
              <a:gd name="connsiteY384" fmla="*/ 1499197 h 4446604"/>
              <a:gd name="connsiteX385" fmla="*/ 5413847 w 8225337"/>
              <a:gd name="connsiteY385" fmla="*/ 1517294 h 4446604"/>
              <a:gd name="connsiteX386" fmla="*/ 5406227 w 8225337"/>
              <a:gd name="connsiteY386" fmla="*/ 1537297 h 4446604"/>
              <a:gd name="connsiteX387" fmla="*/ 5587202 w 8225337"/>
              <a:gd name="connsiteY387" fmla="*/ 1539201 h 4446604"/>
              <a:gd name="connsiteX388" fmla="*/ 5615777 w 8225337"/>
              <a:gd name="connsiteY388" fmla="*/ 1539201 h 4446604"/>
              <a:gd name="connsiteX389" fmla="*/ 5768177 w 8225337"/>
              <a:gd name="connsiteY389" fmla="*/ 1621117 h 4446604"/>
              <a:gd name="connsiteX390" fmla="*/ 5788179 w 8225337"/>
              <a:gd name="connsiteY390" fmla="*/ 1671599 h 4446604"/>
              <a:gd name="connsiteX391" fmla="*/ 5716742 w 8225337"/>
              <a:gd name="connsiteY391" fmla="*/ 1760181 h 4446604"/>
              <a:gd name="connsiteX392" fmla="*/ 5713884 w 8225337"/>
              <a:gd name="connsiteY392" fmla="*/ 1778279 h 4446604"/>
              <a:gd name="connsiteX393" fmla="*/ 5983442 w 8225337"/>
              <a:gd name="connsiteY393" fmla="*/ 1854479 h 4446604"/>
              <a:gd name="connsiteX394" fmla="*/ 5980584 w 8225337"/>
              <a:gd name="connsiteY394" fmla="*/ 2006879 h 4446604"/>
              <a:gd name="connsiteX395" fmla="*/ 5977727 w 8225337"/>
              <a:gd name="connsiteY395" fmla="*/ 2029739 h 4446604"/>
              <a:gd name="connsiteX396" fmla="*/ 6029162 w 8225337"/>
              <a:gd name="connsiteY396" fmla="*/ 2157374 h 4446604"/>
              <a:gd name="connsiteX397" fmla="*/ 6041544 w 8225337"/>
              <a:gd name="connsiteY397" fmla="*/ 2174519 h 4446604"/>
              <a:gd name="connsiteX398" fmla="*/ 6128222 w 8225337"/>
              <a:gd name="connsiteY398" fmla="*/ 2286914 h 4446604"/>
              <a:gd name="connsiteX399" fmla="*/ 6140604 w 8225337"/>
              <a:gd name="connsiteY399" fmla="*/ 2309774 h 4446604"/>
              <a:gd name="connsiteX400" fmla="*/ 6134890 w 8225337"/>
              <a:gd name="connsiteY400" fmla="*/ 2391689 h 4446604"/>
              <a:gd name="connsiteX401" fmla="*/ 6140604 w 8225337"/>
              <a:gd name="connsiteY401" fmla="*/ 2416454 h 4446604"/>
              <a:gd name="connsiteX402" fmla="*/ 6219662 w 8225337"/>
              <a:gd name="connsiteY402" fmla="*/ 2536469 h 4446604"/>
              <a:gd name="connsiteX403" fmla="*/ 6349202 w 8225337"/>
              <a:gd name="connsiteY403" fmla="*/ 2696489 h 4446604"/>
              <a:gd name="connsiteX404" fmla="*/ 6370157 w 8225337"/>
              <a:gd name="connsiteY404" fmla="*/ 2709824 h 4446604"/>
              <a:gd name="connsiteX405" fmla="*/ 6449215 w 8225337"/>
              <a:gd name="connsiteY405" fmla="*/ 2808884 h 4446604"/>
              <a:gd name="connsiteX406" fmla="*/ 6462549 w 8225337"/>
              <a:gd name="connsiteY406" fmla="*/ 2828886 h 4446604"/>
              <a:gd name="connsiteX407" fmla="*/ 6473027 w 8225337"/>
              <a:gd name="connsiteY407" fmla="*/ 2842221 h 4446604"/>
              <a:gd name="connsiteX408" fmla="*/ 6579707 w 8225337"/>
              <a:gd name="connsiteY408" fmla="*/ 2906039 h 4446604"/>
              <a:gd name="connsiteX409" fmla="*/ 6607329 w 8225337"/>
              <a:gd name="connsiteY409" fmla="*/ 2939377 h 4446604"/>
              <a:gd name="connsiteX410" fmla="*/ 6573992 w 8225337"/>
              <a:gd name="connsiteY410" fmla="*/ 3073679 h 4446604"/>
              <a:gd name="connsiteX411" fmla="*/ 6572087 w 8225337"/>
              <a:gd name="connsiteY411" fmla="*/ 3098444 h 4446604"/>
              <a:gd name="connsiteX412" fmla="*/ 6599709 w 8225337"/>
              <a:gd name="connsiteY412" fmla="*/ 3192742 h 4446604"/>
              <a:gd name="connsiteX413" fmla="*/ 6604472 w 8225337"/>
              <a:gd name="connsiteY413" fmla="*/ 3197504 h 4446604"/>
              <a:gd name="connsiteX414" fmla="*/ 6680672 w 8225337"/>
              <a:gd name="connsiteY414" fmla="*/ 3297517 h 4446604"/>
              <a:gd name="connsiteX415" fmla="*/ 6679719 w 8225337"/>
              <a:gd name="connsiteY415" fmla="*/ 3301327 h 4446604"/>
              <a:gd name="connsiteX416" fmla="*/ 7928447 w 8225337"/>
              <a:gd name="connsiteY416" fmla="*/ 4060469 h 4446604"/>
              <a:gd name="connsiteX417" fmla="*/ 7954165 w 8225337"/>
              <a:gd name="connsiteY417" fmla="*/ 4142384 h 4446604"/>
              <a:gd name="connsiteX418" fmla="*/ 7971309 w 8225337"/>
              <a:gd name="connsiteY418" fmla="*/ 4162386 h 4446604"/>
              <a:gd name="connsiteX419" fmla="*/ 7991312 w 8225337"/>
              <a:gd name="connsiteY419" fmla="*/ 4180484 h 4446604"/>
              <a:gd name="connsiteX420" fmla="*/ 8108469 w 8225337"/>
              <a:gd name="connsiteY420" fmla="*/ 4287164 h 4446604"/>
              <a:gd name="connsiteX421" fmla="*/ 7974167 w 8225337"/>
              <a:gd name="connsiteY421" fmla="*/ 4221442 h 4446604"/>
              <a:gd name="connsiteX422" fmla="*/ 7949402 w 8225337"/>
              <a:gd name="connsiteY422" fmla="*/ 4209059 h 4446604"/>
              <a:gd name="connsiteX423" fmla="*/ 7929399 w 8225337"/>
              <a:gd name="connsiteY423" fmla="*/ 4193819 h 4446604"/>
              <a:gd name="connsiteX424" fmla="*/ 7900824 w 8225337"/>
              <a:gd name="connsiteY424" fmla="*/ 4150957 h 4446604"/>
              <a:gd name="connsiteX425" fmla="*/ 7890347 w 8225337"/>
              <a:gd name="connsiteY425" fmla="*/ 4126192 h 4446604"/>
              <a:gd name="connsiteX426" fmla="*/ 7880822 w 8225337"/>
              <a:gd name="connsiteY426" fmla="*/ 4108094 h 4446604"/>
              <a:gd name="connsiteX427" fmla="*/ 7852247 w 8225337"/>
              <a:gd name="connsiteY427" fmla="*/ 4003319 h 4446604"/>
              <a:gd name="connsiteX428" fmla="*/ 7791287 w 8225337"/>
              <a:gd name="connsiteY428" fmla="*/ 3921404 h 4446604"/>
              <a:gd name="connsiteX429" fmla="*/ 7777952 w 8225337"/>
              <a:gd name="connsiteY429" fmla="*/ 3904259 h 4446604"/>
              <a:gd name="connsiteX430" fmla="*/ 7669367 w 8225337"/>
              <a:gd name="connsiteY430" fmla="*/ 3835679 h 4446604"/>
              <a:gd name="connsiteX431" fmla="*/ 7651269 w 8225337"/>
              <a:gd name="connsiteY431" fmla="*/ 3815677 h 4446604"/>
              <a:gd name="connsiteX432" fmla="*/ 7636029 w 8225337"/>
              <a:gd name="connsiteY432" fmla="*/ 3792817 h 4446604"/>
              <a:gd name="connsiteX433" fmla="*/ 7595072 w 8225337"/>
              <a:gd name="connsiteY433" fmla="*/ 3568027 h 4446604"/>
              <a:gd name="connsiteX434" fmla="*/ 7587452 w 8225337"/>
              <a:gd name="connsiteY434" fmla="*/ 3543261 h 4446604"/>
              <a:gd name="connsiteX435" fmla="*/ 7575069 w 8225337"/>
              <a:gd name="connsiteY435" fmla="*/ 3518496 h 4446604"/>
              <a:gd name="connsiteX436" fmla="*/ 7564592 w 8225337"/>
              <a:gd name="connsiteY436" fmla="*/ 3492779 h 4446604"/>
              <a:gd name="connsiteX437" fmla="*/ 7500774 w 8225337"/>
              <a:gd name="connsiteY437" fmla="*/ 3342284 h 4446604"/>
              <a:gd name="connsiteX438" fmla="*/ 7495059 w 8225337"/>
              <a:gd name="connsiteY438" fmla="*/ 3319424 h 4446604"/>
              <a:gd name="connsiteX439" fmla="*/ 7444577 w 8225337"/>
              <a:gd name="connsiteY439" fmla="*/ 3192742 h 4446604"/>
              <a:gd name="connsiteX440" fmla="*/ 7316942 w 8225337"/>
              <a:gd name="connsiteY440" fmla="*/ 3250844 h 4446604"/>
              <a:gd name="connsiteX441" fmla="*/ 7307417 w 8225337"/>
              <a:gd name="connsiteY441" fmla="*/ 3273704 h 4446604"/>
              <a:gd name="connsiteX442" fmla="*/ 7281699 w 8225337"/>
              <a:gd name="connsiteY442" fmla="*/ 3322282 h 4446604"/>
              <a:gd name="connsiteX443" fmla="*/ 7271222 w 8225337"/>
              <a:gd name="connsiteY443" fmla="*/ 3334664 h 4446604"/>
              <a:gd name="connsiteX444" fmla="*/ 7143587 w 8225337"/>
              <a:gd name="connsiteY444" fmla="*/ 3301327 h 4446604"/>
              <a:gd name="connsiteX445" fmla="*/ 7252172 w 8225337"/>
              <a:gd name="connsiteY445" fmla="*/ 3231794 h 4446604"/>
              <a:gd name="connsiteX446" fmla="*/ 7259792 w 8225337"/>
              <a:gd name="connsiteY446" fmla="*/ 3208934 h 4446604"/>
              <a:gd name="connsiteX447" fmla="*/ 7284557 w 8225337"/>
              <a:gd name="connsiteY447" fmla="*/ 3070821 h 4446604"/>
              <a:gd name="connsiteX448" fmla="*/ 7302654 w 8225337"/>
              <a:gd name="connsiteY448" fmla="*/ 3060344 h 4446604"/>
              <a:gd name="connsiteX449" fmla="*/ 7449340 w 8225337"/>
              <a:gd name="connsiteY449" fmla="*/ 3060344 h 4446604"/>
              <a:gd name="connsiteX450" fmla="*/ 7476962 w 8225337"/>
              <a:gd name="connsiteY450" fmla="*/ 3066059 h 4446604"/>
              <a:gd name="connsiteX451" fmla="*/ 7588404 w 8225337"/>
              <a:gd name="connsiteY451" fmla="*/ 3252749 h 4446604"/>
              <a:gd name="connsiteX452" fmla="*/ 7597929 w 8225337"/>
              <a:gd name="connsiteY452" fmla="*/ 3280371 h 4446604"/>
              <a:gd name="connsiteX453" fmla="*/ 7698894 w 8225337"/>
              <a:gd name="connsiteY453" fmla="*/ 3488969 h 4446604"/>
              <a:gd name="connsiteX454" fmla="*/ 7701752 w 8225337"/>
              <a:gd name="connsiteY454" fmla="*/ 3509924 h 4446604"/>
              <a:gd name="connsiteX455" fmla="*/ 7701752 w 8225337"/>
              <a:gd name="connsiteY455" fmla="*/ 3530879 h 4446604"/>
              <a:gd name="connsiteX456" fmla="*/ 7756997 w 8225337"/>
              <a:gd name="connsiteY456" fmla="*/ 3759479 h 4446604"/>
              <a:gd name="connsiteX457" fmla="*/ 7777952 w 8225337"/>
              <a:gd name="connsiteY457" fmla="*/ 3771861 h 4446604"/>
              <a:gd name="connsiteX458" fmla="*/ 7797954 w 8225337"/>
              <a:gd name="connsiteY458" fmla="*/ 3782339 h 4446604"/>
              <a:gd name="connsiteX459" fmla="*/ 7919874 w 8225337"/>
              <a:gd name="connsiteY459" fmla="*/ 3894734 h 4446604"/>
              <a:gd name="connsiteX460" fmla="*/ 7924637 w 8225337"/>
              <a:gd name="connsiteY460" fmla="*/ 3919499 h 4446604"/>
              <a:gd name="connsiteX461" fmla="*/ 7924637 w 8225337"/>
              <a:gd name="connsiteY461" fmla="*/ 4023321 h 4446604"/>
              <a:gd name="connsiteX462" fmla="*/ 7927494 w 8225337"/>
              <a:gd name="connsiteY462" fmla="*/ 4044277 h 4446604"/>
              <a:gd name="connsiteX463" fmla="*/ 7928447 w 8225337"/>
              <a:gd name="connsiteY463" fmla="*/ 4060469 h 4446604"/>
              <a:gd name="connsiteX464" fmla="*/ 6504 w 8225337"/>
              <a:gd name="connsiteY464" fmla="*/ 4409084 h 4446604"/>
              <a:gd name="connsiteX465" fmla="*/ 9362 w 8225337"/>
              <a:gd name="connsiteY465" fmla="*/ 4439564 h 4446604"/>
              <a:gd name="connsiteX466" fmla="*/ 7980834 w 8225337"/>
              <a:gd name="connsiteY466" fmla="*/ 4439564 h 4446604"/>
              <a:gd name="connsiteX467" fmla="*/ 7997979 w 8225337"/>
              <a:gd name="connsiteY467" fmla="*/ 4439564 h 4446604"/>
              <a:gd name="connsiteX468" fmla="*/ 8056082 w 8225337"/>
              <a:gd name="connsiteY468" fmla="*/ 4441469 h 4446604"/>
              <a:gd name="connsiteX469" fmla="*/ 8074179 w 8225337"/>
              <a:gd name="connsiteY469" fmla="*/ 4441469 h 4446604"/>
              <a:gd name="connsiteX470" fmla="*/ 8198957 w 8225337"/>
              <a:gd name="connsiteY470" fmla="*/ 4435754 h 4446604"/>
              <a:gd name="connsiteX471" fmla="*/ 8044652 w 8225337"/>
              <a:gd name="connsiteY471" fmla="*/ 4158577 h 4446604"/>
              <a:gd name="connsiteX472" fmla="*/ 8029412 w 8225337"/>
              <a:gd name="connsiteY472" fmla="*/ 4138574 h 4446604"/>
              <a:gd name="connsiteX473" fmla="*/ 8014172 w 8225337"/>
              <a:gd name="connsiteY473" fmla="*/ 4118571 h 4446604"/>
              <a:gd name="connsiteX474" fmla="*/ 7998932 w 8225337"/>
              <a:gd name="connsiteY474" fmla="*/ 4100474 h 4446604"/>
              <a:gd name="connsiteX475" fmla="*/ 7971309 w 8225337"/>
              <a:gd name="connsiteY475" fmla="*/ 4031894 h 4446604"/>
              <a:gd name="connsiteX476" fmla="*/ 7968452 w 8225337"/>
              <a:gd name="connsiteY476" fmla="*/ 4006177 h 4446604"/>
              <a:gd name="connsiteX477" fmla="*/ 7966547 w 8225337"/>
              <a:gd name="connsiteY477" fmla="*/ 3985221 h 4446604"/>
              <a:gd name="connsiteX478" fmla="*/ 7971309 w 8225337"/>
              <a:gd name="connsiteY478" fmla="*/ 3960457 h 4446604"/>
              <a:gd name="connsiteX479" fmla="*/ 7976072 w 8225337"/>
              <a:gd name="connsiteY479" fmla="*/ 3931882 h 4446604"/>
              <a:gd name="connsiteX480" fmla="*/ 7828434 w 8225337"/>
              <a:gd name="connsiteY480" fmla="*/ 3749002 h 4446604"/>
              <a:gd name="connsiteX481" fmla="*/ 7803669 w 8225337"/>
              <a:gd name="connsiteY481" fmla="*/ 3739477 h 4446604"/>
              <a:gd name="connsiteX482" fmla="*/ 7757949 w 8225337"/>
              <a:gd name="connsiteY482" fmla="*/ 3713759 h 4446604"/>
              <a:gd name="connsiteX483" fmla="*/ 7739852 w 8225337"/>
              <a:gd name="connsiteY483" fmla="*/ 3672802 h 4446604"/>
              <a:gd name="connsiteX484" fmla="*/ 7750329 w 8225337"/>
              <a:gd name="connsiteY484" fmla="*/ 3532784 h 4446604"/>
              <a:gd name="connsiteX485" fmla="*/ 7752234 w 8225337"/>
              <a:gd name="connsiteY485" fmla="*/ 3485159 h 4446604"/>
              <a:gd name="connsiteX486" fmla="*/ 7750329 w 8225337"/>
              <a:gd name="connsiteY486" fmla="*/ 3462299 h 4446604"/>
              <a:gd name="connsiteX487" fmla="*/ 7744615 w 8225337"/>
              <a:gd name="connsiteY487" fmla="*/ 3442296 h 4446604"/>
              <a:gd name="connsiteX488" fmla="*/ 7637934 w 8225337"/>
              <a:gd name="connsiteY488" fmla="*/ 3232746 h 4446604"/>
              <a:gd name="connsiteX489" fmla="*/ 7630315 w 8225337"/>
              <a:gd name="connsiteY489" fmla="*/ 3205124 h 4446604"/>
              <a:gd name="connsiteX490" fmla="*/ 7619837 w 8225337"/>
              <a:gd name="connsiteY490" fmla="*/ 3157499 h 4446604"/>
              <a:gd name="connsiteX491" fmla="*/ 7610312 w 8225337"/>
              <a:gd name="connsiteY491" fmla="*/ 3108921 h 4446604"/>
              <a:gd name="connsiteX492" fmla="*/ 7386474 w 8225337"/>
              <a:gd name="connsiteY492" fmla="*/ 2987002 h 4446604"/>
              <a:gd name="connsiteX493" fmla="*/ 7363615 w 8225337"/>
              <a:gd name="connsiteY493" fmla="*/ 2991764 h 4446604"/>
              <a:gd name="connsiteX494" fmla="*/ 7214072 w 8225337"/>
              <a:gd name="connsiteY494" fmla="*/ 2991764 h 4446604"/>
              <a:gd name="connsiteX495" fmla="*/ 7196927 w 8225337"/>
              <a:gd name="connsiteY495" fmla="*/ 3189884 h 4446604"/>
              <a:gd name="connsiteX496" fmla="*/ 7181687 w 8225337"/>
              <a:gd name="connsiteY496" fmla="*/ 3205124 h 4446604"/>
              <a:gd name="connsiteX497" fmla="*/ 6980709 w 8225337"/>
              <a:gd name="connsiteY497" fmla="*/ 3205124 h 4446604"/>
              <a:gd name="connsiteX498" fmla="*/ 6957849 w 8225337"/>
              <a:gd name="connsiteY498" fmla="*/ 3195599 h 4446604"/>
              <a:gd name="connsiteX499" fmla="*/ 6871172 w 8225337"/>
              <a:gd name="connsiteY499" fmla="*/ 3187979 h 4446604"/>
              <a:gd name="connsiteX500" fmla="*/ 6851169 w 8225337"/>
              <a:gd name="connsiteY500" fmla="*/ 3193694 h 4446604"/>
              <a:gd name="connsiteX501" fmla="*/ 6647334 w 8225337"/>
              <a:gd name="connsiteY501" fmla="*/ 3132734 h 4446604"/>
              <a:gd name="connsiteX502" fmla="*/ 6633999 w 8225337"/>
              <a:gd name="connsiteY502" fmla="*/ 3115589 h 4446604"/>
              <a:gd name="connsiteX503" fmla="*/ 6629237 w 8225337"/>
              <a:gd name="connsiteY503" fmla="*/ 3071774 h 4446604"/>
              <a:gd name="connsiteX504" fmla="*/ 6631142 w 8225337"/>
              <a:gd name="connsiteY504" fmla="*/ 3062249 h 4446604"/>
              <a:gd name="connsiteX505" fmla="*/ 6707342 w 8225337"/>
              <a:gd name="connsiteY505" fmla="*/ 2896514 h 4446604"/>
              <a:gd name="connsiteX506" fmla="*/ 6552084 w 8225337"/>
              <a:gd name="connsiteY506" fmla="*/ 2806979 h 4446604"/>
              <a:gd name="connsiteX507" fmla="*/ 6532082 w 8225337"/>
              <a:gd name="connsiteY507" fmla="*/ 2793644 h 4446604"/>
              <a:gd name="connsiteX508" fmla="*/ 6507317 w 8225337"/>
              <a:gd name="connsiteY508" fmla="*/ 2734589 h 4446604"/>
              <a:gd name="connsiteX509" fmla="*/ 6505412 w 8225337"/>
              <a:gd name="connsiteY509" fmla="*/ 2729827 h 4446604"/>
              <a:gd name="connsiteX510" fmla="*/ 6391112 w 8225337"/>
              <a:gd name="connsiteY510" fmla="*/ 2597429 h 4446604"/>
              <a:gd name="connsiteX511" fmla="*/ 6371109 w 8225337"/>
              <a:gd name="connsiteY511" fmla="*/ 2580284 h 4446604"/>
              <a:gd name="connsiteX512" fmla="*/ 6285384 w 8225337"/>
              <a:gd name="connsiteY512" fmla="*/ 2438361 h 4446604"/>
              <a:gd name="connsiteX513" fmla="*/ 6273002 w 8225337"/>
              <a:gd name="connsiteY513" fmla="*/ 2410739 h 4446604"/>
              <a:gd name="connsiteX514" fmla="*/ 6209184 w 8225337"/>
              <a:gd name="connsiteY514" fmla="*/ 2284057 h 4446604"/>
              <a:gd name="connsiteX515" fmla="*/ 6195849 w 8225337"/>
              <a:gd name="connsiteY515" fmla="*/ 2259292 h 4446604"/>
              <a:gd name="connsiteX516" fmla="*/ 6142509 w 8225337"/>
              <a:gd name="connsiteY516" fmla="*/ 2131657 h 4446604"/>
              <a:gd name="connsiteX517" fmla="*/ 6137747 w 8225337"/>
              <a:gd name="connsiteY517" fmla="*/ 2104034 h 4446604"/>
              <a:gd name="connsiteX518" fmla="*/ 6127269 w 8225337"/>
              <a:gd name="connsiteY518" fmla="*/ 1992592 h 4446604"/>
              <a:gd name="connsiteX519" fmla="*/ 6124412 w 8225337"/>
              <a:gd name="connsiteY519" fmla="*/ 1986876 h 4446604"/>
              <a:gd name="connsiteX520" fmla="*/ 6103457 w 8225337"/>
              <a:gd name="connsiteY520" fmla="*/ 1877339 h 4446604"/>
              <a:gd name="connsiteX521" fmla="*/ 6086312 w 8225337"/>
              <a:gd name="connsiteY521" fmla="*/ 1828761 h 4446604"/>
              <a:gd name="connsiteX522" fmla="*/ 6063452 w 8225337"/>
              <a:gd name="connsiteY522" fmla="*/ 1790661 h 4446604"/>
              <a:gd name="connsiteX523" fmla="*/ 5949152 w 8225337"/>
              <a:gd name="connsiteY523" fmla="*/ 1512531 h 4446604"/>
              <a:gd name="connsiteX524" fmla="*/ 5944390 w 8225337"/>
              <a:gd name="connsiteY524" fmla="*/ 1472526 h 4446604"/>
              <a:gd name="connsiteX525" fmla="*/ 5892954 w 8225337"/>
              <a:gd name="connsiteY525" fmla="*/ 1326794 h 4446604"/>
              <a:gd name="connsiteX526" fmla="*/ 5860569 w 8225337"/>
              <a:gd name="connsiteY526" fmla="*/ 1290599 h 4446604"/>
              <a:gd name="connsiteX527" fmla="*/ 5832947 w 8225337"/>
              <a:gd name="connsiteY527" fmla="*/ 1269644 h 4446604"/>
              <a:gd name="connsiteX528" fmla="*/ 5872952 w 8225337"/>
              <a:gd name="connsiteY528" fmla="*/ 1284884 h 4446604"/>
              <a:gd name="connsiteX529" fmla="*/ 5842472 w 8225337"/>
              <a:gd name="connsiteY529" fmla="*/ 1275359 h 4446604"/>
              <a:gd name="connsiteX530" fmla="*/ 5554817 w 8225337"/>
              <a:gd name="connsiteY530" fmla="*/ 1061047 h 4446604"/>
              <a:gd name="connsiteX531" fmla="*/ 5539577 w 8225337"/>
              <a:gd name="connsiteY531" fmla="*/ 1038186 h 4446604"/>
              <a:gd name="connsiteX532" fmla="*/ 5472902 w 8225337"/>
              <a:gd name="connsiteY532" fmla="*/ 826731 h 4446604"/>
              <a:gd name="connsiteX533" fmla="*/ 5455757 w 8225337"/>
              <a:gd name="connsiteY533" fmla="*/ 809586 h 4446604"/>
              <a:gd name="connsiteX534" fmla="*/ 5350982 w 8225337"/>
              <a:gd name="connsiteY534" fmla="*/ 738149 h 4446604"/>
              <a:gd name="connsiteX535" fmla="*/ 5333837 w 8225337"/>
              <a:gd name="connsiteY535" fmla="*/ 728624 h 4446604"/>
              <a:gd name="connsiteX536" fmla="*/ 5288117 w 8225337"/>
              <a:gd name="connsiteY536" fmla="*/ 701001 h 4446604"/>
              <a:gd name="connsiteX537" fmla="*/ 5270019 w 8225337"/>
              <a:gd name="connsiteY537" fmla="*/ 688619 h 4446604"/>
              <a:gd name="connsiteX538" fmla="*/ 5221442 w 8225337"/>
              <a:gd name="connsiteY538" fmla="*/ 660996 h 4446604"/>
              <a:gd name="connsiteX539" fmla="*/ 5203344 w 8225337"/>
              <a:gd name="connsiteY539" fmla="*/ 653376 h 4446604"/>
              <a:gd name="connsiteX540" fmla="*/ 5178579 w 8225337"/>
              <a:gd name="connsiteY540" fmla="*/ 642899 h 4446604"/>
              <a:gd name="connsiteX541" fmla="*/ 5153815 w 8225337"/>
              <a:gd name="connsiteY541" fmla="*/ 635279 h 4446604"/>
              <a:gd name="connsiteX542" fmla="*/ 5009034 w 8225337"/>
              <a:gd name="connsiteY542" fmla="*/ 546696 h 4446604"/>
              <a:gd name="connsiteX543" fmla="*/ 5024274 w 8225337"/>
              <a:gd name="connsiteY543" fmla="*/ 528599 h 4446604"/>
              <a:gd name="connsiteX544" fmla="*/ 5049992 w 8225337"/>
              <a:gd name="connsiteY544" fmla="*/ 519074 h 4446604"/>
              <a:gd name="connsiteX545" fmla="*/ 5077615 w 8225337"/>
              <a:gd name="connsiteY545" fmla="*/ 386676 h 4446604"/>
              <a:gd name="connsiteX546" fmla="*/ 4876637 w 8225337"/>
              <a:gd name="connsiteY546" fmla="*/ 271424 h 4446604"/>
              <a:gd name="connsiteX547" fmla="*/ 4858539 w 8225337"/>
              <a:gd name="connsiteY547" fmla="*/ 254279 h 4446604"/>
              <a:gd name="connsiteX548" fmla="*/ 4803294 w 8225337"/>
              <a:gd name="connsiteY548" fmla="*/ 167601 h 4446604"/>
              <a:gd name="connsiteX549" fmla="*/ 4792817 w 8225337"/>
              <a:gd name="connsiteY549" fmla="*/ 141884 h 4446604"/>
              <a:gd name="connsiteX550" fmla="*/ 4775672 w 8225337"/>
              <a:gd name="connsiteY550" fmla="*/ 121881 h 4446604"/>
              <a:gd name="connsiteX551" fmla="*/ 4648037 w 8225337"/>
              <a:gd name="connsiteY551" fmla="*/ 25679 h 4446604"/>
              <a:gd name="connsiteX552" fmla="*/ 4627082 w 8225337"/>
              <a:gd name="connsiteY552" fmla="*/ 13296 h 4446604"/>
              <a:gd name="connsiteX553" fmla="*/ 4604222 w 8225337"/>
              <a:gd name="connsiteY553" fmla="*/ 2819 h 4446604"/>
              <a:gd name="connsiteX554" fmla="*/ 4334664 w 8225337"/>
              <a:gd name="connsiteY554" fmla="*/ 165696 h 4446604"/>
              <a:gd name="connsiteX555" fmla="*/ 4311804 w 8225337"/>
              <a:gd name="connsiteY555" fmla="*/ 182841 h 4446604"/>
              <a:gd name="connsiteX556" fmla="*/ 4284182 w 8225337"/>
              <a:gd name="connsiteY556" fmla="*/ 192366 h 4446604"/>
              <a:gd name="connsiteX557" fmla="*/ 4264179 w 8225337"/>
              <a:gd name="connsiteY557" fmla="*/ 199986 h 4446604"/>
              <a:gd name="connsiteX558" fmla="*/ 4216554 w 8225337"/>
              <a:gd name="connsiteY558" fmla="*/ 251421 h 4446604"/>
              <a:gd name="connsiteX559" fmla="*/ 4203219 w 8225337"/>
              <a:gd name="connsiteY559" fmla="*/ 276186 h 4446604"/>
              <a:gd name="connsiteX560" fmla="*/ 4125114 w 8225337"/>
              <a:gd name="connsiteY560" fmla="*/ 454304 h 4446604"/>
              <a:gd name="connsiteX561" fmla="*/ 4107969 w 8225337"/>
              <a:gd name="connsiteY561" fmla="*/ 479069 h 4446604"/>
              <a:gd name="connsiteX562" fmla="*/ 4089872 w 8225337"/>
              <a:gd name="connsiteY562" fmla="*/ 504786 h 4446604"/>
              <a:gd name="connsiteX563" fmla="*/ 3972714 w 8225337"/>
              <a:gd name="connsiteY563" fmla="*/ 529551 h 4446604"/>
              <a:gd name="connsiteX564" fmla="*/ 3848889 w 8225337"/>
              <a:gd name="connsiteY564" fmla="*/ 669569 h 4446604"/>
              <a:gd name="connsiteX565" fmla="*/ 3831744 w 8225337"/>
              <a:gd name="connsiteY565" fmla="*/ 667664 h 4446604"/>
              <a:gd name="connsiteX566" fmla="*/ 3783167 w 8225337"/>
              <a:gd name="connsiteY566" fmla="*/ 658139 h 4446604"/>
              <a:gd name="connsiteX567" fmla="*/ 3755544 w 8225337"/>
              <a:gd name="connsiteY567" fmla="*/ 650519 h 4446604"/>
              <a:gd name="connsiteX568" fmla="*/ 3707919 w 8225337"/>
              <a:gd name="connsiteY568" fmla="*/ 614324 h 4446604"/>
              <a:gd name="connsiteX569" fmla="*/ 3683154 w 8225337"/>
              <a:gd name="connsiteY569" fmla="*/ 597179 h 4446604"/>
              <a:gd name="connsiteX570" fmla="*/ 3629814 w 8225337"/>
              <a:gd name="connsiteY570" fmla="*/ 487641 h 4446604"/>
              <a:gd name="connsiteX571" fmla="*/ 3425979 w 8225337"/>
              <a:gd name="connsiteY571" fmla="*/ 554316 h 4446604"/>
              <a:gd name="connsiteX572" fmla="*/ 3407882 w 8225337"/>
              <a:gd name="connsiteY572" fmla="*/ 552411 h 4446604"/>
              <a:gd name="connsiteX573" fmla="*/ 3349779 w 8225337"/>
              <a:gd name="connsiteY573" fmla="*/ 527646 h 4446604"/>
              <a:gd name="connsiteX574" fmla="*/ 3322157 w 8225337"/>
              <a:gd name="connsiteY574" fmla="*/ 510501 h 4446604"/>
              <a:gd name="connsiteX575" fmla="*/ 3291677 w 8225337"/>
              <a:gd name="connsiteY575" fmla="*/ 502881 h 4446604"/>
              <a:gd name="connsiteX576" fmla="*/ 3186902 w 8225337"/>
              <a:gd name="connsiteY576" fmla="*/ 650519 h 4446604"/>
              <a:gd name="connsiteX577" fmla="*/ 3154517 w 8225337"/>
              <a:gd name="connsiteY577" fmla="*/ 747674 h 4446604"/>
              <a:gd name="connsiteX578" fmla="*/ 3146897 w 8225337"/>
              <a:gd name="connsiteY578" fmla="*/ 765771 h 4446604"/>
              <a:gd name="connsiteX579" fmla="*/ 3044979 w 8225337"/>
              <a:gd name="connsiteY579" fmla="*/ 896264 h 4446604"/>
              <a:gd name="connsiteX580" fmla="*/ 2986877 w 8225337"/>
              <a:gd name="connsiteY580" fmla="*/ 1151534 h 4446604"/>
              <a:gd name="connsiteX581" fmla="*/ 2968779 w 8225337"/>
              <a:gd name="connsiteY581" fmla="*/ 1161059 h 4446604"/>
              <a:gd name="connsiteX582" fmla="*/ 2953539 w 8225337"/>
              <a:gd name="connsiteY582" fmla="*/ 1173441 h 4446604"/>
              <a:gd name="connsiteX583" fmla="*/ 2936394 w 8225337"/>
              <a:gd name="connsiteY583" fmla="*/ 1202016 h 4446604"/>
              <a:gd name="connsiteX584" fmla="*/ 2896389 w 8225337"/>
              <a:gd name="connsiteY584" fmla="*/ 1620164 h 4446604"/>
              <a:gd name="connsiteX585" fmla="*/ 2893532 w 8225337"/>
              <a:gd name="connsiteY585" fmla="*/ 1668742 h 4446604"/>
              <a:gd name="connsiteX586" fmla="*/ 2891627 w 8225337"/>
              <a:gd name="connsiteY586" fmla="*/ 1693506 h 4446604"/>
              <a:gd name="connsiteX587" fmla="*/ 2886864 w 8225337"/>
              <a:gd name="connsiteY587" fmla="*/ 1719224 h 4446604"/>
              <a:gd name="connsiteX588" fmla="*/ 2797329 w 8225337"/>
              <a:gd name="connsiteY588" fmla="*/ 1807806 h 4446604"/>
              <a:gd name="connsiteX589" fmla="*/ 2772564 w 8225337"/>
              <a:gd name="connsiteY589" fmla="*/ 1807806 h 4446604"/>
              <a:gd name="connsiteX590" fmla="*/ 2746847 w 8225337"/>
              <a:gd name="connsiteY590" fmla="*/ 1809711 h 4446604"/>
              <a:gd name="connsiteX591" fmla="*/ 2638262 w 8225337"/>
              <a:gd name="connsiteY591" fmla="*/ 1800186 h 4446604"/>
              <a:gd name="connsiteX592" fmla="*/ 2607782 w 8225337"/>
              <a:gd name="connsiteY592" fmla="*/ 1795424 h 4446604"/>
              <a:gd name="connsiteX593" fmla="*/ 2470622 w 8225337"/>
              <a:gd name="connsiteY593" fmla="*/ 1820189 h 4446604"/>
              <a:gd name="connsiteX594" fmla="*/ 2452524 w 8225337"/>
              <a:gd name="connsiteY594" fmla="*/ 1837334 h 4446604"/>
              <a:gd name="connsiteX595" fmla="*/ 2403947 w 8225337"/>
              <a:gd name="connsiteY595" fmla="*/ 1904009 h 4446604"/>
              <a:gd name="connsiteX596" fmla="*/ 2391564 w 8225337"/>
              <a:gd name="connsiteY596" fmla="*/ 1924011 h 4446604"/>
              <a:gd name="connsiteX597" fmla="*/ 2350607 w 8225337"/>
              <a:gd name="connsiteY597" fmla="*/ 2036406 h 4446604"/>
              <a:gd name="connsiteX598" fmla="*/ 2337272 w 8225337"/>
              <a:gd name="connsiteY598" fmla="*/ 2056409 h 4446604"/>
              <a:gd name="connsiteX599" fmla="*/ 2225829 w 8225337"/>
              <a:gd name="connsiteY599" fmla="*/ 2165947 h 4446604"/>
              <a:gd name="connsiteX600" fmla="*/ 2202969 w 8225337"/>
              <a:gd name="connsiteY600" fmla="*/ 2181186 h 4446604"/>
              <a:gd name="connsiteX601" fmla="*/ 2122007 w 8225337"/>
              <a:gd name="connsiteY601" fmla="*/ 2348827 h 4446604"/>
              <a:gd name="connsiteX602" fmla="*/ 2117244 w 8225337"/>
              <a:gd name="connsiteY602" fmla="*/ 2371686 h 4446604"/>
              <a:gd name="connsiteX603" fmla="*/ 1847687 w 8225337"/>
              <a:gd name="connsiteY603" fmla="*/ 2619336 h 4446604"/>
              <a:gd name="connsiteX604" fmla="*/ 1820064 w 8225337"/>
              <a:gd name="connsiteY604" fmla="*/ 2628861 h 4446604"/>
              <a:gd name="connsiteX605" fmla="*/ 1774344 w 8225337"/>
              <a:gd name="connsiteY605" fmla="*/ 2638386 h 4446604"/>
              <a:gd name="connsiteX606" fmla="*/ 1751484 w 8225337"/>
              <a:gd name="connsiteY606" fmla="*/ 2641244 h 4446604"/>
              <a:gd name="connsiteX607" fmla="*/ 1696239 w 8225337"/>
              <a:gd name="connsiteY607" fmla="*/ 2630767 h 4446604"/>
              <a:gd name="connsiteX608" fmla="*/ 1678142 w 8225337"/>
              <a:gd name="connsiteY608" fmla="*/ 2612669 h 4446604"/>
              <a:gd name="connsiteX609" fmla="*/ 1390487 w 8225337"/>
              <a:gd name="connsiteY609" fmla="*/ 2501227 h 4446604"/>
              <a:gd name="connsiteX610" fmla="*/ 1361912 w 8225337"/>
              <a:gd name="connsiteY610" fmla="*/ 2501227 h 4446604"/>
              <a:gd name="connsiteX611" fmla="*/ 1197129 w 8225337"/>
              <a:gd name="connsiteY611" fmla="*/ 2442172 h 4446604"/>
              <a:gd name="connsiteX612" fmla="*/ 1148552 w 8225337"/>
              <a:gd name="connsiteY612" fmla="*/ 2489796 h 4446604"/>
              <a:gd name="connsiteX613" fmla="*/ 1133312 w 8225337"/>
              <a:gd name="connsiteY613" fmla="*/ 2520277 h 4446604"/>
              <a:gd name="connsiteX614" fmla="*/ 1093307 w 8225337"/>
              <a:gd name="connsiteY614" fmla="*/ 2626957 h 4446604"/>
              <a:gd name="connsiteX615" fmla="*/ 1078067 w 8225337"/>
              <a:gd name="connsiteY615" fmla="*/ 2640292 h 4446604"/>
              <a:gd name="connsiteX616" fmla="*/ 1062827 w 8225337"/>
              <a:gd name="connsiteY616" fmla="*/ 2663152 h 4446604"/>
              <a:gd name="connsiteX617" fmla="*/ 1049492 w 8225337"/>
              <a:gd name="connsiteY617" fmla="*/ 2686011 h 4446604"/>
              <a:gd name="connsiteX618" fmla="*/ 1041872 w 8225337"/>
              <a:gd name="connsiteY618" fmla="*/ 2713634 h 4446604"/>
              <a:gd name="connsiteX619" fmla="*/ 1029489 w 8225337"/>
              <a:gd name="connsiteY619" fmla="*/ 2733636 h 4446604"/>
              <a:gd name="connsiteX620" fmla="*/ 965672 w 8225337"/>
              <a:gd name="connsiteY620" fmla="*/ 2815552 h 4446604"/>
              <a:gd name="connsiteX621" fmla="*/ 958052 w 8225337"/>
              <a:gd name="connsiteY621" fmla="*/ 2838411 h 4446604"/>
              <a:gd name="connsiteX622" fmla="*/ 991389 w 8225337"/>
              <a:gd name="connsiteY622" fmla="*/ 2998432 h 4446604"/>
              <a:gd name="connsiteX623" fmla="*/ 983769 w 8225337"/>
              <a:gd name="connsiteY623" fmla="*/ 3024149 h 4446604"/>
              <a:gd name="connsiteX624" fmla="*/ 912332 w 8225337"/>
              <a:gd name="connsiteY624" fmla="*/ 3173692 h 4446604"/>
              <a:gd name="connsiteX625" fmla="*/ 899949 w 8225337"/>
              <a:gd name="connsiteY625" fmla="*/ 3198457 h 4446604"/>
              <a:gd name="connsiteX626" fmla="*/ 886614 w 8225337"/>
              <a:gd name="connsiteY626" fmla="*/ 3379432 h 4446604"/>
              <a:gd name="connsiteX627" fmla="*/ 892329 w 8225337"/>
              <a:gd name="connsiteY627" fmla="*/ 3405149 h 4446604"/>
              <a:gd name="connsiteX628" fmla="*/ 884709 w 8225337"/>
              <a:gd name="connsiteY628" fmla="*/ 3522307 h 4446604"/>
              <a:gd name="connsiteX629" fmla="*/ 866612 w 8225337"/>
              <a:gd name="connsiteY629" fmla="*/ 3537546 h 4446604"/>
              <a:gd name="connsiteX630" fmla="*/ 717069 w 8225337"/>
              <a:gd name="connsiteY630" fmla="*/ 3590886 h 4446604"/>
              <a:gd name="connsiteX631" fmla="*/ 696114 w 8225337"/>
              <a:gd name="connsiteY631" fmla="*/ 3598507 h 4446604"/>
              <a:gd name="connsiteX632" fmla="*/ 629439 w 8225337"/>
              <a:gd name="connsiteY632" fmla="*/ 3613746 h 4446604"/>
              <a:gd name="connsiteX633" fmla="*/ 606579 w 8225337"/>
              <a:gd name="connsiteY633" fmla="*/ 3619461 h 4446604"/>
              <a:gd name="connsiteX634" fmla="*/ 517044 w 8225337"/>
              <a:gd name="connsiteY634" fmla="*/ 3665182 h 4446604"/>
              <a:gd name="connsiteX635" fmla="*/ 492279 w 8225337"/>
              <a:gd name="connsiteY635" fmla="*/ 3674707 h 4446604"/>
              <a:gd name="connsiteX636" fmla="*/ 396077 w 8225337"/>
              <a:gd name="connsiteY636" fmla="*/ 3811867 h 4446604"/>
              <a:gd name="connsiteX637" fmla="*/ 317972 w 8225337"/>
              <a:gd name="connsiteY637" fmla="*/ 3878542 h 4446604"/>
              <a:gd name="connsiteX638" fmla="*/ 302732 w 8225337"/>
              <a:gd name="connsiteY638" fmla="*/ 3901402 h 4446604"/>
              <a:gd name="connsiteX639" fmla="*/ 31269 w 8225337"/>
              <a:gd name="connsiteY639" fmla="*/ 4257637 h 4446604"/>
              <a:gd name="connsiteX640" fmla="*/ 17934 w 8225337"/>
              <a:gd name="connsiteY640" fmla="*/ 4277639 h 4446604"/>
              <a:gd name="connsiteX641" fmla="*/ 789 w 8225337"/>
              <a:gd name="connsiteY641" fmla="*/ 4329074 h 4446604"/>
              <a:gd name="connsiteX642" fmla="*/ 2694 w 8225337"/>
              <a:gd name="connsiteY642" fmla="*/ 4376699 h 4446604"/>
              <a:gd name="connsiteX643" fmla="*/ 6504 w 8225337"/>
              <a:gd name="connsiteY643" fmla="*/ 4409084 h 44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225337" h="4446604">
                <a:moveTo>
                  <a:pt x="2924012" y="1853526"/>
                </a:moveTo>
                <a:cubicBezTo>
                  <a:pt x="2914487" y="1906867"/>
                  <a:pt x="2863052" y="1927822"/>
                  <a:pt x="2819237" y="1934489"/>
                </a:cubicBezTo>
                <a:cubicBezTo>
                  <a:pt x="2811617" y="1934489"/>
                  <a:pt x="2805902" y="1936394"/>
                  <a:pt x="2798282" y="1936394"/>
                </a:cubicBezTo>
                <a:cubicBezTo>
                  <a:pt x="2792567" y="1938299"/>
                  <a:pt x="2784947" y="1938299"/>
                  <a:pt x="2778279" y="1939251"/>
                </a:cubicBezTo>
                <a:cubicBezTo>
                  <a:pt x="2768754" y="1941156"/>
                  <a:pt x="2761134" y="1941156"/>
                  <a:pt x="2752562" y="1942109"/>
                </a:cubicBezTo>
                <a:cubicBezTo>
                  <a:pt x="2694459" y="1947824"/>
                  <a:pt x="2635404" y="1964969"/>
                  <a:pt x="2579207" y="1987829"/>
                </a:cubicBezTo>
                <a:cubicBezTo>
                  <a:pt x="2573492" y="1990686"/>
                  <a:pt x="2568729" y="1997354"/>
                  <a:pt x="2563967" y="2003069"/>
                </a:cubicBezTo>
                <a:cubicBezTo>
                  <a:pt x="2535392" y="2066886"/>
                  <a:pt x="2563967" y="2148802"/>
                  <a:pt x="2538249" y="2204047"/>
                </a:cubicBezTo>
                <a:cubicBezTo>
                  <a:pt x="2535392" y="2209761"/>
                  <a:pt x="2532534" y="2216429"/>
                  <a:pt x="2527772" y="2222144"/>
                </a:cubicBezTo>
                <a:cubicBezTo>
                  <a:pt x="2515389" y="2234527"/>
                  <a:pt x="2503007" y="2246909"/>
                  <a:pt x="2491577" y="2258339"/>
                </a:cubicBezTo>
                <a:cubicBezTo>
                  <a:pt x="2485862" y="2264054"/>
                  <a:pt x="2479194" y="2270722"/>
                  <a:pt x="2473479" y="2276436"/>
                </a:cubicBezTo>
                <a:cubicBezTo>
                  <a:pt x="2463954" y="2291677"/>
                  <a:pt x="2458239" y="2308822"/>
                  <a:pt x="2452524" y="2325014"/>
                </a:cubicBezTo>
                <a:cubicBezTo>
                  <a:pt x="2447762" y="2334539"/>
                  <a:pt x="2444904" y="2342159"/>
                  <a:pt x="2442999" y="2350732"/>
                </a:cubicBezTo>
                <a:cubicBezTo>
                  <a:pt x="2424902" y="2393594"/>
                  <a:pt x="2404899" y="2432647"/>
                  <a:pt x="2391564" y="2473604"/>
                </a:cubicBezTo>
                <a:cubicBezTo>
                  <a:pt x="2388707" y="2478367"/>
                  <a:pt x="2385849" y="2485986"/>
                  <a:pt x="2383944" y="2491702"/>
                </a:cubicBezTo>
                <a:cubicBezTo>
                  <a:pt x="2381087" y="2499321"/>
                  <a:pt x="2379182" y="2506942"/>
                  <a:pt x="2378229" y="2516467"/>
                </a:cubicBezTo>
                <a:cubicBezTo>
                  <a:pt x="2367752" y="2575521"/>
                  <a:pt x="2324889" y="2608859"/>
                  <a:pt x="2279169" y="2639339"/>
                </a:cubicBezTo>
                <a:cubicBezTo>
                  <a:pt x="2271549" y="2645054"/>
                  <a:pt x="2265834" y="2649817"/>
                  <a:pt x="2258214" y="2656484"/>
                </a:cubicBezTo>
                <a:cubicBezTo>
                  <a:pt x="2240117" y="2666009"/>
                  <a:pt x="2237259" y="2682202"/>
                  <a:pt x="2237259" y="2700299"/>
                </a:cubicBezTo>
                <a:cubicBezTo>
                  <a:pt x="2237259" y="2706014"/>
                  <a:pt x="2237259" y="2712682"/>
                  <a:pt x="2237259" y="2717444"/>
                </a:cubicBezTo>
                <a:cubicBezTo>
                  <a:pt x="2237259" y="2727921"/>
                  <a:pt x="2235354" y="2735542"/>
                  <a:pt x="2232497" y="2743161"/>
                </a:cubicBezTo>
                <a:cubicBezTo>
                  <a:pt x="2222019" y="2748877"/>
                  <a:pt x="2207732" y="2763164"/>
                  <a:pt x="2196302" y="2770784"/>
                </a:cubicBezTo>
                <a:cubicBezTo>
                  <a:pt x="2188682" y="2773642"/>
                  <a:pt x="2181062" y="2775546"/>
                  <a:pt x="2173442" y="2776499"/>
                </a:cubicBezTo>
                <a:cubicBezTo>
                  <a:pt x="2167727" y="2778404"/>
                  <a:pt x="2161059" y="2779357"/>
                  <a:pt x="2153439" y="2782214"/>
                </a:cubicBezTo>
                <a:cubicBezTo>
                  <a:pt x="2147724" y="2784119"/>
                  <a:pt x="2140104" y="2785071"/>
                  <a:pt x="2133437" y="2787929"/>
                </a:cubicBezTo>
                <a:cubicBezTo>
                  <a:pt x="2121054" y="2789834"/>
                  <a:pt x="2110577" y="2795549"/>
                  <a:pt x="2101052" y="2803169"/>
                </a:cubicBezTo>
                <a:cubicBezTo>
                  <a:pt x="2096289" y="2807932"/>
                  <a:pt x="2093432" y="2810789"/>
                  <a:pt x="2088669" y="2815552"/>
                </a:cubicBezTo>
                <a:cubicBezTo>
                  <a:pt x="2050569" y="2843174"/>
                  <a:pt x="2062952" y="2897467"/>
                  <a:pt x="2090574" y="2930804"/>
                </a:cubicBezTo>
                <a:cubicBezTo>
                  <a:pt x="2122959" y="2958427"/>
                  <a:pt x="2148677" y="2917469"/>
                  <a:pt x="2172489" y="2917469"/>
                </a:cubicBezTo>
                <a:cubicBezTo>
                  <a:pt x="2180109" y="2914611"/>
                  <a:pt x="2187729" y="2912707"/>
                  <a:pt x="2197254" y="2911754"/>
                </a:cubicBezTo>
                <a:cubicBezTo>
                  <a:pt x="2238212" y="2901277"/>
                  <a:pt x="2281074" y="2901277"/>
                  <a:pt x="2326794" y="2906039"/>
                </a:cubicBezTo>
                <a:cubicBezTo>
                  <a:pt x="2334414" y="2906039"/>
                  <a:pt x="2342034" y="2904134"/>
                  <a:pt x="2349654" y="2903182"/>
                </a:cubicBezTo>
                <a:cubicBezTo>
                  <a:pt x="2378229" y="2900324"/>
                  <a:pt x="2407757" y="2893657"/>
                  <a:pt x="2436332" y="2889846"/>
                </a:cubicBezTo>
                <a:cubicBezTo>
                  <a:pt x="2443952" y="2889846"/>
                  <a:pt x="2453477" y="2889846"/>
                  <a:pt x="2461097" y="2889846"/>
                </a:cubicBezTo>
                <a:cubicBezTo>
                  <a:pt x="2535392" y="2891752"/>
                  <a:pt x="2603019" y="2933661"/>
                  <a:pt x="2680172" y="2940329"/>
                </a:cubicBezTo>
                <a:cubicBezTo>
                  <a:pt x="2689697" y="2942234"/>
                  <a:pt x="2697317" y="2942234"/>
                  <a:pt x="2705889" y="2942234"/>
                </a:cubicBezTo>
                <a:cubicBezTo>
                  <a:pt x="2748752" y="2939377"/>
                  <a:pt x="2787804" y="2922232"/>
                  <a:pt x="2822094" y="2878417"/>
                </a:cubicBezTo>
                <a:cubicBezTo>
                  <a:pt x="2858289" y="2830792"/>
                  <a:pt x="2890674" y="2776499"/>
                  <a:pt x="2931632" y="2733636"/>
                </a:cubicBezTo>
                <a:cubicBezTo>
                  <a:pt x="2936394" y="2728874"/>
                  <a:pt x="2941157" y="2726017"/>
                  <a:pt x="2944967" y="2721254"/>
                </a:cubicBezTo>
                <a:cubicBezTo>
                  <a:pt x="2950682" y="2710777"/>
                  <a:pt x="2957349" y="2696489"/>
                  <a:pt x="2957349" y="2683154"/>
                </a:cubicBezTo>
                <a:cubicBezTo>
                  <a:pt x="2957349" y="2688869"/>
                  <a:pt x="2957349" y="2696489"/>
                  <a:pt x="2955444" y="2703157"/>
                </a:cubicBezTo>
                <a:cubicBezTo>
                  <a:pt x="2949729" y="2720302"/>
                  <a:pt x="2943062" y="2736494"/>
                  <a:pt x="2937347" y="2753639"/>
                </a:cubicBezTo>
                <a:cubicBezTo>
                  <a:pt x="2935442" y="2759354"/>
                  <a:pt x="2934489" y="2764117"/>
                  <a:pt x="2932584" y="2770784"/>
                </a:cubicBezTo>
                <a:cubicBezTo>
                  <a:pt x="2917344" y="2806027"/>
                  <a:pt x="2891627" y="2825077"/>
                  <a:pt x="2881149" y="2857461"/>
                </a:cubicBezTo>
                <a:cubicBezTo>
                  <a:pt x="2878292" y="2863177"/>
                  <a:pt x="2875434" y="2870796"/>
                  <a:pt x="2871624" y="2877464"/>
                </a:cubicBezTo>
                <a:cubicBezTo>
                  <a:pt x="2868767" y="2885084"/>
                  <a:pt x="2865909" y="2890799"/>
                  <a:pt x="2862099" y="2895561"/>
                </a:cubicBezTo>
                <a:cubicBezTo>
                  <a:pt x="2859242" y="2900324"/>
                  <a:pt x="2854479" y="2903182"/>
                  <a:pt x="2851622" y="2907944"/>
                </a:cubicBezTo>
                <a:cubicBezTo>
                  <a:pt x="2831619" y="2927946"/>
                  <a:pt x="2818284" y="2940329"/>
                  <a:pt x="2798282" y="2959379"/>
                </a:cubicBezTo>
                <a:cubicBezTo>
                  <a:pt x="2792567" y="2962236"/>
                  <a:pt x="2787804" y="2964142"/>
                  <a:pt x="2781137" y="2966999"/>
                </a:cubicBezTo>
                <a:cubicBezTo>
                  <a:pt x="2776374" y="2968904"/>
                  <a:pt x="2770659" y="2969857"/>
                  <a:pt x="2763039" y="2969857"/>
                </a:cubicBezTo>
                <a:cubicBezTo>
                  <a:pt x="2753514" y="2969857"/>
                  <a:pt x="2743037" y="2971761"/>
                  <a:pt x="2732559" y="2974619"/>
                </a:cubicBezTo>
                <a:cubicBezTo>
                  <a:pt x="2723034" y="2972714"/>
                  <a:pt x="2714462" y="2971761"/>
                  <a:pt x="2704937" y="2969857"/>
                </a:cubicBezTo>
                <a:cubicBezTo>
                  <a:pt x="2654454" y="2966999"/>
                  <a:pt x="2607782" y="2966999"/>
                  <a:pt x="2555394" y="2974619"/>
                </a:cubicBezTo>
                <a:cubicBezTo>
                  <a:pt x="2567777" y="2987002"/>
                  <a:pt x="2587779" y="2974619"/>
                  <a:pt x="2601114" y="2974619"/>
                </a:cubicBezTo>
                <a:cubicBezTo>
                  <a:pt x="2587779" y="2974619"/>
                  <a:pt x="2575397" y="2974619"/>
                  <a:pt x="2567777" y="2980334"/>
                </a:cubicBezTo>
                <a:cubicBezTo>
                  <a:pt x="2563014" y="2987954"/>
                  <a:pt x="2557299" y="2995574"/>
                  <a:pt x="2550632" y="3001289"/>
                </a:cubicBezTo>
                <a:cubicBezTo>
                  <a:pt x="2544917" y="3008909"/>
                  <a:pt x="2538249" y="3013671"/>
                  <a:pt x="2530629" y="3019386"/>
                </a:cubicBezTo>
                <a:cubicBezTo>
                  <a:pt x="2515389" y="3032721"/>
                  <a:pt x="2502054" y="3040342"/>
                  <a:pt x="2482052" y="3040342"/>
                </a:cubicBezTo>
                <a:cubicBezTo>
                  <a:pt x="2439189" y="3032721"/>
                  <a:pt x="2398232" y="3027959"/>
                  <a:pt x="2360132" y="3034627"/>
                </a:cubicBezTo>
                <a:cubicBezTo>
                  <a:pt x="2352512" y="3034627"/>
                  <a:pt x="2344892" y="3036532"/>
                  <a:pt x="2337272" y="3039389"/>
                </a:cubicBezTo>
                <a:cubicBezTo>
                  <a:pt x="2251547" y="3041294"/>
                  <a:pt x="2205827" y="3128924"/>
                  <a:pt x="2142009" y="3158452"/>
                </a:cubicBezTo>
                <a:cubicBezTo>
                  <a:pt x="2134389" y="3161309"/>
                  <a:pt x="2126769" y="3161309"/>
                  <a:pt x="2119149" y="3163214"/>
                </a:cubicBezTo>
                <a:cubicBezTo>
                  <a:pt x="2108672" y="3163214"/>
                  <a:pt x="2098194" y="3163214"/>
                  <a:pt x="2088669" y="3160357"/>
                </a:cubicBezTo>
                <a:cubicBezTo>
                  <a:pt x="2079144" y="3157499"/>
                  <a:pt x="2070572" y="3150832"/>
                  <a:pt x="2061047" y="3142259"/>
                </a:cubicBezTo>
                <a:cubicBezTo>
                  <a:pt x="2009612" y="3088919"/>
                  <a:pt x="1943889" y="3081299"/>
                  <a:pt x="1870547" y="3094634"/>
                </a:cubicBezTo>
                <a:cubicBezTo>
                  <a:pt x="1844829" y="3094634"/>
                  <a:pt x="1838162" y="3068917"/>
                  <a:pt x="1815302" y="3053677"/>
                </a:cubicBezTo>
                <a:cubicBezTo>
                  <a:pt x="1809587" y="3048914"/>
                  <a:pt x="1802919" y="3044152"/>
                  <a:pt x="1797204" y="3040342"/>
                </a:cubicBezTo>
                <a:cubicBezTo>
                  <a:pt x="1764819" y="3017482"/>
                  <a:pt x="1730529" y="3002242"/>
                  <a:pt x="1693382" y="2981286"/>
                </a:cubicBezTo>
                <a:cubicBezTo>
                  <a:pt x="1673379" y="2967952"/>
                  <a:pt x="1667664" y="2953664"/>
                  <a:pt x="1662902" y="2933661"/>
                </a:cubicBezTo>
                <a:cubicBezTo>
                  <a:pt x="1658139" y="2926042"/>
                  <a:pt x="1653377" y="2916517"/>
                  <a:pt x="1647662" y="2907944"/>
                </a:cubicBezTo>
                <a:cubicBezTo>
                  <a:pt x="1642899" y="2900324"/>
                  <a:pt x="1637184" y="2892704"/>
                  <a:pt x="1630517" y="2885084"/>
                </a:cubicBezTo>
                <a:cubicBezTo>
                  <a:pt x="1625754" y="2882227"/>
                  <a:pt x="1620039" y="2880321"/>
                  <a:pt x="1613372" y="2880321"/>
                </a:cubicBezTo>
                <a:cubicBezTo>
                  <a:pt x="1596227" y="2880321"/>
                  <a:pt x="1578129" y="2882227"/>
                  <a:pt x="1561937" y="2883179"/>
                </a:cubicBezTo>
                <a:cubicBezTo>
                  <a:pt x="1552412" y="2885084"/>
                  <a:pt x="1544792" y="2885084"/>
                  <a:pt x="1536219" y="2885084"/>
                </a:cubicBezTo>
                <a:cubicBezTo>
                  <a:pt x="1488594" y="2880321"/>
                  <a:pt x="1429539" y="2833649"/>
                  <a:pt x="1403822" y="2892704"/>
                </a:cubicBezTo>
                <a:cubicBezTo>
                  <a:pt x="1399059" y="2898419"/>
                  <a:pt x="1396202" y="2906039"/>
                  <a:pt x="1393344" y="2915564"/>
                </a:cubicBezTo>
                <a:cubicBezTo>
                  <a:pt x="1378104" y="2958427"/>
                  <a:pt x="1376199" y="3012719"/>
                  <a:pt x="1352387" y="3055582"/>
                </a:cubicBezTo>
                <a:cubicBezTo>
                  <a:pt x="1339052" y="3068917"/>
                  <a:pt x="1324764" y="3075584"/>
                  <a:pt x="1314287" y="3083204"/>
                </a:cubicBezTo>
                <a:cubicBezTo>
                  <a:pt x="1308572" y="3087967"/>
                  <a:pt x="1301904" y="3092729"/>
                  <a:pt x="1297142" y="3098444"/>
                </a:cubicBezTo>
                <a:cubicBezTo>
                  <a:pt x="1291427" y="3103207"/>
                  <a:pt x="1287617" y="3108921"/>
                  <a:pt x="1284759" y="3116542"/>
                </a:cubicBezTo>
                <a:cubicBezTo>
                  <a:pt x="1266662" y="3197504"/>
                  <a:pt x="1312382" y="3277514"/>
                  <a:pt x="1356197" y="3345142"/>
                </a:cubicBezTo>
                <a:cubicBezTo>
                  <a:pt x="1360959" y="3354667"/>
                  <a:pt x="1365722" y="3363239"/>
                  <a:pt x="1366674" y="3370859"/>
                </a:cubicBezTo>
                <a:cubicBezTo>
                  <a:pt x="1383819" y="3448011"/>
                  <a:pt x="1298094" y="3520402"/>
                  <a:pt x="1237134" y="3569932"/>
                </a:cubicBezTo>
                <a:cubicBezTo>
                  <a:pt x="1231419" y="3575646"/>
                  <a:pt x="1226657" y="3583267"/>
                  <a:pt x="1221894" y="3590886"/>
                </a:cubicBezTo>
                <a:cubicBezTo>
                  <a:pt x="1217132" y="3596602"/>
                  <a:pt x="1212369" y="3604221"/>
                  <a:pt x="1206654" y="3608032"/>
                </a:cubicBezTo>
                <a:cubicBezTo>
                  <a:pt x="1081877" y="3621367"/>
                  <a:pt x="1036157" y="3735667"/>
                  <a:pt x="960909" y="3816629"/>
                </a:cubicBezTo>
                <a:cubicBezTo>
                  <a:pt x="955194" y="3819486"/>
                  <a:pt x="947574" y="3824249"/>
                  <a:pt x="939954" y="3826154"/>
                </a:cubicBezTo>
                <a:cubicBezTo>
                  <a:pt x="932334" y="3829011"/>
                  <a:pt x="924714" y="3830917"/>
                  <a:pt x="917094" y="3830917"/>
                </a:cubicBezTo>
                <a:cubicBezTo>
                  <a:pt x="845657" y="3830917"/>
                  <a:pt x="752312" y="3871874"/>
                  <a:pt x="698019" y="3805199"/>
                </a:cubicBezTo>
                <a:cubicBezTo>
                  <a:pt x="693257" y="3802342"/>
                  <a:pt x="688494" y="3797579"/>
                  <a:pt x="682779" y="3794721"/>
                </a:cubicBezTo>
                <a:cubicBezTo>
                  <a:pt x="667539" y="3782339"/>
                  <a:pt x="652299" y="3769957"/>
                  <a:pt x="635154" y="3761384"/>
                </a:cubicBezTo>
                <a:cubicBezTo>
                  <a:pt x="625629" y="3756621"/>
                  <a:pt x="618009" y="3751859"/>
                  <a:pt x="609437" y="3749002"/>
                </a:cubicBezTo>
                <a:cubicBezTo>
                  <a:pt x="598959" y="3739477"/>
                  <a:pt x="586577" y="3736619"/>
                  <a:pt x="574194" y="3736619"/>
                </a:cubicBezTo>
                <a:cubicBezTo>
                  <a:pt x="568479" y="3734714"/>
                  <a:pt x="561812" y="3736619"/>
                  <a:pt x="556097" y="3736619"/>
                </a:cubicBezTo>
                <a:cubicBezTo>
                  <a:pt x="550382" y="3736619"/>
                  <a:pt x="543714" y="3738524"/>
                  <a:pt x="537999" y="3738524"/>
                </a:cubicBezTo>
                <a:cubicBezTo>
                  <a:pt x="542762" y="3732809"/>
                  <a:pt x="550382" y="3728999"/>
                  <a:pt x="556097" y="3725189"/>
                </a:cubicBezTo>
                <a:cubicBezTo>
                  <a:pt x="563717" y="3722332"/>
                  <a:pt x="571337" y="3720427"/>
                  <a:pt x="578957" y="3719474"/>
                </a:cubicBezTo>
                <a:cubicBezTo>
                  <a:pt x="594197" y="3714711"/>
                  <a:pt x="607532" y="3711854"/>
                  <a:pt x="621819" y="3704234"/>
                </a:cubicBezTo>
                <a:cubicBezTo>
                  <a:pt x="629439" y="3704234"/>
                  <a:pt x="638964" y="3704234"/>
                  <a:pt x="646584" y="3702329"/>
                </a:cubicBezTo>
                <a:cubicBezTo>
                  <a:pt x="687542" y="3702329"/>
                  <a:pt x="730404" y="3707092"/>
                  <a:pt x="771362" y="3702329"/>
                </a:cubicBezTo>
                <a:cubicBezTo>
                  <a:pt x="780887" y="3700424"/>
                  <a:pt x="788507" y="3699471"/>
                  <a:pt x="797079" y="3697567"/>
                </a:cubicBezTo>
                <a:cubicBezTo>
                  <a:pt x="847562" y="3684232"/>
                  <a:pt x="891377" y="3661371"/>
                  <a:pt x="929477" y="3626129"/>
                </a:cubicBezTo>
                <a:cubicBezTo>
                  <a:pt x="935192" y="3618509"/>
                  <a:pt x="942812" y="3612794"/>
                  <a:pt x="949479" y="3605174"/>
                </a:cubicBezTo>
                <a:cubicBezTo>
                  <a:pt x="1022822" y="3543261"/>
                  <a:pt x="1056159" y="3434677"/>
                  <a:pt x="975197" y="3365144"/>
                </a:cubicBezTo>
                <a:cubicBezTo>
                  <a:pt x="970434" y="3355619"/>
                  <a:pt x="967577" y="3347046"/>
                  <a:pt x="964719" y="3337521"/>
                </a:cubicBezTo>
                <a:cubicBezTo>
                  <a:pt x="951384" y="3291802"/>
                  <a:pt x="959004" y="3241319"/>
                  <a:pt x="982817" y="3200361"/>
                </a:cubicBezTo>
                <a:cubicBezTo>
                  <a:pt x="987579" y="3194646"/>
                  <a:pt x="992342" y="3187027"/>
                  <a:pt x="996152" y="3179407"/>
                </a:cubicBezTo>
                <a:cubicBezTo>
                  <a:pt x="1026632" y="3136544"/>
                  <a:pt x="1049492" y="3090824"/>
                  <a:pt x="1061874" y="3029864"/>
                </a:cubicBezTo>
                <a:cubicBezTo>
                  <a:pt x="1061874" y="3022244"/>
                  <a:pt x="1063779" y="3012719"/>
                  <a:pt x="1063779" y="3004146"/>
                </a:cubicBezTo>
                <a:cubicBezTo>
                  <a:pt x="1065684" y="2945092"/>
                  <a:pt x="1058064" y="2881274"/>
                  <a:pt x="1069494" y="2823171"/>
                </a:cubicBezTo>
                <a:cubicBezTo>
                  <a:pt x="1072352" y="2815552"/>
                  <a:pt x="1075209" y="2807932"/>
                  <a:pt x="1077114" y="2800311"/>
                </a:cubicBezTo>
                <a:cubicBezTo>
                  <a:pt x="1079019" y="2792692"/>
                  <a:pt x="1079972" y="2783167"/>
                  <a:pt x="1081877" y="2775546"/>
                </a:cubicBezTo>
                <a:cubicBezTo>
                  <a:pt x="1083782" y="2767927"/>
                  <a:pt x="1084734" y="2760307"/>
                  <a:pt x="1087592" y="2752686"/>
                </a:cubicBezTo>
                <a:cubicBezTo>
                  <a:pt x="1093307" y="2740304"/>
                  <a:pt x="1107594" y="2732684"/>
                  <a:pt x="1118072" y="2724111"/>
                </a:cubicBezTo>
                <a:cubicBezTo>
                  <a:pt x="1125692" y="2719349"/>
                  <a:pt x="1131407" y="2716492"/>
                  <a:pt x="1139027" y="2711729"/>
                </a:cubicBezTo>
                <a:cubicBezTo>
                  <a:pt x="1144742" y="2706967"/>
                  <a:pt x="1149504" y="2702204"/>
                  <a:pt x="1152362" y="2699346"/>
                </a:cubicBezTo>
                <a:cubicBezTo>
                  <a:pt x="1172364" y="2666009"/>
                  <a:pt x="1178079" y="2625052"/>
                  <a:pt x="1207607" y="2600286"/>
                </a:cubicBezTo>
                <a:cubicBezTo>
                  <a:pt x="1213322" y="2594571"/>
                  <a:pt x="1220942" y="2589809"/>
                  <a:pt x="1227609" y="2583142"/>
                </a:cubicBezTo>
                <a:cubicBezTo>
                  <a:pt x="1233324" y="2577427"/>
                  <a:pt x="1239992" y="2570759"/>
                  <a:pt x="1245707" y="2563139"/>
                </a:cubicBezTo>
                <a:cubicBezTo>
                  <a:pt x="1251422" y="2558377"/>
                  <a:pt x="1259042" y="2557424"/>
                  <a:pt x="1266662" y="2555519"/>
                </a:cubicBezTo>
                <a:cubicBezTo>
                  <a:pt x="1286664" y="2552661"/>
                  <a:pt x="1309524" y="2558377"/>
                  <a:pt x="1332384" y="2563139"/>
                </a:cubicBezTo>
                <a:cubicBezTo>
                  <a:pt x="1341909" y="2565044"/>
                  <a:pt x="1349529" y="2565996"/>
                  <a:pt x="1357149" y="2565996"/>
                </a:cubicBezTo>
                <a:cubicBezTo>
                  <a:pt x="1422872" y="2556471"/>
                  <a:pt x="1494309" y="2543136"/>
                  <a:pt x="1560984" y="2576474"/>
                </a:cubicBezTo>
                <a:cubicBezTo>
                  <a:pt x="1606704" y="2604096"/>
                  <a:pt x="1566699" y="2665057"/>
                  <a:pt x="1585749" y="2703157"/>
                </a:cubicBezTo>
                <a:cubicBezTo>
                  <a:pt x="1588607" y="2708871"/>
                  <a:pt x="1593369" y="2713634"/>
                  <a:pt x="1599084" y="2718396"/>
                </a:cubicBezTo>
                <a:cubicBezTo>
                  <a:pt x="1609562" y="2726017"/>
                  <a:pt x="1626707" y="2730779"/>
                  <a:pt x="1649567" y="2728874"/>
                </a:cubicBezTo>
                <a:cubicBezTo>
                  <a:pt x="1657187" y="2728874"/>
                  <a:pt x="1664807" y="2730779"/>
                  <a:pt x="1670522" y="2730779"/>
                </a:cubicBezTo>
                <a:cubicBezTo>
                  <a:pt x="1714337" y="2728874"/>
                  <a:pt x="1757199" y="2726017"/>
                  <a:pt x="1800062" y="2726017"/>
                </a:cubicBezTo>
                <a:cubicBezTo>
                  <a:pt x="1805777" y="2726017"/>
                  <a:pt x="1813397" y="2727921"/>
                  <a:pt x="1821017" y="2726017"/>
                </a:cubicBezTo>
                <a:cubicBezTo>
                  <a:pt x="1868642" y="2726017"/>
                  <a:pt x="1915314" y="2703157"/>
                  <a:pt x="1963892" y="2690774"/>
                </a:cubicBezTo>
                <a:cubicBezTo>
                  <a:pt x="1973417" y="2686011"/>
                  <a:pt x="1981989" y="2681249"/>
                  <a:pt x="1991514" y="2677439"/>
                </a:cubicBezTo>
                <a:cubicBezTo>
                  <a:pt x="2039139" y="2652674"/>
                  <a:pt x="2081049" y="2621242"/>
                  <a:pt x="2116292" y="2581236"/>
                </a:cubicBezTo>
                <a:cubicBezTo>
                  <a:pt x="2121054" y="2576474"/>
                  <a:pt x="2125817" y="2570759"/>
                  <a:pt x="2129627" y="2564092"/>
                </a:cubicBezTo>
                <a:cubicBezTo>
                  <a:pt x="2157249" y="2528849"/>
                  <a:pt x="2182967" y="2495511"/>
                  <a:pt x="2190587" y="2454554"/>
                </a:cubicBezTo>
                <a:cubicBezTo>
                  <a:pt x="2193444" y="2446934"/>
                  <a:pt x="2195349" y="2439314"/>
                  <a:pt x="2198207" y="2431694"/>
                </a:cubicBezTo>
                <a:cubicBezTo>
                  <a:pt x="2218209" y="2367877"/>
                  <a:pt x="2238212" y="2306917"/>
                  <a:pt x="2300124" y="2278342"/>
                </a:cubicBezTo>
                <a:cubicBezTo>
                  <a:pt x="2305839" y="2273579"/>
                  <a:pt x="2312507" y="2267864"/>
                  <a:pt x="2317269" y="2263102"/>
                </a:cubicBezTo>
                <a:cubicBezTo>
                  <a:pt x="2334414" y="2245957"/>
                  <a:pt x="2349654" y="2227859"/>
                  <a:pt x="2362989" y="2204999"/>
                </a:cubicBezTo>
                <a:cubicBezTo>
                  <a:pt x="2365847" y="2200236"/>
                  <a:pt x="2370609" y="2194522"/>
                  <a:pt x="2373467" y="2187854"/>
                </a:cubicBezTo>
                <a:cubicBezTo>
                  <a:pt x="2426807" y="2131657"/>
                  <a:pt x="2452524" y="2076411"/>
                  <a:pt x="2469669" y="1996401"/>
                </a:cubicBezTo>
                <a:cubicBezTo>
                  <a:pt x="2472527" y="1988781"/>
                  <a:pt x="2477289" y="1981161"/>
                  <a:pt x="2483004" y="1973542"/>
                </a:cubicBezTo>
                <a:cubicBezTo>
                  <a:pt x="2503007" y="1945919"/>
                  <a:pt x="2530629" y="1927822"/>
                  <a:pt x="2562062" y="1919249"/>
                </a:cubicBezTo>
                <a:cubicBezTo>
                  <a:pt x="2567777" y="1917344"/>
                  <a:pt x="2575397" y="1916392"/>
                  <a:pt x="2583017" y="1914486"/>
                </a:cubicBezTo>
                <a:cubicBezTo>
                  <a:pt x="2625879" y="1904961"/>
                  <a:pt x="2668742" y="1904961"/>
                  <a:pt x="2710652" y="1906867"/>
                </a:cubicBezTo>
                <a:cubicBezTo>
                  <a:pt x="2720177" y="1906867"/>
                  <a:pt x="2727797" y="1906867"/>
                  <a:pt x="2736369" y="1906867"/>
                </a:cubicBezTo>
                <a:cubicBezTo>
                  <a:pt x="2751609" y="1909724"/>
                  <a:pt x="2766849" y="1909724"/>
                  <a:pt x="2782089" y="1908772"/>
                </a:cubicBezTo>
                <a:cubicBezTo>
                  <a:pt x="2789709" y="1906867"/>
                  <a:pt x="2797329" y="1905914"/>
                  <a:pt x="2804949" y="1904009"/>
                </a:cubicBezTo>
                <a:cubicBezTo>
                  <a:pt x="2845907" y="1888769"/>
                  <a:pt x="2878292" y="1875434"/>
                  <a:pt x="2917344" y="1860194"/>
                </a:cubicBezTo>
                <a:cubicBezTo>
                  <a:pt x="2923059" y="1856384"/>
                  <a:pt x="2924012" y="1855431"/>
                  <a:pt x="2924012" y="1853526"/>
                </a:cubicBezTo>
                <a:moveTo>
                  <a:pt x="6679719" y="3301327"/>
                </a:moveTo>
                <a:cubicBezTo>
                  <a:pt x="6661622" y="3316567"/>
                  <a:pt x="6669242" y="3342284"/>
                  <a:pt x="6670194" y="3362286"/>
                </a:cubicBezTo>
                <a:cubicBezTo>
                  <a:pt x="6673052" y="3369907"/>
                  <a:pt x="6675909" y="3375621"/>
                  <a:pt x="6680672" y="3383242"/>
                </a:cubicBezTo>
                <a:cubicBezTo>
                  <a:pt x="6739727" y="3449917"/>
                  <a:pt x="6831167" y="3423246"/>
                  <a:pt x="6911177" y="3449917"/>
                </a:cubicBezTo>
                <a:cubicBezTo>
                  <a:pt x="6786399" y="3490874"/>
                  <a:pt x="6641619" y="3449917"/>
                  <a:pt x="6570182" y="3337521"/>
                </a:cubicBezTo>
                <a:cubicBezTo>
                  <a:pt x="6565419" y="3332759"/>
                  <a:pt x="6562562" y="3327044"/>
                  <a:pt x="6557799" y="3320377"/>
                </a:cubicBezTo>
                <a:cubicBezTo>
                  <a:pt x="6539702" y="3291802"/>
                  <a:pt x="6516842" y="3261321"/>
                  <a:pt x="6486362" y="3247034"/>
                </a:cubicBezTo>
                <a:cubicBezTo>
                  <a:pt x="6483504" y="3245129"/>
                  <a:pt x="6481599" y="3244177"/>
                  <a:pt x="6478742" y="3242271"/>
                </a:cubicBezTo>
                <a:cubicBezTo>
                  <a:pt x="6458740" y="3232746"/>
                  <a:pt x="6435879" y="3228936"/>
                  <a:pt x="6417782" y="3214649"/>
                </a:cubicBezTo>
                <a:cubicBezTo>
                  <a:pt x="6415877" y="3212744"/>
                  <a:pt x="6413019" y="3211792"/>
                  <a:pt x="6412067" y="3211792"/>
                </a:cubicBezTo>
                <a:cubicBezTo>
                  <a:pt x="6409209" y="3208934"/>
                  <a:pt x="6406352" y="3206077"/>
                  <a:pt x="6402542" y="3204171"/>
                </a:cubicBezTo>
                <a:cubicBezTo>
                  <a:pt x="6396827" y="3199409"/>
                  <a:pt x="6392065" y="3193694"/>
                  <a:pt x="6387302" y="3188932"/>
                </a:cubicBezTo>
                <a:cubicBezTo>
                  <a:pt x="6385397" y="3187027"/>
                  <a:pt x="6385397" y="3186074"/>
                  <a:pt x="6384444" y="3184169"/>
                </a:cubicBezTo>
                <a:cubicBezTo>
                  <a:pt x="6378729" y="3173692"/>
                  <a:pt x="6373967" y="3163214"/>
                  <a:pt x="6372062" y="3151784"/>
                </a:cubicBezTo>
                <a:cubicBezTo>
                  <a:pt x="6372062" y="3146069"/>
                  <a:pt x="6370157" y="3139402"/>
                  <a:pt x="6370157" y="3134639"/>
                </a:cubicBezTo>
                <a:cubicBezTo>
                  <a:pt x="6373015" y="3128924"/>
                  <a:pt x="6377777" y="3122257"/>
                  <a:pt x="6380634" y="3116542"/>
                </a:cubicBezTo>
                <a:cubicBezTo>
                  <a:pt x="6458740" y="3065107"/>
                  <a:pt x="6405399" y="2989859"/>
                  <a:pt x="6391112" y="2915564"/>
                </a:cubicBezTo>
                <a:cubicBezTo>
                  <a:pt x="6385397" y="2882227"/>
                  <a:pt x="6339677" y="2887942"/>
                  <a:pt x="6313007" y="2867939"/>
                </a:cubicBezTo>
                <a:cubicBezTo>
                  <a:pt x="6305387" y="2862224"/>
                  <a:pt x="6299672" y="2855557"/>
                  <a:pt x="6293004" y="2847936"/>
                </a:cubicBezTo>
                <a:cubicBezTo>
                  <a:pt x="6288242" y="2842221"/>
                  <a:pt x="6283479" y="2834602"/>
                  <a:pt x="6279669" y="2826982"/>
                </a:cubicBezTo>
                <a:cubicBezTo>
                  <a:pt x="6256809" y="2793644"/>
                  <a:pt x="6233949" y="2760307"/>
                  <a:pt x="6211090" y="2726969"/>
                </a:cubicBezTo>
                <a:cubicBezTo>
                  <a:pt x="6206327" y="2721254"/>
                  <a:pt x="6201565" y="2713634"/>
                  <a:pt x="6197754" y="2706967"/>
                </a:cubicBezTo>
                <a:cubicBezTo>
                  <a:pt x="6161559" y="2638386"/>
                  <a:pt x="6109172" y="2605049"/>
                  <a:pt x="6035829" y="2599334"/>
                </a:cubicBezTo>
                <a:cubicBezTo>
                  <a:pt x="6028209" y="2597429"/>
                  <a:pt x="6022494" y="2597429"/>
                  <a:pt x="6014874" y="2596477"/>
                </a:cubicBezTo>
                <a:cubicBezTo>
                  <a:pt x="5990109" y="2591714"/>
                  <a:pt x="5971059" y="2579332"/>
                  <a:pt x="5948199" y="2583142"/>
                </a:cubicBezTo>
                <a:cubicBezTo>
                  <a:pt x="5940579" y="2581236"/>
                  <a:pt x="5932959" y="2580284"/>
                  <a:pt x="5925340" y="2580284"/>
                </a:cubicBezTo>
                <a:cubicBezTo>
                  <a:pt x="5894859" y="2575521"/>
                  <a:pt x="5866284" y="2572664"/>
                  <a:pt x="5835804" y="2572664"/>
                </a:cubicBezTo>
                <a:cubicBezTo>
                  <a:pt x="5826279" y="2570759"/>
                  <a:pt x="5818659" y="2570759"/>
                  <a:pt x="5810087" y="2570759"/>
                </a:cubicBezTo>
                <a:cubicBezTo>
                  <a:pt x="5749127" y="2572664"/>
                  <a:pt x="5690072" y="2585999"/>
                  <a:pt x="5642447" y="2624099"/>
                </a:cubicBezTo>
                <a:cubicBezTo>
                  <a:pt x="5636732" y="2628861"/>
                  <a:pt x="5630065" y="2634577"/>
                  <a:pt x="5624349" y="2639339"/>
                </a:cubicBezTo>
                <a:cubicBezTo>
                  <a:pt x="5618634" y="2645054"/>
                  <a:pt x="5611015" y="2652674"/>
                  <a:pt x="5604347" y="2660294"/>
                </a:cubicBezTo>
                <a:cubicBezTo>
                  <a:pt x="5578629" y="2713634"/>
                  <a:pt x="5525290" y="2741257"/>
                  <a:pt x="5492904" y="2787929"/>
                </a:cubicBezTo>
                <a:cubicBezTo>
                  <a:pt x="5475759" y="2807932"/>
                  <a:pt x="5475759" y="2833649"/>
                  <a:pt x="5475759" y="2857461"/>
                </a:cubicBezTo>
                <a:cubicBezTo>
                  <a:pt x="5475759" y="2866986"/>
                  <a:pt x="5475759" y="2874607"/>
                  <a:pt x="5473854" y="2882227"/>
                </a:cubicBezTo>
                <a:cubicBezTo>
                  <a:pt x="5471949" y="2895561"/>
                  <a:pt x="5464329" y="2909849"/>
                  <a:pt x="5458615" y="2915564"/>
                </a:cubicBezTo>
                <a:cubicBezTo>
                  <a:pt x="5452899" y="2920327"/>
                  <a:pt x="5445279" y="2925089"/>
                  <a:pt x="5438612" y="2927946"/>
                </a:cubicBezTo>
                <a:cubicBezTo>
                  <a:pt x="5432897" y="2929852"/>
                  <a:pt x="5426229" y="2930804"/>
                  <a:pt x="5421467" y="2932709"/>
                </a:cubicBezTo>
                <a:cubicBezTo>
                  <a:pt x="5413847" y="2937471"/>
                  <a:pt x="5406227" y="2940329"/>
                  <a:pt x="5398607" y="2945092"/>
                </a:cubicBezTo>
                <a:cubicBezTo>
                  <a:pt x="5390987" y="2947949"/>
                  <a:pt x="5385272" y="2950807"/>
                  <a:pt x="5377652" y="2954617"/>
                </a:cubicBezTo>
                <a:cubicBezTo>
                  <a:pt x="5339552" y="2964142"/>
                  <a:pt x="5319549" y="3005099"/>
                  <a:pt x="5327169" y="3044152"/>
                </a:cubicBezTo>
                <a:cubicBezTo>
                  <a:pt x="5329074" y="3053677"/>
                  <a:pt x="5332884" y="3062249"/>
                  <a:pt x="5337647" y="3069869"/>
                </a:cubicBezTo>
                <a:cubicBezTo>
                  <a:pt x="5363365" y="3107969"/>
                  <a:pt x="5415752" y="3135592"/>
                  <a:pt x="5393844" y="3184169"/>
                </a:cubicBezTo>
                <a:cubicBezTo>
                  <a:pt x="5391940" y="3191789"/>
                  <a:pt x="5390987" y="3197504"/>
                  <a:pt x="5389082" y="3205124"/>
                </a:cubicBezTo>
                <a:cubicBezTo>
                  <a:pt x="5384319" y="3214649"/>
                  <a:pt x="5381462" y="3223221"/>
                  <a:pt x="5378604" y="3232746"/>
                </a:cubicBezTo>
                <a:cubicBezTo>
                  <a:pt x="5369079" y="3238461"/>
                  <a:pt x="5361459" y="3245129"/>
                  <a:pt x="5353840" y="3252749"/>
                </a:cubicBezTo>
                <a:cubicBezTo>
                  <a:pt x="5346219" y="3258464"/>
                  <a:pt x="5338599" y="3265132"/>
                  <a:pt x="5332884" y="3272752"/>
                </a:cubicBezTo>
                <a:cubicBezTo>
                  <a:pt x="5304309" y="3320377"/>
                  <a:pt x="5285259" y="3380384"/>
                  <a:pt x="5299547" y="3428961"/>
                </a:cubicBezTo>
                <a:cubicBezTo>
                  <a:pt x="5302404" y="3436582"/>
                  <a:pt x="5305262" y="3446107"/>
                  <a:pt x="5310024" y="3451821"/>
                </a:cubicBezTo>
                <a:cubicBezTo>
                  <a:pt x="5312882" y="3476586"/>
                  <a:pt x="5346219" y="3476586"/>
                  <a:pt x="5346219" y="3495636"/>
                </a:cubicBezTo>
                <a:cubicBezTo>
                  <a:pt x="5346219" y="3549929"/>
                  <a:pt x="5351934" y="3597554"/>
                  <a:pt x="5370984" y="3653752"/>
                </a:cubicBezTo>
                <a:cubicBezTo>
                  <a:pt x="5373842" y="3663277"/>
                  <a:pt x="5375747" y="3671849"/>
                  <a:pt x="5378604" y="3679469"/>
                </a:cubicBezTo>
                <a:cubicBezTo>
                  <a:pt x="5380509" y="3688994"/>
                  <a:pt x="5383367" y="3697567"/>
                  <a:pt x="5384319" y="3707092"/>
                </a:cubicBezTo>
                <a:cubicBezTo>
                  <a:pt x="5386224" y="3714711"/>
                  <a:pt x="5387177" y="3724236"/>
                  <a:pt x="5389082" y="3732809"/>
                </a:cubicBezTo>
                <a:cubicBezTo>
                  <a:pt x="5391940" y="3786149"/>
                  <a:pt x="5398607" y="3839489"/>
                  <a:pt x="5378604" y="3893782"/>
                </a:cubicBezTo>
                <a:cubicBezTo>
                  <a:pt x="5375747" y="3901402"/>
                  <a:pt x="5370984" y="3907117"/>
                  <a:pt x="5366222" y="3914736"/>
                </a:cubicBezTo>
                <a:cubicBezTo>
                  <a:pt x="5340504" y="3948074"/>
                  <a:pt x="5297642" y="3970934"/>
                  <a:pt x="5322407" y="4024274"/>
                </a:cubicBezTo>
                <a:cubicBezTo>
                  <a:pt x="5325265" y="4029989"/>
                  <a:pt x="5328122" y="4034752"/>
                  <a:pt x="5332884" y="4041419"/>
                </a:cubicBezTo>
                <a:cubicBezTo>
                  <a:pt x="5343362" y="4058564"/>
                  <a:pt x="5358602" y="4073804"/>
                  <a:pt x="5363365" y="4092854"/>
                </a:cubicBezTo>
                <a:cubicBezTo>
                  <a:pt x="5365269" y="4103332"/>
                  <a:pt x="5366222" y="4113809"/>
                  <a:pt x="5365269" y="4125239"/>
                </a:cubicBezTo>
                <a:cubicBezTo>
                  <a:pt x="5365269" y="4157624"/>
                  <a:pt x="5359554" y="4190961"/>
                  <a:pt x="5347172" y="4224299"/>
                </a:cubicBezTo>
                <a:cubicBezTo>
                  <a:pt x="5330027" y="4189057"/>
                  <a:pt x="5313834" y="4154767"/>
                  <a:pt x="5295737" y="4120477"/>
                </a:cubicBezTo>
                <a:cubicBezTo>
                  <a:pt x="5292879" y="4112857"/>
                  <a:pt x="5290022" y="4107142"/>
                  <a:pt x="5285259" y="4100474"/>
                </a:cubicBezTo>
                <a:cubicBezTo>
                  <a:pt x="5272877" y="4080471"/>
                  <a:pt x="5257637" y="4062374"/>
                  <a:pt x="5244302" y="4042371"/>
                </a:cubicBezTo>
                <a:cubicBezTo>
                  <a:pt x="5239540" y="4036657"/>
                  <a:pt x="5234777" y="4029989"/>
                  <a:pt x="5230967" y="4024274"/>
                </a:cubicBezTo>
                <a:cubicBezTo>
                  <a:pt x="5225252" y="4018559"/>
                  <a:pt x="5218584" y="4010939"/>
                  <a:pt x="5213822" y="4003319"/>
                </a:cubicBezTo>
                <a:cubicBezTo>
                  <a:pt x="5208107" y="3995699"/>
                  <a:pt x="5204297" y="3988079"/>
                  <a:pt x="5201440" y="3980459"/>
                </a:cubicBezTo>
                <a:cubicBezTo>
                  <a:pt x="5198582" y="3974744"/>
                  <a:pt x="5193819" y="3965219"/>
                  <a:pt x="5190962" y="3957599"/>
                </a:cubicBezTo>
                <a:cubicBezTo>
                  <a:pt x="5188104" y="3948074"/>
                  <a:pt x="5186199" y="3940454"/>
                  <a:pt x="5189057" y="3932834"/>
                </a:cubicBezTo>
                <a:cubicBezTo>
                  <a:pt x="5262399" y="3871874"/>
                  <a:pt x="5333837" y="3785196"/>
                  <a:pt x="5242397" y="3704234"/>
                </a:cubicBezTo>
                <a:cubicBezTo>
                  <a:pt x="5234777" y="3690899"/>
                  <a:pt x="5234777" y="3668992"/>
                  <a:pt x="5232872" y="3655657"/>
                </a:cubicBezTo>
                <a:cubicBezTo>
                  <a:pt x="5232872" y="3648036"/>
                  <a:pt x="5232872" y="3642321"/>
                  <a:pt x="5230967" y="3635654"/>
                </a:cubicBezTo>
                <a:cubicBezTo>
                  <a:pt x="5229062" y="3630892"/>
                  <a:pt x="5226204" y="3626129"/>
                  <a:pt x="5221442" y="3622319"/>
                </a:cubicBezTo>
                <a:cubicBezTo>
                  <a:pt x="5155719" y="3568979"/>
                  <a:pt x="5089997" y="3441344"/>
                  <a:pt x="5152862" y="3371811"/>
                </a:cubicBezTo>
                <a:cubicBezTo>
                  <a:pt x="5157624" y="3364192"/>
                  <a:pt x="5162387" y="3356571"/>
                  <a:pt x="5165244" y="3350857"/>
                </a:cubicBezTo>
                <a:cubicBezTo>
                  <a:pt x="5203344" y="3269894"/>
                  <a:pt x="5145242" y="3159404"/>
                  <a:pt x="5081424" y="3083204"/>
                </a:cubicBezTo>
                <a:cubicBezTo>
                  <a:pt x="5073804" y="3077489"/>
                  <a:pt x="5066184" y="3070821"/>
                  <a:pt x="5058565" y="3065107"/>
                </a:cubicBezTo>
                <a:cubicBezTo>
                  <a:pt x="5017607" y="3032721"/>
                  <a:pt x="4967124" y="3010814"/>
                  <a:pt x="4924262" y="2998432"/>
                </a:cubicBezTo>
                <a:cubicBezTo>
                  <a:pt x="4916642" y="2996527"/>
                  <a:pt x="4909022" y="2995574"/>
                  <a:pt x="4903307" y="2993669"/>
                </a:cubicBezTo>
                <a:cubicBezTo>
                  <a:pt x="4868064" y="2986049"/>
                  <a:pt x="4831869" y="2978429"/>
                  <a:pt x="4802342" y="2960332"/>
                </a:cubicBezTo>
                <a:cubicBezTo>
                  <a:pt x="4797579" y="2954617"/>
                  <a:pt x="4794722" y="2949854"/>
                  <a:pt x="4789959" y="2945092"/>
                </a:cubicBezTo>
                <a:cubicBezTo>
                  <a:pt x="4769004" y="2920327"/>
                  <a:pt x="4746144" y="2899371"/>
                  <a:pt x="4723284" y="2883179"/>
                </a:cubicBezTo>
                <a:cubicBezTo>
                  <a:pt x="4715664" y="2878417"/>
                  <a:pt x="4708044" y="2873654"/>
                  <a:pt x="4700424" y="2870796"/>
                </a:cubicBezTo>
                <a:cubicBezTo>
                  <a:pt x="4610889" y="2794596"/>
                  <a:pt x="4530879" y="2835554"/>
                  <a:pt x="4462299" y="2918421"/>
                </a:cubicBezTo>
                <a:cubicBezTo>
                  <a:pt x="4457537" y="2921279"/>
                  <a:pt x="4451822" y="2926042"/>
                  <a:pt x="4447059" y="2928899"/>
                </a:cubicBezTo>
                <a:cubicBezTo>
                  <a:pt x="4437534" y="2936519"/>
                  <a:pt x="4429914" y="2946044"/>
                  <a:pt x="4421342" y="2956521"/>
                </a:cubicBezTo>
                <a:cubicBezTo>
                  <a:pt x="4413722" y="2956521"/>
                  <a:pt x="4404197" y="2956521"/>
                  <a:pt x="4396577" y="2956521"/>
                </a:cubicBezTo>
                <a:cubicBezTo>
                  <a:pt x="4364192" y="2953664"/>
                  <a:pt x="4333712" y="2941282"/>
                  <a:pt x="4305137" y="2912707"/>
                </a:cubicBezTo>
                <a:cubicBezTo>
                  <a:pt x="4299422" y="2907944"/>
                  <a:pt x="4291802" y="2902229"/>
                  <a:pt x="4284182" y="2895561"/>
                </a:cubicBezTo>
                <a:cubicBezTo>
                  <a:pt x="4270847" y="2885084"/>
                  <a:pt x="4256559" y="2872702"/>
                  <a:pt x="4244177" y="2862224"/>
                </a:cubicBezTo>
                <a:cubicBezTo>
                  <a:pt x="4234652" y="2859367"/>
                  <a:pt x="4227032" y="2856509"/>
                  <a:pt x="4216554" y="2854604"/>
                </a:cubicBezTo>
                <a:cubicBezTo>
                  <a:pt x="4210839" y="2851746"/>
                  <a:pt x="4203219" y="2848889"/>
                  <a:pt x="4196552" y="2844127"/>
                </a:cubicBezTo>
                <a:cubicBezTo>
                  <a:pt x="4168929" y="2828886"/>
                  <a:pt x="4145117" y="2806027"/>
                  <a:pt x="4120352" y="2775546"/>
                </a:cubicBezTo>
                <a:cubicBezTo>
                  <a:pt x="4110827" y="2772689"/>
                  <a:pt x="4102254" y="2769832"/>
                  <a:pt x="4094634" y="2765069"/>
                </a:cubicBezTo>
                <a:cubicBezTo>
                  <a:pt x="4033674" y="2737446"/>
                  <a:pt x="3977477" y="2703157"/>
                  <a:pt x="3925089" y="2657436"/>
                </a:cubicBezTo>
                <a:cubicBezTo>
                  <a:pt x="3990812" y="2680296"/>
                  <a:pt x="4060344" y="2715539"/>
                  <a:pt x="4128924" y="2726017"/>
                </a:cubicBezTo>
                <a:cubicBezTo>
                  <a:pt x="4134639" y="2727921"/>
                  <a:pt x="4142259" y="2727921"/>
                  <a:pt x="4149879" y="2728874"/>
                </a:cubicBezTo>
                <a:cubicBezTo>
                  <a:pt x="4230842" y="2734589"/>
                  <a:pt x="4307994" y="2789834"/>
                  <a:pt x="4384194" y="2790786"/>
                </a:cubicBezTo>
                <a:cubicBezTo>
                  <a:pt x="4393719" y="2790786"/>
                  <a:pt x="4402292" y="2790786"/>
                  <a:pt x="4409912" y="2788882"/>
                </a:cubicBezTo>
                <a:cubicBezTo>
                  <a:pt x="4443249" y="2741257"/>
                  <a:pt x="4397529" y="2653627"/>
                  <a:pt x="4483254" y="2653627"/>
                </a:cubicBezTo>
                <a:cubicBezTo>
                  <a:pt x="4562312" y="2661246"/>
                  <a:pt x="4608032" y="2735542"/>
                  <a:pt x="4676612" y="2765069"/>
                </a:cubicBezTo>
                <a:cubicBezTo>
                  <a:pt x="4684232" y="2766974"/>
                  <a:pt x="4693757" y="2767927"/>
                  <a:pt x="4701377" y="2766974"/>
                </a:cubicBezTo>
                <a:cubicBezTo>
                  <a:pt x="4718522" y="2765069"/>
                  <a:pt x="4733762" y="2757449"/>
                  <a:pt x="4745192" y="2742209"/>
                </a:cubicBezTo>
                <a:cubicBezTo>
                  <a:pt x="4752812" y="2736494"/>
                  <a:pt x="4758527" y="2732684"/>
                  <a:pt x="4765194" y="2731732"/>
                </a:cubicBezTo>
                <a:cubicBezTo>
                  <a:pt x="4795674" y="2726017"/>
                  <a:pt x="4828059" y="2757449"/>
                  <a:pt x="4862349" y="2779357"/>
                </a:cubicBezTo>
                <a:cubicBezTo>
                  <a:pt x="4869969" y="2782214"/>
                  <a:pt x="4875684" y="2786977"/>
                  <a:pt x="4883304" y="2789834"/>
                </a:cubicBezTo>
                <a:cubicBezTo>
                  <a:pt x="4892829" y="2792692"/>
                  <a:pt x="4901402" y="2794596"/>
                  <a:pt x="4909022" y="2797454"/>
                </a:cubicBezTo>
                <a:cubicBezTo>
                  <a:pt x="4954742" y="2817457"/>
                  <a:pt x="4974744" y="2864129"/>
                  <a:pt x="4988079" y="2911754"/>
                </a:cubicBezTo>
                <a:cubicBezTo>
                  <a:pt x="4993794" y="2925089"/>
                  <a:pt x="5013797" y="2931757"/>
                  <a:pt x="5028084" y="2937471"/>
                </a:cubicBezTo>
                <a:cubicBezTo>
                  <a:pt x="5037609" y="2942234"/>
                  <a:pt x="5048087" y="2937471"/>
                  <a:pt x="5056659" y="2934614"/>
                </a:cubicBezTo>
                <a:cubicBezTo>
                  <a:pt x="5125240" y="2917469"/>
                  <a:pt x="5198582" y="2998432"/>
                  <a:pt x="5264304" y="2937471"/>
                </a:cubicBezTo>
                <a:cubicBezTo>
                  <a:pt x="5264304" y="2945092"/>
                  <a:pt x="5315740" y="2864129"/>
                  <a:pt x="5330979" y="2815552"/>
                </a:cubicBezTo>
                <a:cubicBezTo>
                  <a:pt x="5332884" y="2809836"/>
                  <a:pt x="5335742" y="2802217"/>
                  <a:pt x="5336694" y="2794596"/>
                </a:cubicBezTo>
                <a:cubicBezTo>
                  <a:pt x="5346219" y="2764117"/>
                  <a:pt x="5353840" y="2735542"/>
                  <a:pt x="5367174" y="2710777"/>
                </a:cubicBezTo>
                <a:cubicBezTo>
                  <a:pt x="5372890" y="2701252"/>
                  <a:pt x="5379557" y="2695536"/>
                  <a:pt x="5387177" y="2689821"/>
                </a:cubicBezTo>
                <a:cubicBezTo>
                  <a:pt x="5390034" y="2682202"/>
                  <a:pt x="5394797" y="2674582"/>
                  <a:pt x="5397654" y="2666961"/>
                </a:cubicBezTo>
                <a:cubicBezTo>
                  <a:pt x="5417657" y="2628861"/>
                  <a:pt x="5433849" y="2590761"/>
                  <a:pt x="5458615" y="2555519"/>
                </a:cubicBezTo>
                <a:cubicBezTo>
                  <a:pt x="5463377" y="2547899"/>
                  <a:pt x="5468140" y="2542184"/>
                  <a:pt x="5473854" y="2534564"/>
                </a:cubicBezTo>
                <a:cubicBezTo>
                  <a:pt x="5525290" y="2486939"/>
                  <a:pt x="5605299" y="2526944"/>
                  <a:pt x="5644352" y="2480271"/>
                </a:cubicBezTo>
                <a:cubicBezTo>
                  <a:pt x="5703407" y="2419311"/>
                  <a:pt x="5578629" y="2385974"/>
                  <a:pt x="5545292" y="2345969"/>
                </a:cubicBezTo>
                <a:cubicBezTo>
                  <a:pt x="5539577" y="2335492"/>
                  <a:pt x="5537672" y="2323109"/>
                  <a:pt x="5540529" y="2312632"/>
                </a:cubicBezTo>
                <a:cubicBezTo>
                  <a:pt x="5543387" y="2300249"/>
                  <a:pt x="5551007" y="2289772"/>
                  <a:pt x="5563390" y="2282152"/>
                </a:cubicBezTo>
                <a:cubicBezTo>
                  <a:pt x="5591965" y="2244052"/>
                  <a:pt x="5644352" y="2230717"/>
                  <a:pt x="5690072" y="2230717"/>
                </a:cubicBezTo>
                <a:cubicBezTo>
                  <a:pt x="5690072" y="2197379"/>
                  <a:pt x="5670069" y="2164042"/>
                  <a:pt x="5634827" y="2151659"/>
                </a:cubicBezTo>
                <a:cubicBezTo>
                  <a:pt x="5625302" y="2146897"/>
                  <a:pt x="5617682" y="2142134"/>
                  <a:pt x="5609109" y="2139277"/>
                </a:cubicBezTo>
                <a:cubicBezTo>
                  <a:pt x="5569104" y="2119274"/>
                  <a:pt x="5530052" y="2099272"/>
                  <a:pt x="5507192" y="2055456"/>
                </a:cubicBezTo>
                <a:cubicBezTo>
                  <a:pt x="5502429" y="2049742"/>
                  <a:pt x="5501477" y="2042122"/>
                  <a:pt x="5501477" y="2034501"/>
                </a:cubicBezTo>
                <a:cubicBezTo>
                  <a:pt x="5499572" y="2004022"/>
                  <a:pt x="5526242" y="1972589"/>
                  <a:pt x="5526242" y="1942109"/>
                </a:cubicBezTo>
                <a:cubicBezTo>
                  <a:pt x="5526242" y="1887817"/>
                  <a:pt x="5429087" y="1894484"/>
                  <a:pt x="5401465" y="1832572"/>
                </a:cubicBezTo>
                <a:cubicBezTo>
                  <a:pt x="5398607" y="1824951"/>
                  <a:pt x="5396702" y="1817331"/>
                  <a:pt x="5393844" y="1809711"/>
                </a:cubicBezTo>
                <a:cubicBezTo>
                  <a:pt x="5390987" y="1802092"/>
                  <a:pt x="5389082" y="1796376"/>
                  <a:pt x="5384319" y="1789709"/>
                </a:cubicBezTo>
                <a:cubicBezTo>
                  <a:pt x="5381462" y="1780184"/>
                  <a:pt x="5376699" y="1774469"/>
                  <a:pt x="5371937" y="1768754"/>
                </a:cubicBezTo>
                <a:cubicBezTo>
                  <a:pt x="5315740" y="1712556"/>
                  <a:pt x="5277640" y="1779231"/>
                  <a:pt x="5245254" y="1817331"/>
                </a:cubicBezTo>
                <a:cubicBezTo>
                  <a:pt x="5240492" y="1824951"/>
                  <a:pt x="5234777" y="1832572"/>
                  <a:pt x="5228109" y="1840192"/>
                </a:cubicBezTo>
                <a:cubicBezTo>
                  <a:pt x="5222394" y="1845906"/>
                  <a:pt x="5215727" y="1853526"/>
                  <a:pt x="5208107" y="1858289"/>
                </a:cubicBezTo>
                <a:cubicBezTo>
                  <a:pt x="5202392" y="1864004"/>
                  <a:pt x="5195724" y="1870672"/>
                  <a:pt x="5190009" y="1879244"/>
                </a:cubicBezTo>
                <a:cubicBezTo>
                  <a:pt x="5185247" y="1886864"/>
                  <a:pt x="5180484" y="1896389"/>
                  <a:pt x="5177627" y="1906867"/>
                </a:cubicBezTo>
                <a:cubicBezTo>
                  <a:pt x="5175722" y="1912581"/>
                  <a:pt x="5171912" y="1917344"/>
                  <a:pt x="5164292" y="1920201"/>
                </a:cubicBezTo>
                <a:cubicBezTo>
                  <a:pt x="5158577" y="1924964"/>
                  <a:pt x="5150957" y="1927822"/>
                  <a:pt x="5143337" y="1927822"/>
                </a:cubicBezTo>
                <a:cubicBezTo>
                  <a:pt x="5126192" y="1930679"/>
                  <a:pt x="5112857" y="1927822"/>
                  <a:pt x="5112857" y="1914486"/>
                </a:cubicBezTo>
                <a:cubicBezTo>
                  <a:pt x="5112857" y="1888769"/>
                  <a:pt x="5108094" y="1868767"/>
                  <a:pt x="5099522" y="1853526"/>
                </a:cubicBezTo>
                <a:cubicBezTo>
                  <a:pt x="5096665" y="1845906"/>
                  <a:pt x="5089997" y="1838286"/>
                  <a:pt x="5086187" y="1832572"/>
                </a:cubicBezTo>
                <a:cubicBezTo>
                  <a:pt x="5073804" y="1800186"/>
                  <a:pt x="5106190" y="1759229"/>
                  <a:pt x="5088092" y="1745894"/>
                </a:cubicBezTo>
                <a:cubicBezTo>
                  <a:pt x="5034752" y="1684934"/>
                  <a:pt x="4943312" y="1692554"/>
                  <a:pt x="4892829" y="1623974"/>
                </a:cubicBezTo>
                <a:cubicBezTo>
                  <a:pt x="4888067" y="1619211"/>
                  <a:pt x="4885209" y="1614449"/>
                  <a:pt x="4880447" y="1610639"/>
                </a:cubicBezTo>
                <a:cubicBezTo>
                  <a:pt x="4874732" y="1603019"/>
                  <a:pt x="4868064" y="1597304"/>
                  <a:pt x="4862349" y="1590636"/>
                </a:cubicBezTo>
                <a:cubicBezTo>
                  <a:pt x="4807104" y="1577301"/>
                  <a:pt x="4766147" y="1547774"/>
                  <a:pt x="4746144" y="1509674"/>
                </a:cubicBezTo>
                <a:cubicBezTo>
                  <a:pt x="4743287" y="1502054"/>
                  <a:pt x="4740429" y="1494434"/>
                  <a:pt x="4736619" y="1484909"/>
                </a:cubicBezTo>
                <a:cubicBezTo>
                  <a:pt x="4704234" y="1434426"/>
                  <a:pt x="4784244" y="1401089"/>
                  <a:pt x="4736619" y="1350606"/>
                </a:cubicBezTo>
                <a:cubicBezTo>
                  <a:pt x="4730904" y="1345844"/>
                  <a:pt x="4723284" y="1342986"/>
                  <a:pt x="4716617" y="1340129"/>
                </a:cubicBezTo>
                <a:cubicBezTo>
                  <a:pt x="4637559" y="1307744"/>
                  <a:pt x="4530879" y="1360131"/>
                  <a:pt x="4440392" y="1355369"/>
                </a:cubicBezTo>
                <a:cubicBezTo>
                  <a:pt x="4434677" y="1357274"/>
                  <a:pt x="4427057" y="1358226"/>
                  <a:pt x="4420389" y="1360131"/>
                </a:cubicBezTo>
                <a:cubicBezTo>
                  <a:pt x="4408007" y="1362989"/>
                  <a:pt x="4394672" y="1364894"/>
                  <a:pt x="4380384" y="1367751"/>
                </a:cubicBezTo>
                <a:cubicBezTo>
                  <a:pt x="4372764" y="1367751"/>
                  <a:pt x="4365144" y="1369656"/>
                  <a:pt x="4355619" y="1369656"/>
                </a:cubicBezTo>
                <a:cubicBezTo>
                  <a:pt x="4276562" y="1362036"/>
                  <a:pt x="4216554" y="1348701"/>
                  <a:pt x="4155594" y="1417281"/>
                </a:cubicBezTo>
                <a:cubicBezTo>
                  <a:pt x="4147974" y="1420139"/>
                  <a:pt x="4140354" y="1422044"/>
                  <a:pt x="4132734" y="1422044"/>
                </a:cubicBezTo>
                <a:cubicBezTo>
                  <a:pt x="4109874" y="1423949"/>
                  <a:pt x="4087014" y="1416329"/>
                  <a:pt x="4071774" y="1396326"/>
                </a:cubicBezTo>
                <a:cubicBezTo>
                  <a:pt x="4039389" y="1355369"/>
                  <a:pt x="4013672" y="1307744"/>
                  <a:pt x="3951759" y="1320126"/>
                </a:cubicBezTo>
                <a:cubicBezTo>
                  <a:pt x="3946044" y="1318222"/>
                  <a:pt x="3939377" y="1315364"/>
                  <a:pt x="3934614" y="1312506"/>
                </a:cubicBezTo>
                <a:cubicBezTo>
                  <a:pt x="3928899" y="1307744"/>
                  <a:pt x="3924137" y="1302029"/>
                  <a:pt x="3921279" y="1294409"/>
                </a:cubicBezTo>
                <a:cubicBezTo>
                  <a:pt x="3901277" y="1254404"/>
                  <a:pt x="3974619" y="1227734"/>
                  <a:pt x="4007004" y="1194397"/>
                </a:cubicBezTo>
                <a:cubicBezTo>
                  <a:pt x="3996527" y="1214399"/>
                  <a:pt x="3996527" y="1229639"/>
                  <a:pt x="4002242" y="1240117"/>
                </a:cubicBezTo>
                <a:cubicBezTo>
                  <a:pt x="4005099" y="1245831"/>
                  <a:pt x="4009862" y="1250594"/>
                  <a:pt x="4015577" y="1253451"/>
                </a:cubicBezTo>
                <a:cubicBezTo>
                  <a:pt x="4036532" y="1263929"/>
                  <a:pt x="4061297" y="1271549"/>
                  <a:pt x="4084157" y="1274406"/>
                </a:cubicBezTo>
                <a:cubicBezTo>
                  <a:pt x="4091777" y="1276311"/>
                  <a:pt x="4099397" y="1276311"/>
                  <a:pt x="4107017" y="1276311"/>
                </a:cubicBezTo>
                <a:cubicBezTo>
                  <a:pt x="4162262" y="1285836"/>
                  <a:pt x="4196552" y="1259167"/>
                  <a:pt x="4227032" y="1225829"/>
                </a:cubicBezTo>
                <a:cubicBezTo>
                  <a:pt x="4232747" y="1218209"/>
                  <a:pt x="4239414" y="1212494"/>
                  <a:pt x="4247034" y="1205826"/>
                </a:cubicBezTo>
                <a:cubicBezTo>
                  <a:pt x="4321329" y="1152486"/>
                  <a:pt x="4454679" y="1226781"/>
                  <a:pt x="4434677" y="1078191"/>
                </a:cubicBezTo>
                <a:cubicBezTo>
                  <a:pt x="4427057" y="1058189"/>
                  <a:pt x="4460394" y="1058189"/>
                  <a:pt x="4475634" y="1049616"/>
                </a:cubicBezTo>
                <a:cubicBezTo>
                  <a:pt x="4481349" y="1047711"/>
                  <a:pt x="4488017" y="1046759"/>
                  <a:pt x="4493732" y="1046759"/>
                </a:cubicBezTo>
                <a:cubicBezTo>
                  <a:pt x="4503257" y="1044854"/>
                  <a:pt x="4511829" y="1043901"/>
                  <a:pt x="4521354" y="1041996"/>
                </a:cubicBezTo>
                <a:cubicBezTo>
                  <a:pt x="4530879" y="1041996"/>
                  <a:pt x="4539452" y="1040091"/>
                  <a:pt x="4548977" y="1039139"/>
                </a:cubicBezTo>
                <a:cubicBezTo>
                  <a:pt x="4573742" y="1033424"/>
                  <a:pt x="4600412" y="1044854"/>
                  <a:pt x="4627082" y="1056284"/>
                </a:cubicBezTo>
                <a:cubicBezTo>
                  <a:pt x="4636607" y="1059141"/>
                  <a:pt x="4644227" y="1061999"/>
                  <a:pt x="4652799" y="1063904"/>
                </a:cubicBezTo>
                <a:cubicBezTo>
                  <a:pt x="4669944" y="1059141"/>
                  <a:pt x="4688994" y="1056284"/>
                  <a:pt x="4708044" y="1051522"/>
                </a:cubicBezTo>
                <a:cubicBezTo>
                  <a:pt x="4717569" y="1049616"/>
                  <a:pt x="4728047" y="1046759"/>
                  <a:pt x="4736619" y="1045806"/>
                </a:cubicBezTo>
                <a:cubicBezTo>
                  <a:pt x="4746144" y="1042949"/>
                  <a:pt x="4754717" y="1040091"/>
                  <a:pt x="4764242" y="1036281"/>
                </a:cubicBezTo>
                <a:cubicBezTo>
                  <a:pt x="4774719" y="1033424"/>
                  <a:pt x="4784244" y="1030566"/>
                  <a:pt x="4794722" y="1025804"/>
                </a:cubicBezTo>
                <a:cubicBezTo>
                  <a:pt x="4842347" y="992466"/>
                  <a:pt x="4941407" y="1012469"/>
                  <a:pt x="4941407" y="951509"/>
                </a:cubicBezTo>
                <a:cubicBezTo>
                  <a:pt x="4947122" y="890549"/>
                  <a:pt x="4855682" y="878166"/>
                  <a:pt x="4804247" y="844829"/>
                </a:cubicBezTo>
                <a:cubicBezTo>
                  <a:pt x="4796627" y="840066"/>
                  <a:pt x="4789007" y="834351"/>
                  <a:pt x="4783292" y="829589"/>
                </a:cubicBezTo>
                <a:cubicBezTo>
                  <a:pt x="4770909" y="817206"/>
                  <a:pt x="4763289" y="801966"/>
                  <a:pt x="4760432" y="781011"/>
                </a:cubicBezTo>
                <a:cubicBezTo>
                  <a:pt x="4762337" y="770534"/>
                  <a:pt x="4760432" y="760056"/>
                  <a:pt x="4758527" y="750531"/>
                </a:cubicBezTo>
                <a:cubicBezTo>
                  <a:pt x="4745192" y="671474"/>
                  <a:pt x="4631844" y="684809"/>
                  <a:pt x="4580409" y="643851"/>
                </a:cubicBezTo>
                <a:cubicBezTo>
                  <a:pt x="4574694" y="639089"/>
                  <a:pt x="4568027" y="634326"/>
                  <a:pt x="4562312" y="630516"/>
                </a:cubicBezTo>
                <a:cubicBezTo>
                  <a:pt x="4545167" y="618134"/>
                  <a:pt x="4529927" y="605751"/>
                  <a:pt x="4518497" y="592416"/>
                </a:cubicBezTo>
                <a:cubicBezTo>
                  <a:pt x="4513734" y="586701"/>
                  <a:pt x="4508972" y="580034"/>
                  <a:pt x="4505162" y="574319"/>
                </a:cubicBezTo>
                <a:cubicBezTo>
                  <a:pt x="4482302" y="560984"/>
                  <a:pt x="4502304" y="534314"/>
                  <a:pt x="4514687" y="520979"/>
                </a:cubicBezTo>
                <a:cubicBezTo>
                  <a:pt x="4520402" y="518121"/>
                  <a:pt x="4527069" y="516216"/>
                  <a:pt x="4532784" y="515264"/>
                </a:cubicBezTo>
                <a:cubicBezTo>
                  <a:pt x="4613747" y="535266"/>
                  <a:pt x="4685184" y="446684"/>
                  <a:pt x="4674707" y="364769"/>
                </a:cubicBezTo>
                <a:cubicBezTo>
                  <a:pt x="4669944" y="357149"/>
                  <a:pt x="4665182" y="351434"/>
                  <a:pt x="4659467" y="343814"/>
                </a:cubicBezTo>
                <a:cubicBezTo>
                  <a:pt x="4633749" y="319049"/>
                  <a:pt x="4593744" y="298094"/>
                  <a:pt x="4555644" y="299999"/>
                </a:cubicBezTo>
                <a:cubicBezTo>
                  <a:pt x="4549929" y="298094"/>
                  <a:pt x="4543262" y="299999"/>
                  <a:pt x="4537547" y="299999"/>
                </a:cubicBezTo>
                <a:cubicBezTo>
                  <a:pt x="4524212" y="299999"/>
                  <a:pt x="4511829" y="299999"/>
                  <a:pt x="4501352" y="301904"/>
                </a:cubicBezTo>
                <a:cubicBezTo>
                  <a:pt x="4491827" y="303809"/>
                  <a:pt x="4484207" y="307619"/>
                  <a:pt x="4475634" y="311429"/>
                </a:cubicBezTo>
                <a:cubicBezTo>
                  <a:pt x="4450869" y="323811"/>
                  <a:pt x="4425152" y="340004"/>
                  <a:pt x="4401339" y="344766"/>
                </a:cubicBezTo>
                <a:cubicBezTo>
                  <a:pt x="4393719" y="347624"/>
                  <a:pt x="4386099" y="347624"/>
                  <a:pt x="4378479" y="347624"/>
                </a:cubicBezTo>
                <a:cubicBezTo>
                  <a:pt x="4365144" y="347624"/>
                  <a:pt x="4349904" y="344766"/>
                  <a:pt x="4334664" y="335241"/>
                </a:cubicBezTo>
                <a:cubicBezTo>
                  <a:pt x="4327044" y="330479"/>
                  <a:pt x="4321329" y="324764"/>
                  <a:pt x="4316567" y="317144"/>
                </a:cubicBezTo>
                <a:cubicBezTo>
                  <a:pt x="4311804" y="309524"/>
                  <a:pt x="4308947" y="301904"/>
                  <a:pt x="4306089" y="292379"/>
                </a:cubicBezTo>
                <a:cubicBezTo>
                  <a:pt x="4306089" y="292379"/>
                  <a:pt x="4311804" y="290474"/>
                  <a:pt x="4318472" y="287616"/>
                </a:cubicBezTo>
                <a:cubicBezTo>
                  <a:pt x="4324187" y="285711"/>
                  <a:pt x="4333712" y="281901"/>
                  <a:pt x="4339427" y="278091"/>
                </a:cubicBezTo>
                <a:cubicBezTo>
                  <a:pt x="4345142" y="272376"/>
                  <a:pt x="4349904" y="265709"/>
                  <a:pt x="4354667" y="259994"/>
                </a:cubicBezTo>
                <a:cubicBezTo>
                  <a:pt x="4360382" y="254279"/>
                  <a:pt x="4365144" y="246659"/>
                  <a:pt x="4369907" y="239991"/>
                </a:cubicBezTo>
                <a:cubicBezTo>
                  <a:pt x="4398482" y="191414"/>
                  <a:pt x="4438487" y="170459"/>
                  <a:pt x="4489922" y="170459"/>
                </a:cubicBezTo>
                <a:cubicBezTo>
                  <a:pt x="4535642" y="170459"/>
                  <a:pt x="4529927" y="83781"/>
                  <a:pt x="4591839" y="76161"/>
                </a:cubicBezTo>
                <a:cubicBezTo>
                  <a:pt x="4601364" y="76161"/>
                  <a:pt x="4609937" y="78066"/>
                  <a:pt x="4619462" y="79019"/>
                </a:cubicBezTo>
                <a:cubicBezTo>
                  <a:pt x="4660419" y="99021"/>
                  <a:pt x="4686137" y="130454"/>
                  <a:pt x="4712807" y="165696"/>
                </a:cubicBezTo>
                <a:cubicBezTo>
                  <a:pt x="4717569" y="171411"/>
                  <a:pt x="4722332" y="179031"/>
                  <a:pt x="4728047" y="185699"/>
                </a:cubicBezTo>
                <a:cubicBezTo>
                  <a:pt x="4732809" y="195224"/>
                  <a:pt x="4737572" y="203796"/>
                  <a:pt x="4741382" y="211416"/>
                </a:cubicBezTo>
                <a:cubicBezTo>
                  <a:pt x="4746144" y="220941"/>
                  <a:pt x="4750907" y="229514"/>
                  <a:pt x="4754717" y="239039"/>
                </a:cubicBezTo>
                <a:cubicBezTo>
                  <a:pt x="4762337" y="252374"/>
                  <a:pt x="4769957" y="266661"/>
                  <a:pt x="4779482" y="279044"/>
                </a:cubicBezTo>
                <a:cubicBezTo>
                  <a:pt x="4784244" y="284759"/>
                  <a:pt x="4789007" y="291426"/>
                  <a:pt x="4794722" y="297141"/>
                </a:cubicBezTo>
                <a:cubicBezTo>
                  <a:pt x="4850919" y="353339"/>
                  <a:pt x="4949979" y="347624"/>
                  <a:pt x="4983317" y="427634"/>
                </a:cubicBezTo>
                <a:cubicBezTo>
                  <a:pt x="4985222" y="435254"/>
                  <a:pt x="4985222" y="442874"/>
                  <a:pt x="4985222" y="448589"/>
                </a:cubicBezTo>
                <a:cubicBezTo>
                  <a:pt x="4954742" y="486689"/>
                  <a:pt x="4941407" y="527646"/>
                  <a:pt x="4944265" y="563841"/>
                </a:cubicBezTo>
                <a:cubicBezTo>
                  <a:pt x="4946169" y="571461"/>
                  <a:pt x="4946169" y="577176"/>
                  <a:pt x="4949027" y="584796"/>
                </a:cubicBezTo>
                <a:cubicBezTo>
                  <a:pt x="4944265" y="709574"/>
                  <a:pt x="5089044" y="681951"/>
                  <a:pt x="5164292" y="721956"/>
                </a:cubicBezTo>
                <a:cubicBezTo>
                  <a:pt x="5171912" y="726719"/>
                  <a:pt x="5179532" y="729576"/>
                  <a:pt x="5187152" y="732434"/>
                </a:cubicBezTo>
                <a:cubicBezTo>
                  <a:pt x="5260494" y="770534"/>
                  <a:pt x="5331932" y="823874"/>
                  <a:pt x="5402417" y="864831"/>
                </a:cubicBezTo>
                <a:cubicBezTo>
                  <a:pt x="5407179" y="869594"/>
                  <a:pt x="5411942" y="874356"/>
                  <a:pt x="5415752" y="878166"/>
                </a:cubicBezTo>
                <a:cubicBezTo>
                  <a:pt x="5428134" y="893406"/>
                  <a:pt x="5438612" y="911504"/>
                  <a:pt x="5446232" y="931506"/>
                </a:cubicBezTo>
                <a:cubicBezTo>
                  <a:pt x="5450994" y="941031"/>
                  <a:pt x="5451947" y="951509"/>
                  <a:pt x="5455757" y="960081"/>
                </a:cubicBezTo>
                <a:cubicBezTo>
                  <a:pt x="5461472" y="1031519"/>
                  <a:pt x="5440517" y="1069619"/>
                  <a:pt x="5405274" y="1092479"/>
                </a:cubicBezTo>
                <a:cubicBezTo>
                  <a:pt x="5397654" y="1097241"/>
                  <a:pt x="5390034" y="1100099"/>
                  <a:pt x="5380509" y="1102956"/>
                </a:cubicBezTo>
                <a:cubicBezTo>
                  <a:pt x="5299547" y="1127722"/>
                  <a:pt x="5212869" y="1120101"/>
                  <a:pt x="5136669" y="1130579"/>
                </a:cubicBezTo>
                <a:cubicBezTo>
                  <a:pt x="5127144" y="1132484"/>
                  <a:pt x="5116667" y="1135341"/>
                  <a:pt x="5108094" y="1136294"/>
                </a:cubicBezTo>
                <a:cubicBezTo>
                  <a:pt x="5098569" y="1139151"/>
                  <a:pt x="5090949" y="1142009"/>
                  <a:pt x="5082377" y="1146772"/>
                </a:cubicBezTo>
                <a:cubicBezTo>
                  <a:pt x="5074757" y="1151534"/>
                  <a:pt x="5067137" y="1156297"/>
                  <a:pt x="5061422" y="1162011"/>
                </a:cubicBezTo>
                <a:cubicBezTo>
                  <a:pt x="5050944" y="1171536"/>
                  <a:pt x="5043324" y="1182966"/>
                  <a:pt x="5038562" y="1197254"/>
                </a:cubicBezTo>
                <a:cubicBezTo>
                  <a:pt x="5036657" y="1202969"/>
                  <a:pt x="5033799" y="1210589"/>
                  <a:pt x="5033799" y="1218209"/>
                </a:cubicBezTo>
                <a:cubicBezTo>
                  <a:pt x="5035704" y="1223924"/>
                  <a:pt x="5038562" y="1231544"/>
                  <a:pt x="5039515" y="1239164"/>
                </a:cubicBezTo>
                <a:cubicBezTo>
                  <a:pt x="5056659" y="1301076"/>
                  <a:pt x="4950932" y="1327747"/>
                  <a:pt x="5003319" y="1362036"/>
                </a:cubicBezTo>
                <a:cubicBezTo>
                  <a:pt x="5076662" y="1409661"/>
                  <a:pt x="5148099" y="1435379"/>
                  <a:pt x="5233824" y="1436331"/>
                </a:cubicBezTo>
                <a:cubicBezTo>
                  <a:pt x="5244302" y="1438236"/>
                  <a:pt x="5253827" y="1438236"/>
                  <a:pt x="5262399" y="1438236"/>
                </a:cubicBezTo>
                <a:cubicBezTo>
                  <a:pt x="5290022" y="1440142"/>
                  <a:pt x="5315740" y="1441094"/>
                  <a:pt x="5338599" y="1442999"/>
                </a:cubicBezTo>
                <a:cubicBezTo>
                  <a:pt x="5366222" y="1448714"/>
                  <a:pt x="5437659" y="1442999"/>
                  <a:pt x="5424324" y="1499197"/>
                </a:cubicBezTo>
                <a:cubicBezTo>
                  <a:pt x="5421467" y="1504911"/>
                  <a:pt x="5418609" y="1511579"/>
                  <a:pt x="5413847" y="1517294"/>
                </a:cubicBezTo>
                <a:cubicBezTo>
                  <a:pt x="5410990" y="1523009"/>
                  <a:pt x="5408132" y="1529676"/>
                  <a:pt x="5406227" y="1537297"/>
                </a:cubicBezTo>
                <a:cubicBezTo>
                  <a:pt x="5464329" y="1557299"/>
                  <a:pt x="5530052" y="1537297"/>
                  <a:pt x="5587202" y="1539201"/>
                </a:cubicBezTo>
                <a:cubicBezTo>
                  <a:pt x="5597679" y="1539201"/>
                  <a:pt x="5607204" y="1539201"/>
                  <a:pt x="5615777" y="1539201"/>
                </a:cubicBezTo>
                <a:cubicBezTo>
                  <a:pt x="5678642" y="1542059"/>
                  <a:pt x="5735792" y="1562061"/>
                  <a:pt x="5768177" y="1621117"/>
                </a:cubicBezTo>
                <a:cubicBezTo>
                  <a:pt x="5775797" y="1636356"/>
                  <a:pt x="5781512" y="1653501"/>
                  <a:pt x="5788179" y="1671599"/>
                </a:cubicBezTo>
                <a:cubicBezTo>
                  <a:pt x="5782465" y="1712556"/>
                  <a:pt x="5730077" y="1735417"/>
                  <a:pt x="5716742" y="1760181"/>
                </a:cubicBezTo>
                <a:cubicBezTo>
                  <a:pt x="5713884" y="1765897"/>
                  <a:pt x="5711979" y="1772564"/>
                  <a:pt x="5713884" y="1778279"/>
                </a:cubicBezTo>
                <a:cubicBezTo>
                  <a:pt x="5787227" y="1860194"/>
                  <a:pt x="5898669" y="1801139"/>
                  <a:pt x="5983442" y="1854479"/>
                </a:cubicBezTo>
                <a:cubicBezTo>
                  <a:pt x="6047259" y="1895436"/>
                  <a:pt x="5993919" y="1953539"/>
                  <a:pt x="5980584" y="2006879"/>
                </a:cubicBezTo>
                <a:cubicBezTo>
                  <a:pt x="5978679" y="2014499"/>
                  <a:pt x="5977727" y="2022119"/>
                  <a:pt x="5977727" y="2029739"/>
                </a:cubicBezTo>
                <a:cubicBezTo>
                  <a:pt x="6023447" y="2057361"/>
                  <a:pt x="6017732" y="2110702"/>
                  <a:pt x="6029162" y="2157374"/>
                </a:cubicBezTo>
                <a:cubicBezTo>
                  <a:pt x="6032019" y="2164994"/>
                  <a:pt x="6034877" y="2169757"/>
                  <a:pt x="6041544" y="2174519"/>
                </a:cubicBezTo>
                <a:cubicBezTo>
                  <a:pt x="6094884" y="2192617"/>
                  <a:pt x="6102504" y="2245957"/>
                  <a:pt x="6128222" y="2286914"/>
                </a:cubicBezTo>
                <a:cubicBezTo>
                  <a:pt x="6132984" y="2294534"/>
                  <a:pt x="6135842" y="2302154"/>
                  <a:pt x="6140604" y="2309774"/>
                </a:cubicBezTo>
                <a:cubicBezTo>
                  <a:pt x="6131079" y="2342159"/>
                  <a:pt x="6130127" y="2368829"/>
                  <a:pt x="6134890" y="2391689"/>
                </a:cubicBezTo>
                <a:cubicBezTo>
                  <a:pt x="6136794" y="2401214"/>
                  <a:pt x="6137747" y="2408834"/>
                  <a:pt x="6140604" y="2416454"/>
                </a:cubicBezTo>
                <a:cubicBezTo>
                  <a:pt x="6160607" y="2454554"/>
                  <a:pt x="6193944" y="2501227"/>
                  <a:pt x="6219662" y="2536469"/>
                </a:cubicBezTo>
                <a:cubicBezTo>
                  <a:pt x="6265382" y="2589809"/>
                  <a:pt x="6265382" y="2678392"/>
                  <a:pt x="6349202" y="2696489"/>
                </a:cubicBezTo>
                <a:cubicBezTo>
                  <a:pt x="6354917" y="2701252"/>
                  <a:pt x="6362537" y="2706014"/>
                  <a:pt x="6370157" y="2709824"/>
                </a:cubicBezTo>
                <a:cubicBezTo>
                  <a:pt x="6403494" y="2734589"/>
                  <a:pt x="6429212" y="2764117"/>
                  <a:pt x="6449215" y="2808884"/>
                </a:cubicBezTo>
                <a:cubicBezTo>
                  <a:pt x="6453977" y="2814599"/>
                  <a:pt x="6458740" y="2822219"/>
                  <a:pt x="6462549" y="2828886"/>
                </a:cubicBezTo>
                <a:cubicBezTo>
                  <a:pt x="6465407" y="2833649"/>
                  <a:pt x="6470169" y="2838411"/>
                  <a:pt x="6473027" y="2842221"/>
                </a:cubicBezTo>
                <a:cubicBezTo>
                  <a:pt x="6488267" y="2886036"/>
                  <a:pt x="6541607" y="2886036"/>
                  <a:pt x="6579707" y="2906039"/>
                </a:cubicBezTo>
                <a:cubicBezTo>
                  <a:pt x="6593042" y="2913659"/>
                  <a:pt x="6607329" y="2926994"/>
                  <a:pt x="6607329" y="2939377"/>
                </a:cubicBezTo>
                <a:cubicBezTo>
                  <a:pt x="6599709" y="2987002"/>
                  <a:pt x="6561609" y="3021292"/>
                  <a:pt x="6573992" y="3073679"/>
                </a:cubicBezTo>
                <a:cubicBezTo>
                  <a:pt x="6572087" y="3081299"/>
                  <a:pt x="6572087" y="3090824"/>
                  <a:pt x="6572087" y="3098444"/>
                </a:cubicBezTo>
                <a:cubicBezTo>
                  <a:pt x="6570182" y="3130829"/>
                  <a:pt x="6577802" y="3162261"/>
                  <a:pt x="6599709" y="3192742"/>
                </a:cubicBezTo>
                <a:cubicBezTo>
                  <a:pt x="6601615" y="3194646"/>
                  <a:pt x="6602567" y="3195599"/>
                  <a:pt x="6604472" y="3197504"/>
                </a:cubicBezTo>
                <a:cubicBezTo>
                  <a:pt x="6647334" y="3225127"/>
                  <a:pt x="6744490" y="3230842"/>
                  <a:pt x="6680672" y="3297517"/>
                </a:cubicBezTo>
                <a:cubicBezTo>
                  <a:pt x="6683529" y="3297517"/>
                  <a:pt x="6681624" y="3300374"/>
                  <a:pt x="6679719" y="3301327"/>
                </a:cubicBezTo>
                <a:moveTo>
                  <a:pt x="7928447" y="4060469"/>
                </a:moveTo>
                <a:cubicBezTo>
                  <a:pt x="7930352" y="4093807"/>
                  <a:pt x="7938924" y="4121429"/>
                  <a:pt x="7954165" y="4142384"/>
                </a:cubicBezTo>
                <a:cubicBezTo>
                  <a:pt x="7958927" y="4150004"/>
                  <a:pt x="7964642" y="4155719"/>
                  <a:pt x="7971309" y="4162386"/>
                </a:cubicBezTo>
                <a:cubicBezTo>
                  <a:pt x="7977024" y="4168102"/>
                  <a:pt x="7983692" y="4174769"/>
                  <a:pt x="7991312" y="4180484"/>
                </a:cubicBezTo>
                <a:cubicBezTo>
                  <a:pt x="8029412" y="4218584"/>
                  <a:pt x="8049415" y="4272877"/>
                  <a:pt x="8108469" y="4287164"/>
                </a:cubicBezTo>
                <a:cubicBezTo>
                  <a:pt x="8049415" y="4307167"/>
                  <a:pt x="8009409" y="4251922"/>
                  <a:pt x="7974167" y="4221442"/>
                </a:cubicBezTo>
                <a:cubicBezTo>
                  <a:pt x="7964642" y="4216679"/>
                  <a:pt x="7957022" y="4213822"/>
                  <a:pt x="7949402" y="4209059"/>
                </a:cubicBezTo>
                <a:cubicBezTo>
                  <a:pt x="7943687" y="4204297"/>
                  <a:pt x="7936067" y="4198582"/>
                  <a:pt x="7929399" y="4193819"/>
                </a:cubicBezTo>
                <a:cubicBezTo>
                  <a:pt x="7918922" y="4181436"/>
                  <a:pt x="7908444" y="4168102"/>
                  <a:pt x="7900824" y="4150957"/>
                </a:cubicBezTo>
                <a:cubicBezTo>
                  <a:pt x="7896062" y="4143336"/>
                  <a:pt x="7893204" y="4135717"/>
                  <a:pt x="7890347" y="4126192"/>
                </a:cubicBezTo>
                <a:cubicBezTo>
                  <a:pt x="7887490" y="4120477"/>
                  <a:pt x="7884632" y="4113809"/>
                  <a:pt x="7880822" y="4108094"/>
                </a:cubicBezTo>
                <a:cubicBezTo>
                  <a:pt x="7868440" y="4075709"/>
                  <a:pt x="7859867" y="4039514"/>
                  <a:pt x="7852247" y="4003319"/>
                </a:cubicBezTo>
                <a:cubicBezTo>
                  <a:pt x="7838912" y="3968077"/>
                  <a:pt x="7806527" y="3955694"/>
                  <a:pt x="7791287" y="3921404"/>
                </a:cubicBezTo>
                <a:cubicBezTo>
                  <a:pt x="7786524" y="3915689"/>
                  <a:pt x="7781762" y="3909021"/>
                  <a:pt x="7777952" y="3904259"/>
                </a:cubicBezTo>
                <a:cubicBezTo>
                  <a:pt x="7752234" y="3876636"/>
                  <a:pt x="7715087" y="3853777"/>
                  <a:pt x="7669367" y="3835679"/>
                </a:cubicBezTo>
                <a:cubicBezTo>
                  <a:pt x="7663652" y="3829964"/>
                  <a:pt x="7656984" y="3822344"/>
                  <a:pt x="7651269" y="3815677"/>
                </a:cubicBezTo>
                <a:cubicBezTo>
                  <a:pt x="7645554" y="3808057"/>
                  <a:pt x="7640792" y="3800436"/>
                  <a:pt x="7636029" y="3792817"/>
                </a:cubicBezTo>
                <a:cubicBezTo>
                  <a:pt x="7587452" y="3719474"/>
                  <a:pt x="7610312" y="3642321"/>
                  <a:pt x="7595072" y="3568027"/>
                </a:cubicBezTo>
                <a:cubicBezTo>
                  <a:pt x="7593167" y="3558502"/>
                  <a:pt x="7590309" y="3550882"/>
                  <a:pt x="7587452" y="3543261"/>
                </a:cubicBezTo>
                <a:cubicBezTo>
                  <a:pt x="7584594" y="3535642"/>
                  <a:pt x="7579832" y="3526117"/>
                  <a:pt x="7575069" y="3518496"/>
                </a:cubicBezTo>
                <a:cubicBezTo>
                  <a:pt x="7572212" y="3508971"/>
                  <a:pt x="7567449" y="3501352"/>
                  <a:pt x="7564592" y="3492779"/>
                </a:cubicBezTo>
                <a:cubicBezTo>
                  <a:pt x="7534112" y="3442296"/>
                  <a:pt x="7516015" y="3395624"/>
                  <a:pt x="7500774" y="3342284"/>
                </a:cubicBezTo>
                <a:cubicBezTo>
                  <a:pt x="7498869" y="3334664"/>
                  <a:pt x="7496012" y="3327044"/>
                  <a:pt x="7495059" y="3319424"/>
                </a:cubicBezTo>
                <a:cubicBezTo>
                  <a:pt x="7472199" y="3279419"/>
                  <a:pt x="7492202" y="3227032"/>
                  <a:pt x="7444577" y="3192742"/>
                </a:cubicBezTo>
                <a:cubicBezTo>
                  <a:pt x="7386474" y="3145117"/>
                  <a:pt x="7327419" y="3192742"/>
                  <a:pt x="7316942" y="3250844"/>
                </a:cubicBezTo>
                <a:cubicBezTo>
                  <a:pt x="7314084" y="3258464"/>
                  <a:pt x="7311227" y="3266084"/>
                  <a:pt x="7307417" y="3273704"/>
                </a:cubicBezTo>
                <a:cubicBezTo>
                  <a:pt x="7301702" y="3290849"/>
                  <a:pt x="7292177" y="3307042"/>
                  <a:pt x="7281699" y="3322282"/>
                </a:cubicBezTo>
                <a:cubicBezTo>
                  <a:pt x="7278842" y="3327044"/>
                  <a:pt x="7274079" y="3331807"/>
                  <a:pt x="7271222" y="3334664"/>
                </a:cubicBezTo>
                <a:cubicBezTo>
                  <a:pt x="7235027" y="3374669"/>
                  <a:pt x="7169304" y="3340379"/>
                  <a:pt x="7143587" y="3301327"/>
                </a:cubicBezTo>
                <a:cubicBezTo>
                  <a:pt x="7189307" y="3293707"/>
                  <a:pt x="7235027" y="3280371"/>
                  <a:pt x="7252172" y="3231794"/>
                </a:cubicBezTo>
                <a:cubicBezTo>
                  <a:pt x="7255029" y="3224174"/>
                  <a:pt x="7257887" y="3216554"/>
                  <a:pt x="7259792" y="3208934"/>
                </a:cubicBezTo>
                <a:cubicBezTo>
                  <a:pt x="7261697" y="3161309"/>
                  <a:pt x="7255029" y="3096539"/>
                  <a:pt x="7284557" y="3070821"/>
                </a:cubicBezTo>
                <a:cubicBezTo>
                  <a:pt x="7289319" y="3066059"/>
                  <a:pt x="7295034" y="3063202"/>
                  <a:pt x="7302654" y="3060344"/>
                </a:cubicBezTo>
                <a:cubicBezTo>
                  <a:pt x="7348374" y="3057486"/>
                  <a:pt x="7401715" y="3052724"/>
                  <a:pt x="7449340" y="3060344"/>
                </a:cubicBezTo>
                <a:cubicBezTo>
                  <a:pt x="7458865" y="3062249"/>
                  <a:pt x="7467437" y="3063202"/>
                  <a:pt x="7476962" y="3066059"/>
                </a:cubicBezTo>
                <a:cubicBezTo>
                  <a:pt x="7565544" y="3078442"/>
                  <a:pt x="7565544" y="3180359"/>
                  <a:pt x="7588404" y="3252749"/>
                </a:cubicBezTo>
                <a:cubicBezTo>
                  <a:pt x="7591262" y="3262274"/>
                  <a:pt x="7594119" y="3270846"/>
                  <a:pt x="7597929" y="3280371"/>
                </a:cubicBezTo>
                <a:cubicBezTo>
                  <a:pt x="7625552" y="3353714"/>
                  <a:pt x="7666509" y="3420389"/>
                  <a:pt x="7698894" y="3488969"/>
                </a:cubicBezTo>
                <a:cubicBezTo>
                  <a:pt x="7700799" y="3496589"/>
                  <a:pt x="7700799" y="3502304"/>
                  <a:pt x="7701752" y="3509924"/>
                </a:cubicBezTo>
                <a:cubicBezTo>
                  <a:pt x="7701752" y="3517544"/>
                  <a:pt x="7701752" y="3523259"/>
                  <a:pt x="7701752" y="3530879"/>
                </a:cubicBezTo>
                <a:cubicBezTo>
                  <a:pt x="7699847" y="3619461"/>
                  <a:pt x="7673177" y="3713759"/>
                  <a:pt x="7756997" y="3759479"/>
                </a:cubicBezTo>
                <a:cubicBezTo>
                  <a:pt x="7764617" y="3764242"/>
                  <a:pt x="7770332" y="3767099"/>
                  <a:pt x="7777952" y="3771861"/>
                </a:cubicBezTo>
                <a:cubicBezTo>
                  <a:pt x="7783667" y="3774719"/>
                  <a:pt x="7791287" y="3777577"/>
                  <a:pt x="7797954" y="3782339"/>
                </a:cubicBezTo>
                <a:cubicBezTo>
                  <a:pt x="7866534" y="3792817"/>
                  <a:pt x="7906540" y="3838536"/>
                  <a:pt x="7919874" y="3894734"/>
                </a:cubicBezTo>
                <a:cubicBezTo>
                  <a:pt x="7921779" y="3902354"/>
                  <a:pt x="7922732" y="3909974"/>
                  <a:pt x="7924637" y="3919499"/>
                </a:cubicBezTo>
                <a:cubicBezTo>
                  <a:pt x="7937972" y="3954742"/>
                  <a:pt x="7922732" y="3989032"/>
                  <a:pt x="7924637" y="4023321"/>
                </a:cubicBezTo>
                <a:cubicBezTo>
                  <a:pt x="7924637" y="4030942"/>
                  <a:pt x="7924637" y="4036657"/>
                  <a:pt x="7927494" y="4044277"/>
                </a:cubicBezTo>
                <a:cubicBezTo>
                  <a:pt x="7925590" y="4049992"/>
                  <a:pt x="7926542" y="4056659"/>
                  <a:pt x="7928447" y="4060469"/>
                </a:cubicBezTo>
                <a:moveTo>
                  <a:pt x="6504" y="4409084"/>
                </a:moveTo>
                <a:lnTo>
                  <a:pt x="9362" y="4439564"/>
                </a:lnTo>
                <a:lnTo>
                  <a:pt x="7980834" y="4439564"/>
                </a:lnTo>
                <a:cubicBezTo>
                  <a:pt x="7986549" y="4439564"/>
                  <a:pt x="7993217" y="4439564"/>
                  <a:pt x="7997979" y="4439564"/>
                </a:cubicBezTo>
                <a:cubicBezTo>
                  <a:pt x="8017982" y="4441469"/>
                  <a:pt x="8036079" y="4441469"/>
                  <a:pt x="8056082" y="4441469"/>
                </a:cubicBezTo>
                <a:cubicBezTo>
                  <a:pt x="8061797" y="4441469"/>
                  <a:pt x="8068465" y="4441469"/>
                  <a:pt x="8074179" y="4441469"/>
                </a:cubicBezTo>
                <a:cubicBezTo>
                  <a:pt x="8121804" y="4443374"/>
                  <a:pt x="8178954" y="4454804"/>
                  <a:pt x="8198957" y="4435754"/>
                </a:cubicBezTo>
                <a:cubicBezTo>
                  <a:pt x="8292302" y="4308119"/>
                  <a:pt x="8113232" y="4247159"/>
                  <a:pt x="8044652" y="4158577"/>
                </a:cubicBezTo>
                <a:cubicBezTo>
                  <a:pt x="8039890" y="4152861"/>
                  <a:pt x="8034174" y="4146194"/>
                  <a:pt x="8029412" y="4138574"/>
                </a:cubicBezTo>
                <a:cubicBezTo>
                  <a:pt x="8023697" y="4132859"/>
                  <a:pt x="8018934" y="4125239"/>
                  <a:pt x="8014172" y="4118571"/>
                </a:cubicBezTo>
                <a:cubicBezTo>
                  <a:pt x="8008457" y="4112857"/>
                  <a:pt x="8003694" y="4106189"/>
                  <a:pt x="7998932" y="4100474"/>
                </a:cubicBezTo>
                <a:cubicBezTo>
                  <a:pt x="7986549" y="4080471"/>
                  <a:pt x="7977977" y="4057611"/>
                  <a:pt x="7971309" y="4031894"/>
                </a:cubicBezTo>
                <a:cubicBezTo>
                  <a:pt x="7969404" y="4024274"/>
                  <a:pt x="7968452" y="4014749"/>
                  <a:pt x="7968452" y="4006177"/>
                </a:cubicBezTo>
                <a:cubicBezTo>
                  <a:pt x="7966547" y="3998557"/>
                  <a:pt x="7966547" y="3992842"/>
                  <a:pt x="7966547" y="3985221"/>
                </a:cubicBezTo>
                <a:cubicBezTo>
                  <a:pt x="7966547" y="3977602"/>
                  <a:pt x="7968452" y="3968077"/>
                  <a:pt x="7971309" y="3960457"/>
                </a:cubicBezTo>
                <a:cubicBezTo>
                  <a:pt x="7974167" y="3949979"/>
                  <a:pt x="7976072" y="3940454"/>
                  <a:pt x="7976072" y="3931882"/>
                </a:cubicBezTo>
                <a:cubicBezTo>
                  <a:pt x="7986549" y="3835679"/>
                  <a:pt x="7928447" y="3760432"/>
                  <a:pt x="7828434" y="3749002"/>
                </a:cubicBezTo>
                <a:cubicBezTo>
                  <a:pt x="7820815" y="3746144"/>
                  <a:pt x="7811290" y="3743286"/>
                  <a:pt x="7803669" y="3739477"/>
                </a:cubicBezTo>
                <a:cubicBezTo>
                  <a:pt x="7788429" y="3731857"/>
                  <a:pt x="7773190" y="3724236"/>
                  <a:pt x="7757949" y="3713759"/>
                </a:cubicBezTo>
                <a:cubicBezTo>
                  <a:pt x="7752234" y="3700424"/>
                  <a:pt x="7739852" y="3686136"/>
                  <a:pt x="7739852" y="3672802"/>
                </a:cubicBezTo>
                <a:cubicBezTo>
                  <a:pt x="7735090" y="3625177"/>
                  <a:pt x="7745567" y="3578504"/>
                  <a:pt x="7750329" y="3532784"/>
                </a:cubicBezTo>
                <a:cubicBezTo>
                  <a:pt x="7752234" y="3515639"/>
                  <a:pt x="7753187" y="3500399"/>
                  <a:pt x="7752234" y="3485159"/>
                </a:cubicBezTo>
                <a:cubicBezTo>
                  <a:pt x="7752234" y="3477539"/>
                  <a:pt x="7752234" y="3469919"/>
                  <a:pt x="7750329" y="3462299"/>
                </a:cubicBezTo>
                <a:cubicBezTo>
                  <a:pt x="7748424" y="3456584"/>
                  <a:pt x="7745567" y="3448964"/>
                  <a:pt x="7744615" y="3442296"/>
                </a:cubicBezTo>
                <a:cubicBezTo>
                  <a:pt x="7700799" y="3375621"/>
                  <a:pt x="7635077" y="3322282"/>
                  <a:pt x="7637934" y="3232746"/>
                </a:cubicBezTo>
                <a:cubicBezTo>
                  <a:pt x="7636029" y="3223221"/>
                  <a:pt x="7633172" y="3214649"/>
                  <a:pt x="7630315" y="3205124"/>
                </a:cubicBezTo>
                <a:cubicBezTo>
                  <a:pt x="7627457" y="3187979"/>
                  <a:pt x="7622694" y="3172739"/>
                  <a:pt x="7619837" y="3157499"/>
                </a:cubicBezTo>
                <a:cubicBezTo>
                  <a:pt x="7616979" y="3140354"/>
                  <a:pt x="7614122" y="3125114"/>
                  <a:pt x="7610312" y="3108921"/>
                </a:cubicBezTo>
                <a:cubicBezTo>
                  <a:pt x="7620790" y="2978429"/>
                  <a:pt x="7476009" y="2964142"/>
                  <a:pt x="7386474" y="2987002"/>
                </a:cubicBezTo>
                <a:cubicBezTo>
                  <a:pt x="7378854" y="2988907"/>
                  <a:pt x="7371234" y="2989859"/>
                  <a:pt x="7363615" y="2991764"/>
                </a:cubicBezTo>
                <a:cubicBezTo>
                  <a:pt x="7310274" y="2996527"/>
                  <a:pt x="7259792" y="2966999"/>
                  <a:pt x="7214072" y="2991764"/>
                </a:cubicBezTo>
                <a:cubicBezTo>
                  <a:pt x="7140729" y="3031769"/>
                  <a:pt x="7206452" y="3119399"/>
                  <a:pt x="7196927" y="3189884"/>
                </a:cubicBezTo>
                <a:cubicBezTo>
                  <a:pt x="7192165" y="3195599"/>
                  <a:pt x="7186449" y="3200361"/>
                  <a:pt x="7181687" y="3205124"/>
                </a:cubicBezTo>
                <a:cubicBezTo>
                  <a:pt x="7128347" y="3246082"/>
                  <a:pt x="7041669" y="3237509"/>
                  <a:pt x="6980709" y="3205124"/>
                </a:cubicBezTo>
                <a:cubicBezTo>
                  <a:pt x="6973090" y="3202267"/>
                  <a:pt x="6965469" y="3199409"/>
                  <a:pt x="6957849" y="3195599"/>
                </a:cubicBezTo>
                <a:cubicBezTo>
                  <a:pt x="6930227" y="3186074"/>
                  <a:pt x="6902604" y="3182264"/>
                  <a:pt x="6871172" y="3187979"/>
                </a:cubicBezTo>
                <a:cubicBezTo>
                  <a:pt x="6865457" y="3189884"/>
                  <a:pt x="6858790" y="3190836"/>
                  <a:pt x="6851169" y="3193694"/>
                </a:cubicBezTo>
                <a:cubicBezTo>
                  <a:pt x="6773065" y="3199409"/>
                  <a:pt x="6719724" y="3146069"/>
                  <a:pt x="6647334" y="3132734"/>
                </a:cubicBezTo>
                <a:cubicBezTo>
                  <a:pt x="6641619" y="3129877"/>
                  <a:pt x="6636857" y="3122257"/>
                  <a:pt x="6633999" y="3115589"/>
                </a:cubicBezTo>
                <a:cubicBezTo>
                  <a:pt x="6629237" y="3105111"/>
                  <a:pt x="6629237" y="3085109"/>
                  <a:pt x="6629237" y="3071774"/>
                </a:cubicBezTo>
                <a:cubicBezTo>
                  <a:pt x="6629237" y="3068917"/>
                  <a:pt x="6631142" y="3066059"/>
                  <a:pt x="6631142" y="3062249"/>
                </a:cubicBezTo>
                <a:cubicBezTo>
                  <a:pt x="6641619" y="2996527"/>
                  <a:pt x="6727344" y="2970809"/>
                  <a:pt x="6707342" y="2896514"/>
                </a:cubicBezTo>
                <a:cubicBezTo>
                  <a:pt x="6687340" y="2835554"/>
                  <a:pt x="6610187" y="2822219"/>
                  <a:pt x="6552084" y="2806979"/>
                </a:cubicBezTo>
                <a:cubicBezTo>
                  <a:pt x="6544465" y="2802217"/>
                  <a:pt x="6538749" y="2797454"/>
                  <a:pt x="6532082" y="2793644"/>
                </a:cubicBezTo>
                <a:cubicBezTo>
                  <a:pt x="6514937" y="2778404"/>
                  <a:pt x="6504459" y="2760307"/>
                  <a:pt x="6507317" y="2734589"/>
                </a:cubicBezTo>
                <a:cubicBezTo>
                  <a:pt x="6507317" y="2732684"/>
                  <a:pt x="6507317" y="2731732"/>
                  <a:pt x="6505412" y="2729827"/>
                </a:cubicBezTo>
                <a:cubicBezTo>
                  <a:pt x="6490172" y="2663152"/>
                  <a:pt x="6436832" y="2632671"/>
                  <a:pt x="6391112" y="2597429"/>
                </a:cubicBezTo>
                <a:cubicBezTo>
                  <a:pt x="6385397" y="2591714"/>
                  <a:pt x="6377777" y="2586952"/>
                  <a:pt x="6371109" y="2580284"/>
                </a:cubicBezTo>
                <a:cubicBezTo>
                  <a:pt x="6325390" y="2545042"/>
                  <a:pt x="6305387" y="2491702"/>
                  <a:pt x="6285384" y="2438361"/>
                </a:cubicBezTo>
                <a:cubicBezTo>
                  <a:pt x="6280622" y="2428836"/>
                  <a:pt x="6275859" y="2420264"/>
                  <a:pt x="6273002" y="2410739"/>
                </a:cubicBezTo>
                <a:cubicBezTo>
                  <a:pt x="6252047" y="2366924"/>
                  <a:pt x="6229187" y="2325967"/>
                  <a:pt x="6209184" y="2284057"/>
                </a:cubicBezTo>
                <a:cubicBezTo>
                  <a:pt x="6204422" y="2274532"/>
                  <a:pt x="6199659" y="2266911"/>
                  <a:pt x="6195849" y="2259292"/>
                </a:cubicBezTo>
                <a:cubicBezTo>
                  <a:pt x="6172990" y="2219286"/>
                  <a:pt x="6152034" y="2178329"/>
                  <a:pt x="6142509" y="2131657"/>
                </a:cubicBezTo>
                <a:cubicBezTo>
                  <a:pt x="6140604" y="2122132"/>
                  <a:pt x="6139652" y="2113559"/>
                  <a:pt x="6137747" y="2104034"/>
                </a:cubicBezTo>
                <a:cubicBezTo>
                  <a:pt x="6132984" y="2065934"/>
                  <a:pt x="6134890" y="2026881"/>
                  <a:pt x="6127269" y="1992592"/>
                </a:cubicBezTo>
                <a:cubicBezTo>
                  <a:pt x="6125365" y="1990686"/>
                  <a:pt x="6124412" y="1989734"/>
                  <a:pt x="6124412" y="1986876"/>
                </a:cubicBezTo>
                <a:cubicBezTo>
                  <a:pt x="6107267" y="1953539"/>
                  <a:pt x="6083454" y="1932584"/>
                  <a:pt x="6103457" y="1877339"/>
                </a:cubicBezTo>
                <a:cubicBezTo>
                  <a:pt x="6109172" y="1864004"/>
                  <a:pt x="6095837" y="1844001"/>
                  <a:pt x="6086312" y="1828761"/>
                </a:cubicBezTo>
                <a:cubicBezTo>
                  <a:pt x="6080597" y="1815426"/>
                  <a:pt x="6071072" y="1803044"/>
                  <a:pt x="6063452" y="1790661"/>
                </a:cubicBezTo>
                <a:cubicBezTo>
                  <a:pt x="6008207" y="1705889"/>
                  <a:pt x="5939627" y="1622069"/>
                  <a:pt x="5949152" y="1512531"/>
                </a:cubicBezTo>
                <a:cubicBezTo>
                  <a:pt x="5947247" y="1499197"/>
                  <a:pt x="5946294" y="1484909"/>
                  <a:pt x="5944390" y="1472526"/>
                </a:cubicBezTo>
                <a:cubicBezTo>
                  <a:pt x="5936769" y="1419186"/>
                  <a:pt x="5924387" y="1370609"/>
                  <a:pt x="5892954" y="1326794"/>
                </a:cubicBezTo>
                <a:cubicBezTo>
                  <a:pt x="5883429" y="1314411"/>
                  <a:pt x="5872952" y="1302029"/>
                  <a:pt x="5860569" y="1290599"/>
                </a:cubicBezTo>
                <a:cubicBezTo>
                  <a:pt x="5851044" y="1282979"/>
                  <a:pt x="5842472" y="1275359"/>
                  <a:pt x="5832947" y="1269644"/>
                </a:cubicBezTo>
                <a:cubicBezTo>
                  <a:pt x="5846282" y="1277264"/>
                  <a:pt x="5858665" y="1277264"/>
                  <a:pt x="5872952" y="1284884"/>
                </a:cubicBezTo>
                <a:cubicBezTo>
                  <a:pt x="5862474" y="1282026"/>
                  <a:pt x="5852949" y="1279169"/>
                  <a:pt x="5842472" y="1275359"/>
                </a:cubicBezTo>
                <a:cubicBezTo>
                  <a:pt x="5753890" y="1202016"/>
                  <a:pt x="5623397" y="1156297"/>
                  <a:pt x="5554817" y="1061047"/>
                </a:cubicBezTo>
                <a:cubicBezTo>
                  <a:pt x="5549102" y="1053426"/>
                  <a:pt x="5544340" y="1045806"/>
                  <a:pt x="5539577" y="1038186"/>
                </a:cubicBezTo>
                <a:cubicBezTo>
                  <a:pt x="5557674" y="954366"/>
                  <a:pt x="5544340" y="874356"/>
                  <a:pt x="5472902" y="826731"/>
                </a:cubicBezTo>
                <a:cubicBezTo>
                  <a:pt x="5467187" y="821969"/>
                  <a:pt x="5462424" y="816254"/>
                  <a:pt x="5455757" y="809586"/>
                </a:cubicBezTo>
                <a:cubicBezTo>
                  <a:pt x="5425277" y="781964"/>
                  <a:pt x="5392892" y="755294"/>
                  <a:pt x="5350982" y="738149"/>
                </a:cubicBezTo>
                <a:cubicBezTo>
                  <a:pt x="5346219" y="735291"/>
                  <a:pt x="5340504" y="732434"/>
                  <a:pt x="5333837" y="728624"/>
                </a:cubicBezTo>
                <a:cubicBezTo>
                  <a:pt x="5318597" y="719099"/>
                  <a:pt x="5303357" y="710526"/>
                  <a:pt x="5288117" y="701001"/>
                </a:cubicBezTo>
                <a:cubicBezTo>
                  <a:pt x="5282402" y="696239"/>
                  <a:pt x="5275734" y="691476"/>
                  <a:pt x="5270019" y="688619"/>
                </a:cubicBezTo>
                <a:cubicBezTo>
                  <a:pt x="5256684" y="678141"/>
                  <a:pt x="5239540" y="668616"/>
                  <a:pt x="5221442" y="660996"/>
                </a:cubicBezTo>
                <a:cubicBezTo>
                  <a:pt x="5215727" y="658139"/>
                  <a:pt x="5209059" y="655281"/>
                  <a:pt x="5203344" y="653376"/>
                </a:cubicBezTo>
                <a:cubicBezTo>
                  <a:pt x="5195724" y="648614"/>
                  <a:pt x="5188104" y="645756"/>
                  <a:pt x="5178579" y="642899"/>
                </a:cubicBezTo>
                <a:cubicBezTo>
                  <a:pt x="5170959" y="640041"/>
                  <a:pt x="5163340" y="638136"/>
                  <a:pt x="5153815" y="635279"/>
                </a:cubicBezTo>
                <a:cubicBezTo>
                  <a:pt x="5103332" y="622896"/>
                  <a:pt x="4991890" y="629564"/>
                  <a:pt x="5009034" y="546696"/>
                </a:cubicBezTo>
                <a:cubicBezTo>
                  <a:pt x="5011892" y="539076"/>
                  <a:pt x="5016654" y="533361"/>
                  <a:pt x="5024274" y="528599"/>
                </a:cubicBezTo>
                <a:cubicBezTo>
                  <a:pt x="5033799" y="525741"/>
                  <a:pt x="5042372" y="523836"/>
                  <a:pt x="5049992" y="519074"/>
                </a:cubicBezTo>
                <a:cubicBezTo>
                  <a:pt x="5100474" y="493356"/>
                  <a:pt x="5112857" y="421919"/>
                  <a:pt x="5077615" y="386676"/>
                </a:cubicBezTo>
                <a:cubicBezTo>
                  <a:pt x="5024274" y="318096"/>
                  <a:pt x="4932834" y="325716"/>
                  <a:pt x="4876637" y="271424"/>
                </a:cubicBezTo>
                <a:cubicBezTo>
                  <a:pt x="4870922" y="266661"/>
                  <a:pt x="4864254" y="260946"/>
                  <a:pt x="4858539" y="254279"/>
                </a:cubicBezTo>
                <a:cubicBezTo>
                  <a:pt x="4835679" y="229514"/>
                  <a:pt x="4815677" y="202844"/>
                  <a:pt x="4803294" y="167601"/>
                </a:cubicBezTo>
                <a:cubicBezTo>
                  <a:pt x="4798532" y="158076"/>
                  <a:pt x="4795674" y="150456"/>
                  <a:pt x="4792817" y="141884"/>
                </a:cubicBezTo>
                <a:cubicBezTo>
                  <a:pt x="4787102" y="136169"/>
                  <a:pt x="4782339" y="129501"/>
                  <a:pt x="4775672" y="121881"/>
                </a:cubicBezTo>
                <a:cubicBezTo>
                  <a:pt x="4739477" y="83781"/>
                  <a:pt x="4696614" y="52349"/>
                  <a:pt x="4648037" y="25679"/>
                </a:cubicBezTo>
                <a:cubicBezTo>
                  <a:pt x="4640417" y="20916"/>
                  <a:pt x="4634702" y="16154"/>
                  <a:pt x="4627082" y="13296"/>
                </a:cubicBezTo>
                <a:cubicBezTo>
                  <a:pt x="4619462" y="8534"/>
                  <a:pt x="4611842" y="5676"/>
                  <a:pt x="4604222" y="2819"/>
                </a:cubicBezTo>
                <a:cubicBezTo>
                  <a:pt x="4492779" y="-18136"/>
                  <a:pt x="4401339" y="81876"/>
                  <a:pt x="4334664" y="165696"/>
                </a:cubicBezTo>
                <a:cubicBezTo>
                  <a:pt x="4328949" y="171411"/>
                  <a:pt x="4321329" y="178079"/>
                  <a:pt x="4311804" y="182841"/>
                </a:cubicBezTo>
                <a:cubicBezTo>
                  <a:pt x="4304184" y="187604"/>
                  <a:pt x="4294659" y="190461"/>
                  <a:pt x="4284182" y="192366"/>
                </a:cubicBezTo>
                <a:cubicBezTo>
                  <a:pt x="4276562" y="194271"/>
                  <a:pt x="4270847" y="197129"/>
                  <a:pt x="4264179" y="199986"/>
                </a:cubicBezTo>
                <a:cubicBezTo>
                  <a:pt x="4246082" y="207606"/>
                  <a:pt x="4228937" y="224751"/>
                  <a:pt x="4216554" y="251421"/>
                </a:cubicBezTo>
                <a:cubicBezTo>
                  <a:pt x="4211792" y="259041"/>
                  <a:pt x="4207029" y="266661"/>
                  <a:pt x="4203219" y="276186"/>
                </a:cubicBezTo>
                <a:cubicBezTo>
                  <a:pt x="4177502" y="332384"/>
                  <a:pt x="4163214" y="410489"/>
                  <a:pt x="4125114" y="454304"/>
                </a:cubicBezTo>
                <a:cubicBezTo>
                  <a:pt x="4119399" y="461924"/>
                  <a:pt x="4114637" y="469544"/>
                  <a:pt x="4107969" y="479069"/>
                </a:cubicBezTo>
                <a:cubicBezTo>
                  <a:pt x="4102254" y="488594"/>
                  <a:pt x="4095587" y="497166"/>
                  <a:pt x="4089872" y="504786"/>
                </a:cubicBezTo>
                <a:cubicBezTo>
                  <a:pt x="4057487" y="548601"/>
                  <a:pt x="4011767" y="494309"/>
                  <a:pt x="3972714" y="529551"/>
                </a:cubicBezTo>
                <a:cubicBezTo>
                  <a:pt x="3926994" y="569556"/>
                  <a:pt x="3932709" y="677189"/>
                  <a:pt x="3848889" y="669569"/>
                </a:cubicBezTo>
                <a:cubicBezTo>
                  <a:pt x="3843174" y="669569"/>
                  <a:pt x="3836507" y="667664"/>
                  <a:pt x="3831744" y="667664"/>
                </a:cubicBezTo>
                <a:cubicBezTo>
                  <a:pt x="3813647" y="664806"/>
                  <a:pt x="3798407" y="661949"/>
                  <a:pt x="3783167" y="658139"/>
                </a:cubicBezTo>
                <a:cubicBezTo>
                  <a:pt x="3773642" y="656234"/>
                  <a:pt x="3765069" y="653376"/>
                  <a:pt x="3755544" y="650519"/>
                </a:cubicBezTo>
                <a:cubicBezTo>
                  <a:pt x="3740304" y="637184"/>
                  <a:pt x="3725064" y="624801"/>
                  <a:pt x="3707919" y="614324"/>
                </a:cubicBezTo>
                <a:cubicBezTo>
                  <a:pt x="3698394" y="608609"/>
                  <a:pt x="3690774" y="603846"/>
                  <a:pt x="3683154" y="597179"/>
                </a:cubicBezTo>
                <a:cubicBezTo>
                  <a:pt x="3649817" y="561936"/>
                  <a:pt x="3683154" y="493356"/>
                  <a:pt x="3629814" y="487641"/>
                </a:cubicBezTo>
                <a:cubicBezTo>
                  <a:pt x="3558377" y="487641"/>
                  <a:pt x="3498369" y="540981"/>
                  <a:pt x="3425979" y="554316"/>
                </a:cubicBezTo>
                <a:cubicBezTo>
                  <a:pt x="3420264" y="554316"/>
                  <a:pt x="3413597" y="554316"/>
                  <a:pt x="3407882" y="552411"/>
                </a:cubicBezTo>
                <a:cubicBezTo>
                  <a:pt x="3387879" y="547649"/>
                  <a:pt x="3367877" y="537171"/>
                  <a:pt x="3349779" y="527646"/>
                </a:cubicBezTo>
                <a:cubicBezTo>
                  <a:pt x="3340254" y="521931"/>
                  <a:pt x="3331682" y="515264"/>
                  <a:pt x="3322157" y="510501"/>
                </a:cubicBezTo>
                <a:cubicBezTo>
                  <a:pt x="3312632" y="505739"/>
                  <a:pt x="3302154" y="502881"/>
                  <a:pt x="3291677" y="502881"/>
                </a:cubicBezTo>
                <a:cubicBezTo>
                  <a:pt x="3245957" y="502881"/>
                  <a:pt x="3220239" y="553364"/>
                  <a:pt x="3186902" y="650519"/>
                </a:cubicBezTo>
                <a:cubicBezTo>
                  <a:pt x="3174519" y="690524"/>
                  <a:pt x="3164042" y="721956"/>
                  <a:pt x="3154517" y="747674"/>
                </a:cubicBezTo>
                <a:cubicBezTo>
                  <a:pt x="3151659" y="753389"/>
                  <a:pt x="3149754" y="760056"/>
                  <a:pt x="3146897" y="765771"/>
                </a:cubicBezTo>
                <a:cubicBezTo>
                  <a:pt x="3129752" y="829589"/>
                  <a:pt x="3072602" y="842924"/>
                  <a:pt x="3044979" y="896264"/>
                </a:cubicBezTo>
                <a:cubicBezTo>
                  <a:pt x="3019262" y="977226"/>
                  <a:pt x="3064982" y="1092479"/>
                  <a:pt x="2986877" y="1151534"/>
                </a:cubicBezTo>
                <a:cubicBezTo>
                  <a:pt x="2981162" y="1154391"/>
                  <a:pt x="2974494" y="1157249"/>
                  <a:pt x="2968779" y="1161059"/>
                </a:cubicBezTo>
                <a:cubicBezTo>
                  <a:pt x="2963064" y="1165822"/>
                  <a:pt x="2958302" y="1168679"/>
                  <a:pt x="2953539" y="1173441"/>
                </a:cubicBezTo>
                <a:cubicBezTo>
                  <a:pt x="2945919" y="1182966"/>
                  <a:pt x="2941157" y="1191539"/>
                  <a:pt x="2936394" y="1202016"/>
                </a:cubicBezTo>
                <a:cubicBezTo>
                  <a:pt x="2913534" y="1342034"/>
                  <a:pt x="2873529" y="1475384"/>
                  <a:pt x="2896389" y="1620164"/>
                </a:cubicBezTo>
                <a:cubicBezTo>
                  <a:pt x="2896389" y="1635404"/>
                  <a:pt x="2894484" y="1652549"/>
                  <a:pt x="2893532" y="1668742"/>
                </a:cubicBezTo>
                <a:cubicBezTo>
                  <a:pt x="2893532" y="1676361"/>
                  <a:pt x="2891627" y="1685886"/>
                  <a:pt x="2891627" y="1693506"/>
                </a:cubicBezTo>
                <a:cubicBezTo>
                  <a:pt x="2889722" y="1703031"/>
                  <a:pt x="2888769" y="1710651"/>
                  <a:pt x="2886864" y="1719224"/>
                </a:cubicBezTo>
                <a:cubicBezTo>
                  <a:pt x="2873529" y="1766849"/>
                  <a:pt x="2841144" y="1805901"/>
                  <a:pt x="2797329" y="1807806"/>
                </a:cubicBezTo>
                <a:cubicBezTo>
                  <a:pt x="2789709" y="1809711"/>
                  <a:pt x="2782089" y="1809711"/>
                  <a:pt x="2772564" y="1807806"/>
                </a:cubicBezTo>
                <a:cubicBezTo>
                  <a:pt x="2764944" y="1809711"/>
                  <a:pt x="2755419" y="1809711"/>
                  <a:pt x="2746847" y="1809711"/>
                </a:cubicBezTo>
                <a:cubicBezTo>
                  <a:pt x="2710652" y="1809711"/>
                  <a:pt x="2672552" y="1803997"/>
                  <a:pt x="2638262" y="1800186"/>
                </a:cubicBezTo>
                <a:cubicBezTo>
                  <a:pt x="2628737" y="1798281"/>
                  <a:pt x="2618259" y="1797329"/>
                  <a:pt x="2607782" y="1795424"/>
                </a:cubicBezTo>
                <a:cubicBezTo>
                  <a:pt x="2559204" y="1789709"/>
                  <a:pt x="2510627" y="1789709"/>
                  <a:pt x="2470622" y="1820189"/>
                </a:cubicBezTo>
                <a:cubicBezTo>
                  <a:pt x="2464907" y="1825904"/>
                  <a:pt x="2458239" y="1830667"/>
                  <a:pt x="2452524" y="1837334"/>
                </a:cubicBezTo>
                <a:cubicBezTo>
                  <a:pt x="2434427" y="1855431"/>
                  <a:pt x="2419187" y="1878292"/>
                  <a:pt x="2403947" y="1904009"/>
                </a:cubicBezTo>
                <a:cubicBezTo>
                  <a:pt x="2399184" y="1909724"/>
                  <a:pt x="2396327" y="1917344"/>
                  <a:pt x="2391564" y="1924011"/>
                </a:cubicBezTo>
                <a:cubicBezTo>
                  <a:pt x="2385849" y="1960206"/>
                  <a:pt x="2371562" y="2001164"/>
                  <a:pt x="2350607" y="2036406"/>
                </a:cubicBezTo>
                <a:cubicBezTo>
                  <a:pt x="2345844" y="2042122"/>
                  <a:pt x="2341082" y="2049742"/>
                  <a:pt x="2337272" y="2056409"/>
                </a:cubicBezTo>
                <a:cubicBezTo>
                  <a:pt x="2316317" y="2104034"/>
                  <a:pt x="2268692" y="2138324"/>
                  <a:pt x="2225829" y="2165947"/>
                </a:cubicBezTo>
                <a:cubicBezTo>
                  <a:pt x="2218209" y="2170709"/>
                  <a:pt x="2210589" y="2176424"/>
                  <a:pt x="2202969" y="2181186"/>
                </a:cubicBezTo>
                <a:cubicBezTo>
                  <a:pt x="2147724" y="2221192"/>
                  <a:pt x="2105814" y="2262149"/>
                  <a:pt x="2122007" y="2348827"/>
                </a:cubicBezTo>
                <a:cubicBezTo>
                  <a:pt x="2120102" y="2356447"/>
                  <a:pt x="2119149" y="2364067"/>
                  <a:pt x="2117244" y="2371686"/>
                </a:cubicBezTo>
                <a:cubicBezTo>
                  <a:pt x="2048664" y="2467889"/>
                  <a:pt x="1957224" y="2578379"/>
                  <a:pt x="1847687" y="2619336"/>
                </a:cubicBezTo>
                <a:cubicBezTo>
                  <a:pt x="1838162" y="2622194"/>
                  <a:pt x="1829589" y="2625052"/>
                  <a:pt x="1820064" y="2628861"/>
                </a:cubicBezTo>
                <a:cubicBezTo>
                  <a:pt x="1806729" y="2631719"/>
                  <a:pt x="1789584" y="2636482"/>
                  <a:pt x="1774344" y="2638386"/>
                </a:cubicBezTo>
                <a:cubicBezTo>
                  <a:pt x="1766724" y="2640292"/>
                  <a:pt x="1759104" y="2641244"/>
                  <a:pt x="1751484" y="2641244"/>
                </a:cubicBezTo>
                <a:cubicBezTo>
                  <a:pt x="1730529" y="2650769"/>
                  <a:pt x="1710527" y="2644102"/>
                  <a:pt x="1696239" y="2630767"/>
                </a:cubicBezTo>
                <a:cubicBezTo>
                  <a:pt x="1688619" y="2626004"/>
                  <a:pt x="1682904" y="2620289"/>
                  <a:pt x="1678142" y="2612669"/>
                </a:cubicBezTo>
                <a:cubicBezTo>
                  <a:pt x="1650519" y="2436457"/>
                  <a:pt x="1520027" y="2428836"/>
                  <a:pt x="1390487" y="2501227"/>
                </a:cubicBezTo>
                <a:cubicBezTo>
                  <a:pt x="1380962" y="2503132"/>
                  <a:pt x="1370484" y="2503132"/>
                  <a:pt x="1361912" y="2501227"/>
                </a:cubicBezTo>
                <a:cubicBezTo>
                  <a:pt x="1296189" y="2491702"/>
                  <a:pt x="1249517" y="2417407"/>
                  <a:pt x="1197129" y="2442172"/>
                </a:cubicBezTo>
                <a:cubicBezTo>
                  <a:pt x="1176174" y="2454554"/>
                  <a:pt x="1160934" y="2470746"/>
                  <a:pt x="1148552" y="2489796"/>
                </a:cubicBezTo>
                <a:cubicBezTo>
                  <a:pt x="1142837" y="2500274"/>
                  <a:pt x="1138074" y="2509799"/>
                  <a:pt x="1133312" y="2520277"/>
                </a:cubicBezTo>
                <a:cubicBezTo>
                  <a:pt x="1130454" y="2567902"/>
                  <a:pt x="1115214" y="2601239"/>
                  <a:pt x="1093307" y="2626957"/>
                </a:cubicBezTo>
                <a:cubicBezTo>
                  <a:pt x="1088544" y="2631719"/>
                  <a:pt x="1082829" y="2636482"/>
                  <a:pt x="1078067" y="2640292"/>
                </a:cubicBezTo>
                <a:cubicBezTo>
                  <a:pt x="1072352" y="2647911"/>
                  <a:pt x="1067589" y="2655532"/>
                  <a:pt x="1062827" y="2663152"/>
                </a:cubicBezTo>
                <a:cubicBezTo>
                  <a:pt x="1058064" y="2670771"/>
                  <a:pt x="1053302" y="2678392"/>
                  <a:pt x="1049492" y="2686011"/>
                </a:cubicBezTo>
                <a:cubicBezTo>
                  <a:pt x="1047587" y="2696489"/>
                  <a:pt x="1046634" y="2704109"/>
                  <a:pt x="1041872" y="2713634"/>
                </a:cubicBezTo>
                <a:cubicBezTo>
                  <a:pt x="1039014" y="2721254"/>
                  <a:pt x="1034252" y="2726969"/>
                  <a:pt x="1029489" y="2733636"/>
                </a:cubicBezTo>
                <a:cubicBezTo>
                  <a:pt x="1004724" y="2759354"/>
                  <a:pt x="980912" y="2786977"/>
                  <a:pt x="965672" y="2815552"/>
                </a:cubicBezTo>
                <a:cubicBezTo>
                  <a:pt x="962814" y="2823171"/>
                  <a:pt x="959957" y="2830792"/>
                  <a:pt x="958052" y="2838411"/>
                </a:cubicBezTo>
                <a:cubicBezTo>
                  <a:pt x="960909" y="2896514"/>
                  <a:pt x="998057" y="2947949"/>
                  <a:pt x="991389" y="2998432"/>
                </a:cubicBezTo>
                <a:cubicBezTo>
                  <a:pt x="989484" y="3007957"/>
                  <a:pt x="986627" y="3015577"/>
                  <a:pt x="983769" y="3024149"/>
                </a:cubicBezTo>
                <a:cubicBezTo>
                  <a:pt x="960909" y="3075584"/>
                  <a:pt x="940907" y="3124161"/>
                  <a:pt x="912332" y="3173692"/>
                </a:cubicBezTo>
                <a:cubicBezTo>
                  <a:pt x="907569" y="3181311"/>
                  <a:pt x="904712" y="3190836"/>
                  <a:pt x="899949" y="3198457"/>
                </a:cubicBezTo>
                <a:cubicBezTo>
                  <a:pt x="878994" y="3254654"/>
                  <a:pt x="875184" y="3318471"/>
                  <a:pt x="886614" y="3379432"/>
                </a:cubicBezTo>
                <a:cubicBezTo>
                  <a:pt x="888519" y="3387052"/>
                  <a:pt x="889472" y="3396577"/>
                  <a:pt x="892329" y="3405149"/>
                </a:cubicBezTo>
                <a:cubicBezTo>
                  <a:pt x="915189" y="3448011"/>
                  <a:pt x="915189" y="3488969"/>
                  <a:pt x="884709" y="3522307"/>
                </a:cubicBezTo>
                <a:cubicBezTo>
                  <a:pt x="878994" y="3528021"/>
                  <a:pt x="874232" y="3532784"/>
                  <a:pt x="866612" y="3537546"/>
                </a:cubicBezTo>
                <a:cubicBezTo>
                  <a:pt x="826607" y="3563264"/>
                  <a:pt x="765647" y="3573742"/>
                  <a:pt x="717069" y="3590886"/>
                </a:cubicBezTo>
                <a:cubicBezTo>
                  <a:pt x="709449" y="3592792"/>
                  <a:pt x="701829" y="3595649"/>
                  <a:pt x="696114" y="3598507"/>
                </a:cubicBezTo>
                <a:cubicBezTo>
                  <a:pt x="673254" y="3603269"/>
                  <a:pt x="650394" y="3608032"/>
                  <a:pt x="629439" y="3613746"/>
                </a:cubicBezTo>
                <a:cubicBezTo>
                  <a:pt x="621819" y="3615652"/>
                  <a:pt x="614199" y="3616604"/>
                  <a:pt x="606579" y="3619461"/>
                </a:cubicBezTo>
                <a:cubicBezTo>
                  <a:pt x="578004" y="3637559"/>
                  <a:pt x="547524" y="3652799"/>
                  <a:pt x="517044" y="3665182"/>
                </a:cubicBezTo>
                <a:cubicBezTo>
                  <a:pt x="507519" y="3668039"/>
                  <a:pt x="499899" y="3670896"/>
                  <a:pt x="492279" y="3674707"/>
                </a:cubicBezTo>
                <a:cubicBezTo>
                  <a:pt x="429414" y="3684232"/>
                  <a:pt x="403697" y="3751859"/>
                  <a:pt x="396077" y="3811867"/>
                </a:cubicBezTo>
                <a:cubicBezTo>
                  <a:pt x="396077" y="3852824"/>
                  <a:pt x="337022" y="3847109"/>
                  <a:pt x="317972" y="3878542"/>
                </a:cubicBezTo>
                <a:cubicBezTo>
                  <a:pt x="312257" y="3886161"/>
                  <a:pt x="307494" y="3893782"/>
                  <a:pt x="302732" y="3901402"/>
                </a:cubicBezTo>
                <a:cubicBezTo>
                  <a:pt x="238914" y="4049039"/>
                  <a:pt x="178907" y="4182389"/>
                  <a:pt x="31269" y="4257637"/>
                </a:cubicBezTo>
                <a:cubicBezTo>
                  <a:pt x="26507" y="4263352"/>
                  <a:pt x="21744" y="4270019"/>
                  <a:pt x="17934" y="4277639"/>
                </a:cubicBezTo>
                <a:cubicBezTo>
                  <a:pt x="8409" y="4292879"/>
                  <a:pt x="4599" y="4310024"/>
                  <a:pt x="789" y="4329074"/>
                </a:cubicBezTo>
                <a:cubicBezTo>
                  <a:pt x="-1116" y="4346219"/>
                  <a:pt x="789" y="4362412"/>
                  <a:pt x="2694" y="4376699"/>
                </a:cubicBezTo>
                <a:cubicBezTo>
                  <a:pt x="5552" y="4391939"/>
                  <a:pt x="5552" y="4403369"/>
                  <a:pt x="6504" y="4409084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4F76C590-CD66-40C8-96DD-9BCCC5A4E578}"/>
              </a:ext>
            </a:extLst>
          </p:cNvPr>
          <p:cNvSpPr/>
          <p:nvPr/>
        </p:nvSpPr>
        <p:spPr>
          <a:xfrm flipV="1">
            <a:off x="4525470" y="3120420"/>
            <a:ext cx="2875606" cy="3270854"/>
          </a:xfrm>
          <a:custGeom>
            <a:avLst/>
            <a:gdLst>
              <a:gd name="connsiteX0" fmla="*/ 2924012 w 8225337"/>
              <a:gd name="connsiteY0" fmla="*/ 1853526 h 4446604"/>
              <a:gd name="connsiteX1" fmla="*/ 2819237 w 8225337"/>
              <a:gd name="connsiteY1" fmla="*/ 1934489 h 4446604"/>
              <a:gd name="connsiteX2" fmla="*/ 2798282 w 8225337"/>
              <a:gd name="connsiteY2" fmla="*/ 1936394 h 4446604"/>
              <a:gd name="connsiteX3" fmla="*/ 2778279 w 8225337"/>
              <a:gd name="connsiteY3" fmla="*/ 1939251 h 4446604"/>
              <a:gd name="connsiteX4" fmla="*/ 2752562 w 8225337"/>
              <a:gd name="connsiteY4" fmla="*/ 1942109 h 4446604"/>
              <a:gd name="connsiteX5" fmla="*/ 2579207 w 8225337"/>
              <a:gd name="connsiteY5" fmla="*/ 1987829 h 4446604"/>
              <a:gd name="connsiteX6" fmla="*/ 2563967 w 8225337"/>
              <a:gd name="connsiteY6" fmla="*/ 2003069 h 4446604"/>
              <a:gd name="connsiteX7" fmla="*/ 2538249 w 8225337"/>
              <a:gd name="connsiteY7" fmla="*/ 2204047 h 4446604"/>
              <a:gd name="connsiteX8" fmla="*/ 2527772 w 8225337"/>
              <a:gd name="connsiteY8" fmla="*/ 2222144 h 4446604"/>
              <a:gd name="connsiteX9" fmla="*/ 2491577 w 8225337"/>
              <a:gd name="connsiteY9" fmla="*/ 2258339 h 4446604"/>
              <a:gd name="connsiteX10" fmla="*/ 2473479 w 8225337"/>
              <a:gd name="connsiteY10" fmla="*/ 2276436 h 4446604"/>
              <a:gd name="connsiteX11" fmla="*/ 2452524 w 8225337"/>
              <a:gd name="connsiteY11" fmla="*/ 2325014 h 4446604"/>
              <a:gd name="connsiteX12" fmla="*/ 2442999 w 8225337"/>
              <a:gd name="connsiteY12" fmla="*/ 2350732 h 4446604"/>
              <a:gd name="connsiteX13" fmla="*/ 2391564 w 8225337"/>
              <a:gd name="connsiteY13" fmla="*/ 2473604 h 4446604"/>
              <a:gd name="connsiteX14" fmla="*/ 2383944 w 8225337"/>
              <a:gd name="connsiteY14" fmla="*/ 2491702 h 4446604"/>
              <a:gd name="connsiteX15" fmla="*/ 2378229 w 8225337"/>
              <a:gd name="connsiteY15" fmla="*/ 2516467 h 4446604"/>
              <a:gd name="connsiteX16" fmla="*/ 2279169 w 8225337"/>
              <a:gd name="connsiteY16" fmla="*/ 2639339 h 4446604"/>
              <a:gd name="connsiteX17" fmla="*/ 2258214 w 8225337"/>
              <a:gd name="connsiteY17" fmla="*/ 2656484 h 4446604"/>
              <a:gd name="connsiteX18" fmla="*/ 2237259 w 8225337"/>
              <a:gd name="connsiteY18" fmla="*/ 2700299 h 4446604"/>
              <a:gd name="connsiteX19" fmla="*/ 2237259 w 8225337"/>
              <a:gd name="connsiteY19" fmla="*/ 2717444 h 4446604"/>
              <a:gd name="connsiteX20" fmla="*/ 2232497 w 8225337"/>
              <a:gd name="connsiteY20" fmla="*/ 2743161 h 4446604"/>
              <a:gd name="connsiteX21" fmla="*/ 2196302 w 8225337"/>
              <a:gd name="connsiteY21" fmla="*/ 2770784 h 4446604"/>
              <a:gd name="connsiteX22" fmla="*/ 2173442 w 8225337"/>
              <a:gd name="connsiteY22" fmla="*/ 2776499 h 4446604"/>
              <a:gd name="connsiteX23" fmla="*/ 2153439 w 8225337"/>
              <a:gd name="connsiteY23" fmla="*/ 2782214 h 4446604"/>
              <a:gd name="connsiteX24" fmla="*/ 2133437 w 8225337"/>
              <a:gd name="connsiteY24" fmla="*/ 2787929 h 4446604"/>
              <a:gd name="connsiteX25" fmla="*/ 2101052 w 8225337"/>
              <a:gd name="connsiteY25" fmla="*/ 2803169 h 4446604"/>
              <a:gd name="connsiteX26" fmla="*/ 2088669 w 8225337"/>
              <a:gd name="connsiteY26" fmla="*/ 2815552 h 4446604"/>
              <a:gd name="connsiteX27" fmla="*/ 2090574 w 8225337"/>
              <a:gd name="connsiteY27" fmla="*/ 2930804 h 4446604"/>
              <a:gd name="connsiteX28" fmla="*/ 2172489 w 8225337"/>
              <a:gd name="connsiteY28" fmla="*/ 2917469 h 4446604"/>
              <a:gd name="connsiteX29" fmla="*/ 2197254 w 8225337"/>
              <a:gd name="connsiteY29" fmla="*/ 2911754 h 4446604"/>
              <a:gd name="connsiteX30" fmla="*/ 2326794 w 8225337"/>
              <a:gd name="connsiteY30" fmla="*/ 2906039 h 4446604"/>
              <a:gd name="connsiteX31" fmla="*/ 2349654 w 8225337"/>
              <a:gd name="connsiteY31" fmla="*/ 2903182 h 4446604"/>
              <a:gd name="connsiteX32" fmla="*/ 2436332 w 8225337"/>
              <a:gd name="connsiteY32" fmla="*/ 2889846 h 4446604"/>
              <a:gd name="connsiteX33" fmla="*/ 2461097 w 8225337"/>
              <a:gd name="connsiteY33" fmla="*/ 2889846 h 4446604"/>
              <a:gd name="connsiteX34" fmla="*/ 2680172 w 8225337"/>
              <a:gd name="connsiteY34" fmla="*/ 2940329 h 4446604"/>
              <a:gd name="connsiteX35" fmla="*/ 2705889 w 8225337"/>
              <a:gd name="connsiteY35" fmla="*/ 2942234 h 4446604"/>
              <a:gd name="connsiteX36" fmla="*/ 2822094 w 8225337"/>
              <a:gd name="connsiteY36" fmla="*/ 2878417 h 4446604"/>
              <a:gd name="connsiteX37" fmla="*/ 2931632 w 8225337"/>
              <a:gd name="connsiteY37" fmla="*/ 2733636 h 4446604"/>
              <a:gd name="connsiteX38" fmla="*/ 2944967 w 8225337"/>
              <a:gd name="connsiteY38" fmla="*/ 2721254 h 4446604"/>
              <a:gd name="connsiteX39" fmla="*/ 2957349 w 8225337"/>
              <a:gd name="connsiteY39" fmla="*/ 2683154 h 4446604"/>
              <a:gd name="connsiteX40" fmla="*/ 2955444 w 8225337"/>
              <a:gd name="connsiteY40" fmla="*/ 2703157 h 4446604"/>
              <a:gd name="connsiteX41" fmla="*/ 2937347 w 8225337"/>
              <a:gd name="connsiteY41" fmla="*/ 2753639 h 4446604"/>
              <a:gd name="connsiteX42" fmla="*/ 2932584 w 8225337"/>
              <a:gd name="connsiteY42" fmla="*/ 2770784 h 4446604"/>
              <a:gd name="connsiteX43" fmla="*/ 2881149 w 8225337"/>
              <a:gd name="connsiteY43" fmla="*/ 2857461 h 4446604"/>
              <a:gd name="connsiteX44" fmla="*/ 2871624 w 8225337"/>
              <a:gd name="connsiteY44" fmla="*/ 2877464 h 4446604"/>
              <a:gd name="connsiteX45" fmla="*/ 2862099 w 8225337"/>
              <a:gd name="connsiteY45" fmla="*/ 2895561 h 4446604"/>
              <a:gd name="connsiteX46" fmla="*/ 2851622 w 8225337"/>
              <a:gd name="connsiteY46" fmla="*/ 2907944 h 4446604"/>
              <a:gd name="connsiteX47" fmla="*/ 2798282 w 8225337"/>
              <a:gd name="connsiteY47" fmla="*/ 2959379 h 4446604"/>
              <a:gd name="connsiteX48" fmla="*/ 2781137 w 8225337"/>
              <a:gd name="connsiteY48" fmla="*/ 2966999 h 4446604"/>
              <a:gd name="connsiteX49" fmla="*/ 2763039 w 8225337"/>
              <a:gd name="connsiteY49" fmla="*/ 2969857 h 4446604"/>
              <a:gd name="connsiteX50" fmla="*/ 2732559 w 8225337"/>
              <a:gd name="connsiteY50" fmla="*/ 2974619 h 4446604"/>
              <a:gd name="connsiteX51" fmla="*/ 2704937 w 8225337"/>
              <a:gd name="connsiteY51" fmla="*/ 2969857 h 4446604"/>
              <a:gd name="connsiteX52" fmla="*/ 2555394 w 8225337"/>
              <a:gd name="connsiteY52" fmla="*/ 2974619 h 4446604"/>
              <a:gd name="connsiteX53" fmla="*/ 2601114 w 8225337"/>
              <a:gd name="connsiteY53" fmla="*/ 2974619 h 4446604"/>
              <a:gd name="connsiteX54" fmla="*/ 2567777 w 8225337"/>
              <a:gd name="connsiteY54" fmla="*/ 2980334 h 4446604"/>
              <a:gd name="connsiteX55" fmla="*/ 2550632 w 8225337"/>
              <a:gd name="connsiteY55" fmla="*/ 3001289 h 4446604"/>
              <a:gd name="connsiteX56" fmla="*/ 2530629 w 8225337"/>
              <a:gd name="connsiteY56" fmla="*/ 3019386 h 4446604"/>
              <a:gd name="connsiteX57" fmla="*/ 2482052 w 8225337"/>
              <a:gd name="connsiteY57" fmla="*/ 3040342 h 4446604"/>
              <a:gd name="connsiteX58" fmla="*/ 2360132 w 8225337"/>
              <a:gd name="connsiteY58" fmla="*/ 3034627 h 4446604"/>
              <a:gd name="connsiteX59" fmla="*/ 2337272 w 8225337"/>
              <a:gd name="connsiteY59" fmla="*/ 3039389 h 4446604"/>
              <a:gd name="connsiteX60" fmla="*/ 2142009 w 8225337"/>
              <a:gd name="connsiteY60" fmla="*/ 3158452 h 4446604"/>
              <a:gd name="connsiteX61" fmla="*/ 2119149 w 8225337"/>
              <a:gd name="connsiteY61" fmla="*/ 3163214 h 4446604"/>
              <a:gd name="connsiteX62" fmla="*/ 2088669 w 8225337"/>
              <a:gd name="connsiteY62" fmla="*/ 3160357 h 4446604"/>
              <a:gd name="connsiteX63" fmla="*/ 2061047 w 8225337"/>
              <a:gd name="connsiteY63" fmla="*/ 3142259 h 4446604"/>
              <a:gd name="connsiteX64" fmla="*/ 1870547 w 8225337"/>
              <a:gd name="connsiteY64" fmla="*/ 3094634 h 4446604"/>
              <a:gd name="connsiteX65" fmla="*/ 1815302 w 8225337"/>
              <a:gd name="connsiteY65" fmla="*/ 3053677 h 4446604"/>
              <a:gd name="connsiteX66" fmla="*/ 1797204 w 8225337"/>
              <a:gd name="connsiteY66" fmla="*/ 3040342 h 4446604"/>
              <a:gd name="connsiteX67" fmla="*/ 1693382 w 8225337"/>
              <a:gd name="connsiteY67" fmla="*/ 2981286 h 4446604"/>
              <a:gd name="connsiteX68" fmla="*/ 1662902 w 8225337"/>
              <a:gd name="connsiteY68" fmla="*/ 2933661 h 4446604"/>
              <a:gd name="connsiteX69" fmla="*/ 1647662 w 8225337"/>
              <a:gd name="connsiteY69" fmla="*/ 2907944 h 4446604"/>
              <a:gd name="connsiteX70" fmla="*/ 1630517 w 8225337"/>
              <a:gd name="connsiteY70" fmla="*/ 2885084 h 4446604"/>
              <a:gd name="connsiteX71" fmla="*/ 1613372 w 8225337"/>
              <a:gd name="connsiteY71" fmla="*/ 2880321 h 4446604"/>
              <a:gd name="connsiteX72" fmla="*/ 1561937 w 8225337"/>
              <a:gd name="connsiteY72" fmla="*/ 2883179 h 4446604"/>
              <a:gd name="connsiteX73" fmla="*/ 1536219 w 8225337"/>
              <a:gd name="connsiteY73" fmla="*/ 2885084 h 4446604"/>
              <a:gd name="connsiteX74" fmla="*/ 1403822 w 8225337"/>
              <a:gd name="connsiteY74" fmla="*/ 2892704 h 4446604"/>
              <a:gd name="connsiteX75" fmla="*/ 1393344 w 8225337"/>
              <a:gd name="connsiteY75" fmla="*/ 2915564 h 4446604"/>
              <a:gd name="connsiteX76" fmla="*/ 1352387 w 8225337"/>
              <a:gd name="connsiteY76" fmla="*/ 3055582 h 4446604"/>
              <a:gd name="connsiteX77" fmla="*/ 1314287 w 8225337"/>
              <a:gd name="connsiteY77" fmla="*/ 3083204 h 4446604"/>
              <a:gd name="connsiteX78" fmla="*/ 1297142 w 8225337"/>
              <a:gd name="connsiteY78" fmla="*/ 3098444 h 4446604"/>
              <a:gd name="connsiteX79" fmla="*/ 1284759 w 8225337"/>
              <a:gd name="connsiteY79" fmla="*/ 3116542 h 4446604"/>
              <a:gd name="connsiteX80" fmla="*/ 1356197 w 8225337"/>
              <a:gd name="connsiteY80" fmla="*/ 3345142 h 4446604"/>
              <a:gd name="connsiteX81" fmla="*/ 1366674 w 8225337"/>
              <a:gd name="connsiteY81" fmla="*/ 3370859 h 4446604"/>
              <a:gd name="connsiteX82" fmla="*/ 1237134 w 8225337"/>
              <a:gd name="connsiteY82" fmla="*/ 3569932 h 4446604"/>
              <a:gd name="connsiteX83" fmla="*/ 1221894 w 8225337"/>
              <a:gd name="connsiteY83" fmla="*/ 3590886 h 4446604"/>
              <a:gd name="connsiteX84" fmla="*/ 1206654 w 8225337"/>
              <a:gd name="connsiteY84" fmla="*/ 3608032 h 4446604"/>
              <a:gd name="connsiteX85" fmla="*/ 960909 w 8225337"/>
              <a:gd name="connsiteY85" fmla="*/ 3816629 h 4446604"/>
              <a:gd name="connsiteX86" fmla="*/ 939954 w 8225337"/>
              <a:gd name="connsiteY86" fmla="*/ 3826154 h 4446604"/>
              <a:gd name="connsiteX87" fmla="*/ 917094 w 8225337"/>
              <a:gd name="connsiteY87" fmla="*/ 3830917 h 4446604"/>
              <a:gd name="connsiteX88" fmla="*/ 698019 w 8225337"/>
              <a:gd name="connsiteY88" fmla="*/ 3805199 h 4446604"/>
              <a:gd name="connsiteX89" fmla="*/ 682779 w 8225337"/>
              <a:gd name="connsiteY89" fmla="*/ 3794721 h 4446604"/>
              <a:gd name="connsiteX90" fmla="*/ 635154 w 8225337"/>
              <a:gd name="connsiteY90" fmla="*/ 3761384 h 4446604"/>
              <a:gd name="connsiteX91" fmla="*/ 609437 w 8225337"/>
              <a:gd name="connsiteY91" fmla="*/ 3749002 h 4446604"/>
              <a:gd name="connsiteX92" fmla="*/ 574194 w 8225337"/>
              <a:gd name="connsiteY92" fmla="*/ 3736619 h 4446604"/>
              <a:gd name="connsiteX93" fmla="*/ 556097 w 8225337"/>
              <a:gd name="connsiteY93" fmla="*/ 3736619 h 4446604"/>
              <a:gd name="connsiteX94" fmla="*/ 537999 w 8225337"/>
              <a:gd name="connsiteY94" fmla="*/ 3738524 h 4446604"/>
              <a:gd name="connsiteX95" fmla="*/ 556097 w 8225337"/>
              <a:gd name="connsiteY95" fmla="*/ 3725189 h 4446604"/>
              <a:gd name="connsiteX96" fmla="*/ 578957 w 8225337"/>
              <a:gd name="connsiteY96" fmla="*/ 3719474 h 4446604"/>
              <a:gd name="connsiteX97" fmla="*/ 621819 w 8225337"/>
              <a:gd name="connsiteY97" fmla="*/ 3704234 h 4446604"/>
              <a:gd name="connsiteX98" fmla="*/ 646584 w 8225337"/>
              <a:gd name="connsiteY98" fmla="*/ 3702329 h 4446604"/>
              <a:gd name="connsiteX99" fmla="*/ 771362 w 8225337"/>
              <a:gd name="connsiteY99" fmla="*/ 3702329 h 4446604"/>
              <a:gd name="connsiteX100" fmla="*/ 797079 w 8225337"/>
              <a:gd name="connsiteY100" fmla="*/ 3697567 h 4446604"/>
              <a:gd name="connsiteX101" fmla="*/ 929477 w 8225337"/>
              <a:gd name="connsiteY101" fmla="*/ 3626129 h 4446604"/>
              <a:gd name="connsiteX102" fmla="*/ 949479 w 8225337"/>
              <a:gd name="connsiteY102" fmla="*/ 3605174 h 4446604"/>
              <a:gd name="connsiteX103" fmla="*/ 975197 w 8225337"/>
              <a:gd name="connsiteY103" fmla="*/ 3365144 h 4446604"/>
              <a:gd name="connsiteX104" fmla="*/ 964719 w 8225337"/>
              <a:gd name="connsiteY104" fmla="*/ 3337521 h 4446604"/>
              <a:gd name="connsiteX105" fmla="*/ 982817 w 8225337"/>
              <a:gd name="connsiteY105" fmla="*/ 3200361 h 4446604"/>
              <a:gd name="connsiteX106" fmla="*/ 996152 w 8225337"/>
              <a:gd name="connsiteY106" fmla="*/ 3179407 h 4446604"/>
              <a:gd name="connsiteX107" fmla="*/ 1061874 w 8225337"/>
              <a:gd name="connsiteY107" fmla="*/ 3029864 h 4446604"/>
              <a:gd name="connsiteX108" fmla="*/ 1063779 w 8225337"/>
              <a:gd name="connsiteY108" fmla="*/ 3004146 h 4446604"/>
              <a:gd name="connsiteX109" fmla="*/ 1069494 w 8225337"/>
              <a:gd name="connsiteY109" fmla="*/ 2823171 h 4446604"/>
              <a:gd name="connsiteX110" fmla="*/ 1077114 w 8225337"/>
              <a:gd name="connsiteY110" fmla="*/ 2800311 h 4446604"/>
              <a:gd name="connsiteX111" fmla="*/ 1081877 w 8225337"/>
              <a:gd name="connsiteY111" fmla="*/ 2775546 h 4446604"/>
              <a:gd name="connsiteX112" fmla="*/ 1087592 w 8225337"/>
              <a:gd name="connsiteY112" fmla="*/ 2752686 h 4446604"/>
              <a:gd name="connsiteX113" fmla="*/ 1118072 w 8225337"/>
              <a:gd name="connsiteY113" fmla="*/ 2724111 h 4446604"/>
              <a:gd name="connsiteX114" fmla="*/ 1139027 w 8225337"/>
              <a:gd name="connsiteY114" fmla="*/ 2711729 h 4446604"/>
              <a:gd name="connsiteX115" fmla="*/ 1152362 w 8225337"/>
              <a:gd name="connsiteY115" fmla="*/ 2699346 h 4446604"/>
              <a:gd name="connsiteX116" fmla="*/ 1207607 w 8225337"/>
              <a:gd name="connsiteY116" fmla="*/ 2600286 h 4446604"/>
              <a:gd name="connsiteX117" fmla="*/ 1227609 w 8225337"/>
              <a:gd name="connsiteY117" fmla="*/ 2583142 h 4446604"/>
              <a:gd name="connsiteX118" fmla="*/ 1245707 w 8225337"/>
              <a:gd name="connsiteY118" fmla="*/ 2563139 h 4446604"/>
              <a:gd name="connsiteX119" fmla="*/ 1266662 w 8225337"/>
              <a:gd name="connsiteY119" fmla="*/ 2555519 h 4446604"/>
              <a:gd name="connsiteX120" fmla="*/ 1332384 w 8225337"/>
              <a:gd name="connsiteY120" fmla="*/ 2563139 h 4446604"/>
              <a:gd name="connsiteX121" fmla="*/ 1357149 w 8225337"/>
              <a:gd name="connsiteY121" fmla="*/ 2565996 h 4446604"/>
              <a:gd name="connsiteX122" fmla="*/ 1560984 w 8225337"/>
              <a:gd name="connsiteY122" fmla="*/ 2576474 h 4446604"/>
              <a:gd name="connsiteX123" fmla="*/ 1585749 w 8225337"/>
              <a:gd name="connsiteY123" fmla="*/ 2703157 h 4446604"/>
              <a:gd name="connsiteX124" fmla="*/ 1599084 w 8225337"/>
              <a:gd name="connsiteY124" fmla="*/ 2718396 h 4446604"/>
              <a:gd name="connsiteX125" fmla="*/ 1649567 w 8225337"/>
              <a:gd name="connsiteY125" fmla="*/ 2728874 h 4446604"/>
              <a:gd name="connsiteX126" fmla="*/ 1670522 w 8225337"/>
              <a:gd name="connsiteY126" fmla="*/ 2730779 h 4446604"/>
              <a:gd name="connsiteX127" fmla="*/ 1800062 w 8225337"/>
              <a:gd name="connsiteY127" fmla="*/ 2726017 h 4446604"/>
              <a:gd name="connsiteX128" fmla="*/ 1821017 w 8225337"/>
              <a:gd name="connsiteY128" fmla="*/ 2726017 h 4446604"/>
              <a:gd name="connsiteX129" fmla="*/ 1963892 w 8225337"/>
              <a:gd name="connsiteY129" fmla="*/ 2690774 h 4446604"/>
              <a:gd name="connsiteX130" fmla="*/ 1991514 w 8225337"/>
              <a:gd name="connsiteY130" fmla="*/ 2677439 h 4446604"/>
              <a:gd name="connsiteX131" fmla="*/ 2116292 w 8225337"/>
              <a:gd name="connsiteY131" fmla="*/ 2581236 h 4446604"/>
              <a:gd name="connsiteX132" fmla="*/ 2129627 w 8225337"/>
              <a:gd name="connsiteY132" fmla="*/ 2564092 h 4446604"/>
              <a:gd name="connsiteX133" fmla="*/ 2190587 w 8225337"/>
              <a:gd name="connsiteY133" fmla="*/ 2454554 h 4446604"/>
              <a:gd name="connsiteX134" fmla="*/ 2198207 w 8225337"/>
              <a:gd name="connsiteY134" fmla="*/ 2431694 h 4446604"/>
              <a:gd name="connsiteX135" fmla="*/ 2300124 w 8225337"/>
              <a:gd name="connsiteY135" fmla="*/ 2278342 h 4446604"/>
              <a:gd name="connsiteX136" fmla="*/ 2317269 w 8225337"/>
              <a:gd name="connsiteY136" fmla="*/ 2263102 h 4446604"/>
              <a:gd name="connsiteX137" fmla="*/ 2362989 w 8225337"/>
              <a:gd name="connsiteY137" fmla="*/ 2204999 h 4446604"/>
              <a:gd name="connsiteX138" fmla="*/ 2373467 w 8225337"/>
              <a:gd name="connsiteY138" fmla="*/ 2187854 h 4446604"/>
              <a:gd name="connsiteX139" fmla="*/ 2469669 w 8225337"/>
              <a:gd name="connsiteY139" fmla="*/ 1996401 h 4446604"/>
              <a:gd name="connsiteX140" fmla="*/ 2483004 w 8225337"/>
              <a:gd name="connsiteY140" fmla="*/ 1973542 h 4446604"/>
              <a:gd name="connsiteX141" fmla="*/ 2562062 w 8225337"/>
              <a:gd name="connsiteY141" fmla="*/ 1919249 h 4446604"/>
              <a:gd name="connsiteX142" fmla="*/ 2583017 w 8225337"/>
              <a:gd name="connsiteY142" fmla="*/ 1914486 h 4446604"/>
              <a:gd name="connsiteX143" fmla="*/ 2710652 w 8225337"/>
              <a:gd name="connsiteY143" fmla="*/ 1906867 h 4446604"/>
              <a:gd name="connsiteX144" fmla="*/ 2736369 w 8225337"/>
              <a:gd name="connsiteY144" fmla="*/ 1906867 h 4446604"/>
              <a:gd name="connsiteX145" fmla="*/ 2782089 w 8225337"/>
              <a:gd name="connsiteY145" fmla="*/ 1908772 h 4446604"/>
              <a:gd name="connsiteX146" fmla="*/ 2804949 w 8225337"/>
              <a:gd name="connsiteY146" fmla="*/ 1904009 h 4446604"/>
              <a:gd name="connsiteX147" fmla="*/ 2917344 w 8225337"/>
              <a:gd name="connsiteY147" fmla="*/ 1860194 h 4446604"/>
              <a:gd name="connsiteX148" fmla="*/ 2924012 w 8225337"/>
              <a:gd name="connsiteY148" fmla="*/ 1853526 h 4446604"/>
              <a:gd name="connsiteX149" fmla="*/ 6679719 w 8225337"/>
              <a:gd name="connsiteY149" fmla="*/ 3301327 h 4446604"/>
              <a:gd name="connsiteX150" fmla="*/ 6670194 w 8225337"/>
              <a:gd name="connsiteY150" fmla="*/ 3362286 h 4446604"/>
              <a:gd name="connsiteX151" fmla="*/ 6680672 w 8225337"/>
              <a:gd name="connsiteY151" fmla="*/ 3383242 h 4446604"/>
              <a:gd name="connsiteX152" fmla="*/ 6911177 w 8225337"/>
              <a:gd name="connsiteY152" fmla="*/ 3449917 h 4446604"/>
              <a:gd name="connsiteX153" fmla="*/ 6570182 w 8225337"/>
              <a:gd name="connsiteY153" fmla="*/ 3337521 h 4446604"/>
              <a:gd name="connsiteX154" fmla="*/ 6557799 w 8225337"/>
              <a:gd name="connsiteY154" fmla="*/ 3320377 h 4446604"/>
              <a:gd name="connsiteX155" fmla="*/ 6486362 w 8225337"/>
              <a:gd name="connsiteY155" fmla="*/ 3247034 h 4446604"/>
              <a:gd name="connsiteX156" fmla="*/ 6478742 w 8225337"/>
              <a:gd name="connsiteY156" fmla="*/ 3242271 h 4446604"/>
              <a:gd name="connsiteX157" fmla="*/ 6417782 w 8225337"/>
              <a:gd name="connsiteY157" fmla="*/ 3214649 h 4446604"/>
              <a:gd name="connsiteX158" fmla="*/ 6412067 w 8225337"/>
              <a:gd name="connsiteY158" fmla="*/ 3211792 h 4446604"/>
              <a:gd name="connsiteX159" fmla="*/ 6402542 w 8225337"/>
              <a:gd name="connsiteY159" fmla="*/ 3204171 h 4446604"/>
              <a:gd name="connsiteX160" fmla="*/ 6387302 w 8225337"/>
              <a:gd name="connsiteY160" fmla="*/ 3188932 h 4446604"/>
              <a:gd name="connsiteX161" fmla="*/ 6384444 w 8225337"/>
              <a:gd name="connsiteY161" fmla="*/ 3184169 h 4446604"/>
              <a:gd name="connsiteX162" fmla="*/ 6372062 w 8225337"/>
              <a:gd name="connsiteY162" fmla="*/ 3151784 h 4446604"/>
              <a:gd name="connsiteX163" fmla="*/ 6370157 w 8225337"/>
              <a:gd name="connsiteY163" fmla="*/ 3134639 h 4446604"/>
              <a:gd name="connsiteX164" fmla="*/ 6380634 w 8225337"/>
              <a:gd name="connsiteY164" fmla="*/ 3116542 h 4446604"/>
              <a:gd name="connsiteX165" fmla="*/ 6391112 w 8225337"/>
              <a:gd name="connsiteY165" fmla="*/ 2915564 h 4446604"/>
              <a:gd name="connsiteX166" fmla="*/ 6313007 w 8225337"/>
              <a:gd name="connsiteY166" fmla="*/ 2867939 h 4446604"/>
              <a:gd name="connsiteX167" fmla="*/ 6293004 w 8225337"/>
              <a:gd name="connsiteY167" fmla="*/ 2847936 h 4446604"/>
              <a:gd name="connsiteX168" fmla="*/ 6279669 w 8225337"/>
              <a:gd name="connsiteY168" fmla="*/ 2826982 h 4446604"/>
              <a:gd name="connsiteX169" fmla="*/ 6211090 w 8225337"/>
              <a:gd name="connsiteY169" fmla="*/ 2726969 h 4446604"/>
              <a:gd name="connsiteX170" fmla="*/ 6197754 w 8225337"/>
              <a:gd name="connsiteY170" fmla="*/ 2706967 h 4446604"/>
              <a:gd name="connsiteX171" fmla="*/ 6035829 w 8225337"/>
              <a:gd name="connsiteY171" fmla="*/ 2599334 h 4446604"/>
              <a:gd name="connsiteX172" fmla="*/ 6014874 w 8225337"/>
              <a:gd name="connsiteY172" fmla="*/ 2596477 h 4446604"/>
              <a:gd name="connsiteX173" fmla="*/ 5948199 w 8225337"/>
              <a:gd name="connsiteY173" fmla="*/ 2583142 h 4446604"/>
              <a:gd name="connsiteX174" fmla="*/ 5925340 w 8225337"/>
              <a:gd name="connsiteY174" fmla="*/ 2580284 h 4446604"/>
              <a:gd name="connsiteX175" fmla="*/ 5835804 w 8225337"/>
              <a:gd name="connsiteY175" fmla="*/ 2572664 h 4446604"/>
              <a:gd name="connsiteX176" fmla="*/ 5810087 w 8225337"/>
              <a:gd name="connsiteY176" fmla="*/ 2570759 h 4446604"/>
              <a:gd name="connsiteX177" fmla="*/ 5642447 w 8225337"/>
              <a:gd name="connsiteY177" fmla="*/ 2624099 h 4446604"/>
              <a:gd name="connsiteX178" fmla="*/ 5624349 w 8225337"/>
              <a:gd name="connsiteY178" fmla="*/ 2639339 h 4446604"/>
              <a:gd name="connsiteX179" fmla="*/ 5604347 w 8225337"/>
              <a:gd name="connsiteY179" fmla="*/ 2660294 h 4446604"/>
              <a:gd name="connsiteX180" fmla="*/ 5492904 w 8225337"/>
              <a:gd name="connsiteY180" fmla="*/ 2787929 h 4446604"/>
              <a:gd name="connsiteX181" fmla="*/ 5475759 w 8225337"/>
              <a:gd name="connsiteY181" fmla="*/ 2857461 h 4446604"/>
              <a:gd name="connsiteX182" fmla="*/ 5473854 w 8225337"/>
              <a:gd name="connsiteY182" fmla="*/ 2882227 h 4446604"/>
              <a:gd name="connsiteX183" fmla="*/ 5458615 w 8225337"/>
              <a:gd name="connsiteY183" fmla="*/ 2915564 h 4446604"/>
              <a:gd name="connsiteX184" fmla="*/ 5438612 w 8225337"/>
              <a:gd name="connsiteY184" fmla="*/ 2927946 h 4446604"/>
              <a:gd name="connsiteX185" fmla="*/ 5421467 w 8225337"/>
              <a:gd name="connsiteY185" fmla="*/ 2932709 h 4446604"/>
              <a:gd name="connsiteX186" fmla="*/ 5398607 w 8225337"/>
              <a:gd name="connsiteY186" fmla="*/ 2945092 h 4446604"/>
              <a:gd name="connsiteX187" fmla="*/ 5377652 w 8225337"/>
              <a:gd name="connsiteY187" fmla="*/ 2954617 h 4446604"/>
              <a:gd name="connsiteX188" fmla="*/ 5327169 w 8225337"/>
              <a:gd name="connsiteY188" fmla="*/ 3044152 h 4446604"/>
              <a:gd name="connsiteX189" fmla="*/ 5337647 w 8225337"/>
              <a:gd name="connsiteY189" fmla="*/ 3069869 h 4446604"/>
              <a:gd name="connsiteX190" fmla="*/ 5393844 w 8225337"/>
              <a:gd name="connsiteY190" fmla="*/ 3184169 h 4446604"/>
              <a:gd name="connsiteX191" fmla="*/ 5389082 w 8225337"/>
              <a:gd name="connsiteY191" fmla="*/ 3205124 h 4446604"/>
              <a:gd name="connsiteX192" fmla="*/ 5378604 w 8225337"/>
              <a:gd name="connsiteY192" fmla="*/ 3232746 h 4446604"/>
              <a:gd name="connsiteX193" fmla="*/ 5353840 w 8225337"/>
              <a:gd name="connsiteY193" fmla="*/ 3252749 h 4446604"/>
              <a:gd name="connsiteX194" fmla="*/ 5332884 w 8225337"/>
              <a:gd name="connsiteY194" fmla="*/ 3272752 h 4446604"/>
              <a:gd name="connsiteX195" fmla="*/ 5299547 w 8225337"/>
              <a:gd name="connsiteY195" fmla="*/ 3428961 h 4446604"/>
              <a:gd name="connsiteX196" fmla="*/ 5310024 w 8225337"/>
              <a:gd name="connsiteY196" fmla="*/ 3451821 h 4446604"/>
              <a:gd name="connsiteX197" fmla="*/ 5346219 w 8225337"/>
              <a:gd name="connsiteY197" fmla="*/ 3495636 h 4446604"/>
              <a:gd name="connsiteX198" fmla="*/ 5370984 w 8225337"/>
              <a:gd name="connsiteY198" fmla="*/ 3653752 h 4446604"/>
              <a:gd name="connsiteX199" fmla="*/ 5378604 w 8225337"/>
              <a:gd name="connsiteY199" fmla="*/ 3679469 h 4446604"/>
              <a:gd name="connsiteX200" fmla="*/ 5384319 w 8225337"/>
              <a:gd name="connsiteY200" fmla="*/ 3707092 h 4446604"/>
              <a:gd name="connsiteX201" fmla="*/ 5389082 w 8225337"/>
              <a:gd name="connsiteY201" fmla="*/ 3732809 h 4446604"/>
              <a:gd name="connsiteX202" fmla="*/ 5378604 w 8225337"/>
              <a:gd name="connsiteY202" fmla="*/ 3893782 h 4446604"/>
              <a:gd name="connsiteX203" fmla="*/ 5366222 w 8225337"/>
              <a:gd name="connsiteY203" fmla="*/ 3914736 h 4446604"/>
              <a:gd name="connsiteX204" fmla="*/ 5322407 w 8225337"/>
              <a:gd name="connsiteY204" fmla="*/ 4024274 h 4446604"/>
              <a:gd name="connsiteX205" fmla="*/ 5332884 w 8225337"/>
              <a:gd name="connsiteY205" fmla="*/ 4041419 h 4446604"/>
              <a:gd name="connsiteX206" fmla="*/ 5363365 w 8225337"/>
              <a:gd name="connsiteY206" fmla="*/ 4092854 h 4446604"/>
              <a:gd name="connsiteX207" fmla="*/ 5365269 w 8225337"/>
              <a:gd name="connsiteY207" fmla="*/ 4125239 h 4446604"/>
              <a:gd name="connsiteX208" fmla="*/ 5347172 w 8225337"/>
              <a:gd name="connsiteY208" fmla="*/ 4224299 h 4446604"/>
              <a:gd name="connsiteX209" fmla="*/ 5295737 w 8225337"/>
              <a:gd name="connsiteY209" fmla="*/ 4120477 h 4446604"/>
              <a:gd name="connsiteX210" fmla="*/ 5285259 w 8225337"/>
              <a:gd name="connsiteY210" fmla="*/ 4100474 h 4446604"/>
              <a:gd name="connsiteX211" fmla="*/ 5244302 w 8225337"/>
              <a:gd name="connsiteY211" fmla="*/ 4042371 h 4446604"/>
              <a:gd name="connsiteX212" fmla="*/ 5230967 w 8225337"/>
              <a:gd name="connsiteY212" fmla="*/ 4024274 h 4446604"/>
              <a:gd name="connsiteX213" fmla="*/ 5213822 w 8225337"/>
              <a:gd name="connsiteY213" fmla="*/ 4003319 h 4446604"/>
              <a:gd name="connsiteX214" fmla="*/ 5201440 w 8225337"/>
              <a:gd name="connsiteY214" fmla="*/ 3980459 h 4446604"/>
              <a:gd name="connsiteX215" fmla="*/ 5190962 w 8225337"/>
              <a:gd name="connsiteY215" fmla="*/ 3957599 h 4446604"/>
              <a:gd name="connsiteX216" fmla="*/ 5189057 w 8225337"/>
              <a:gd name="connsiteY216" fmla="*/ 3932834 h 4446604"/>
              <a:gd name="connsiteX217" fmla="*/ 5242397 w 8225337"/>
              <a:gd name="connsiteY217" fmla="*/ 3704234 h 4446604"/>
              <a:gd name="connsiteX218" fmla="*/ 5232872 w 8225337"/>
              <a:gd name="connsiteY218" fmla="*/ 3655657 h 4446604"/>
              <a:gd name="connsiteX219" fmla="*/ 5230967 w 8225337"/>
              <a:gd name="connsiteY219" fmla="*/ 3635654 h 4446604"/>
              <a:gd name="connsiteX220" fmla="*/ 5221442 w 8225337"/>
              <a:gd name="connsiteY220" fmla="*/ 3622319 h 4446604"/>
              <a:gd name="connsiteX221" fmla="*/ 5152862 w 8225337"/>
              <a:gd name="connsiteY221" fmla="*/ 3371811 h 4446604"/>
              <a:gd name="connsiteX222" fmla="*/ 5165244 w 8225337"/>
              <a:gd name="connsiteY222" fmla="*/ 3350857 h 4446604"/>
              <a:gd name="connsiteX223" fmla="*/ 5081424 w 8225337"/>
              <a:gd name="connsiteY223" fmla="*/ 3083204 h 4446604"/>
              <a:gd name="connsiteX224" fmla="*/ 5058565 w 8225337"/>
              <a:gd name="connsiteY224" fmla="*/ 3065107 h 4446604"/>
              <a:gd name="connsiteX225" fmla="*/ 4924262 w 8225337"/>
              <a:gd name="connsiteY225" fmla="*/ 2998432 h 4446604"/>
              <a:gd name="connsiteX226" fmla="*/ 4903307 w 8225337"/>
              <a:gd name="connsiteY226" fmla="*/ 2993669 h 4446604"/>
              <a:gd name="connsiteX227" fmla="*/ 4802342 w 8225337"/>
              <a:gd name="connsiteY227" fmla="*/ 2960332 h 4446604"/>
              <a:gd name="connsiteX228" fmla="*/ 4789959 w 8225337"/>
              <a:gd name="connsiteY228" fmla="*/ 2945092 h 4446604"/>
              <a:gd name="connsiteX229" fmla="*/ 4723284 w 8225337"/>
              <a:gd name="connsiteY229" fmla="*/ 2883179 h 4446604"/>
              <a:gd name="connsiteX230" fmla="*/ 4700424 w 8225337"/>
              <a:gd name="connsiteY230" fmla="*/ 2870796 h 4446604"/>
              <a:gd name="connsiteX231" fmla="*/ 4462299 w 8225337"/>
              <a:gd name="connsiteY231" fmla="*/ 2918421 h 4446604"/>
              <a:gd name="connsiteX232" fmla="*/ 4447059 w 8225337"/>
              <a:gd name="connsiteY232" fmla="*/ 2928899 h 4446604"/>
              <a:gd name="connsiteX233" fmla="*/ 4421342 w 8225337"/>
              <a:gd name="connsiteY233" fmla="*/ 2956521 h 4446604"/>
              <a:gd name="connsiteX234" fmla="*/ 4396577 w 8225337"/>
              <a:gd name="connsiteY234" fmla="*/ 2956521 h 4446604"/>
              <a:gd name="connsiteX235" fmla="*/ 4305137 w 8225337"/>
              <a:gd name="connsiteY235" fmla="*/ 2912707 h 4446604"/>
              <a:gd name="connsiteX236" fmla="*/ 4284182 w 8225337"/>
              <a:gd name="connsiteY236" fmla="*/ 2895561 h 4446604"/>
              <a:gd name="connsiteX237" fmla="*/ 4244177 w 8225337"/>
              <a:gd name="connsiteY237" fmla="*/ 2862224 h 4446604"/>
              <a:gd name="connsiteX238" fmla="*/ 4216554 w 8225337"/>
              <a:gd name="connsiteY238" fmla="*/ 2854604 h 4446604"/>
              <a:gd name="connsiteX239" fmla="*/ 4196552 w 8225337"/>
              <a:gd name="connsiteY239" fmla="*/ 2844127 h 4446604"/>
              <a:gd name="connsiteX240" fmla="*/ 4120352 w 8225337"/>
              <a:gd name="connsiteY240" fmla="*/ 2775546 h 4446604"/>
              <a:gd name="connsiteX241" fmla="*/ 4094634 w 8225337"/>
              <a:gd name="connsiteY241" fmla="*/ 2765069 h 4446604"/>
              <a:gd name="connsiteX242" fmla="*/ 3925089 w 8225337"/>
              <a:gd name="connsiteY242" fmla="*/ 2657436 h 4446604"/>
              <a:gd name="connsiteX243" fmla="*/ 4128924 w 8225337"/>
              <a:gd name="connsiteY243" fmla="*/ 2726017 h 4446604"/>
              <a:gd name="connsiteX244" fmla="*/ 4149879 w 8225337"/>
              <a:gd name="connsiteY244" fmla="*/ 2728874 h 4446604"/>
              <a:gd name="connsiteX245" fmla="*/ 4384194 w 8225337"/>
              <a:gd name="connsiteY245" fmla="*/ 2790786 h 4446604"/>
              <a:gd name="connsiteX246" fmla="*/ 4409912 w 8225337"/>
              <a:gd name="connsiteY246" fmla="*/ 2788882 h 4446604"/>
              <a:gd name="connsiteX247" fmla="*/ 4483254 w 8225337"/>
              <a:gd name="connsiteY247" fmla="*/ 2653627 h 4446604"/>
              <a:gd name="connsiteX248" fmla="*/ 4676612 w 8225337"/>
              <a:gd name="connsiteY248" fmla="*/ 2765069 h 4446604"/>
              <a:gd name="connsiteX249" fmla="*/ 4701377 w 8225337"/>
              <a:gd name="connsiteY249" fmla="*/ 2766974 h 4446604"/>
              <a:gd name="connsiteX250" fmla="*/ 4745192 w 8225337"/>
              <a:gd name="connsiteY250" fmla="*/ 2742209 h 4446604"/>
              <a:gd name="connsiteX251" fmla="*/ 4765194 w 8225337"/>
              <a:gd name="connsiteY251" fmla="*/ 2731732 h 4446604"/>
              <a:gd name="connsiteX252" fmla="*/ 4862349 w 8225337"/>
              <a:gd name="connsiteY252" fmla="*/ 2779357 h 4446604"/>
              <a:gd name="connsiteX253" fmla="*/ 4883304 w 8225337"/>
              <a:gd name="connsiteY253" fmla="*/ 2789834 h 4446604"/>
              <a:gd name="connsiteX254" fmla="*/ 4909022 w 8225337"/>
              <a:gd name="connsiteY254" fmla="*/ 2797454 h 4446604"/>
              <a:gd name="connsiteX255" fmla="*/ 4988079 w 8225337"/>
              <a:gd name="connsiteY255" fmla="*/ 2911754 h 4446604"/>
              <a:gd name="connsiteX256" fmla="*/ 5028084 w 8225337"/>
              <a:gd name="connsiteY256" fmla="*/ 2937471 h 4446604"/>
              <a:gd name="connsiteX257" fmla="*/ 5056659 w 8225337"/>
              <a:gd name="connsiteY257" fmla="*/ 2934614 h 4446604"/>
              <a:gd name="connsiteX258" fmla="*/ 5264304 w 8225337"/>
              <a:gd name="connsiteY258" fmla="*/ 2937471 h 4446604"/>
              <a:gd name="connsiteX259" fmla="*/ 5330979 w 8225337"/>
              <a:gd name="connsiteY259" fmla="*/ 2815552 h 4446604"/>
              <a:gd name="connsiteX260" fmla="*/ 5336694 w 8225337"/>
              <a:gd name="connsiteY260" fmla="*/ 2794596 h 4446604"/>
              <a:gd name="connsiteX261" fmla="*/ 5367174 w 8225337"/>
              <a:gd name="connsiteY261" fmla="*/ 2710777 h 4446604"/>
              <a:gd name="connsiteX262" fmla="*/ 5387177 w 8225337"/>
              <a:gd name="connsiteY262" fmla="*/ 2689821 h 4446604"/>
              <a:gd name="connsiteX263" fmla="*/ 5397654 w 8225337"/>
              <a:gd name="connsiteY263" fmla="*/ 2666961 h 4446604"/>
              <a:gd name="connsiteX264" fmla="*/ 5458615 w 8225337"/>
              <a:gd name="connsiteY264" fmla="*/ 2555519 h 4446604"/>
              <a:gd name="connsiteX265" fmla="*/ 5473854 w 8225337"/>
              <a:gd name="connsiteY265" fmla="*/ 2534564 h 4446604"/>
              <a:gd name="connsiteX266" fmla="*/ 5644352 w 8225337"/>
              <a:gd name="connsiteY266" fmla="*/ 2480271 h 4446604"/>
              <a:gd name="connsiteX267" fmla="*/ 5545292 w 8225337"/>
              <a:gd name="connsiteY267" fmla="*/ 2345969 h 4446604"/>
              <a:gd name="connsiteX268" fmla="*/ 5540529 w 8225337"/>
              <a:gd name="connsiteY268" fmla="*/ 2312632 h 4446604"/>
              <a:gd name="connsiteX269" fmla="*/ 5563390 w 8225337"/>
              <a:gd name="connsiteY269" fmla="*/ 2282152 h 4446604"/>
              <a:gd name="connsiteX270" fmla="*/ 5690072 w 8225337"/>
              <a:gd name="connsiteY270" fmla="*/ 2230717 h 4446604"/>
              <a:gd name="connsiteX271" fmla="*/ 5634827 w 8225337"/>
              <a:gd name="connsiteY271" fmla="*/ 2151659 h 4446604"/>
              <a:gd name="connsiteX272" fmla="*/ 5609109 w 8225337"/>
              <a:gd name="connsiteY272" fmla="*/ 2139277 h 4446604"/>
              <a:gd name="connsiteX273" fmla="*/ 5507192 w 8225337"/>
              <a:gd name="connsiteY273" fmla="*/ 2055456 h 4446604"/>
              <a:gd name="connsiteX274" fmla="*/ 5501477 w 8225337"/>
              <a:gd name="connsiteY274" fmla="*/ 2034501 h 4446604"/>
              <a:gd name="connsiteX275" fmla="*/ 5526242 w 8225337"/>
              <a:gd name="connsiteY275" fmla="*/ 1942109 h 4446604"/>
              <a:gd name="connsiteX276" fmla="*/ 5401465 w 8225337"/>
              <a:gd name="connsiteY276" fmla="*/ 1832572 h 4446604"/>
              <a:gd name="connsiteX277" fmla="*/ 5393844 w 8225337"/>
              <a:gd name="connsiteY277" fmla="*/ 1809711 h 4446604"/>
              <a:gd name="connsiteX278" fmla="*/ 5384319 w 8225337"/>
              <a:gd name="connsiteY278" fmla="*/ 1789709 h 4446604"/>
              <a:gd name="connsiteX279" fmla="*/ 5371937 w 8225337"/>
              <a:gd name="connsiteY279" fmla="*/ 1768754 h 4446604"/>
              <a:gd name="connsiteX280" fmla="*/ 5245254 w 8225337"/>
              <a:gd name="connsiteY280" fmla="*/ 1817331 h 4446604"/>
              <a:gd name="connsiteX281" fmla="*/ 5228109 w 8225337"/>
              <a:gd name="connsiteY281" fmla="*/ 1840192 h 4446604"/>
              <a:gd name="connsiteX282" fmla="*/ 5208107 w 8225337"/>
              <a:gd name="connsiteY282" fmla="*/ 1858289 h 4446604"/>
              <a:gd name="connsiteX283" fmla="*/ 5190009 w 8225337"/>
              <a:gd name="connsiteY283" fmla="*/ 1879244 h 4446604"/>
              <a:gd name="connsiteX284" fmla="*/ 5177627 w 8225337"/>
              <a:gd name="connsiteY284" fmla="*/ 1906867 h 4446604"/>
              <a:gd name="connsiteX285" fmla="*/ 5164292 w 8225337"/>
              <a:gd name="connsiteY285" fmla="*/ 1920201 h 4446604"/>
              <a:gd name="connsiteX286" fmla="*/ 5143337 w 8225337"/>
              <a:gd name="connsiteY286" fmla="*/ 1927822 h 4446604"/>
              <a:gd name="connsiteX287" fmla="*/ 5112857 w 8225337"/>
              <a:gd name="connsiteY287" fmla="*/ 1914486 h 4446604"/>
              <a:gd name="connsiteX288" fmla="*/ 5099522 w 8225337"/>
              <a:gd name="connsiteY288" fmla="*/ 1853526 h 4446604"/>
              <a:gd name="connsiteX289" fmla="*/ 5086187 w 8225337"/>
              <a:gd name="connsiteY289" fmla="*/ 1832572 h 4446604"/>
              <a:gd name="connsiteX290" fmla="*/ 5088092 w 8225337"/>
              <a:gd name="connsiteY290" fmla="*/ 1745894 h 4446604"/>
              <a:gd name="connsiteX291" fmla="*/ 4892829 w 8225337"/>
              <a:gd name="connsiteY291" fmla="*/ 1623974 h 4446604"/>
              <a:gd name="connsiteX292" fmla="*/ 4880447 w 8225337"/>
              <a:gd name="connsiteY292" fmla="*/ 1610639 h 4446604"/>
              <a:gd name="connsiteX293" fmla="*/ 4862349 w 8225337"/>
              <a:gd name="connsiteY293" fmla="*/ 1590636 h 4446604"/>
              <a:gd name="connsiteX294" fmla="*/ 4746144 w 8225337"/>
              <a:gd name="connsiteY294" fmla="*/ 1509674 h 4446604"/>
              <a:gd name="connsiteX295" fmla="*/ 4736619 w 8225337"/>
              <a:gd name="connsiteY295" fmla="*/ 1484909 h 4446604"/>
              <a:gd name="connsiteX296" fmla="*/ 4736619 w 8225337"/>
              <a:gd name="connsiteY296" fmla="*/ 1350606 h 4446604"/>
              <a:gd name="connsiteX297" fmla="*/ 4716617 w 8225337"/>
              <a:gd name="connsiteY297" fmla="*/ 1340129 h 4446604"/>
              <a:gd name="connsiteX298" fmla="*/ 4440392 w 8225337"/>
              <a:gd name="connsiteY298" fmla="*/ 1355369 h 4446604"/>
              <a:gd name="connsiteX299" fmla="*/ 4420389 w 8225337"/>
              <a:gd name="connsiteY299" fmla="*/ 1360131 h 4446604"/>
              <a:gd name="connsiteX300" fmla="*/ 4380384 w 8225337"/>
              <a:gd name="connsiteY300" fmla="*/ 1367751 h 4446604"/>
              <a:gd name="connsiteX301" fmla="*/ 4355619 w 8225337"/>
              <a:gd name="connsiteY301" fmla="*/ 1369656 h 4446604"/>
              <a:gd name="connsiteX302" fmla="*/ 4155594 w 8225337"/>
              <a:gd name="connsiteY302" fmla="*/ 1417281 h 4446604"/>
              <a:gd name="connsiteX303" fmla="*/ 4132734 w 8225337"/>
              <a:gd name="connsiteY303" fmla="*/ 1422044 h 4446604"/>
              <a:gd name="connsiteX304" fmla="*/ 4071774 w 8225337"/>
              <a:gd name="connsiteY304" fmla="*/ 1396326 h 4446604"/>
              <a:gd name="connsiteX305" fmla="*/ 3951759 w 8225337"/>
              <a:gd name="connsiteY305" fmla="*/ 1320126 h 4446604"/>
              <a:gd name="connsiteX306" fmla="*/ 3934614 w 8225337"/>
              <a:gd name="connsiteY306" fmla="*/ 1312506 h 4446604"/>
              <a:gd name="connsiteX307" fmla="*/ 3921279 w 8225337"/>
              <a:gd name="connsiteY307" fmla="*/ 1294409 h 4446604"/>
              <a:gd name="connsiteX308" fmla="*/ 4007004 w 8225337"/>
              <a:gd name="connsiteY308" fmla="*/ 1194397 h 4446604"/>
              <a:gd name="connsiteX309" fmla="*/ 4002242 w 8225337"/>
              <a:gd name="connsiteY309" fmla="*/ 1240117 h 4446604"/>
              <a:gd name="connsiteX310" fmla="*/ 4015577 w 8225337"/>
              <a:gd name="connsiteY310" fmla="*/ 1253451 h 4446604"/>
              <a:gd name="connsiteX311" fmla="*/ 4084157 w 8225337"/>
              <a:gd name="connsiteY311" fmla="*/ 1274406 h 4446604"/>
              <a:gd name="connsiteX312" fmla="*/ 4107017 w 8225337"/>
              <a:gd name="connsiteY312" fmla="*/ 1276311 h 4446604"/>
              <a:gd name="connsiteX313" fmla="*/ 4227032 w 8225337"/>
              <a:gd name="connsiteY313" fmla="*/ 1225829 h 4446604"/>
              <a:gd name="connsiteX314" fmla="*/ 4247034 w 8225337"/>
              <a:gd name="connsiteY314" fmla="*/ 1205826 h 4446604"/>
              <a:gd name="connsiteX315" fmla="*/ 4434677 w 8225337"/>
              <a:gd name="connsiteY315" fmla="*/ 1078191 h 4446604"/>
              <a:gd name="connsiteX316" fmla="*/ 4475634 w 8225337"/>
              <a:gd name="connsiteY316" fmla="*/ 1049616 h 4446604"/>
              <a:gd name="connsiteX317" fmla="*/ 4493732 w 8225337"/>
              <a:gd name="connsiteY317" fmla="*/ 1046759 h 4446604"/>
              <a:gd name="connsiteX318" fmla="*/ 4521354 w 8225337"/>
              <a:gd name="connsiteY318" fmla="*/ 1041996 h 4446604"/>
              <a:gd name="connsiteX319" fmla="*/ 4548977 w 8225337"/>
              <a:gd name="connsiteY319" fmla="*/ 1039139 h 4446604"/>
              <a:gd name="connsiteX320" fmla="*/ 4627082 w 8225337"/>
              <a:gd name="connsiteY320" fmla="*/ 1056284 h 4446604"/>
              <a:gd name="connsiteX321" fmla="*/ 4652799 w 8225337"/>
              <a:gd name="connsiteY321" fmla="*/ 1063904 h 4446604"/>
              <a:gd name="connsiteX322" fmla="*/ 4708044 w 8225337"/>
              <a:gd name="connsiteY322" fmla="*/ 1051522 h 4446604"/>
              <a:gd name="connsiteX323" fmla="*/ 4736619 w 8225337"/>
              <a:gd name="connsiteY323" fmla="*/ 1045806 h 4446604"/>
              <a:gd name="connsiteX324" fmla="*/ 4764242 w 8225337"/>
              <a:gd name="connsiteY324" fmla="*/ 1036281 h 4446604"/>
              <a:gd name="connsiteX325" fmla="*/ 4794722 w 8225337"/>
              <a:gd name="connsiteY325" fmla="*/ 1025804 h 4446604"/>
              <a:gd name="connsiteX326" fmla="*/ 4941407 w 8225337"/>
              <a:gd name="connsiteY326" fmla="*/ 951509 h 4446604"/>
              <a:gd name="connsiteX327" fmla="*/ 4804247 w 8225337"/>
              <a:gd name="connsiteY327" fmla="*/ 844829 h 4446604"/>
              <a:gd name="connsiteX328" fmla="*/ 4783292 w 8225337"/>
              <a:gd name="connsiteY328" fmla="*/ 829589 h 4446604"/>
              <a:gd name="connsiteX329" fmla="*/ 4760432 w 8225337"/>
              <a:gd name="connsiteY329" fmla="*/ 781011 h 4446604"/>
              <a:gd name="connsiteX330" fmla="*/ 4758527 w 8225337"/>
              <a:gd name="connsiteY330" fmla="*/ 750531 h 4446604"/>
              <a:gd name="connsiteX331" fmla="*/ 4580409 w 8225337"/>
              <a:gd name="connsiteY331" fmla="*/ 643851 h 4446604"/>
              <a:gd name="connsiteX332" fmla="*/ 4562312 w 8225337"/>
              <a:gd name="connsiteY332" fmla="*/ 630516 h 4446604"/>
              <a:gd name="connsiteX333" fmla="*/ 4518497 w 8225337"/>
              <a:gd name="connsiteY333" fmla="*/ 592416 h 4446604"/>
              <a:gd name="connsiteX334" fmla="*/ 4505162 w 8225337"/>
              <a:gd name="connsiteY334" fmla="*/ 574319 h 4446604"/>
              <a:gd name="connsiteX335" fmla="*/ 4514687 w 8225337"/>
              <a:gd name="connsiteY335" fmla="*/ 520979 h 4446604"/>
              <a:gd name="connsiteX336" fmla="*/ 4532784 w 8225337"/>
              <a:gd name="connsiteY336" fmla="*/ 515264 h 4446604"/>
              <a:gd name="connsiteX337" fmla="*/ 4674707 w 8225337"/>
              <a:gd name="connsiteY337" fmla="*/ 364769 h 4446604"/>
              <a:gd name="connsiteX338" fmla="*/ 4659467 w 8225337"/>
              <a:gd name="connsiteY338" fmla="*/ 343814 h 4446604"/>
              <a:gd name="connsiteX339" fmla="*/ 4555644 w 8225337"/>
              <a:gd name="connsiteY339" fmla="*/ 299999 h 4446604"/>
              <a:gd name="connsiteX340" fmla="*/ 4537547 w 8225337"/>
              <a:gd name="connsiteY340" fmla="*/ 299999 h 4446604"/>
              <a:gd name="connsiteX341" fmla="*/ 4501352 w 8225337"/>
              <a:gd name="connsiteY341" fmla="*/ 301904 h 4446604"/>
              <a:gd name="connsiteX342" fmla="*/ 4475634 w 8225337"/>
              <a:gd name="connsiteY342" fmla="*/ 311429 h 4446604"/>
              <a:gd name="connsiteX343" fmla="*/ 4401339 w 8225337"/>
              <a:gd name="connsiteY343" fmla="*/ 344766 h 4446604"/>
              <a:gd name="connsiteX344" fmla="*/ 4378479 w 8225337"/>
              <a:gd name="connsiteY344" fmla="*/ 347624 h 4446604"/>
              <a:gd name="connsiteX345" fmla="*/ 4334664 w 8225337"/>
              <a:gd name="connsiteY345" fmla="*/ 335241 h 4446604"/>
              <a:gd name="connsiteX346" fmla="*/ 4316567 w 8225337"/>
              <a:gd name="connsiteY346" fmla="*/ 317144 h 4446604"/>
              <a:gd name="connsiteX347" fmla="*/ 4306089 w 8225337"/>
              <a:gd name="connsiteY347" fmla="*/ 292379 h 4446604"/>
              <a:gd name="connsiteX348" fmla="*/ 4318472 w 8225337"/>
              <a:gd name="connsiteY348" fmla="*/ 287616 h 4446604"/>
              <a:gd name="connsiteX349" fmla="*/ 4339427 w 8225337"/>
              <a:gd name="connsiteY349" fmla="*/ 278091 h 4446604"/>
              <a:gd name="connsiteX350" fmla="*/ 4354667 w 8225337"/>
              <a:gd name="connsiteY350" fmla="*/ 259994 h 4446604"/>
              <a:gd name="connsiteX351" fmla="*/ 4369907 w 8225337"/>
              <a:gd name="connsiteY351" fmla="*/ 239991 h 4446604"/>
              <a:gd name="connsiteX352" fmla="*/ 4489922 w 8225337"/>
              <a:gd name="connsiteY352" fmla="*/ 170459 h 4446604"/>
              <a:gd name="connsiteX353" fmla="*/ 4591839 w 8225337"/>
              <a:gd name="connsiteY353" fmla="*/ 76161 h 4446604"/>
              <a:gd name="connsiteX354" fmla="*/ 4619462 w 8225337"/>
              <a:gd name="connsiteY354" fmla="*/ 79019 h 4446604"/>
              <a:gd name="connsiteX355" fmla="*/ 4712807 w 8225337"/>
              <a:gd name="connsiteY355" fmla="*/ 165696 h 4446604"/>
              <a:gd name="connsiteX356" fmla="*/ 4728047 w 8225337"/>
              <a:gd name="connsiteY356" fmla="*/ 185699 h 4446604"/>
              <a:gd name="connsiteX357" fmla="*/ 4741382 w 8225337"/>
              <a:gd name="connsiteY357" fmla="*/ 211416 h 4446604"/>
              <a:gd name="connsiteX358" fmla="*/ 4754717 w 8225337"/>
              <a:gd name="connsiteY358" fmla="*/ 239039 h 4446604"/>
              <a:gd name="connsiteX359" fmla="*/ 4779482 w 8225337"/>
              <a:gd name="connsiteY359" fmla="*/ 279044 h 4446604"/>
              <a:gd name="connsiteX360" fmla="*/ 4794722 w 8225337"/>
              <a:gd name="connsiteY360" fmla="*/ 297141 h 4446604"/>
              <a:gd name="connsiteX361" fmla="*/ 4983317 w 8225337"/>
              <a:gd name="connsiteY361" fmla="*/ 427634 h 4446604"/>
              <a:gd name="connsiteX362" fmla="*/ 4985222 w 8225337"/>
              <a:gd name="connsiteY362" fmla="*/ 448589 h 4446604"/>
              <a:gd name="connsiteX363" fmla="*/ 4944265 w 8225337"/>
              <a:gd name="connsiteY363" fmla="*/ 563841 h 4446604"/>
              <a:gd name="connsiteX364" fmla="*/ 4949027 w 8225337"/>
              <a:gd name="connsiteY364" fmla="*/ 584796 h 4446604"/>
              <a:gd name="connsiteX365" fmla="*/ 5164292 w 8225337"/>
              <a:gd name="connsiteY365" fmla="*/ 721956 h 4446604"/>
              <a:gd name="connsiteX366" fmla="*/ 5187152 w 8225337"/>
              <a:gd name="connsiteY366" fmla="*/ 732434 h 4446604"/>
              <a:gd name="connsiteX367" fmla="*/ 5402417 w 8225337"/>
              <a:gd name="connsiteY367" fmla="*/ 864831 h 4446604"/>
              <a:gd name="connsiteX368" fmla="*/ 5415752 w 8225337"/>
              <a:gd name="connsiteY368" fmla="*/ 878166 h 4446604"/>
              <a:gd name="connsiteX369" fmla="*/ 5446232 w 8225337"/>
              <a:gd name="connsiteY369" fmla="*/ 931506 h 4446604"/>
              <a:gd name="connsiteX370" fmla="*/ 5455757 w 8225337"/>
              <a:gd name="connsiteY370" fmla="*/ 960081 h 4446604"/>
              <a:gd name="connsiteX371" fmla="*/ 5405274 w 8225337"/>
              <a:gd name="connsiteY371" fmla="*/ 1092479 h 4446604"/>
              <a:gd name="connsiteX372" fmla="*/ 5380509 w 8225337"/>
              <a:gd name="connsiteY372" fmla="*/ 1102956 h 4446604"/>
              <a:gd name="connsiteX373" fmla="*/ 5136669 w 8225337"/>
              <a:gd name="connsiteY373" fmla="*/ 1130579 h 4446604"/>
              <a:gd name="connsiteX374" fmla="*/ 5108094 w 8225337"/>
              <a:gd name="connsiteY374" fmla="*/ 1136294 h 4446604"/>
              <a:gd name="connsiteX375" fmla="*/ 5082377 w 8225337"/>
              <a:gd name="connsiteY375" fmla="*/ 1146772 h 4446604"/>
              <a:gd name="connsiteX376" fmla="*/ 5061422 w 8225337"/>
              <a:gd name="connsiteY376" fmla="*/ 1162011 h 4446604"/>
              <a:gd name="connsiteX377" fmla="*/ 5038562 w 8225337"/>
              <a:gd name="connsiteY377" fmla="*/ 1197254 h 4446604"/>
              <a:gd name="connsiteX378" fmla="*/ 5033799 w 8225337"/>
              <a:gd name="connsiteY378" fmla="*/ 1218209 h 4446604"/>
              <a:gd name="connsiteX379" fmla="*/ 5039515 w 8225337"/>
              <a:gd name="connsiteY379" fmla="*/ 1239164 h 4446604"/>
              <a:gd name="connsiteX380" fmla="*/ 5003319 w 8225337"/>
              <a:gd name="connsiteY380" fmla="*/ 1362036 h 4446604"/>
              <a:gd name="connsiteX381" fmla="*/ 5233824 w 8225337"/>
              <a:gd name="connsiteY381" fmla="*/ 1436331 h 4446604"/>
              <a:gd name="connsiteX382" fmla="*/ 5262399 w 8225337"/>
              <a:gd name="connsiteY382" fmla="*/ 1438236 h 4446604"/>
              <a:gd name="connsiteX383" fmla="*/ 5338599 w 8225337"/>
              <a:gd name="connsiteY383" fmla="*/ 1442999 h 4446604"/>
              <a:gd name="connsiteX384" fmla="*/ 5424324 w 8225337"/>
              <a:gd name="connsiteY384" fmla="*/ 1499197 h 4446604"/>
              <a:gd name="connsiteX385" fmla="*/ 5413847 w 8225337"/>
              <a:gd name="connsiteY385" fmla="*/ 1517294 h 4446604"/>
              <a:gd name="connsiteX386" fmla="*/ 5406227 w 8225337"/>
              <a:gd name="connsiteY386" fmla="*/ 1537297 h 4446604"/>
              <a:gd name="connsiteX387" fmla="*/ 5587202 w 8225337"/>
              <a:gd name="connsiteY387" fmla="*/ 1539201 h 4446604"/>
              <a:gd name="connsiteX388" fmla="*/ 5615777 w 8225337"/>
              <a:gd name="connsiteY388" fmla="*/ 1539201 h 4446604"/>
              <a:gd name="connsiteX389" fmla="*/ 5768177 w 8225337"/>
              <a:gd name="connsiteY389" fmla="*/ 1621117 h 4446604"/>
              <a:gd name="connsiteX390" fmla="*/ 5788179 w 8225337"/>
              <a:gd name="connsiteY390" fmla="*/ 1671599 h 4446604"/>
              <a:gd name="connsiteX391" fmla="*/ 5716742 w 8225337"/>
              <a:gd name="connsiteY391" fmla="*/ 1760181 h 4446604"/>
              <a:gd name="connsiteX392" fmla="*/ 5713884 w 8225337"/>
              <a:gd name="connsiteY392" fmla="*/ 1778279 h 4446604"/>
              <a:gd name="connsiteX393" fmla="*/ 5983442 w 8225337"/>
              <a:gd name="connsiteY393" fmla="*/ 1854479 h 4446604"/>
              <a:gd name="connsiteX394" fmla="*/ 5980584 w 8225337"/>
              <a:gd name="connsiteY394" fmla="*/ 2006879 h 4446604"/>
              <a:gd name="connsiteX395" fmla="*/ 5977727 w 8225337"/>
              <a:gd name="connsiteY395" fmla="*/ 2029739 h 4446604"/>
              <a:gd name="connsiteX396" fmla="*/ 6029162 w 8225337"/>
              <a:gd name="connsiteY396" fmla="*/ 2157374 h 4446604"/>
              <a:gd name="connsiteX397" fmla="*/ 6041544 w 8225337"/>
              <a:gd name="connsiteY397" fmla="*/ 2174519 h 4446604"/>
              <a:gd name="connsiteX398" fmla="*/ 6128222 w 8225337"/>
              <a:gd name="connsiteY398" fmla="*/ 2286914 h 4446604"/>
              <a:gd name="connsiteX399" fmla="*/ 6140604 w 8225337"/>
              <a:gd name="connsiteY399" fmla="*/ 2309774 h 4446604"/>
              <a:gd name="connsiteX400" fmla="*/ 6134890 w 8225337"/>
              <a:gd name="connsiteY400" fmla="*/ 2391689 h 4446604"/>
              <a:gd name="connsiteX401" fmla="*/ 6140604 w 8225337"/>
              <a:gd name="connsiteY401" fmla="*/ 2416454 h 4446604"/>
              <a:gd name="connsiteX402" fmla="*/ 6219662 w 8225337"/>
              <a:gd name="connsiteY402" fmla="*/ 2536469 h 4446604"/>
              <a:gd name="connsiteX403" fmla="*/ 6349202 w 8225337"/>
              <a:gd name="connsiteY403" fmla="*/ 2696489 h 4446604"/>
              <a:gd name="connsiteX404" fmla="*/ 6370157 w 8225337"/>
              <a:gd name="connsiteY404" fmla="*/ 2709824 h 4446604"/>
              <a:gd name="connsiteX405" fmla="*/ 6449215 w 8225337"/>
              <a:gd name="connsiteY405" fmla="*/ 2808884 h 4446604"/>
              <a:gd name="connsiteX406" fmla="*/ 6462549 w 8225337"/>
              <a:gd name="connsiteY406" fmla="*/ 2828886 h 4446604"/>
              <a:gd name="connsiteX407" fmla="*/ 6473027 w 8225337"/>
              <a:gd name="connsiteY407" fmla="*/ 2842221 h 4446604"/>
              <a:gd name="connsiteX408" fmla="*/ 6579707 w 8225337"/>
              <a:gd name="connsiteY408" fmla="*/ 2906039 h 4446604"/>
              <a:gd name="connsiteX409" fmla="*/ 6607329 w 8225337"/>
              <a:gd name="connsiteY409" fmla="*/ 2939377 h 4446604"/>
              <a:gd name="connsiteX410" fmla="*/ 6573992 w 8225337"/>
              <a:gd name="connsiteY410" fmla="*/ 3073679 h 4446604"/>
              <a:gd name="connsiteX411" fmla="*/ 6572087 w 8225337"/>
              <a:gd name="connsiteY411" fmla="*/ 3098444 h 4446604"/>
              <a:gd name="connsiteX412" fmla="*/ 6599709 w 8225337"/>
              <a:gd name="connsiteY412" fmla="*/ 3192742 h 4446604"/>
              <a:gd name="connsiteX413" fmla="*/ 6604472 w 8225337"/>
              <a:gd name="connsiteY413" fmla="*/ 3197504 h 4446604"/>
              <a:gd name="connsiteX414" fmla="*/ 6680672 w 8225337"/>
              <a:gd name="connsiteY414" fmla="*/ 3297517 h 4446604"/>
              <a:gd name="connsiteX415" fmla="*/ 6679719 w 8225337"/>
              <a:gd name="connsiteY415" fmla="*/ 3301327 h 4446604"/>
              <a:gd name="connsiteX416" fmla="*/ 7928447 w 8225337"/>
              <a:gd name="connsiteY416" fmla="*/ 4060469 h 4446604"/>
              <a:gd name="connsiteX417" fmla="*/ 7954165 w 8225337"/>
              <a:gd name="connsiteY417" fmla="*/ 4142384 h 4446604"/>
              <a:gd name="connsiteX418" fmla="*/ 7971309 w 8225337"/>
              <a:gd name="connsiteY418" fmla="*/ 4162386 h 4446604"/>
              <a:gd name="connsiteX419" fmla="*/ 7991312 w 8225337"/>
              <a:gd name="connsiteY419" fmla="*/ 4180484 h 4446604"/>
              <a:gd name="connsiteX420" fmla="*/ 8108469 w 8225337"/>
              <a:gd name="connsiteY420" fmla="*/ 4287164 h 4446604"/>
              <a:gd name="connsiteX421" fmla="*/ 7974167 w 8225337"/>
              <a:gd name="connsiteY421" fmla="*/ 4221442 h 4446604"/>
              <a:gd name="connsiteX422" fmla="*/ 7949402 w 8225337"/>
              <a:gd name="connsiteY422" fmla="*/ 4209059 h 4446604"/>
              <a:gd name="connsiteX423" fmla="*/ 7929399 w 8225337"/>
              <a:gd name="connsiteY423" fmla="*/ 4193819 h 4446604"/>
              <a:gd name="connsiteX424" fmla="*/ 7900824 w 8225337"/>
              <a:gd name="connsiteY424" fmla="*/ 4150957 h 4446604"/>
              <a:gd name="connsiteX425" fmla="*/ 7890347 w 8225337"/>
              <a:gd name="connsiteY425" fmla="*/ 4126192 h 4446604"/>
              <a:gd name="connsiteX426" fmla="*/ 7880822 w 8225337"/>
              <a:gd name="connsiteY426" fmla="*/ 4108094 h 4446604"/>
              <a:gd name="connsiteX427" fmla="*/ 7852247 w 8225337"/>
              <a:gd name="connsiteY427" fmla="*/ 4003319 h 4446604"/>
              <a:gd name="connsiteX428" fmla="*/ 7791287 w 8225337"/>
              <a:gd name="connsiteY428" fmla="*/ 3921404 h 4446604"/>
              <a:gd name="connsiteX429" fmla="*/ 7777952 w 8225337"/>
              <a:gd name="connsiteY429" fmla="*/ 3904259 h 4446604"/>
              <a:gd name="connsiteX430" fmla="*/ 7669367 w 8225337"/>
              <a:gd name="connsiteY430" fmla="*/ 3835679 h 4446604"/>
              <a:gd name="connsiteX431" fmla="*/ 7651269 w 8225337"/>
              <a:gd name="connsiteY431" fmla="*/ 3815677 h 4446604"/>
              <a:gd name="connsiteX432" fmla="*/ 7636029 w 8225337"/>
              <a:gd name="connsiteY432" fmla="*/ 3792817 h 4446604"/>
              <a:gd name="connsiteX433" fmla="*/ 7595072 w 8225337"/>
              <a:gd name="connsiteY433" fmla="*/ 3568027 h 4446604"/>
              <a:gd name="connsiteX434" fmla="*/ 7587452 w 8225337"/>
              <a:gd name="connsiteY434" fmla="*/ 3543261 h 4446604"/>
              <a:gd name="connsiteX435" fmla="*/ 7575069 w 8225337"/>
              <a:gd name="connsiteY435" fmla="*/ 3518496 h 4446604"/>
              <a:gd name="connsiteX436" fmla="*/ 7564592 w 8225337"/>
              <a:gd name="connsiteY436" fmla="*/ 3492779 h 4446604"/>
              <a:gd name="connsiteX437" fmla="*/ 7500774 w 8225337"/>
              <a:gd name="connsiteY437" fmla="*/ 3342284 h 4446604"/>
              <a:gd name="connsiteX438" fmla="*/ 7495059 w 8225337"/>
              <a:gd name="connsiteY438" fmla="*/ 3319424 h 4446604"/>
              <a:gd name="connsiteX439" fmla="*/ 7444577 w 8225337"/>
              <a:gd name="connsiteY439" fmla="*/ 3192742 h 4446604"/>
              <a:gd name="connsiteX440" fmla="*/ 7316942 w 8225337"/>
              <a:gd name="connsiteY440" fmla="*/ 3250844 h 4446604"/>
              <a:gd name="connsiteX441" fmla="*/ 7307417 w 8225337"/>
              <a:gd name="connsiteY441" fmla="*/ 3273704 h 4446604"/>
              <a:gd name="connsiteX442" fmla="*/ 7281699 w 8225337"/>
              <a:gd name="connsiteY442" fmla="*/ 3322282 h 4446604"/>
              <a:gd name="connsiteX443" fmla="*/ 7271222 w 8225337"/>
              <a:gd name="connsiteY443" fmla="*/ 3334664 h 4446604"/>
              <a:gd name="connsiteX444" fmla="*/ 7143587 w 8225337"/>
              <a:gd name="connsiteY444" fmla="*/ 3301327 h 4446604"/>
              <a:gd name="connsiteX445" fmla="*/ 7252172 w 8225337"/>
              <a:gd name="connsiteY445" fmla="*/ 3231794 h 4446604"/>
              <a:gd name="connsiteX446" fmla="*/ 7259792 w 8225337"/>
              <a:gd name="connsiteY446" fmla="*/ 3208934 h 4446604"/>
              <a:gd name="connsiteX447" fmla="*/ 7284557 w 8225337"/>
              <a:gd name="connsiteY447" fmla="*/ 3070821 h 4446604"/>
              <a:gd name="connsiteX448" fmla="*/ 7302654 w 8225337"/>
              <a:gd name="connsiteY448" fmla="*/ 3060344 h 4446604"/>
              <a:gd name="connsiteX449" fmla="*/ 7449340 w 8225337"/>
              <a:gd name="connsiteY449" fmla="*/ 3060344 h 4446604"/>
              <a:gd name="connsiteX450" fmla="*/ 7476962 w 8225337"/>
              <a:gd name="connsiteY450" fmla="*/ 3066059 h 4446604"/>
              <a:gd name="connsiteX451" fmla="*/ 7588404 w 8225337"/>
              <a:gd name="connsiteY451" fmla="*/ 3252749 h 4446604"/>
              <a:gd name="connsiteX452" fmla="*/ 7597929 w 8225337"/>
              <a:gd name="connsiteY452" fmla="*/ 3280371 h 4446604"/>
              <a:gd name="connsiteX453" fmla="*/ 7698894 w 8225337"/>
              <a:gd name="connsiteY453" fmla="*/ 3488969 h 4446604"/>
              <a:gd name="connsiteX454" fmla="*/ 7701752 w 8225337"/>
              <a:gd name="connsiteY454" fmla="*/ 3509924 h 4446604"/>
              <a:gd name="connsiteX455" fmla="*/ 7701752 w 8225337"/>
              <a:gd name="connsiteY455" fmla="*/ 3530879 h 4446604"/>
              <a:gd name="connsiteX456" fmla="*/ 7756997 w 8225337"/>
              <a:gd name="connsiteY456" fmla="*/ 3759479 h 4446604"/>
              <a:gd name="connsiteX457" fmla="*/ 7777952 w 8225337"/>
              <a:gd name="connsiteY457" fmla="*/ 3771861 h 4446604"/>
              <a:gd name="connsiteX458" fmla="*/ 7797954 w 8225337"/>
              <a:gd name="connsiteY458" fmla="*/ 3782339 h 4446604"/>
              <a:gd name="connsiteX459" fmla="*/ 7919874 w 8225337"/>
              <a:gd name="connsiteY459" fmla="*/ 3894734 h 4446604"/>
              <a:gd name="connsiteX460" fmla="*/ 7924637 w 8225337"/>
              <a:gd name="connsiteY460" fmla="*/ 3919499 h 4446604"/>
              <a:gd name="connsiteX461" fmla="*/ 7924637 w 8225337"/>
              <a:gd name="connsiteY461" fmla="*/ 4023321 h 4446604"/>
              <a:gd name="connsiteX462" fmla="*/ 7927494 w 8225337"/>
              <a:gd name="connsiteY462" fmla="*/ 4044277 h 4446604"/>
              <a:gd name="connsiteX463" fmla="*/ 7928447 w 8225337"/>
              <a:gd name="connsiteY463" fmla="*/ 4060469 h 4446604"/>
              <a:gd name="connsiteX464" fmla="*/ 6504 w 8225337"/>
              <a:gd name="connsiteY464" fmla="*/ 4409084 h 4446604"/>
              <a:gd name="connsiteX465" fmla="*/ 9362 w 8225337"/>
              <a:gd name="connsiteY465" fmla="*/ 4439564 h 4446604"/>
              <a:gd name="connsiteX466" fmla="*/ 7980834 w 8225337"/>
              <a:gd name="connsiteY466" fmla="*/ 4439564 h 4446604"/>
              <a:gd name="connsiteX467" fmla="*/ 7997979 w 8225337"/>
              <a:gd name="connsiteY467" fmla="*/ 4439564 h 4446604"/>
              <a:gd name="connsiteX468" fmla="*/ 8056082 w 8225337"/>
              <a:gd name="connsiteY468" fmla="*/ 4441469 h 4446604"/>
              <a:gd name="connsiteX469" fmla="*/ 8074179 w 8225337"/>
              <a:gd name="connsiteY469" fmla="*/ 4441469 h 4446604"/>
              <a:gd name="connsiteX470" fmla="*/ 8198957 w 8225337"/>
              <a:gd name="connsiteY470" fmla="*/ 4435754 h 4446604"/>
              <a:gd name="connsiteX471" fmla="*/ 8044652 w 8225337"/>
              <a:gd name="connsiteY471" fmla="*/ 4158577 h 4446604"/>
              <a:gd name="connsiteX472" fmla="*/ 8029412 w 8225337"/>
              <a:gd name="connsiteY472" fmla="*/ 4138574 h 4446604"/>
              <a:gd name="connsiteX473" fmla="*/ 8014172 w 8225337"/>
              <a:gd name="connsiteY473" fmla="*/ 4118571 h 4446604"/>
              <a:gd name="connsiteX474" fmla="*/ 7998932 w 8225337"/>
              <a:gd name="connsiteY474" fmla="*/ 4100474 h 4446604"/>
              <a:gd name="connsiteX475" fmla="*/ 7971309 w 8225337"/>
              <a:gd name="connsiteY475" fmla="*/ 4031894 h 4446604"/>
              <a:gd name="connsiteX476" fmla="*/ 7968452 w 8225337"/>
              <a:gd name="connsiteY476" fmla="*/ 4006177 h 4446604"/>
              <a:gd name="connsiteX477" fmla="*/ 7966547 w 8225337"/>
              <a:gd name="connsiteY477" fmla="*/ 3985221 h 4446604"/>
              <a:gd name="connsiteX478" fmla="*/ 7971309 w 8225337"/>
              <a:gd name="connsiteY478" fmla="*/ 3960457 h 4446604"/>
              <a:gd name="connsiteX479" fmla="*/ 7976072 w 8225337"/>
              <a:gd name="connsiteY479" fmla="*/ 3931882 h 4446604"/>
              <a:gd name="connsiteX480" fmla="*/ 7828434 w 8225337"/>
              <a:gd name="connsiteY480" fmla="*/ 3749002 h 4446604"/>
              <a:gd name="connsiteX481" fmla="*/ 7803669 w 8225337"/>
              <a:gd name="connsiteY481" fmla="*/ 3739477 h 4446604"/>
              <a:gd name="connsiteX482" fmla="*/ 7757949 w 8225337"/>
              <a:gd name="connsiteY482" fmla="*/ 3713759 h 4446604"/>
              <a:gd name="connsiteX483" fmla="*/ 7739852 w 8225337"/>
              <a:gd name="connsiteY483" fmla="*/ 3672802 h 4446604"/>
              <a:gd name="connsiteX484" fmla="*/ 7750329 w 8225337"/>
              <a:gd name="connsiteY484" fmla="*/ 3532784 h 4446604"/>
              <a:gd name="connsiteX485" fmla="*/ 7752234 w 8225337"/>
              <a:gd name="connsiteY485" fmla="*/ 3485159 h 4446604"/>
              <a:gd name="connsiteX486" fmla="*/ 7750329 w 8225337"/>
              <a:gd name="connsiteY486" fmla="*/ 3462299 h 4446604"/>
              <a:gd name="connsiteX487" fmla="*/ 7744615 w 8225337"/>
              <a:gd name="connsiteY487" fmla="*/ 3442296 h 4446604"/>
              <a:gd name="connsiteX488" fmla="*/ 7637934 w 8225337"/>
              <a:gd name="connsiteY488" fmla="*/ 3232746 h 4446604"/>
              <a:gd name="connsiteX489" fmla="*/ 7630315 w 8225337"/>
              <a:gd name="connsiteY489" fmla="*/ 3205124 h 4446604"/>
              <a:gd name="connsiteX490" fmla="*/ 7619837 w 8225337"/>
              <a:gd name="connsiteY490" fmla="*/ 3157499 h 4446604"/>
              <a:gd name="connsiteX491" fmla="*/ 7610312 w 8225337"/>
              <a:gd name="connsiteY491" fmla="*/ 3108921 h 4446604"/>
              <a:gd name="connsiteX492" fmla="*/ 7386474 w 8225337"/>
              <a:gd name="connsiteY492" fmla="*/ 2987002 h 4446604"/>
              <a:gd name="connsiteX493" fmla="*/ 7363615 w 8225337"/>
              <a:gd name="connsiteY493" fmla="*/ 2991764 h 4446604"/>
              <a:gd name="connsiteX494" fmla="*/ 7214072 w 8225337"/>
              <a:gd name="connsiteY494" fmla="*/ 2991764 h 4446604"/>
              <a:gd name="connsiteX495" fmla="*/ 7196927 w 8225337"/>
              <a:gd name="connsiteY495" fmla="*/ 3189884 h 4446604"/>
              <a:gd name="connsiteX496" fmla="*/ 7181687 w 8225337"/>
              <a:gd name="connsiteY496" fmla="*/ 3205124 h 4446604"/>
              <a:gd name="connsiteX497" fmla="*/ 6980709 w 8225337"/>
              <a:gd name="connsiteY497" fmla="*/ 3205124 h 4446604"/>
              <a:gd name="connsiteX498" fmla="*/ 6957849 w 8225337"/>
              <a:gd name="connsiteY498" fmla="*/ 3195599 h 4446604"/>
              <a:gd name="connsiteX499" fmla="*/ 6871172 w 8225337"/>
              <a:gd name="connsiteY499" fmla="*/ 3187979 h 4446604"/>
              <a:gd name="connsiteX500" fmla="*/ 6851169 w 8225337"/>
              <a:gd name="connsiteY500" fmla="*/ 3193694 h 4446604"/>
              <a:gd name="connsiteX501" fmla="*/ 6647334 w 8225337"/>
              <a:gd name="connsiteY501" fmla="*/ 3132734 h 4446604"/>
              <a:gd name="connsiteX502" fmla="*/ 6633999 w 8225337"/>
              <a:gd name="connsiteY502" fmla="*/ 3115589 h 4446604"/>
              <a:gd name="connsiteX503" fmla="*/ 6629237 w 8225337"/>
              <a:gd name="connsiteY503" fmla="*/ 3071774 h 4446604"/>
              <a:gd name="connsiteX504" fmla="*/ 6631142 w 8225337"/>
              <a:gd name="connsiteY504" fmla="*/ 3062249 h 4446604"/>
              <a:gd name="connsiteX505" fmla="*/ 6707342 w 8225337"/>
              <a:gd name="connsiteY505" fmla="*/ 2896514 h 4446604"/>
              <a:gd name="connsiteX506" fmla="*/ 6552084 w 8225337"/>
              <a:gd name="connsiteY506" fmla="*/ 2806979 h 4446604"/>
              <a:gd name="connsiteX507" fmla="*/ 6532082 w 8225337"/>
              <a:gd name="connsiteY507" fmla="*/ 2793644 h 4446604"/>
              <a:gd name="connsiteX508" fmla="*/ 6507317 w 8225337"/>
              <a:gd name="connsiteY508" fmla="*/ 2734589 h 4446604"/>
              <a:gd name="connsiteX509" fmla="*/ 6505412 w 8225337"/>
              <a:gd name="connsiteY509" fmla="*/ 2729827 h 4446604"/>
              <a:gd name="connsiteX510" fmla="*/ 6391112 w 8225337"/>
              <a:gd name="connsiteY510" fmla="*/ 2597429 h 4446604"/>
              <a:gd name="connsiteX511" fmla="*/ 6371109 w 8225337"/>
              <a:gd name="connsiteY511" fmla="*/ 2580284 h 4446604"/>
              <a:gd name="connsiteX512" fmla="*/ 6285384 w 8225337"/>
              <a:gd name="connsiteY512" fmla="*/ 2438361 h 4446604"/>
              <a:gd name="connsiteX513" fmla="*/ 6273002 w 8225337"/>
              <a:gd name="connsiteY513" fmla="*/ 2410739 h 4446604"/>
              <a:gd name="connsiteX514" fmla="*/ 6209184 w 8225337"/>
              <a:gd name="connsiteY514" fmla="*/ 2284057 h 4446604"/>
              <a:gd name="connsiteX515" fmla="*/ 6195849 w 8225337"/>
              <a:gd name="connsiteY515" fmla="*/ 2259292 h 4446604"/>
              <a:gd name="connsiteX516" fmla="*/ 6142509 w 8225337"/>
              <a:gd name="connsiteY516" fmla="*/ 2131657 h 4446604"/>
              <a:gd name="connsiteX517" fmla="*/ 6137747 w 8225337"/>
              <a:gd name="connsiteY517" fmla="*/ 2104034 h 4446604"/>
              <a:gd name="connsiteX518" fmla="*/ 6127269 w 8225337"/>
              <a:gd name="connsiteY518" fmla="*/ 1992592 h 4446604"/>
              <a:gd name="connsiteX519" fmla="*/ 6124412 w 8225337"/>
              <a:gd name="connsiteY519" fmla="*/ 1986876 h 4446604"/>
              <a:gd name="connsiteX520" fmla="*/ 6103457 w 8225337"/>
              <a:gd name="connsiteY520" fmla="*/ 1877339 h 4446604"/>
              <a:gd name="connsiteX521" fmla="*/ 6086312 w 8225337"/>
              <a:gd name="connsiteY521" fmla="*/ 1828761 h 4446604"/>
              <a:gd name="connsiteX522" fmla="*/ 6063452 w 8225337"/>
              <a:gd name="connsiteY522" fmla="*/ 1790661 h 4446604"/>
              <a:gd name="connsiteX523" fmla="*/ 5949152 w 8225337"/>
              <a:gd name="connsiteY523" fmla="*/ 1512531 h 4446604"/>
              <a:gd name="connsiteX524" fmla="*/ 5944390 w 8225337"/>
              <a:gd name="connsiteY524" fmla="*/ 1472526 h 4446604"/>
              <a:gd name="connsiteX525" fmla="*/ 5892954 w 8225337"/>
              <a:gd name="connsiteY525" fmla="*/ 1326794 h 4446604"/>
              <a:gd name="connsiteX526" fmla="*/ 5860569 w 8225337"/>
              <a:gd name="connsiteY526" fmla="*/ 1290599 h 4446604"/>
              <a:gd name="connsiteX527" fmla="*/ 5832947 w 8225337"/>
              <a:gd name="connsiteY527" fmla="*/ 1269644 h 4446604"/>
              <a:gd name="connsiteX528" fmla="*/ 5872952 w 8225337"/>
              <a:gd name="connsiteY528" fmla="*/ 1284884 h 4446604"/>
              <a:gd name="connsiteX529" fmla="*/ 5842472 w 8225337"/>
              <a:gd name="connsiteY529" fmla="*/ 1275359 h 4446604"/>
              <a:gd name="connsiteX530" fmla="*/ 5554817 w 8225337"/>
              <a:gd name="connsiteY530" fmla="*/ 1061047 h 4446604"/>
              <a:gd name="connsiteX531" fmla="*/ 5539577 w 8225337"/>
              <a:gd name="connsiteY531" fmla="*/ 1038186 h 4446604"/>
              <a:gd name="connsiteX532" fmla="*/ 5472902 w 8225337"/>
              <a:gd name="connsiteY532" fmla="*/ 826731 h 4446604"/>
              <a:gd name="connsiteX533" fmla="*/ 5455757 w 8225337"/>
              <a:gd name="connsiteY533" fmla="*/ 809586 h 4446604"/>
              <a:gd name="connsiteX534" fmla="*/ 5350982 w 8225337"/>
              <a:gd name="connsiteY534" fmla="*/ 738149 h 4446604"/>
              <a:gd name="connsiteX535" fmla="*/ 5333837 w 8225337"/>
              <a:gd name="connsiteY535" fmla="*/ 728624 h 4446604"/>
              <a:gd name="connsiteX536" fmla="*/ 5288117 w 8225337"/>
              <a:gd name="connsiteY536" fmla="*/ 701001 h 4446604"/>
              <a:gd name="connsiteX537" fmla="*/ 5270019 w 8225337"/>
              <a:gd name="connsiteY537" fmla="*/ 688619 h 4446604"/>
              <a:gd name="connsiteX538" fmla="*/ 5221442 w 8225337"/>
              <a:gd name="connsiteY538" fmla="*/ 660996 h 4446604"/>
              <a:gd name="connsiteX539" fmla="*/ 5203344 w 8225337"/>
              <a:gd name="connsiteY539" fmla="*/ 653376 h 4446604"/>
              <a:gd name="connsiteX540" fmla="*/ 5178579 w 8225337"/>
              <a:gd name="connsiteY540" fmla="*/ 642899 h 4446604"/>
              <a:gd name="connsiteX541" fmla="*/ 5153815 w 8225337"/>
              <a:gd name="connsiteY541" fmla="*/ 635279 h 4446604"/>
              <a:gd name="connsiteX542" fmla="*/ 5009034 w 8225337"/>
              <a:gd name="connsiteY542" fmla="*/ 546696 h 4446604"/>
              <a:gd name="connsiteX543" fmla="*/ 5024274 w 8225337"/>
              <a:gd name="connsiteY543" fmla="*/ 528599 h 4446604"/>
              <a:gd name="connsiteX544" fmla="*/ 5049992 w 8225337"/>
              <a:gd name="connsiteY544" fmla="*/ 519074 h 4446604"/>
              <a:gd name="connsiteX545" fmla="*/ 5077615 w 8225337"/>
              <a:gd name="connsiteY545" fmla="*/ 386676 h 4446604"/>
              <a:gd name="connsiteX546" fmla="*/ 4876637 w 8225337"/>
              <a:gd name="connsiteY546" fmla="*/ 271424 h 4446604"/>
              <a:gd name="connsiteX547" fmla="*/ 4858539 w 8225337"/>
              <a:gd name="connsiteY547" fmla="*/ 254279 h 4446604"/>
              <a:gd name="connsiteX548" fmla="*/ 4803294 w 8225337"/>
              <a:gd name="connsiteY548" fmla="*/ 167601 h 4446604"/>
              <a:gd name="connsiteX549" fmla="*/ 4792817 w 8225337"/>
              <a:gd name="connsiteY549" fmla="*/ 141884 h 4446604"/>
              <a:gd name="connsiteX550" fmla="*/ 4775672 w 8225337"/>
              <a:gd name="connsiteY550" fmla="*/ 121881 h 4446604"/>
              <a:gd name="connsiteX551" fmla="*/ 4648037 w 8225337"/>
              <a:gd name="connsiteY551" fmla="*/ 25679 h 4446604"/>
              <a:gd name="connsiteX552" fmla="*/ 4627082 w 8225337"/>
              <a:gd name="connsiteY552" fmla="*/ 13296 h 4446604"/>
              <a:gd name="connsiteX553" fmla="*/ 4604222 w 8225337"/>
              <a:gd name="connsiteY553" fmla="*/ 2819 h 4446604"/>
              <a:gd name="connsiteX554" fmla="*/ 4334664 w 8225337"/>
              <a:gd name="connsiteY554" fmla="*/ 165696 h 4446604"/>
              <a:gd name="connsiteX555" fmla="*/ 4311804 w 8225337"/>
              <a:gd name="connsiteY555" fmla="*/ 182841 h 4446604"/>
              <a:gd name="connsiteX556" fmla="*/ 4284182 w 8225337"/>
              <a:gd name="connsiteY556" fmla="*/ 192366 h 4446604"/>
              <a:gd name="connsiteX557" fmla="*/ 4264179 w 8225337"/>
              <a:gd name="connsiteY557" fmla="*/ 199986 h 4446604"/>
              <a:gd name="connsiteX558" fmla="*/ 4216554 w 8225337"/>
              <a:gd name="connsiteY558" fmla="*/ 251421 h 4446604"/>
              <a:gd name="connsiteX559" fmla="*/ 4203219 w 8225337"/>
              <a:gd name="connsiteY559" fmla="*/ 276186 h 4446604"/>
              <a:gd name="connsiteX560" fmla="*/ 4125114 w 8225337"/>
              <a:gd name="connsiteY560" fmla="*/ 454304 h 4446604"/>
              <a:gd name="connsiteX561" fmla="*/ 4107969 w 8225337"/>
              <a:gd name="connsiteY561" fmla="*/ 479069 h 4446604"/>
              <a:gd name="connsiteX562" fmla="*/ 4089872 w 8225337"/>
              <a:gd name="connsiteY562" fmla="*/ 504786 h 4446604"/>
              <a:gd name="connsiteX563" fmla="*/ 3972714 w 8225337"/>
              <a:gd name="connsiteY563" fmla="*/ 529551 h 4446604"/>
              <a:gd name="connsiteX564" fmla="*/ 3848889 w 8225337"/>
              <a:gd name="connsiteY564" fmla="*/ 669569 h 4446604"/>
              <a:gd name="connsiteX565" fmla="*/ 3831744 w 8225337"/>
              <a:gd name="connsiteY565" fmla="*/ 667664 h 4446604"/>
              <a:gd name="connsiteX566" fmla="*/ 3783167 w 8225337"/>
              <a:gd name="connsiteY566" fmla="*/ 658139 h 4446604"/>
              <a:gd name="connsiteX567" fmla="*/ 3755544 w 8225337"/>
              <a:gd name="connsiteY567" fmla="*/ 650519 h 4446604"/>
              <a:gd name="connsiteX568" fmla="*/ 3707919 w 8225337"/>
              <a:gd name="connsiteY568" fmla="*/ 614324 h 4446604"/>
              <a:gd name="connsiteX569" fmla="*/ 3683154 w 8225337"/>
              <a:gd name="connsiteY569" fmla="*/ 597179 h 4446604"/>
              <a:gd name="connsiteX570" fmla="*/ 3629814 w 8225337"/>
              <a:gd name="connsiteY570" fmla="*/ 487641 h 4446604"/>
              <a:gd name="connsiteX571" fmla="*/ 3425979 w 8225337"/>
              <a:gd name="connsiteY571" fmla="*/ 554316 h 4446604"/>
              <a:gd name="connsiteX572" fmla="*/ 3407882 w 8225337"/>
              <a:gd name="connsiteY572" fmla="*/ 552411 h 4446604"/>
              <a:gd name="connsiteX573" fmla="*/ 3349779 w 8225337"/>
              <a:gd name="connsiteY573" fmla="*/ 527646 h 4446604"/>
              <a:gd name="connsiteX574" fmla="*/ 3322157 w 8225337"/>
              <a:gd name="connsiteY574" fmla="*/ 510501 h 4446604"/>
              <a:gd name="connsiteX575" fmla="*/ 3291677 w 8225337"/>
              <a:gd name="connsiteY575" fmla="*/ 502881 h 4446604"/>
              <a:gd name="connsiteX576" fmla="*/ 3186902 w 8225337"/>
              <a:gd name="connsiteY576" fmla="*/ 650519 h 4446604"/>
              <a:gd name="connsiteX577" fmla="*/ 3154517 w 8225337"/>
              <a:gd name="connsiteY577" fmla="*/ 747674 h 4446604"/>
              <a:gd name="connsiteX578" fmla="*/ 3146897 w 8225337"/>
              <a:gd name="connsiteY578" fmla="*/ 765771 h 4446604"/>
              <a:gd name="connsiteX579" fmla="*/ 3044979 w 8225337"/>
              <a:gd name="connsiteY579" fmla="*/ 896264 h 4446604"/>
              <a:gd name="connsiteX580" fmla="*/ 2986877 w 8225337"/>
              <a:gd name="connsiteY580" fmla="*/ 1151534 h 4446604"/>
              <a:gd name="connsiteX581" fmla="*/ 2968779 w 8225337"/>
              <a:gd name="connsiteY581" fmla="*/ 1161059 h 4446604"/>
              <a:gd name="connsiteX582" fmla="*/ 2953539 w 8225337"/>
              <a:gd name="connsiteY582" fmla="*/ 1173441 h 4446604"/>
              <a:gd name="connsiteX583" fmla="*/ 2936394 w 8225337"/>
              <a:gd name="connsiteY583" fmla="*/ 1202016 h 4446604"/>
              <a:gd name="connsiteX584" fmla="*/ 2896389 w 8225337"/>
              <a:gd name="connsiteY584" fmla="*/ 1620164 h 4446604"/>
              <a:gd name="connsiteX585" fmla="*/ 2893532 w 8225337"/>
              <a:gd name="connsiteY585" fmla="*/ 1668742 h 4446604"/>
              <a:gd name="connsiteX586" fmla="*/ 2891627 w 8225337"/>
              <a:gd name="connsiteY586" fmla="*/ 1693506 h 4446604"/>
              <a:gd name="connsiteX587" fmla="*/ 2886864 w 8225337"/>
              <a:gd name="connsiteY587" fmla="*/ 1719224 h 4446604"/>
              <a:gd name="connsiteX588" fmla="*/ 2797329 w 8225337"/>
              <a:gd name="connsiteY588" fmla="*/ 1807806 h 4446604"/>
              <a:gd name="connsiteX589" fmla="*/ 2772564 w 8225337"/>
              <a:gd name="connsiteY589" fmla="*/ 1807806 h 4446604"/>
              <a:gd name="connsiteX590" fmla="*/ 2746847 w 8225337"/>
              <a:gd name="connsiteY590" fmla="*/ 1809711 h 4446604"/>
              <a:gd name="connsiteX591" fmla="*/ 2638262 w 8225337"/>
              <a:gd name="connsiteY591" fmla="*/ 1800186 h 4446604"/>
              <a:gd name="connsiteX592" fmla="*/ 2607782 w 8225337"/>
              <a:gd name="connsiteY592" fmla="*/ 1795424 h 4446604"/>
              <a:gd name="connsiteX593" fmla="*/ 2470622 w 8225337"/>
              <a:gd name="connsiteY593" fmla="*/ 1820189 h 4446604"/>
              <a:gd name="connsiteX594" fmla="*/ 2452524 w 8225337"/>
              <a:gd name="connsiteY594" fmla="*/ 1837334 h 4446604"/>
              <a:gd name="connsiteX595" fmla="*/ 2403947 w 8225337"/>
              <a:gd name="connsiteY595" fmla="*/ 1904009 h 4446604"/>
              <a:gd name="connsiteX596" fmla="*/ 2391564 w 8225337"/>
              <a:gd name="connsiteY596" fmla="*/ 1924011 h 4446604"/>
              <a:gd name="connsiteX597" fmla="*/ 2350607 w 8225337"/>
              <a:gd name="connsiteY597" fmla="*/ 2036406 h 4446604"/>
              <a:gd name="connsiteX598" fmla="*/ 2337272 w 8225337"/>
              <a:gd name="connsiteY598" fmla="*/ 2056409 h 4446604"/>
              <a:gd name="connsiteX599" fmla="*/ 2225829 w 8225337"/>
              <a:gd name="connsiteY599" fmla="*/ 2165947 h 4446604"/>
              <a:gd name="connsiteX600" fmla="*/ 2202969 w 8225337"/>
              <a:gd name="connsiteY600" fmla="*/ 2181186 h 4446604"/>
              <a:gd name="connsiteX601" fmla="*/ 2122007 w 8225337"/>
              <a:gd name="connsiteY601" fmla="*/ 2348827 h 4446604"/>
              <a:gd name="connsiteX602" fmla="*/ 2117244 w 8225337"/>
              <a:gd name="connsiteY602" fmla="*/ 2371686 h 4446604"/>
              <a:gd name="connsiteX603" fmla="*/ 1847687 w 8225337"/>
              <a:gd name="connsiteY603" fmla="*/ 2619336 h 4446604"/>
              <a:gd name="connsiteX604" fmla="*/ 1820064 w 8225337"/>
              <a:gd name="connsiteY604" fmla="*/ 2628861 h 4446604"/>
              <a:gd name="connsiteX605" fmla="*/ 1774344 w 8225337"/>
              <a:gd name="connsiteY605" fmla="*/ 2638386 h 4446604"/>
              <a:gd name="connsiteX606" fmla="*/ 1751484 w 8225337"/>
              <a:gd name="connsiteY606" fmla="*/ 2641244 h 4446604"/>
              <a:gd name="connsiteX607" fmla="*/ 1696239 w 8225337"/>
              <a:gd name="connsiteY607" fmla="*/ 2630767 h 4446604"/>
              <a:gd name="connsiteX608" fmla="*/ 1678142 w 8225337"/>
              <a:gd name="connsiteY608" fmla="*/ 2612669 h 4446604"/>
              <a:gd name="connsiteX609" fmla="*/ 1390487 w 8225337"/>
              <a:gd name="connsiteY609" fmla="*/ 2501227 h 4446604"/>
              <a:gd name="connsiteX610" fmla="*/ 1361912 w 8225337"/>
              <a:gd name="connsiteY610" fmla="*/ 2501227 h 4446604"/>
              <a:gd name="connsiteX611" fmla="*/ 1197129 w 8225337"/>
              <a:gd name="connsiteY611" fmla="*/ 2442172 h 4446604"/>
              <a:gd name="connsiteX612" fmla="*/ 1148552 w 8225337"/>
              <a:gd name="connsiteY612" fmla="*/ 2489796 h 4446604"/>
              <a:gd name="connsiteX613" fmla="*/ 1133312 w 8225337"/>
              <a:gd name="connsiteY613" fmla="*/ 2520277 h 4446604"/>
              <a:gd name="connsiteX614" fmla="*/ 1093307 w 8225337"/>
              <a:gd name="connsiteY614" fmla="*/ 2626957 h 4446604"/>
              <a:gd name="connsiteX615" fmla="*/ 1078067 w 8225337"/>
              <a:gd name="connsiteY615" fmla="*/ 2640292 h 4446604"/>
              <a:gd name="connsiteX616" fmla="*/ 1062827 w 8225337"/>
              <a:gd name="connsiteY616" fmla="*/ 2663152 h 4446604"/>
              <a:gd name="connsiteX617" fmla="*/ 1049492 w 8225337"/>
              <a:gd name="connsiteY617" fmla="*/ 2686011 h 4446604"/>
              <a:gd name="connsiteX618" fmla="*/ 1041872 w 8225337"/>
              <a:gd name="connsiteY618" fmla="*/ 2713634 h 4446604"/>
              <a:gd name="connsiteX619" fmla="*/ 1029489 w 8225337"/>
              <a:gd name="connsiteY619" fmla="*/ 2733636 h 4446604"/>
              <a:gd name="connsiteX620" fmla="*/ 965672 w 8225337"/>
              <a:gd name="connsiteY620" fmla="*/ 2815552 h 4446604"/>
              <a:gd name="connsiteX621" fmla="*/ 958052 w 8225337"/>
              <a:gd name="connsiteY621" fmla="*/ 2838411 h 4446604"/>
              <a:gd name="connsiteX622" fmla="*/ 991389 w 8225337"/>
              <a:gd name="connsiteY622" fmla="*/ 2998432 h 4446604"/>
              <a:gd name="connsiteX623" fmla="*/ 983769 w 8225337"/>
              <a:gd name="connsiteY623" fmla="*/ 3024149 h 4446604"/>
              <a:gd name="connsiteX624" fmla="*/ 912332 w 8225337"/>
              <a:gd name="connsiteY624" fmla="*/ 3173692 h 4446604"/>
              <a:gd name="connsiteX625" fmla="*/ 899949 w 8225337"/>
              <a:gd name="connsiteY625" fmla="*/ 3198457 h 4446604"/>
              <a:gd name="connsiteX626" fmla="*/ 886614 w 8225337"/>
              <a:gd name="connsiteY626" fmla="*/ 3379432 h 4446604"/>
              <a:gd name="connsiteX627" fmla="*/ 892329 w 8225337"/>
              <a:gd name="connsiteY627" fmla="*/ 3405149 h 4446604"/>
              <a:gd name="connsiteX628" fmla="*/ 884709 w 8225337"/>
              <a:gd name="connsiteY628" fmla="*/ 3522307 h 4446604"/>
              <a:gd name="connsiteX629" fmla="*/ 866612 w 8225337"/>
              <a:gd name="connsiteY629" fmla="*/ 3537546 h 4446604"/>
              <a:gd name="connsiteX630" fmla="*/ 717069 w 8225337"/>
              <a:gd name="connsiteY630" fmla="*/ 3590886 h 4446604"/>
              <a:gd name="connsiteX631" fmla="*/ 696114 w 8225337"/>
              <a:gd name="connsiteY631" fmla="*/ 3598507 h 4446604"/>
              <a:gd name="connsiteX632" fmla="*/ 629439 w 8225337"/>
              <a:gd name="connsiteY632" fmla="*/ 3613746 h 4446604"/>
              <a:gd name="connsiteX633" fmla="*/ 606579 w 8225337"/>
              <a:gd name="connsiteY633" fmla="*/ 3619461 h 4446604"/>
              <a:gd name="connsiteX634" fmla="*/ 517044 w 8225337"/>
              <a:gd name="connsiteY634" fmla="*/ 3665182 h 4446604"/>
              <a:gd name="connsiteX635" fmla="*/ 492279 w 8225337"/>
              <a:gd name="connsiteY635" fmla="*/ 3674707 h 4446604"/>
              <a:gd name="connsiteX636" fmla="*/ 396077 w 8225337"/>
              <a:gd name="connsiteY636" fmla="*/ 3811867 h 4446604"/>
              <a:gd name="connsiteX637" fmla="*/ 317972 w 8225337"/>
              <a:gd name="connsiteY637" fmla="*/ 3878542 h 4446604"/>
              <a:gd name="connsiteX638" fmla="*/ 302732 w 8225337"/>
              <a:gd name="connsiteY638" fmla="*/ 3901402 h 4446604"/>
              <a:gd name="connsiteX639" fmla="*/ 31269 w 8225337"/>
              <a:gd name="connsiteY639" fmla="*/ 4257637 h 4446604"/>
              <a:gd name="connsiteX640" fmla="*/ 17934 w 8225337"/>
              <a:gd name="connsiteY640" fmla="*/ 4277639 h 4446604"/>
              <a:gd name="connsiteX641" fmla="*/ 789 w 8225337"/>
              <a:gd name="connsiteY641" fmla="*/ 4329074 h 4446604"/>
              <a:gd name="connsiteX642" fmla="*/ 2694 w 8225337"/>
              <a:gd name="connsiteY642" fmla="*/ 4376699 h 4446604"/>
              <a:gd name="connsiteX643" fmla="*/ 6504 w 8225337"/>
              <a:gd name="connsiteY643" fmla="*/ 4409084 h 44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225337" h="4446604">
                <a:moveTo>
                  <a:pt x="2924012" y="1853526"/>
                </a:moveTo>
                <a:cubicBezTo>
                  <a:pt x="2914487" y="1906867"/>
                  <a:pt x="2863052" y="1927822"/>
                  <a:pt x="2819237" y="1934489"/>
                </a:cubicBezTo>
                <a:cubicBezTo>
                  <a:pt x="2811617" y="1934489"/>
                  <a:pt x="2805902" y="1936394"/>
                  <a:pt x="2798282" y="1936394"/>
                </a:cubicBezTo>
                <a:cubicBezTo>
                  <a:pt x="2792567" y="1938299"/>
                  <a:pt x="2784947" y="1938299"/>
                  <a:pt x="2778279" y="1939251"/>
                </a:cubicBezTo>
                <a:cubicBezTo>
                  <a:pt x="2768754" y="1941156"/>
                  <a:pt x="2761134" y="1941156"/>
                  <a:pt x="2752562" y="1942109"/>
                </a:cubicBezTo>
                <a:cubicBezTo>
                  <a:pt x="2694459" y="1947824"/>
                  <a:pt x="2635404" y="1964969"/>
                  <a:pt x="2579207" y="1987829"/>
                </a:cubicBezTo>
                <a:cubicBezTo>
                  <a:pt x="2573492" y="1990686"/>
                  <a:pt x="2568729" y="1997354"/>
                  <a:pt x="2563967" y="2003069"/>
                </a:cubicBezTo>
                <a:cubicBezTo>
                  <a:pt x="2535392" y="2066886"/>
                  <a:pt x="2563967" y="2148802"/>
                  <a:pt x="2538249" y="2204047"/>
                </a:cubicBezTo>
                <a:cubicBezTo>
                  <a:pt x="2535392" y="2209761"/>
                  <a:pt x="2532534" y="2216429"/>
                  <a:pt x="2527772" y="2222144"/>
                </a:cubicBezTo>
                <a:cubicBezTo>
                  <a:pt x="2515389" y="2234527"/>
                  <a:pt x="2503007" y="2246909"/>
                  <a:pt x="2491577" y="2258339"/>
                </a:cubicBezTo>
                <a:cubicBezTo>
                  <a:pt x="2485862" y="2264054"/>
                  <a:pt x="2479194" y="2270722"/>
                  <a:pt x="2473479" y="2276436"/>
                </a:cubicBezTo>
                <a:cubicBezTo>
                  <a:pt x="2463954" y="2291677"/>
                  <a:pt x="2458239" y="2308822"/>
                  <a:pt x="2452524" y="2325014"/>
                </a:cubicBezTo>
                <a:cubicBezTo>
                  <a:pt x="2447762" y="2334539"/>
                  <a:pt x="2444904" y="2342159"/>
                  <a:pt x="2442999" y="2350732"/>
                </a:cubicBezTo>
                <a:cubicBezTo>
                  <a:pt x="2424902" y="2393594"/>
                  <a:pt x="2404899" y="2432647"/>
                  <a:pt x="2391564" y="2473604"/>
                </a:cubicBezTo>
                <a:cubicBezTo>
                  <a:pt x="2388707" y="2478367"/>
                  <a:pt x="2385849" y="2485986"/>
                  <a:pt x="2383944" y="2491702"/>
                </a:cubicBezTo>
                <a:cubicBezTo>
                  <a:pt x="2381087" y="2499321"/>
                  <a:pt x="2379182" y="2506942"/>
                  <a:pt x="2378229" y="2516467"/>
                </a:cubicBezTo>
                <a:cubicBezTo>
                  <a:pt x="2367752" y="2575521"/>
                  <a:pt x="2324889" y="2608859"/>
                  <a:pt x="2279169" y="2639339"/>
                </a:cubicBezTo>
                <a:cubicBezTo>
                  <a:pt x="2271549" y="2645054"/>
                  <a:pt x="2265834" y="2649817"/>
                  <a:pt x="2258214" y="2656484"/>
                </a:cubicBezTo>
                <a:cubicBezTo>
                  <a:pt x="2240117" y="2666009"/>
                  <a:pt x="2237259" y="2682202"/>
                  <a:pt x="2237259" y="2700299"/>
                </a:cubicBezTo>
                <a:cubicBezTo>
                  <a:pt x="2237259" y="2706014"/>
                  <a:pt x="2237259" y="2712682"/>
                  <a:pt x="2237259" y="2717444"/>
                </a:cubicBezTo>
                <a:cubicBezTo>
                  <a:pt x="2237259" y="2727921"/>
                  <a:pt x="2235354" y="2735542"/>
                  <a:pt x="2232497" y="2743161"/>
                </a:cubicBezTo>
                <a:cubicBezTo>
                  <a:pt x="2222019" y="2748877"/>
                  <a:pt x="2207732" y="2763164"/>
                  <a:pt x="2196302" y="2770784"/>
                </a:cubicBezTo>
                <a:cubicBezTo>
                  <a:pt x="2188682" y="2773642"/>
                  <a:pt x="2181062" y="2775546"/>
                  <a:pt x="2173442" y="2776499"/>
                </a:cubicBezTo>
                <a:cubicBezTo>
                  <a:pt x="2167727" y="2778404"/>
                  <a:pt x="2161059" y="2779357"/>
                  <a:pt x="2153439" y="2782214"/>
                </a:cubicBezTo>
                <a:cubicBezTo>
                  <a:pt x="2147724" y="2784119"/>
                  <a:pt x="2140104" y="2785071"/>
                  <a:pt x="2133437" y="2787929"/>
                </a:cubicBezTo>
                <a:cubicBezTo>
                  <a:pt x="2121054" y="2789834"/>
                  <a:pt x="2110577" y="2795549"/>
                  <a:pt x="2101052" y="2803169"/>
                </a:cubicBezTo>
                <a:cubicBezTo>
                  <a:pt x="2096289" y="2807932"/>
                  <a:pt x="2093432" y="2810789"/>
                  <a:pt x="2088669" y="2815552"/>
                </a:cubicBezTo>
                <a:cubicBezTo>
                  <a:pt x="2050569" y="2843174"/>
                  <a:pt x="2062952" y="2897467"/>
                  <a:pt x="2090574" y="2930804"/>
                </a:cubicBezTo>
                <a:cubicBezTo>
                  <a:pt x="2122959" y="2958427"/>
                  <a:pt x="2148677" y="2917469"/>
                  <a:pt x="2172489" y="2917469"/>
                </a:cubicBezTo>
                <a:cubicBezTo>
                  <a:pt x="2180109" y="2914611"/>
                  <a:pt x="2187729" y="2912707"/>
                  <a:pt x="2197254" y="2911754"/>
                </a:cubicBezTo>
                <a:cubicBezTo>
                  <a:pt x="2238212" y="2901277"/>
                  <a:pt x="2281074" y="2901277"/>
                  <a:pt x="2326794" y="2906039"/>
                </a:cubicBezTo>
                <a:cubicBezTo>
                  <a:pt x="2334414" y="2906039"/>
                  <a:pt x="2342034" y="2904134"/>
                  <a:pt x="2349654" y="2903182"/>
                </a:cubicBezTo>
                <a:cubicBezTo>
                  <a:pt x="2378229" y="2900324"/>
                  <a:pt x="2407757" y="2893657"/>
                  <a:pt x="2436332" y="2889846"/>
                </a:cubicBezTo>
                <a:cubicBezTo>
                  <a:pt x="2443952" y="2889846"/>
                  <a:pt x="2453477" y="2889846"/>
                  <a:pt x="2461097" y="2889846"/>
                </a:cubicBezTo>
                <a:cubicBezTo>
                  <a:pt x="2535392" y="2891752"/>
                  <a:pt x="2603019" y="2933661"/>
                  <a:pt x="2680172" y="2940329"/>
                </a:cubicBezTo>
                <a:cubicBezTo>
                  <a:pt x="2689697" y="2942234"/>
                  <a:pt x="2697317" y="2942234"/>
                  <a:pt x="2705889" y="2942234"/>
                </a:cubicBezTo>
                <a:cubicBezTo>
                  <a:pt x="2748752" y="2939377"/>
                  <a:pt x="2787804" y="2922232"/>
                  <a:pt x="2822094" y="2878417"/>
                </a:cubicBezTo>
                <a:cubicBezTo>
                  <a:pt x="2858289" y="2830792"/>
                  <a:pt x="2890674" y="2776499"/>
                  <a:pt x="2931632" y="2733636"/>
                </a:cubicBezTo>
                <a:cubicBezTo>
                  <a:pt x="2936394" y="2728874"/>
                  <a:pt x="2941157" y="2726017"/>
                  <a:pt x="2944967" y="2721254"/>
                </a:cubicBezTo>
                <a:cubicBezTo>
                  <a:pt x="2950682" y="2710777"/>
                  <a:pt x="2957349" y="2696489"/>
                  <a:pt x="2957349" y="2683154"/>
                </a:cubicBezTo>
                <a:cubicBezTo>
                  <a:pt x="2957349" y="2688869"/>
                  <a:pt x="2957349" y="2696489"/>
                  <a:pt x="2955444" y="2703157"/>
                </a:cubicBezTo>
                <a:cubicBezTo>
                  <a:pt x="2949729" y="2720302"/>
                  <a:pt x="2943062" y="2736494"/>
                  <a:pt x="2937347" y="2753639"/>
                </a:cubicBezTo>
                <a:cubicBezTo>
                  <a:pt x="2935442" y="2759354"/>
                  <a:pt x="2934489" y="2764117"/>
                  <a:pt x="2932584" y="2770784"/>
                </a:cubicBezTo>
                <a:cubicBezTo>
                  <a:pt x="2917344" y="2806027"/>
                  <a:pt x="2891627" y="2825077"/>
                  <a:pt x="2881149" y="2857461"/>
                </a:cubicBezTo>
                <a:cubicBezTo>
                  <a:pt x="2878292" y="2863177"/>
                  <a:pt x="2875434" y="2870796"/>
                  <a:pt x="2871624" y="2877464"/>
                </a:cubicBezTo>
                <a:cubicBezTo>
                  <a:pt x="2868767" y="2885084"/>
                  <a:pt x="2865909" y="2890799"/>
                  <a:pt x="2862099" y="2895561"/>
                </a:cubicBezTo>
                <a:cubicBezTo>
                  <a:pt x="2859242" y="2900324"/>
                  <a:pt x="2854479" y="2903182"/>
                  <a:pt x="2851622" y="2907944"/>
                </a:cubicBezTo>
                <a:cubicBezTo>
                  <a:pt x="2831619" y="2927946"/>
                  <a:pt x="2818284" y="2940329"/>
                  <a:pt x="2798282" y="2959379"/>
                </a:cubicBezTo>
                <a:cubicBezTo>
                  <a:pt x="2792567" y="2962236"/>
                  <a:pt x="2787804" y="2964142"/>
                  <a:pt x="2781137" y="2966999"/>
                </a:cubicBezTo>
                <a:cubicBezTo>
                  <a:pt x="2776374" y="2968904"/>
                  <a:pt x="2770659" y="2969857"/>
                  <a:pt x="2763039" y="2969857"/>
                </a:cubicBezTo>
                <a:cubicBezTo>
                  <a:pt x="2753514" y="2969857"/>
                  <a:pt x="2743037" y="2971761"/>
                  <a:pt x="2732559" y="2974619"/>
                </a:cubicBezTo>
                <a:cubicBezTo>
                  <a:pt x="2723034" y="2972714"/>
                  <a:pt x="2714462" y="2971761"/>
                  <a:pt x="2704937" y="2969857"/>
                </a:cubicBezTo>
                <a:cubicBezTo>
                  <a:pt x="2654454" y="2966999"/>
                  <a:pt x="2607782" y="2966999"/>
                  <a:pt x="2555394" y="2974619"/>
                </a:cubicBezTo>
                <a:cubicBezTo>
                  <a:pt x="2567777" y="2987002"/>
                  <a:pt x="2587779" y="2974619"/>
                  <a:pt x="2601114" y="2974619"/>
                </a:cubicBezTo>
                <a:cubicBezTo>
                  <a:pt x="2587779" y="2974619"/>
                  <a:pt x="2575397" y="2974619"/>
                  <a:pt x="2567777" y="2980334"/>
                </a:cubicBezTo>
                <a:cubicBezTo>
                  <a:pt x="2563014" y="2987954"/>
                  <a:pt x="2557299" y="2995574"/>
                  <a:pt x="2550632" y="3001289"/>
                </a:cubicBezTo>
                <a:cubicBezTo>
                  <a:pt x="2544917" y="3008909"/>
                  <a:pt x="2538249" y="3013671"/>
                  <a:pt x="2530629" y="3019386"/>
                </a:cubicBezTo>
                <a:cubicBezTo>
                  <a:pt x="2515389" y="3032721"/>
                  <a:pt x="2502054" y="3040342"/>
                  <a:pt x="2482052" y="3040342"/>
                </a:cubicBezTo>
                <a:cubicBezTo>
                  <a:pt x="2439189" y="3032721"/>
                  <a:pt x="2398232" y="3027959"/>
                  <a:pt x="2360132" y="3034627"/>
                </a:cubicBezTo>
                <a:cubicBezTo>
                  <a:pt x="2352512" y="3034627"/>
                  <a:pt x="2344892" y="3036532"/>
                  <a:pt x="2337272" y="3039389"/>
                </a:cubicBezTo>
                <a:cubicBezTo>
                  <a:pt x="2251547" y="3041294"/>
                  <a:pt x="2205827" y="3128924"/>
                  <a:pt x="2142009" y="3158452"/>
                </a:cubicBezTo>
                <a:cubicBezTo>
                  <a:pt x="2134389" y="3161309"/>
                  <a:pt x="2126769" y="3161309"/>
                  <a:pt x="2119149" y="3163214"/>
                </a:cubicBezTo>
                <a:cubicBezTo>
                  <a:pt x="2108672" y="3163214"/>
                  <a:pt x="2098194" y="3163214"/>
                  <a:pt x="2088669" y="3160357"/>
                </a:cubicBezTo>
                <a:cubicBezTo>
                  <a:pt x="2079144" y="3157499"/>
                  <a:pt x="2070572" y="3150832"/>
                  <a:pt x="2061047" y="3142259"/>
                </a:cubicBezTo>
                <a:cubicBezTo>
                  <a:pt x="2009612" y="3088919"/>
                  <a:pt x="1943889" y="3081299"/>
                  <a:pt x="1870547" y="3094634"/>
                </a:cubicBezTo>
                <a:cubicBezTo>
                  <a:pt x="1844829" y="3094634"/>
                  <a:pt x="1838162" y="3068917"/>
                  <a:pt x="1815302" y="3053677"/>
                </a:cubicBezTo>
                <a:cubicBezTo>
                  <a:pt x="1809587" y="3048914"/>
                  <a:pt x="1802919" y="3044152"/>
                  <a:pt x="1797204" y="3040342"/>
                </a:cubicBezTo>
                <a:cubicBezTo>
                  <a:pt x="1764819" y="3017482"/>
                  <a:pt x="1730529" y="3002242"/>
                  <a:pt x="1693382" y="2981286"/>
                </a:cubicBezTo>
                <a:cubicBezTo>
                  <a:pt x="1673379" y="2967952"/>
                  <a:pt x="1667664" y="2953664"/>
                  <a:pt x="1662902" y="2933661"/>
                </a:cubicBezTo>
                <a:cubicBezTo>
                  <a:pt x="1658139" y="2926042"/>
                  <a:pt x="1653377" y="2916517"/>
                  <a:pt x="1647662" y="2907944"/>
                </a:cubicBezTo>
                <a:cubicBezTo>
                  <a:pt x="1642899" y="2900324"/>
                  <a:pt x="1637184" y="2892704"/>
                  <a:pt x="1630517" y="2885084"/>
                </a:cubicBezTo>
                <a:cubicBezTo>
                  <a:pt x="1625754" y="2882227"/>
                  <a:pt x="1620039" y="2880321"/>
                  <a:pt x="1613372" y="2880321"/>
                </a:cubicBezTo>
                <a:cubicBezTo>
                  <a:pt x="1596227" y="2880321"/>
                  <a:pt x="1578129" y="2882227"/>
                  <a:pt x="1561937" y="2883179"/>
                </a:cubicBezTo>
                <a:cubicBezTo>
                  <a:pt x="1552412" y="2885084"/>
                  <a:pt x="1544792" y="2885084"/>
                  <a:pt x="1536219" y="2885084"/>
                </a:cubicBezTo>
                <a:cubicBezTo>
                  <a:pt x="1488594" y="2880321"/>
                  <a:pt x="1429539" y="2833649"/>
                  <a:pt x="1403822" y="2892704"/>
                </a:cubicBezTo>
                <a:cubicBezTo>
                  <a:pt x="1399059" y="2898419"/>
                  <a:pt x="1396202" y="2906039"/>
                  <a:pt x="1393344" y="2915564"/>
                </a:cubicBezTo>
                <a:cubicBezTo>
                  <a:pt x="1378104" y="2958427"/>
                  <a:pt x="1376199" y="3012719"/>
                  <a:pt x="1352387" y="3055582"/>
                </a:cubicBezTo>
                <a:cubicBezTo>
                  <a:pt x="1339052" y="3068917"/>
                  <a:pt x="1324764" y="3075584"/>
                  <a:pt x="1314287" y="3083204"/>
                </a:cubicBezTo>
                <a:cubicBezTo>
                  <a:pt x="1308572" y="3087967"/>
                  <a:pt x="1301904" y="3092729"/>
                  <a:pt x="1297142" y="3098444"/>
                </a:cubicBezTo>
                <a:cubicBezTo>
                  <a:pt x="1291427" y="3103207"/>
                  <a:pt x="1287617" y="3108921"/>
                  <a:pt x="1284759" y="3116542"/>
                </a:cubicBezTo>
                <a:cubicBezTo>
                  <a:pt x="1266662" y="3197504"/>
                  <a:pt x="1312382" y="3277514"/>
                  <a:pt x="1356197" y="3345142"/>
                </a:cubicBezTo>
                <a:cubicBezTo>
                  <a:pt x="1360959" y="3354667"/>
                  <a:pt x="1365722" y="3363239"/>
                  <a:pt x="1366674" y="3370859"/>
                </a:cubicBezTo>
                <a:cubicBezTo>
                  <a:pt x="1383819" y="3448011"/>
                  <a:pt x="1298094" y="3520402"/>
                  <a:pt x="1237134" y="3569932"/>
                </a:cubicBezTo>
                <a:cubicBezTo>
                  <a:pt x="1231419" y="3575646"/>
                  <a:pt x="1226657" y="3583267"/>
                  <a:pt x="1221894" y="3590886"/>
                </a:cubicBezTo>
                <a:cubicBezTo>
                  <a:pt x="1217132" y="3596602"/>
                  <a:pt x="1212369" y="3604221"/>
                  <a:pt x="1206654" y="3608032"/>
                </a:cubicBezTo>
                <a:cubicBezTo>
                  <a:pt x="1081877" y="3621367"/>
                  <a:pt x="1036157" y="3735667"/>
                  <a:pt x="960909" y="3816629"/>
                </a:cubicBezTo>
                <a:cubicBezTo>
                  <a:pt x="955194" y="3819486"/>
                  <a:pt x="947574" y="3824249"/>
                  <a:pt x="939954" y="3826154"/>
                </a:cubicBezTo>
                <a:cubicBezTo>
                  <a:pt x="932334" y="3829011"/>
                  <a:pt x="924714" y="3830917"/>
                  <a:pt x="917094" y="3830917"/>
                </a:cubicBezTo>
                <a:cubicBezTo>
                  <a:pt x="845657" y="3830917"/>
                  <a:pt x="752312" y="3871874"/>
                  <a:pt x="698019" y="3805199"/>
                </a:cubicBezTo>
                <a:cubicBezTo>
                  <a:pt x="693257" y="3802342"/>
                  <a:pt x="688494" y="3797579"/>
                  <a:pt x="682779" y="3794721"/>
                </a:cubicBezTo>
                <a:cubicBezTo>
                  <a:pt x="667539" y="3782339"/>
                  <a:pt x="652299" y="3769957"/>
                  <a:pt x="635154" y="3761384"/>
                </a:cubicBezTo>
                <a:cubicBezTo>
                  <a:pt x="625629" y="3756621"/>
                  <a:pt x="618009" y="3751859"/>
                  <a:pt x="609437" y="3749002"/>
                </a:cubicBezTo>
                <a:cubicBezTo>
                  <a:pt x="598959" y="3739477"/>
                  <a:pt x="586577" y="3736619"/>
                  <a:pt x="574194" y="3736619"/>
                </a:cubicBezTo>
                <a:cubicBezTo>
                  <a:pt x="568479" y="3734714"/>
                  <a:pt x="561812" y="3736619"/>
                  <a:pt x="556097" y="3736619"/>
                </a:cubicBezTo>
                <a:cubicBezTo>
                  <a:pt x="550382" y="3736619"/>
                  <a:pt x="543714" y="3738524"/>
                  <a:pt x="537999" y="3738524"/>
                </a:cubicBezTo>
                <a:cubicBezTo>
                  <a:pt x="542762" y="3732809"/>
                  <a:pt x="550382" y="3728999"/>
                  <a:pt x="556097" y="3725189"/>
                </a:cubicBezTo>
                <a:cubicBezTo>
                  <a:pt x="563717" y="3722332"/>
                  <a:pt x="571337" y="3720427"/>
                  <a:pt x="578957" y="3719474"/>
                </a:cubicBezTo>
                <a:cubicBezTo>
                  <a:pt x="594197" y="3714711"/>
                  <a:pt x="607532" y="3711854"/>
                  <a:pt x="621819" y="3704234"/>
                </a:cubicBezTo>
                <a:cubicBezTo>
                  <a:pt x="629439" y="3704234"/>
                  <a:pt x="638964" y="3704234"/>
                  <a:pt x="646584" y="3702329"/>
                </a:cubicBezTo>
                <a:cubicBezTo>
                  <a:pt x="687542" y="3702329"/>
                  <a:pt x="730404" y="3707092"/>
                  <a:pt x="771362" y="3702329"/>
                </a:cubicBezTo>
                <a:cubicBezTo>
                  <a:pt x="780887" y="3700424"/>
                  <a:pt x="788507" y="3699471"/>
                  <a:pt x="797079" y="3697567"/>
                </a:cubicBezTo>
                <a:cubicBezTo>
                  <a:pt x="847562" y="3684232"/>
                  <a:pt x="891377" y="3661371"/>
                  <a:pt x="929477" y="3626129"/>
                </a:cubicBezTo>
                <a:cubicBezTo>
                  <a:pt x="935192" y="3618509"/>
                  <a:pt x="942812" y="3612794"/>
                  <a:pt x="949479" y="3605174"/>
                </a:cubicBezTo>
                <a:cubicBezTo>
                  <a:pt x="1022822" y="3543261"/>
                  <a:pt x="1056159" y="3434677"/>
                  <a:pt x="975197" y="3365144"/>
                </a:cubicBezTo>
                <a:cubicBezTo>
                  <a:pt x="970434" y="3355619"/>
                  <a:pt x="967577" y="3347046"/>
                  <a:pt x="964719" y="3337521"/>
                </a:cubicBezTo>
                <a:cubicBezTo>
                  <a:pt x="951384" y="3291802"/>
                  <a:pt x="959004" y="3241319"/>
                  <a:pt x="982817" y="3200361"/>
                </a:cubicBezTo>
                <a:cubicBezTo>
                  <a:pt x="987579" y="3194646"/>
                  <a:pt x="992342" y="3187027"/>
                  <a:pt x="996152" y="3179407"/>
                </a:cubicBezTo>
                <a:cubicBezTo>
                  <a:pt x="1026632" y="3136544"/>
                  <a:pt x="1049492" y="3090824"/>
                  <a:pt x="1061874" y="3029864"/>
                </a:cubicBezTo>
                <a:cubicBezTo>
                  <a:pt x="1061874" y="3022244"/>
                  <a:pt x="1063779" y="3012719"/>
                  <a:pt x="1063779" y="3004146"/>
                </a:cubicBezTo>
                <a:cubicBezTo>
                  <a:pt x="1065684" y="2945092"/>
                  <a:pt x="1058064" y="2881274"/>
                  <a:pt x="1069494" y="2823171"/>
                </a:cubicBezTo>
                <a:cubicBezTo>
                  <a:pt x="1072352" y="2815552"/>
                  <a:pt x="1075209" y="2807932"/>
                  <a:pt x="1077114" y="2800311"/>
                </a:cubicBezTo>
                <a:cubicBezTo>
                  <a:pt x="1079019" y="2792692"/>
                  <a:pt x="1079972" y="2783167"/>
                  <a:pt x="1081877" y="2775546"/>
                </a:cubicBezTo>
                <a:cubicBezTo>
                  <a:pt x="1083782" y="2767927"/>
                  <a:pt x="1084734" y="2760307"/>
                  <a:pt x="1087592" y="2752686"/>
                </a:cubicBezTo>
                <a:cubicBezTo>
                  <a:pt x="1093307" y="2740304"/>
                  <a:pt x="1107594" y="2732684"/>
                  <a:pt x="1118072" y="2724111"/>
                </a:cubicBezTo>
                <a:cubicBezTo>
                  <a:pt x="1125692" y="2719349"/>
                  <a:pt x="1131407" y="2716492"/>
                  <a:pt x="1139027" y="2711729"/>
                </a:cubicBezTo>
                <a:cubicBezTo>
                  <a:pt x="1144742" y="2706967"/>
                  <a:pt x="1149504" y="2702204"/>
                  <a:pt x="1152362" y="2699346"/>
                </a:cubicBezTo>
                <a:cubicBezTo>
                  <a:pt x="1172364" y="2666009"/>
                  <a:pt x="1178079" y="2625052"/>
                  <a:pt x="1207607" y="2600286"/>
                </a:cubicBezTo>
                <a:cubicBezTo>
                  <a:pt x="1213322" y="2594571"/>
                  <a:pt x="1220942" y="2589809"/>
                  <a:pt x="1227609" y="2583142"/>
                </a:cubicBezTo>
                <a:cubicBezTo>
                  <a:pt x="1233324" y="2577427"/>
                  <a:pt x="1239992" y="2570759"/>
                  <a:pt x="1245707" y="2563139"/>
                </a:cubicBezTo>
                <a:cubicBezTo>
                  <a:pt x="1251422" y="2558377"/>
                  <a:pt x="1259042" y="2557424"/>
                  <a:pt x="1266662" y="2555519"/>
                </a:cubicBezTo>
                <a:cubicBezTo>
                  <a:pt x="1286664" y="2552661"/>
                  <a:pt x="1309524" y="2558377"/>
                  <a:pt x="1332384" y="2563139"/>
                </a:cubicBezTo>
                <a:cubicBezTo>
                  <a:pt x="1341909" y="2565044"/>
                  <a:pt x="1349529" y="2565996"/>
                  <a:pt x="1357149" y="2565996"/>
                </a:cubicBezTo>
                <a:cubicBezTo>
                  <a:pt x="1422872" y="2556471"/>
                  <a:pt x="1494309" y="2543136"/>
                  <a:pt x="1560984" y="2576474"/>
                </a:cubicBezTo>
                <a:cubicBezTo>
                  <a:pt x="1606704" y="2604096"/>
                  <a:pt x="1566699" y="2665057"/>
                  <a:pt x="1585749" y="2703157"/>
                </a:cubicBezTo>
                <a:cubicBezTo>
                  <a:pt x="1588607" y="2708871"/>
                  <a:pt x="1593369" y="2713634"/>
                  <a:pt x="1599084" y="2718396"/>
                </a:cubicBezTo>
                <a:cubicBezTo>
                  <a:pt x="1609562" y="2726017"/>
                  <a:pt x="1626707" y="2730779"/>
                  <a:pt x="1649567" y="2728874"/>
                </a:cubicBezTo>
                <a:cubicBezTo>
                  <a:pt x="1657187" y="2728874"/>
                  <a:pt x="1664807" y="2730779"/>
                  <a:pt x="1670522" y="2730779"/>
                </a:cubicBezTo>
                <a:cubicBezTo>
                  <a:pt x="1714337" y="2728874"/>
                  <a:pt x="1757199" y="2726017"/>
                  <a:pt x="1800062" y="2726017"/>
                </a:cubicBezTo>
                <a:cubicBezTo>
                  <a:pt x="1805777" y="2726017"/>
                  <a:pt x="1813397" y="2727921"/>
                  <a:pt x="1821017" y="2726017"/>
                </a:cubicBezTo>
                <a:cubicBezTo>
                  <a:pt x="1868642" y="2726017"/>
                  <a:pt x="1915314" y="2703157"/>
                  <a:pt x="1963892" y="2690774"/>
                </a:cubicBezTo>
                <a:cubicBezTo>
                  <a:pt x="1973417" y="2686011"/>
                  <a:pt x="1981989" y="2681249"/>
                  <a:pt x="1991514" y="2677439"/>
                </a:cubicBezTo>
                <a:cubicBezTo>
                  <a:pt x="2039139" y="2652674"/>
                  <a:pt x="2081049" y="2621242"/>
                  <a:pt x="2116292" y="2581236"/>
                </a:cubicBezTo>
                <a:cubicBezTo>
                  <a:pt x="2121054" y="2576474"/>
                  <a:pt x="2125817" y="2570759"/>
                  <a:pt x="2129627" y="2564092"/>
                </a:cubicBezTo>
                <a:cubicBezTo>
                  <a:pt x="2157249" y="2528849"/>
                  <a:pt x="2182967" y="2495511"/>
                  <a:pt x="2190587" y="2454554"/>
                </a:cubicBezTo>
                <a:cubicBezTo>
                  <a:pt x="2193444" y="2446934"/>
                  <a:pt x="2195349" y="2439314"/>
                  <a:pt x="2198207" y="2431694"/>
                </a:cubicBezTo>
                <a:cubicBezTo>
                  <a:pt x="2218209" y="2367877"/>
                  <a:pt x="2238212" y="2306917"/>
                  <a:pt x="2300124" y="2278342"/>
                </a:cubicBezTo>
                <a:cubicBezTo>
                  <a:pt x="2305839" y="2273579"/>
                  <a:pt x="2312507" y="2267864"/>
                  <a:pt x="2317269" y="2263102"/>
                </a:cubicBezTo>
                <a:cubicBezTo>
                  <a:pt x="2334414" y="2245957"/>
                  <a:pt x="2349654" y="2227859"/>
                  <a:pt x="2362989" y="2204999"/>
                </a:cubicBezTo>
                <a:cubicBezTo>
                  <a:pt x="2365847" y="2200236"/>
                  <a:pt x="2370609" y="2194522"/>
                  <a:pt x="2373467" y="2187854"/>
                </a:cubicBezTo>
                <a:cubicBezTo>
                  <a:pt x="2426807" y="2131657"/>
                  <a:pt x="2452524" y="2076411"/>
                  <a:pt x="2469669" y="1996401"/>
                </a:cubicBezTo>
                <a:cubicBezTo>
                  <a:pt x="2472527" y="1988781"/>
                  <a:pt x="2477289" y="1981161"/>
                  <a:pt x="2483004" y="1973542"/>
                </a:cubicBezTo>
                <a:cubicBezTo>
                  <a:pt x="2503007" y="1945919"/>
                  <a:pt x="2530629" y="1927822"/>
                  <a:pt x="2562062" y="1919249"/>
                </a:cubicBezTo>
                <a:cubicBezTo>
                  <a:pt x="2567777" y="1917344"/>
                  <a:pt x="2575397" y="1916392"/>
                  <a:pt x="2583017" y="1914486"/>
                </a:cubicBezTo>
                <a:cubicBezTo>
                  <a:pt x="2625879" y="1904961"/>
                  <a:pt x="2668742" y="1904961"/>
                  <a:pt x="2710652" y="1906867"/>
                </a:cubicBezTo>
                <a:cubicBezTo>
                  <a:pt x="2720177" y="1906867"/>
                  <a:pt x="2727797" y="1906867"/>
                  <a:pt x="2736369" y="1906867"/>
                </a:cubicBezTo>
                <a:cubicBezTo>
                  <a:pt x="2751609" y="1909724"/>
                  <a:pt x="2766849" y="1909724"/>
                  <a:pt x="2782089" y="1908772"/>
                </a:cubicBezTo>
                <a:cubicBezTo>
                  <a:pt x="2789709" y="1906867"/>
                  <a:pt x="2797329" y="1905914"/>
                  <a:pt x="2804949" y="1904009"/>
                </a:cubicBezTo>
                <a:cubicBezTo>
                  <a:pt x="2845907" y="1888769"/>
                  <a:pt x="2878292" y="1875434"/>
                  <a:pt x="2917344" y="1860194"/>
                </a:cubicBezTo>
                <a:cubicBezTo>
                  <a:pt x="2923059" y="1856384"/>
                  <a:pt x="2924012" y="1855431"/>
                  <a:pt x="2924012" y="1853526"/>
                </a:cubicBezTo>
                <a:moveTo>
                  <a:pt x="6679719" y="3301327"/>
                </a:moveTo>
                <a:cubicBezTo>
                  <a:pt x="6661622" y="3316567"/>
                  <a:pt x="6669242" y="3342284"/>
                  <a:pt x="6670194" y="3362286"/>
                </a:cubicBezTo>
                <a:cubicBezTo>
                  <a:pt x="6673052" y="3369907"/>
                  <a:pt x="6675909" y="3375621"/>
                  <a:pt x="6680672" y="3383242"/>
                </a:cubicBezTo>
                <a:cubicBezTo>
                  <a:pt x="6739727" y="3449917"/>
                  <a:pt x="6831167" y="3423246"/>
                  <a:pt x="6911177" y="3449917"/>
                </a:cubicBezTo>
                <a:cubicBezTo>
                  <a:pt x="6786399" y="3490874"/>
                  <a:pt x="6641619" y="3449917"/>
                  <a:pt x="6570182" y="3337521"/>
                </a:cubicBezTo>
                <a:cubicBezTo>
                  <a:pt x="6565419" y="3332759"/>
                  <a:pt x="6562562" y="3327044"/>
                  <a:pt x="6557799" y="3320377"/>
                </a:cubicBezTo>
                <a:cubicBezTo>
                  <a:pt x="6539702" y="3291802"/>
                  <a:pt x="6516842" y="3261321"/>
                  <a:pt x="6486362" y="3247034"/>
                </a:cubicBezTo>
                <a:cubicBezTo>
                  <a:pt x="6483504" y="3245129"/>
                  <a:pt x="6481599" y="3244177"/>
                  <a:pt x="6478742" y="3242271"/>
                </a:cubicBezTo>
                <a:cubicBezTo>
                  <a:pt x="6458740" y="3232746"/>
                  <a:pt x="6435879" y="3228936"/>
                  <a:pt x="6417782" y="3214649"/>
                </a:cubicBezTo>
                <a:cubicBezTo>
                  <a:pt x="6415877" y="3212744"/>
                  <a:pt x="6413019" y="3211792"/>
                  <a:pt x="6412067" y="3211792"/>
                </a:cubicBezTo>
                <a:cubicBezTo>
                  <a:pt x="6409209" y="3208934"/>
                  <a:pt x="6406352" y="3206077"/>
                  <a:pt x="6402542" y="3204171"/>
                </a:cubicBezTo>
                <a:cubicBezTo>
                  <a:pt x="6396827" y="3199409"/>
                  <a:pt x="6392065" y="3193694"/>
                  <a:pt x="6387302" y="3188932"/>
                </a:cubicBezTo>
                <a:cubicBezTo>
                  <a:pt x="6385397" y="3187027"/>
                  <a:pt x="6385397" y="3186074"/>
                  <a:pt x="6384444" y="3184169"/>
                </a:cubicBezTo>
                <a:cubicBezTo>
                  <a:pt x="6378729" y="3173692"/>
                  <a:pt x="6373967" y="3163214"/>
                  <a:pt x="6372062" y="3151784"/>
                </a:cubicBezTo>
                <a:cubicBezTo>
                  <a:pt x="6372062" y="3146069"/>
                  <a:pt x="6370157" y="3139402"/>
                  <a:pt x="6370157" y="3134639"/>
                </a:cubicBezTo>
                <a:cubicBezTo>
                  <a:pt x="6373015" y="3128924"/>
                  <a:pt x="6377777" y="3122257"/>
                  <a:pt x="6380634" y="3116542"/>
                </a:cubicBezTo>
                <a:cubicBezTo>
                  <a:pt x="6458740" y="3065107"/>
                  <a:pt x="6405399" y="2989859"/>
                  <a:pt x="6391112" y="2915564"/>
                </a:cubicBezTo>
                <a:cubicBezTo>
                  <a:pt x="6385397" y="2882227"/>
                  <a:pt x="6339677" y="2887942"/>
                  <a:pt x="6313007" y="2867939"/>
                </a:cubicBezTo>
                <a:cubicBezTo>
                  <a:pt x="6305387" y="2862224"/>
                  <a:pt x="6299672" y="2855557"/>
                  <a:pt x="6293004" y="2847936"/>
                </a:cubicBezTo>
                <a:cubicBezTo>
                  <a:pt x="6288242" y="2842221"/>
                  <a:pt x="6283479" y="2834602"/>
                  <a:pt x="6279669" y="2826982"/>
                </a:cubicBezTo>
                <a:cubicBezTo>
                  <a:pt x="6256809" y="2793644"/>
                  <a:pt x="6233949" y="2760307"/>
                  <a:pt x="6211090" y="2726969"/>
                </a:cubicBezTo>
                <a:cubicBezTo>
                  <a:pt x="6206327" y="2721254"/>
                  <a:pt x="6201565" y="2713634"/>
                  <a:pt x="6197754" y="2706967"/>
                </a:cubicBezTo>
                <a:cubicBezTo>
                  <a:pt x="6161559" y="2638386"/>
                  <a:pt x="6109172" y="2605049"/>
                  <a:pt x="6035829" y="2599334"/>
                </a:cubicBezTo>
                <a:cubicBezTo>
                  <a:pt x="6028209" y="2597429"/>
                  <a:pt x="6022494" y="2597429"/>
                  <a:pt x="6014874" y="2596477"/>
                </a:cubicBezTo>
                <a:cubicBezTo>
                  <a:pt x="5990109" y="2591714"/>
                  <a:pt x="5971059" y="2579332"/>
                  <a:pt x="5948199" y="2583142"/>
                </a:cubicBezTo>
                <a:cubicBezTo>
                  <a:pt x="5940579" y="2581236"/>
                  <a:pt x="5932959" y="2580284"/>
                  <a:pt x="5925340" y="2580284"/>
                </a:cubicBezTo>
                <a:cubicBezTo>
                  <a:pt x="5894859" y="2575521"/>
                  <a:pt x="5866284" y="2572664"/>
                  <a:pt x="5835804" y="2572664"/>
                </a:cubicBezTo>
                <a:cubicBezTo>
                  <a:pt x="5826279" y="2570759"/>
                  <a:pt x="5818659" y="2570759"/>
                  <a:pt x="5810087" y="2570759"/>
                </a:cubicBezTo>
                <a:cubicBezTo>
                  <a:pt x="5749127" y="2572664"/>
                  <a:pt x="5690072" y="2585999"/>
                  <a:pt x="5642447" y="2624099"/>
                </a:cubicBezTo>
                <a:cubicBezTo>
                  <a:pt x="5636732" y="2628861"/>
                  <a:pt x="5630065" y="2634577"/>
                  <a:pt x="5624349" y="2639339"/>
                </a:cubicBezTo>
                <a:cubicBezTo>
                  <a:pt x="5618634" y="2645054"/>
                  <a:pt x="5611015" y="2652674"/>
                  <a:pt x="5604347" y="2660294"/>
                </a:cubicBezTo>
                <a:cubicBezTo>
                  <a:pt x="5578629" y="2713634"/>
                  <a:pt x="5525290" y="2741257"/>
                  <a:pt x="5492904" y="2787929"/>
                </a:cubicBezTo>
                <a:cubicBezTo>
                  <a:pt x="5475759" y="2807932"/>
                  <a:pt x="5475759" y="2833649"/>
                  <a:pt x="5475759" y="2857461"/>
                </a:cubicBezTo>
                <a:cubicBezTo>
                  <a:pt x="5475759" y="2866986"/>
                  <a:pt x="5475759" y="2874607"/>
                  <a:pt x="5473854" y="2882227"/>
                </a:cubicBezTo>
                <a:cubicBezTo>
                  <a:pt x="5471949" y="2895561"/>
                  <a:pt x="5464329" y="2909849"/>
                  <a:pt x="5458615" y="2915564"/>
                </a:cubicBezTo>
                <a:cubicBezTo>
                  <a:pt x="5452899" y="2920327"/>
                  <a:pt x="5445279" y="2925089"/>
                  <a:pt x="5438612" y="2927946"/>
                </a:cubicBezTo>
                <a:cubicBezTo>
                  <a:pt x="5432897" y="2929852"/>
                  <a:pt x="5426229" y="2930804"/>
                  <a:pt x="5421467" y="2932709"/>
                </a:cubicBezTo>
                <a:cubicBezTo>
                  <a:pt x="5413847" y="2937471"/>
                  <a:pt x="5406227" y="2940329"/>
                  <a:pt x="5398607" y="2945092"/>
                </a:cubicBezTo>
                <a:cubicBezTo>
                  <a:pt x="5390987" y="2947949"/>
                  <a:pt x="5385272" y="2950807"/>
                  <a:pt x="5377652" y="2954617"/>
                </a:cubicBezTo>
                <a:cubicBezTo>
                  <a:pt x="5339552" y="2964142"/>
                  <a:pt x="5319549" y="3005099"/>
                  <a:pt x="5327169" y="3044152"/>
                </a:cubicBezTo>
                <a:cubicBezTo>
                  <a:pt x="5329074" y="3053677"/>
                  <a:pt x="5332884" y="3062249"/>
                  <a:pt x="5337647" y="3069869"/>
                </a:cubicBezTo>
                <a:cubicBezTo>
                  <a:pt x="5363365" y="3107969"/>
                  <a:pt x="5415752" y="3135592"/>
                  <a:pt x="5393844" y="3184169"/>
                </a:cubicBezTo>
                <a:cubicBezTo>
                  <a:pt x="5391940" y="3191789"/>
                  <a:pt x="5390987" y="3197504"/>
                  <a:pt x="5389082" y="3205124"/>
                </a:cubicBezTo>
                <a:cubicBezTo>
                  <a:pt x="5384319" y="3214649"/>
                  <a:pt x="5381462" y="3223221"/>
                  <a:pt x="5378604" y="3232746"/>
                </a:cubicBezTo>
                <a:cubicBezTo>
                  <a:pt x="5369079" y="3238461"/>
                  <a:pt x="5361459" y="3245129"/>
                  <a:pt x="5353840" y="3252749"/>
                </a:cubicBezTo>
                <a:cubicBezTo>
                  <a:pt x="5346219" y="3258464"/>
                  <a:pt x="5338599" y="3265132"/>
                  <a:pt x="5332884" y="3272752"/>
                </a:cubicBezTo>
                <a:cubicBezTo>
                  <a:pt x="5304309" y="3320377"/>
                  <a:pt x="5285259" y="3380384"/>
                  <a:pt x="5299547" y="3428961"/>
                </a:cubicBezTo>
                <a:cubicBezTo>
                  <a:pt x="5302404" y="3436582"/>
                  <a:pt x="5305262" y="3446107"/>
                  <a:pt x="5310024" y="3451821"/>
                </a:cubicBezTo>
                <a:cubicBezTo>
                  <a:pt x="5312882" y="3476586"/>
                  <a:pt x="5346219" y="3476586"/>
                  <a:pt x="5346219" y="3495636"/>
                </a:cubicBezTo>
                <a:cubicBezTo>
                  <a:pt x="5346219" y="3549929"/>
                  <a:pt x="5351934" y="3597554"/>
                  <a:pt x="5370984" y="3653752"/>
                </a:cubicBezTo>
                <a:cubicBezTo>
                  <a:pt x="5373842" y="3663277"/>
                  <a:pt x="5375747" y="3671849"/>
                  <a:pt x="5378604" y="3679469"/>
                </a:cubicBezTo>
                <a:cubicBezTo>
                  <a:pt x="5380509" y="3688994"/>
                  <a:pt x="5383367" y="3697567"/>
                  <a:pt x="5384319" y="3707092"/>
                </a:cubicBezTo>
                <a:cubicBezTo>
                  <a:pt x="5386224" y="3714711"/>
                  <a:pt x="5387177" y="3724236"/>
                  <a:pt x="5389082" y="3732809"/>
                </a:cubicBezTo>
                <a:cubicBezTo>
                  <a:pt x="5391940" y="3786149"/>
                  <a:pt x="5398607" y="3839489"/>
                  <a:pt x="5378604" y="3893782"/>
                </a:cubicBezTo>
                <a:cubicBezTo>
                  <a:pt x="5375747" y="3901402"/>
                  <a:pt x="5370984" y="3907117"/>
                  <a:pt x="5366222" y="3914736"/>
                </a:cubicBezTo>
                <a:cubicBezTo>
                  <a:pt x="5340504" y="3948074"/>
                  <a:pt x="5297642" y="3970934"/>
                  <a:pt x="5322407" y="4024274"/>
                </a:cubicBezTo>
                <a:cubicBezTo>
                  <a:pt x="5325265" y="4029989"/>
                  <a:pt x="5328122" y="4034752"/>
                  <a:pt x="5332884" y="4041419"/>
                </a:cubicBezTo>
                <a:cubicBezTo>
                  <a:pt x="5343362" y="4058564"/>
                  <a:pt x="5358602" y="4073804"/>
                  <a:pt x="5363365" y="4092854"/>
                </a:cubicBezTo>
                <a:cubicBezTo>
                  <a:pt x="5365269" y="4103332"/>
                  <a:pt x="5366222" y="4113809"/>
                  <a:pt x="5365269" y="4125239"/>
                </a:cubicBezTo>
                <a:cubicBezTo>
                  <a:pt x="5365269" y="4157624"/>
                  <a:pt x="5359554" y="4190961"/>
                  <a:pt x="5347172" y="4224299"/>
                </a:cubicBezTo>
                <a:cubicBezTo>
                  <a:pt x="5330027" y="4189057"/>
                  <a:pt x="5313834" y="4154767"/>
                  <a:pt x="5295737" y="4120477"/>
                </a:cubicBezTo>
                <a:cubicBezTo>
                  <a:pt x="5292879" y="4112857"/>
                  <a:pt x="5290022" y="4107142"/>
                  <a:pt x="5285259" y="4100474"/>
                </a:cubicBezTo>
                <a:cubicBezTo>
                  <a:pt x="5272877" y="4080471"/>
                  <a:pt x="5257637" y="4062374"/>
                  <a:pt x="5244302" y="4042371"/>
                </a:cubicBezTo>
                <a:cubicBezTo>
                  <a:pt x="5239540" y="4036657"/>
                  <a:pt x="5234777" y="4029989"/>
                  <a:pt x="5230967" y="4024274"/>
                </a:cubicBezTo>
                <a:cubicBezTo>
                  <a:pt x="5225252" y="4018559"/>
                  <a:pt x="5218584" y="4010939"/>
                  <a:pt x="5213822" y="4003319"/>
                </a:cubicBezTo>
                <a:cubicBezTo>
                  <a:pt x="5208107" y="3995699"/>
                  <a:pt x="5204297" y="3988079"/>
                  <a:pt x="5201440" y="3980459"/>
                </a:cubicBezTo>
                <a:cubicBezTo>
                  <a:pt x="5198582" y="3974744"/>
                  <a:pt x="5193819" y="3965219"/>
                  <a:pt x="5190962" y="3957599"/>
                </a:cubicBezTo>
                <a:cubicBezTo>
                  <a:pt x="5188104" y="3948074"/>
                  <a:pt x="5186199" y="3940454"/>
                  <a:pt x="5189057" y="3932834"/>
                </a:cubicBezTo>
                <a:cubicBezTo>
                  <a:pt x="5262399" y="3871874"/>
                  <a:pt x="5333837" y="3785196"/>
                  <a:pt x="5242397" y="3704234"/>
                </a:cubicBezTo>
                <a:cubicBezTo>
                  <a:pt x="5234777" y="3690899"/>
                  <a:pt x="5234777" y="3668992"/>
                  <a:pt x="5232872" y="3655657"/>
                </a:cubicBezTo>
                <a:cubicBezTo>
                  <a:pt x="5232872" y="3648036"/>
                  <a:pt x="5232872" y="3642321"/>
                  <a:pt x="5230967" y="3635654"/>
                </a:cubicBezTo>
                <a:cubicBezTo>
                  <a:pt x="5229062" y="3630892"/>
                  <a:pt x="5226204" y="3626129"/>
                  <a:pt x="5221442" y="3622319"/>
                </a:cubicBezTo>
                <a:cubicBezTo>
                  <a:pt x="5155719" y="3568979"/>
                  <a:pt x="5089997" y="3441344"/>
                  <a:pt x="5152862" y="3371811"/>
                </a:cubicBezTo>
                <a:cubicBezTo>
                  <a:pt x="5157624" y="3364192"/>
                  <a:pt x="5162387" y="3356571"/>
                  <a:pt x="5165244" y="3350857"/>
                </a:cubicBezTo>
                <a:cubicBezTo>
                  <a:pt x="5203344" y="3269894"/>
                  <a:pt x="5145242" y="3159404"/>
                  <a:pt x="5081424" y="3083204"/>
                </a:cubicBezTo>
                <a:cubicBezTo>
                  <a:pt x="5073804" y="3077489"/>
                  <a:pt x="5066184" y="3070821"/>
                  <a:pt x="5058565" y="3065107"/>
                </a:cubicBezTo>
                <a:cubicBezTo>
                  <a:pt x="5017607" y="3032721"/>
                  <a:pt x="4967124" y="3010814"/>
                  <a:pt x="4924262" y="2998432"/>
                </a:cubicBezTo>
                <a:cubicBezTo>
                  <a:pt x="4916642" y="2996527"/>
                  <a:pt x="4909022" y="2995574"/>
                  <a:pt x="4903307" y="2993669"/>
                </a:cubicBezTo>
                <a:cubicBezTo>
                  <a:pt x="4868064" y="2986049"/>
                  <a:pt x="4831869" y="2978429"/>
                  <a:pt x="4802342" y="2960332"/>
                </a:cubicBezTo>
                <a:cubicBezTo>
                  <a:pt x="4797579" y="2954617"/>
                  <a:pt x="4794722" y="2949854"/>
                  <a:pt x="4789959" y="2945092"/>
                </a:cubicBezTo>
                <a:cubicBezTo>
                  <a:pt x="4769004" y="2920327"/>
                  <a:pt x="4746144" y="2899371"/>
                  <a:pt x="4723284" y="2883179"/>
                </a:cubicBezTo>
                <a:cubicBezTo>
                  <a:pt x="4715664" y="2878417"/>
                  <a:pt x="4708044" y="2873654"/>
                  <a:pt x="4700424" y="2870796"/>
                </a:cubicBezTo>
                <a:cubicBezTo>
                  <a:pt x="4610889" y="2794596"/>
                  <a:pt x="4530879" y="2835554"/>
                  <a:pt x="4462299" y="2918421"/>
                </a:cubicBezTo>
                <a:cubicBezTo>
                  <a:pt x="4457537" y="2921279"/>
                  <a:pt x="4451822" y="2926042"/>
                  <a:pt x="4447059" y="2928899"/>
                </a:cubicBezTo>
                <a:cubicBezTo>
                  <a:pt x="4437534" y="2936519"/>
                  <a:pt x="4429914" y="2946044"/>
                  <a:pt x="4421342" y="2956521"/>
                </a:cubicBezTo>
                <a:cubicBezTo>
                  <a:pt x="4413722" y="2956521"/>
                  <a:pt x="4404197" y="2956521"/>
                  <a:pt x="4396577" y="2956521"/>
                </a:cubicBezTo>
                <a:cubicBezTo>
                  <a:pt x="4364192" y="2953664"/>
                  <a:pt x="4333712" y="2941282"/>
                  <a:pt x="4305137" y="2912707"/>
                </a:cubicBezTo>
                <a:cubicBezTo>
                  <a:pt x="4299422" y="2907944"/>
                  <a:pt x="4291802" y="2902229"/>
                  <a:pt x="4284182" y="2895561"/>
                </a:cubicBezTo>
                <a:cubicBezTo>
                  <a:pt x="4270847" y="2885084"/>
                  <a:pt x="4256559" y="2872702"/>
                  <a:pt x="4244177" y="2862224"/>
                </a:cubicBezTo>
                <a:cubicBezTo>
                  <a:pt x="4234652" y="2859367"/>
                  <a:pt x="4227032" y="2856509"/>
                  <a:pt x="4216554" y="2854604"/>
                </a:cubicBezTo>
                <a:cubicBezTo>
                  <a:pt x="4210839" y="2851746"/>
                  <a:pt x="4203219" y="2848889"/>
                  <a:pt x="4196552" y="2844127"/>
                </a:cubicBezTo>
                <a:cubicBezTo>
                  <a:pt x="4168929" y="2828886"/>
                  <a:pt x="4145117" y="2806027"/>
                  <a:pt x="4120352" y="2775546"/>
                </a:cubicBezTo>
                <a:cubicBezTo>
                  <a:pt x="4110827" y="2772689"/>
                  <a:pt x="4102254" y="2769832"/>
                  <a:pt x="4094634" y="2765069"/>
                </a:cubicBezTo>
                <a:cubicBezTo>
                  <a:pt x="4033674" y="2737446"/>
                  <a:pt x="3977477" y="2703157"/>
                  <a:pt x="3925089" y="2657436"/>
                </a:cubicBezTo>
                <a:cubicBezTo>
                  <a:pt x="3990812" y="2680296"/>
                  <a:pt x="4060344" y="2715539"/>
                  <a:pt x="4128924" y="2726017"/>
                </a:cubicBezTo>
                <a:cubicBezTo>
                  <a:pt x="4134639" y="2727921"/>
                  <a:pt x="4142259" y="2727921"/>
                  <a:pt x="4149879" y="2728874"/>
                </a:cubicBezTo>
                <a:cubicBezTo>
                  <a:pt x="4230842" y="2734589"/>
                  <a:pt x="4307994" y="2789834"/>
                  <a:pt x="4384194" y="2790786"/>
                </a:cubicBezTo>
                <a:cubicBezTo>
                  <a:pt x="4393719" y="2790786"/>
                  <a:pt x="4402292" y="2790786"/>
                  <a:pt x="4409912" y="2788882"/>
                </a:cubicBezTo>
                <a:cubicBezTo>
                  <a:pt x="4443249" y="2741257"/>
                  <a:pt x="4397529" y="2653627"/>
                  <a:pt x="4483254" y="2653627"/>
                </a:cubicBezTo>
                <a:cubicBezTo>
                  <a:pt x="4562312" y="2661246"/>
                  <a:pt x="4608032" y="2735542"/>
                  <a:pt x="4676612" y="2765069"/>
                </a:cubicBezTo>
                <a:cubicBezTo>
                  <a:pt x="4684232" y="2766974"/>
                  <a:pt x="4693757" y="2767927"/>
                  <a:pt x="4701377" y="2766974"/>
                </a:cubicBezTo>
                <a:cubicBezTo>
                  <a:pt x="4718522" y="2765069"/>
                  <a:pt x="4733762" y="2757449"/>
                  <a:pt x="4745192" y="2742209"/>
                </a:cubicBezTo>
                <a:cubicBezTo>
                  <a:pt x="4752812" y="2736494"/>
                  <a:pt x="4758527" y="2732684"/>
                  <a:pt x="4765194" y="2731732"/>
                </a:cubicBezTo>
                <a:cubicBezTo>
                  <a:pt x="4795674" y="2726017"/>
                  <a:pt x="4828059" y="2757449"/>
                  <a:pt x="4862349" y="2779357"/>
                </a:cubicBezTo>
                <a:cubicBezTo>
                  <a:pt x="4869969" y="2782214"/>
                  <a:pt x="4875684" y="2786977"/>
                  <a:pt x="4883304" y="2789834"/>
                </a:cubicBezTo>
                <a:cubicBezTo>
                  <a:pt x="4892829" y="2792692"/>
                  <a:pt x="4901402" y="2794596"/>
                  <a:pt x="4909022" y="2797454"/>
                </a:cubicBezTo>
                <a:cubicBezTo>
                  <a:pt x="4954742" y="2817457"/>
                  <a:pt x="4974744" y="2864129"/>
                  <a:pt x="4988079" y="2911754"/>
                </a:cubicBezTo>
                <a:cubicBezTo>
                  <a:pt x="4993794" y="2925089"/>
                  <a:pt x="5013797" y="2931757"/>
                  <a:pt x="5028084" y="2937471"/>
                </a:cubicBezTo>
                <a:cubicBezTo>
                  <a:pt x="5037609" y="2942234"/>
                  <a:pt x="5048087" y="2937471"/>
                  <a:pt x="5056659" y="2934614"/>
                </a:cubicBezTo>
                <a:cubicBezTo>
                  <a:pt x="5125240" y="2917469"/>
                  <a:pt x="5198582" y="2998432"/>
                  <a:pt x="5264304" y="2937471"/>
                </a:cubicBezTo>
                <a:cubicBezTo>
                  <a:pt x="5264304" y="2945092"/>
                  <a:pt x="5315740" y="2864129"/>
                  <a:pt x="5330979" y="2815552"/>
                </a:cubicBezTo>
                <a:cubicBezTo>
                  <a:pt x="5332884" y="2809836"/>
                  <a:pt x="5335742" y="2802217"/>
                  <a:pt x="5336694" y="2794596"/>
                </a:cubicBezTo>
                <a:cubicBezTo>
                  <a:pt x="5346219" y="2764117"/>
                  <a:pt x="5353840" y="2735542"/>
                  <a:pt x="5367174" y="2710777"/>
                </a:cubicBezTo>
                <a:cubicBezTo>
                  <a:pt x="5372890" y="2701252"/>
                  <a:pt x="5379557" y="2695536"/>
                  <a:pt x="5387177" y="2689821"/>
                </a:cubicBezTo>
                <a:cubicBezTo>
                  <a:pt x="5390034" y="2682202"/>
                  <a:pt x="5394797" y="2674582"/>
                  <a:pt x="5397654" y="2666961"/>
                </a:cubicBezTo>
                <a:cubicBezTo>
                  <a:pt x="5417657" y="2628861"/>
                  <a:pt x="5433849" y="2590761"/>
                  <a:pt x="5458615" y="2555519"/>
                </a:cubicBezTo>
                <a:cubicBezTo>
                  <a:pt x="5463377" y="2547899"/>
                  <a:pt x="5468140" y="2542184"/>
                  <a:pt x="5473854" y="2534564"/>
                </a:cubicBezTo>
                <a:cubicBezTo>
                  <a:pt x="5525290" y="2486939"/>
                  <a:pt x="5605299" y="2526944"/>
                  <a:pt x="5644352" y="2480271"/>
                </a:cubicBezTo>
                <a:cubicBezTo>
                  <a:pt x="5703407" y="2419311"/>
                  <a:pt x="5578629" y="2385974"/>
                  <a:pt x="5545292" y="2345969"/>
                </a:cubicBezTo>
                <a:cubicBezTo>
                  <a:pt x="5539577" y="2335492"/>
                  <a:pt x="5537672" y="2323109"/>
                  <a:pt x="5540529" y="2312632"/>
                </a:cubicBezTo>
                <a:cubicBezTo>
                  <a:pt x="5543387" y="2300249"/>
                  <a:pt x="5551007" y="2289772"/>
                  <a:pt x="5563390" y="2282152"/>
                </a:cubicBezTo>
                <a:cubicBezTo>
                  <a:pt x="5591965" y="2244052"/>
                  <a:pt x="5644352" y="2230717"/>
                  <a:pt x="5690072" y="2230717"/>
                </a:cubicBezTo>
                <a:cubicBezTo>
                  <a:pt x="5690072" y="2197379"/>
                  <a:pt x="5670069" y="2164042"/>
                  <a:pt x="5634827" y="2151659"/>
                </a:cubicBezTo>
                <a:cubicBezTo>
                  <a:pt x="5625302" y="2146897"/>
                  <a:pt x="5617682" y="2142134"/>
                  <a:pt x="5609109" y="2139277"/>
                </a:cubicBezTo>
                <a:cubicBezTo>
                  <a:pt x="5569104" y="2119274"/>
                  <a:pt x="5530052" y="2099272"/>
                  <a:pt x="5507192" y="2055456"/>
                </a:cubicBezTo>
                <a:cubicBezTo>
                  <a:pt x="5502429" y="2049742"/>
                  <a:pt x="5501477" y="2042122"/>
                  <a:pt x="5501477" y="2034501"/>
                </a:cubicBezTo>
                <a:cubicBezTo>
                  <a:pt x="5499572" y="2004022"/>
                  <a:pt x="5526242" y="1972589"/>
                  <a:pt x="5526242" y="1942109"/>
                </a:cubicBezTo>
                <a:cubicBezTo>
                  <a:pt x="5526242" y="1887817"/>
                  <a:pt x="5429087" y="1894484"/>
                  <a:pt x="5401465" y="1832572"/>
                </a:cubicBezTo>
                <a:cubicBezTo>
                  <a:pt x="5398607" y="1824951"/>
                  <a:pt x="5396702" y="1817331"/>
                  <a:pt x="5393844" y="1809711"/>
                </a:cubicBezTo>
                <a:cubicBezTo>
                  <a:pt x="5390987" y="1802092"/>
                  <a:pt x="5389082" y="1796376"/>
                  <a:pt x="5384319" y="1789709"/>
                </a:cubicBezTo>
                <a:cubicBezTo>
                  <a:pt x="5381462" y="1780184"/>
                  <a:pt x="5376699" y="1774469"/>
                  <a:pt x="5371937" y="1768754"/>
                </a:cubicBezTo>
                <a:cubicBezTo>
                  <a:pt x="5315740" y="1712556"/>
                  <a:pt x="5277640" y="1779231"/>
                  <a:pt x="5245254" y="1817331"/>
                </a:cubicBezTo>
                <a:cubicBezTo>
                  <a:pt x="5240492" y="1824951"/>
                  <a:pt x="5234777" y="1832572"/>
                  <a:pt x="5228109" y="1840192"/>
                </a:cubicBezTo>
                <a:cubicBezTo>
                  <a:pt x="5222394" y="1845906"/>
                  <a:pt x="5215727" y="1853526"/>
                  <a:pt x="5208107" y="1858289"/>
                </a:cubicBezTo>
                <a:cubicBezTo>
                  <a:pt x="5202392" y="1864004"/>
                  <a:pt x="5195724" y="1870672"/>
                  <a:pt x="5190009" y="1879244"/>
                </a:cubicBezTo>
                <a:cubicBezTo>
                  <a:pt x="5185247" y="1886864"/>
                  <a:pt x="5180484" y="1896389"/>
                  <a:pt x="5177627" y="1906867"/>
                </a:cubicBezTo>
                <a:cubicBezTo>
                  <a:pt x="5175722" y="1912581"/>
                  <a:pt x="5171912" y="1917344"/>
                  <a:pt x="5164292" y="1920201"/>
                </a:cubicBezTo>
                <a:cubicBezTo>
                  <a:pt x="5158577" y="1924964"/>
                  <a:pt x="5150957" y="1927822"/>
                  <a:pt x="5143337" y="1927822"/>
                </a:cubicBezTo>
                <a:cubicBezTo>
                  <a:pt x="5126192" y="1930679"/>
                  <a:pt x="5112857" y="1927822"/>
                  <a:pt x="5112857" y="1914486"/>
                </a:cubicBezTo>
                <a:cubicBezTo>
                  <a:pt x="5112857" y="1888769"/>
                  <a:pt x="5108094" y="1868767"/>
                  <a:pt x="5099522" y="1853526"/>
                </a:cubicBezTo>
                <a:cubicBezTo>
                  <a:pt x="5096665" y="1845906"/>
                  <a:pt x="5089997" y="1838286"/>
                  <a:pt x="5086187" y="1832572"/>
                </a:cubicBezTo>
                <a:cubicBezTo>
                  <a:pt x="5073804" y="1800186"/>
                  <a:pt x="5106190" y="1759229"/>
                  <a:pt x="5088092" y="1745894"/>
                </a:cubicBezTo>
                <a:cubicBezTo>
                  <a:pt x="5034752" y="1684934"/>
                  <a:pt x="4943312" y="1692554"/>
                  <a:pt x="4892829" y="1623974"/>
                </a:cubicBezTo>
                <a:cubicBezTo>
                  <a:pt x="4888067" y="1619211"/>
                  <a:pt x="4885209" y="1614449"/>
                  <a:pt x="4880447" y="1610639"/>
                </a:cubicBezTo>
                <a:cubicBezTo>
                  <a:pt x="4874732" y="1603019"/>
                  <a:pt x="4868064" y="1597304"/>
                  <a:pt x="4862349" y="1590636"/>
                </a:cubicBezTo>
                <a:cubicBezTo>
                  <a:pt x="4807104" y="1577301"/>
                  <a:pt x="4766147" y="1547774"/>
                  <a:pt x="4746144" y="1509674"/>
                </a:cubicBezTo>
                <a:cubicBezTo>
                  <a:pt x="4743287" y="1502054"/>
                  <a:pt x="4740429" y="1494434"/>
                  <a:pt x="4736619" y="1484909"/>
                </a:cubicBezTo>
                <a:cubicBezTo>
                  <a:pt x="4704234" y="1434426"/>
                  <a:pt x="4784244" y="1401089"/>
                  <a:pt x="4736619" y="1350606"/>
                </a:cubicBezTo>
                <a:cubicBezTo>
                  <a:pt x="4730904" y="1345844"/>
                  <a:pt x="4723284" y="1342986"/>
                  <a:pt x="4716617" y="1340129"/>
                </a:cubicBezTo>
                <a:cubicBezTo>
                  <a:pt x="4637559" y="1307744"/>
                  <a:pt x="4530879" y="1360131"/>
                  <a:pt x="4440392" y="1355369"/>
                </a:cubicBezTo>
                <a:cubicBezTo>
                  <a:pt x="4434677" y="1357274"/>
                  <a:pt x="4427057" y="1358226"/>
                  <a:pt x="4420389" y="1360131"/>
                </a:cubicBezTo>
                <a:cubicBezTo>
                  <a:pt x="4408007" y="1362989"/>
                  <a:pt x="4394672" y="1364894"/>
                  <a:pt x="4380384" y="1367751"/>
                </a:cubicBezTo>
                <a:cubicBezTo>
                  <a:pt x="4372764" y="1367751"/>
                  <a:pt x="4365144" y="1369656"/>
                  <a:pt x="4355619" y="1369656"/>
                </a:cubicBezTo>
                <a:cubicBezTo>
                  <a:pt x="4276562" y="1362036"/>
                  <a:pt x="4216554" y="1348701"/>
                  <a:pt x="4155594" y="1417281"/>
                </a:cubicBezTo>
                <a:cubicBezTo>
                  <a:pt x="4147974" y="1420139"/>
                  <a:pt x="4140354" y="1422044"/>
                  <a:pt x="4132734" y="1422044"/>
                </a:cubicBezTo>
                <a:cubicBezTo>
                  <a:pt x="4109874" y="1423949"/>
                  <a:pt x="4087014" y="1416329"/>
                  <a:pt x="4071774" y="1396326"/>
                </a:cubicBezTo>
                <a:cubicBezTo>
                  <a:pt x="4039389" y="1355369"/>
                  <a:pt x="4013672" y="1307744"/>
                  <a:pt x="3951759" y="1320126"/>
                </a:cubicBezTo>
                <a:cubicBezTo>
                  <a:pt x="3946044" y="1318222"/>
                  <a:pt x="3939377" y="1315364"/>
                  <a:pt x="3934614" y="1312506"/>
                </a:cubicBezTo>
                <a:cubicBezTo>
                  <a:pt x="3928899" y="1307744"/>
                  <a:pt x="3924137" y="1302029"/>
                  <a:pt x="3921279" y="1294409"/>
                </a:cubicBezTo>
                <a:cubicBezTo>
                  <a:pt x="3901277" y="1254404"/>
                  <a:pt x="3974619" y="1227734"/>
                  <a:pt x="4007004" y="1194397"/>
                </a:cubicBezTo>
                <a:cubicBezTo>
                  <a:pt x="3996527" y="1214399"/>
                  <a:pt x="3996527" y="1229639"/>
                  <a:pt x="4002242" y="1240117"/>
                </a:cubicBezTo>
                <a:cubicBezTo>
                  <a:pt x="4005099" y="1245831"/>
                  <a:pt x="4009862" y="1250594"/>
                  <a:pt x="4015577" y="1253451"/>
                </a:cubicBezTo>
                <a:cubicBezTo>
                  <a:pt x="4036532" y="1263929"/>
                  <a:pt x="4061297" y="1271549"/>
                  <a:pt x="4084157" y="1274406"/>
                </a:cubicBezTo>
                <a:cubicBezTo>
                  <a:pt x="4091777" y="1276311"/>
                  <a:pt x="4099397" y="1276311"/>
                  <a:pt x="4107017" y="1276311"/>
                </a:cubicBezTo>
                <a:cubicBezTo>
                  <a:pt x="4162262" y="1285836"/>
                  <a:pt x="4196552" y="1259167"/>
                  <a:pt x="4227032" y="1225829"/>
                </a:cubicBezTo>
                <a:cubicBezTo>
                  <a:pt x="4232747" y="1218209"/>
                  <a:pt x="4239414" y="1212494"/>
                  <a:pt x="4247034" y="1205826"/>
                </a:cubicBezTo>
                <a:cubicBezTo>
                  <a:pt x="4321329" y="1152486"/>
                  <a:pt x="4454679" y="1226781"/>
                  <a:pt x="4434677" y="1078191"/>
                </a:cubicBezTo>
                <a:cubicBezTo>
                  <a:pt x="4427057" y="1058189"/>
                  <a:pt x="4460394" y="1058189"/>
                  <a:pt x="4475634" y="1049616"/>
                </a:cubicBezTo>
                <a:cubicBezTo>
                  <a:pt x="4481349" y="1047711"/>
                  <a:pt x="4488017" y="1046759"/>
                  <a:pt x="4493732" y="1046759"/>
                </a:cubicBezTo>
                <a:cubicBezTo>
                  <a:pt x="4503257" y="1044854"/>
                  <a:pt x="4511829" y="1043901"/>
                  <a:pt x="4521354" y="1041996"/>
                </a:cubicBezTo>
                <a:cubicBezTo>
                  <a:pt x="4530879" y="1041996"/>
                  <a:pt x="4539452" y="1040091"/>
                  <a:pt x="4548977" y="1039139"/>
                </a:cubicBezTo>
                <a:cubicBezTo>
                  <a:pt x="4573742" y="1033424"/>
                  <a:pt x="4600412" y="1044854"/>
                  <a:pt x="4627082" y="1056284"/>
                </a:cubicBezTo>
                <a:cubicBezTo>
                  <a:pt x="4636607" y="1059141"/>
                  <a:pt x="4644227" y="1061999"/>
                  <a:pt x="4652799" y="1063904"/>
                </a:cubicBezTo>
                <a:cubicBezTo>
                  <a:pt x="4669944" y="1059141"/>
                  <a:pt x="4688994" y="1056284"/>
                  <a:pt x="4708044" y="1051522"/>
                </a:cubicBezTo>
                <a:cubicBezTo>
                  <a:pt x="4717569" y="1049616"/>
                  <a:pt x="4728047" y="1046759"/>
                  <a:pt x="4736619" y="1045806"/>
                </a:cubicBezTo>
                <a:cubicBezTo>
                  <a:pt x="4746144" y="1042949"/>
                  <a:pt x="4754717" y="1040091"/>
                  <a:pt x="4764242" y="1036281"/>
                </a:cubicBezTo>
                <a:cubicBezTo>
                  <a:pt x="4774719" y="1033424"/>
                  <a:pt x="4784244" y="1030566"/>
                  <a:pt x="4794722" y="1025804"/>
                </a:cubicBezTo>
                <a:cubicBezTo>
                  <a:pt x="4842347" y="992466"/>
                  <a:pt x="4941407" y="1012469"/>
                  <a:pt x="4941407" y="951509"/>
                </a:cubicBezTo>
                <a:cubicBezTo>
                  <a:pt x="4947122" y="890549"/>
                  <a:pt x="4855682" y="878166"/>
                  <a:pt x="4804247" y="844829"/>
                </a:cubicBezTo>
                <a:cubicBezTo>
                  <a:pt x="4796627" y="840066"/>
                  <a:pt x="4789007" y="834351"/>
                  <a:pt x="4783292" y="829589"/>
                </a:cubicBezTo>
                <a:cubicBezTo>
                  <a:pt x="4770909" y="817206"/>
                  <a:pt x="4763289" y="801966"/>
                  <a:pt x="4760432" y="781011"/>
                </a:cubicBezTo>
                <a:cubicBezTo>
                  <a:pt x="4762337" y="770534"/>
                  <a:pt x="4760432" y="760056"/>
                  <a:pt x="4758527" y="750531"/>
                </a:cubicBezTo>
                <a:cubicBezTo>
                  <a:pt x="4745192" y="671474"/>
                  <a:pt x="4631844" y="684809"/>
                  <a:pt x="4580409" y="643851"/>
                </a:cubicBezTo>
                <a:cubicBezTo>
                  <a:pt x="4574694" y="639089"/>
                  <a:pt x="4568027" y="634326"/>
                  <a:pt x="4562312" y="630516"/>
                </a:cubicBezTo>
                <a:cubicBezTo>
                  <a:pt x="4545167" y="618134"/>
                  <a:pt x="4529927" y="605751"/>
                  <a:pt x="4518497" y="592416"/>
                </a:cubicBezTo>
                <a:cubicBezTo>
                  <a:pt x="4513734" y="586701"/>
                  <a:pt x="4508972" y="580034"/>
                  <a:pt x="4505162" y="574319"/>
                </a:cubicBezTo>
                <a:cubicBezTo>
                  <a:pt x="4482302" y="560984"/>
                  <a:pt x="4502304" y="534314"/>
                  <a:pt x="4514687" y="520979"/>
                </a:cubicBezTo>
                <a:cubicBezTo>
                  <a:pt x="4520402" y="518121"/>
                  <a:pt x="4527069" y="516216"/>
                  <a:pt x="4532784" y="515264"/>
                </a:cubicBezTo>
                <a:cubicBezTo>
                  <a:pt x="4613747" y="535266"/>
                  <a:pt x="4685184" y="446684"/>
                  <a:pt x="4674707" y="364769"/>
                </a:cubicBezTo>
                <a:cubicBezTo>
                  <a:pt x="4669944" y="357149"/>
                  <a:pt x="4665182" y="351434"/>
                  <a:pt x="4659467" y="343814"/>
                </a:cubicBezTo>
                <a:cubicBezTo>
                  <a:pt x="4633749" y="319049"/>
                  <a:pt x="4593744" y="298094"/>
                  <a:pt x="4555644" y="299999"/>
                </a:cubicBezTo>
                <a:cubicBezTo>
                  <a:pt x="4549929" y="298094"/>
                  <a:pt x="4543262" y="299999"/>
                  <a:pt x="4537547" y="299999"/>
                </a:cubicBezTo>
                <a:cubicBezTo>
                  <a:pt x="4524212" y="299999"/>
                  <a:pt x="4511829" y="299999"/>
                  <a:pt x="4501352" y="301904"/>
                </a:cubicBezTo>
                <a:cubicBezTo>
                  <a:pt x="4491827" y="303809"/>
                  <a:pt x="4484207" y="307619"/>
                  <a:pt x="4475634" y="311429"/>
                </a:cubicBezTo>
                <a:cubicBezTo>
                  <a:pt x="4450869" y="323811"/>
                  <a:pt x="4425152" y="340004"/>
                  <a:pt x="4401339" y="344766"/>
                </a:cubicBezTo>
                <a:cubicBezTo>
                  <a:pt x="4393719" y="347624"/>
                  <a:pt x="4386099" y="347624"/>
                  <a:pt x="4378479" y="347624"/>
                </a:cubicBezTo>
                <a:cubicBezTo>
                  <a:pt x="4365144" y="347624"/>
                  <a:pt x="4349904" y="344766"/>
                  <a:pt x="4334664" y="335241"/>
                </a:cubicBezTo>
                <a:cubicBezTo>
                  <a:pt x="4327044" y="330479"/>
                  <a:pt x="4321329" y="324764"/>
                  <a:pt x="4316567" y="317144"/>
                </a:cubicBezTo>
                <a:cubicBezTo>
                  <a:pt x="4311804" y="309524"/>
                  <a:pt x="4308947" y="301904"/>
                  <a:pt x="4306089" y="292379"/>
                </a:cubicBezTo>
                <a:cubicBezTo>
                  <a:pt x="4306089" y="292379"/>
                  <a:pt x="4311804" y="290474"/>
                  <a:pt x="4318472" y="287616"/>
                </a:cubicBezTo>
                <a:cubicBezTo>
                  <a:pt x="4324187" y="285711"/>
                  <a:pt x="4333712" y="281901"/>
                  <a:pt x="4339427" y="278091"/>
                </a:cubicBezTo>
                <a:cubicBezTo>
                  <a:pt x="4345142" y="272376"/>
                  <a:pt x="4349904" y="265709"/>
                  <a:pt x="4354667" y="259994"/>
                </a:cubicBezTo>
                <a:cubicBezTo>
                  <a:pt x="4360382" y="254279"/>
                  <a:pt x="4365144" y="246659"/>
                  <a:pt x="4369907" y="239991"/>
                </a:cubicBezTo>
                <a:cubicBezTo>
                  <a:pt x="4398482" y="191414"/>
                  <a:pt x="4438487" y="170459"/>
                  <a:pt x="4489922" y="170459"/>
                </a:cubicBezTo>
                <a:cubicBezTo>
                  <a:pt x="4535642" y="170459"/>
                  <a:pt x="4529927" y="83781"/>
                  <a:pt x="4591839" y="76161"/>
                </a:cubicBezTo>
                <a:cubicBezTo>
                  <a:pt x="4601364" y="76161"/>
                  <a:pt x="4609937" y="78066"/>
                  <a:pt x="4619462" y="79019"/>
                </a:cubicBezTo>
                <a:cubicBezTo>
                  <a:pt x="4660419" y="99021"/>
                  <a:pt x="4686137" y="130454"/>
                  <a:pt x="4712807" y="165696"/>
                </a:cubicBezTo>
                <a:cubicBezTo>
                  <a:pt x="4717569" y="171411"/>
                  <a:pt x="4722332" y="179031"/>
                  <a:pt x="4728047" y="185699"/>
                </a:cubicBezTo>
                <a:cubicBezTo>
                  <a:pt x="4732809" y="195224"/>
                  <a:pt x="4737572" y="203796"/>
                  <a:pt x="4741382" y="211416"/>
                </a:cubicBezTo>
                <a:cubicBezTo>
                  <a:pt x="4746144" y="220941"/>
                  <a:pt x="4750907" y="229514"/>
                  <a:pt x="4754717" y="239039"/>
                </a:cubicBezTo>
                <a:cubicBezTo>
                  <a:pt x="4762337" y="252374"/>
                  <a:pt x="4769957" y="266661"/>
                  <a:pt x="4779482" y="279044"/>
                </a:cubicBezTo>
                <a:cubicBezTo>
                  <a:pt x="4784244" y="284759"/>
                  <a:pt x="4789007" y="291426"/>
                  <a:pt x="4794722" y="297141"/>
                </a:cubicBezTo>
                <a:cubicBezTo>
                  <a:pt x="4850919" y="353339"/>
                  <a:pt x="4949979" y="347624"/>
                  <a:pt x="4983317" y="427634"/>
                </a:cubicBezTo>
                <a:cubicBezTo>
                  <a:pt x="4985222" y="435254"/>
                  <a:pt x="4985222" y="442874"/>
                  <a:pt x="4985222" y="448589"/>
                </a:cubicBezTo>
                <a:cubicBezTo>
                  <a:pt x="4954742" y="486689"/>
                  <a:pt x="4941407" y="527646"/>
                  <a:pt x="4944265" y="563841"/>
                </a:cubicBezTo>
                <a:cubicBezTo>
                  <a:pt x="4946169" y="571461"/>
                  <a:pt x="4946169" y="577176"/>
                  <a:pt x="4949027" y="584796"/>
                </a:cubicBezTo>
                <a:cubicBezTo>
                  <a:pt x="4944265" y="709574"/>
                  <a:pt x="5089044" y="681951"/>
                  <a:pt x="5164292" y="721956"/>
                </a:cubicBezTo>
                <a:cubicBezTo>
                  <a:pt x="5171912" y="726719"/>
                  <a:pt x="5179532" y="729576"/>
                  <a:pt x="5187152" y="732434"/>
                </a:cubicBezTo>
                <a:cubicBezTo>
                  <a:pt x="5260494" y="770534"/>
                  <a:pt x="5331932" y="823874"/>
                  <a:pt x="5402417" y="864831"/>
                </a:cubicBezTo>
                <a:cubicBezTo>
                  <a:pt x="5407179" y="869594"/>
                  <a:pt x="5411942" y="874356"/>
                  <a:pt x="5415752" y="878166"/>
                </a:cubicBezTo>
                <a:cubicBezTo>
                  <a:pt x="5428134" y="893406"/>
                  <a:pt x="5438612" y="911504"/>
                  <a:pt x="5446232" y="931506"/>
                </a:cubicBezTo>
                <a:cubicBezTo>
                  <a:pt x="5450994" y="941031"/>
                  <a:pt x="5451947" y="951509"/>
                  <a:pt x="5455757" y="960081"/>
                </a:cubicBezTo>
                <a:cubicBezTo>
                  <a:pt x="5461472" y="1031519"/>
                  <a:pt x="5440517" y="1069619"/>
                  <a:pt x="5405274" y="1092479"/>
                </a:cubicBezTo>
                <a:cubicBezTo>
                  <a:pt x="5397654" y="1097241"/>
                  <a:pt x="5390034" y="1100099"/>
                  <a:pt x="5380509" y="1102956"/>
                </a:cubicBezTo>
                <a:cubicBezTo>
                  <a:pt x="5299547" y="1127722"/>
                  <a:pt x="5212869" y="1120101"/>
                  <a:pt x="5136669" y="1130579"/>
                </a:cubicBezTo>
                <a:cubicBezTo>
                  <a:pt x="5127144" y="1132484"/>
                  <a:pt x="5116667" y="1135341"/>
                  <a:pt x="5108094" y="1136294"/>
                </a:cubicBezTo>
                <a:cubicBezTo>
                  <a:pt x="5098569" y="1139151"/>
                  <a:pt x="5090949" y="1142009"/>
                  <a:pt x="5082377" y="1146772"/>
                </a:cubicBezTo>
                <a:cubicBezTo>
                  <a:pt x="5074757" y="1151534"/>
                  <a:pt x="5067137" y="1156297"/>
                  <a:pt x="5061422" y="1162011"/>
                </a:cubicBezTo>
                <a:cubicBezTo>
                  <a:pt x="5050944" y="1171536"/>
                  <a:pt x="5043324" y="1182966"/>
                  <a:pt x="5038562" y="1197254"/>
                </a:cubicBezTo>
                <a:cubicBezTo>
                  <a:pt x="5036657" y="1202969"/>
                  <a:pt x="5033799" y="1210589"/>
                  <a:pt x="5033799" y="1218209"/>
                </a:cubicBezTo>
                <a:cubicBezTo>
                  <a:pt x="5035704" y="1223924"/>
                  <a:pt x="5038562" y="1231544"/>
                  <a:pt x="5039515" y="1239164"/>
                </a:cubicBezTo>
                <a:cubicBezTo>
                  <a:pt x="5056659" y="1301076"/>
                  <a:pt x="4950932" y="1327747"/>
                  <a:pt x="5003319" y="1362036"/>
                </a:cubicBezTo>
                <a:cubicBezTo>
                  <a:pt x="5076662" y="1409661"/>
                  <a:pt x="5148099" y="1435379"/>
                  <a:pt x="5233824" y="1436331"/>
                </a:cubicBezTo>
                <a:cubicBezTo>
                  <a:pt x="5244302" y="1438236"/>
                  <a:pt x="5253827" y="1438236"/>
                  <a:pt x="5262399" y="1438236"/>
                </a:cubicBezTo>
                <a:cubicBezTo>
                  <a:pt x="5290022" y="1440142"/>
                  <a:pt x="5315740" y="1441094"/>
                  <a:pt x="5338599" y="1442999"/>
                </a:cubicBezTo>
                <a:cubicBezTo>
                  <a:pt x="5366222" y="1448714"/>
                  <a:pt x="5437659" y="1442999"/>
                  <a:pt x="5424324" y="1499197"/>
                </a:cubicBezTo>
                <a:cubicBezTo>
                  <a:pt x="5421467" y="1504911"/>
                  <a:pt x="5418609" y="1511579"/>
                  <a:pt x="5413847" y="1517294"/>
                </a:cubicBezTo>
                <a:cubicBezTo>
                  <a:pt x="5410990" y="1523009"/>
                  <a:pt x="5408132" y="1529676"/>
                  <a:pt x="5406227" y="1537297"/>
                </a:cubicBezTo>
                <a:cubicBezTo>
                  <a:pt x="5464329" y="1557299"/>
                  <a:pt x="5530052" y="1537297"/>
                  <a:pt x="5587202" y="1539201"/>
                </a:cubicBezTo>
                <a:cubicBezTo>
                  <a:pt x="5597679" y="1539201"/>
                  <a:pt x="5607204" y="1539201"/>
                  <a:pt x="5615777" y="1539201"/>
                </a:cubicBezTo>
                <a:cubicBezTo>
                  <a:pt x="5678642" y="1542059"/>
                  <a:pt x="5735792" y="1562061"/>
                  <a:pt x="5768177" y="1621117"/>
                </a:cubicBezTo>
                <a:cubicBezTo>
                  <a:pt x="5775797" y="1636356"/>
                  <a:pt x="5781512" y="1653501"/>
                  <a:pt x="5788179" y="1671599"/>
                </a:cubicBezTo>
                <a:cubicBezTo>
                  <a:pt x="5782465" y="1712556"/>
                  <a:pt x="5730077" y="1735417"/>
                  <a:pt x="5716742" y="1760181"/>
                </a:cubicBezTo>
                <a:cubicBezTo>
                  <a:pt x="5713884" y="1765897"/>
                  <a:pt x="5711979" y="1772564"/>
                  <a:pt x="5713884" y="1778279"/>
                </a:cubicBezTo>
                <a:cubicBezTo>
                  <a:pt x="5787227" y="1860194"/>
                  <a:pt x="5898669" y="1801139"/>
                  <a:pt x="5983442" y="1854479"/>
                </a:cubicBezTo>
                <a:cubicBezTo>
                  <a:pt x="6047259" y="1895436"/>
                  <a:pt x="5993919" y="1953539"/>
                  <a:pt x="5980584" y="2006879"/>
                </a:cubicBezTo>
                <a:cubicBezTo>
                  <a:pt x="5978679" y="2014499"/>
                  <a:pt x="5977727" y="2022119"/>
                  <a:pt x="5977727" y="2029739"/>
                </a:cubicBezTo>
                <a:cubicBezTo>
                  <a:pt x="6023447" y="2057361"/>
                  <a:pt x="6017732" y="2110702"/>
                  <a:pt x="6029162" y="2157374"/>
                </a:cubicBezTo>
                <a:cubicBezTo>
                  <a:pt x="6032019" y="2164994"/>
                  <a:pt x="6034877" y="2169757"/>
                  <a:pt x="6041544" y="2174519"/>
                </a:cubicBezTo>
                <a:cubicBezTo>
                  <a:pt x="6094884" y="2192617"/>
                  <a:pt x="6102504" y="2245957"/>
                  <a:pt x="6128222" y="2286914"/>
                </a:cubicBezTo>
                <a:cubicBezTo>
                  <a:pt x="6132984" y="2294534"/>
                  <a:pt x="6135842" y="2302154"/>
                  <a:pt x="6140604" y="2309774"/>
                </a:cubicBezTo>
                <a:cubicBezTo>
                  <a:pt x="6131079" y="2342159"/>
                  <a:pt x="6130127" y="2368829"/>
                  <a:pt x="6134890" y="2391689"/>
                </a:cubicBezTo>
                <a:cubicBezTo>
                  <a:pt x="6136794" y="2401214"/>
                  <a:pt x="6137747" y="2408834"/>
                  <a:pt x="6140604" y="2416454"/>
                </a:cubicBezTo>
                <a:cubicBezTo>
                  <a:pt x="6160607" y="2454554"/>
                  <a:pt x="6193944" y="2501227"/>
                  <a:pt x="6219662" y="2536469"/>
                </a:cubicBezTo>
                <a:cubicBezTo>
                  <a:pt x="6265382" y="2589809"/>
                  <a:pt x="6265382" y="2678392"/>
                  <a:pt x="6349202" y="2696489"/>
                </a:cubicBezTo>
                <a:cubicBezTo>
                  <a:pt x="6354917" y="2701252"/>
                  <a:pt x="6362537" y="2706014"/>
                  <a:pt x="6370157" y="2709824"/>
                </a:cubicBezTo>
                <a:cubicBezTo>
                  <a:pt x="6403494" y="2734589"/>
                  <a:pt x="6429212" y="2764117"/>
                  <a:pt x="6449215" y="2808884"/>
                </a:cubicBezTo>
                <a:cubicBezTo>
                  <a:pt x="6453977" y="2814599"/>
                  <a:pt x="6458740" y="2822219"/>
                  <a:pt x="6462549" y="2828886"/>
                </a:cubicBezTo>
                <a:cubicBezTo>
                  <a:pt x="6465407" y="2833649"/>
                  <a:pt x="6470169" y="2838411"/>
                  <a:pt x="6473027" y="2842221"/>
                </a:cubicBezTo>
                <a:cubicBezTo>
                  <a:pt x="6488267" y="2886036"/>
                  <a:pt x="6541607" y="2886036"/>
                  <a:pt x="6579707" y="2906039"/>
                </a:cubicBezTo>
                <a:cubicBezTo>
                  <a:pt x="6593042" y="2913659"/>
                  <a:pt x="6607329" y="2926994"/>
                  <a:pt x="6607329" y="2939377"/>
                </a:cubicBezTo>
                <a:cubicBezTo>
                  <a:pt x="6599709" y="2987002"/>
                  <a:pt x="6561609" y="3021292"/>
                  <a:pt x="6573992" y="3073679"/>
                </a:cubicBezTo>
                <a:cubicBezTo>
                  <a:pt x="6572087" y="3081299"/>
                  <a:pt x="6572087" y="3090824"/>
                  <a:pt x="6572087" y="3098444"/>
                </a:cubicBezTo>
                <a:cubicBezTo>
                  <a:pt x="6570182" y="3130829"/>
                  <a:pt x="6577802" y="3162261"/>
                  <a:pt x="6599709" y="3192742"/>
                </a:cubicBezTo>
                <a:cubicBezTo>
                  <a:pt x="6601615" y="3194646"/>
                  <a:pt x="6602567" y="3195599"/>
                  <a:pt x="6604472" y="3197504"/>
                </a:cubicBezTo>
                <a:cubicBezTo>
                  <a:pt x="6647334" y="3225127"/>
                  <a:pt x="6744490" y="3230842"/>
                  <a:pt x="6680672" y="3297517"/>
                </a:cubicBezTo>
                <a:cubicBezTo>
                  <a:pt x="6683529" y="3297517"/>
                  <a:pt x="6681624" y="3300374"/>
                  <a:pt x="6679719" y="3301327"/>
                </a:cubicBezTo>
                <a:moveTo>
                  <a:pt x="7928447" y="4060469"/>
                </a:moveTo>
                <a:cubicBezTo>
                  <a:pt x="7930352" y="4093807"/>
                  <a:pt x="7938924" y="4121429"/>
                  <a:pt x="7954165" y="4142384"/>
                </a:cubicBezTo>
                <a:cubicBezTo>
                  <a:pt x="7958927" y="4150004"/>
                  <a:pt x="7964642" y="4155719"/>
                  <a:pt x="7971309" y="4162386"/>
                </a:cubicBezTo>
                <a:cubicBezTo>
                  <a:pt x="7977024" y="4168102"/>
                  <a:pt x="7983692" y="4174769"/>
                  <a:pt x="7991312" y="4180484"/>
                </a:cubicBezTo>
                <a:cubicBezTo>
                  <a:pt x="8029412" y="4218584"/>
                  <a:pt x="8049415" y="4272877"/>
                  <a:pt x="8108469" y="4287164"/>
                </a:cubicBezTo>
                <a:cubicBezTo>
                  <a:pt x="8049415" y="4307167"/>
                  <a:pt x="8009409" y="4251922"/>
                  <a:pt x="7974167" y="4221442"/>
                </a:cubicBezTo>
                <a:cubicBezTo>
                  <a:pt x="7964642" y="4216679"/>
                  <a:pt x="7957022" y="4213822"/>
                  <a:pt x="7949402" y="4209059"/>
                </a:cubicBezTo>
                <a:cubicBezTo>
                  <a:pt x="7943687" y="4204297"/>
                  <a:pt x="7936067" y="4198582"/>
                  <a:pt x="7929399" y="4193819"/>
                </a:cubicBezTo>
                <a:cubicBezTo>
                  <a:pt x="7918922" y="4181436"/>
                  <a:pt x="7908444" y="4168102"/>
                  <a:pt x="7900824" y="4150957"/>
                </a:cubicBezTo>
                <a:cubicBezTo>
                  <a:pt x="7896062" y="4143336"/>
                  <a:pt x="7893204" y="4135717"/>
                  <a:pt x="7890347" y="4126192"/>
                </a:cubicBezTo>
                <a:cubicBezTo>
                  <a:pt x="7887490" y="4120477"/>
                  <a:pt x="7884632" y="4113809"/>
                  <a:pt x="7880822" y="4108094"/>
                </a:cubicBezTo>
                <a:cubicBezTo>
                  <a:pt x="7868440" y="4075709"/>
                  <a:pt x="7859867" y="4039514"/>
                  <a:pt x="7852247" y="4003319"/>
                </a:cubicBezTo>
                <a:cubicBezTo>
                  <a:pt x="7838912" y="3968077"/>
                  <a:pt x="7806527" y="3955694"/>
                  <a:pt x="7791287" y="3921404"/>
                </a:cubicBezTo>
                <a:cubicBezTo>
                  <a:pt x="7786524" y="3915689"/>
                  <a:pt x="7781762" y="3909021"/>
                  <a:pt x="7777952" y="3904259"/>
                </a:cubicBezTo>
                <a:cubicBezTo>
                  <a:pt x="7752234" y="3876636"/>
                  <a:pt x="7715087" y="3853777"/>
                  <a:pt x="7669367" y="3835679"/>
                </a:cubicBezTo>
                <a:cubicBezTo>
                  <a:pt x="7663652" y="3829964"/>
                  <a:pt x="7656984" y="3822344"/>
                  <a:pt x="7651269" y="3815677"/>
                </a:cubicBezTo>
                <a:cubicBezTo>
                  <a:pt x="7645554" y="3808057"/>
                  <a:pt x="7640792" y="3800436"/>
                  <a:pt x="7636029" y="3792817"/>
                </a:cubicBezTo>
                <a:cubicBezTo>
                  <a:pt x="7587452" y="3719474"/>
                  <a:pt x="7610312" y="3642321"/>
                  <a:pt x="7595072" y="3568027"/>
                </a:cubicBezTo>
                <a:cubicBezTo>
                  <a:pt x="7593167" y="3558502"/>
                  <a:pt x="7590309" y="3550882"/>
                  <a:pt x="7587452" y="3543261"/>
                </a:cubicBezTo>
                <a:cubicBezTo>
                  <a:pt x="7584594" y="3535642"/>
                  <a:pt x="7579832" y="3526117"/>
                  <a:pt x="7575069" y="3518496"/>
                </a:cubicBezTo>
                <a:cubicBezTo>
                  <a:pt x="7572212" y="3508971"/>
                  <a:pt x="7567449" y="3501352"/>
                  <a:pt x="7564592" y="3492779"/>
                </a:cubicBezTo>
                <a:cubicBezTo>
                  <a:pt x="7534112" y="3442296"/>
                  <a:pt x="7516015" y="3395624"/>
                  <a:pt x="7500774" y="3342284"/>
                </a:cubicBezTo>
                <a:cubicBezTo>
                  <a:pt x="7498869" y="3334664"/>
                  <a:pt x="7496012" y="3327044"/>
                  <a:pt x="7495059" y="3319424"/>
                </a:cubicBezTo>
                <a:cubicBezTo>
                  <a:pt x="7472199" y="3279419"/>
                  <a:pt x="7492202" y="3227032"/>
                  <a:pt x="7444577" y="3192742"/>
                </a:cubicBezTo>
                <a:cubicBezTo>
                  <a:pt x="7386474" y="3145117"/>
                  <a:pt x="7327419" y="3192742"/>
                  <a:pt x="7316942" y="3250844"/>
                </a:cubicBezTo>
                <a:cubicBezTo>
                  <a:pt x="7314084" y="3258464"/>
                  <a:pt x="7311227" y="3266084"/>
                  <a:pt x="7307417" y="3273704"/>
                </a:cubicBezTo>
                <a:cubicBezTo>
                  <a:pt x="7301702" y="3290849"/>
                  <a:pt x="7292177" y="3307042"/>
                  <a:pt x="7281699" y="3322282"/>
                </a:cubicBezTo>
                <a:cubicBezTo>
                  <a:pt x="7278842" y="3327044"/>
                  <a:pt x="7274079" y="3331807"/>
                  <a:pt x="7271222" y="3334664"/>
                </a:cubicBezTo>
                <a:cubicBezTo>
                  <a:pt x="7235027" y="3374669"/>
                  <a:pt x="7169304" y="3340379"/>
                  <a:pt x="7143587" y="3301327"/>
                </a:cubicBezTo>
                <a:cubicBezTo>
                  <a:pt x="7189307" y="3293707"/>
                  <a:pt x="7235027" y="3280371"/>
                  <a:pt x="7252172" y="3231794"/>
                </a:cubicBezTo>
                <a:cubicBezTo>
                  <a:pt x="7255029" y="3224174"/>
                  <a:pt x="7257887" y="3216554"/>
                  <a:pt x="7259792" y="3208934"/>
                </a:cubicBezTo>
                <a:cubicBezTo>
                  <a:pt x="7261697" y="3161309"/>
                  <a:pt x="7255029" y="3096539"/>
                  <a:pt x="7284557" y="3070821"/>
                </a:cubicBezTo>
                <a:cubicBezTo>
                  <a:pt x="7289319" y="3066059"/>
                  <a:pt x="7295034" y="3063202"/>
                  <a:pt x="7302654" y="3060344"/>
                </a:cubicBezTo>
                <a:cubicBezTo>
                  <a:pt x="7348374" y="3057486"/>
                  <a:pt x="7401715" y="3052724"/>
                  <a:pt x="7449340" y="3060344"/>
                </a:cubicBezTo>
                <a:cubicBezTo>
                  <a:pt x="7458865" y="3062249"/>
                  <a:pt x="7467437" y="3063202"/>
                  <a:pt x="7476962" y="3066059"/>
                </a:cubicBezTo>
                <a:cubicBezTo>
                  <a:pt x="7565544" y="3078442"/>
                  <a:pt x="7565544" y="3180359"/>
                  <a:pt x="7588404" y="3252749"/>
                </a:cubicBezTo>
                <a:cubicBezTo>
                  <a:pt x="7591262" y="3262274"/>
                  <a:pt x="7594119" y="3270846"/>
                  <a:pt x="7597929" y="3280371"/>
                </a:cubicBezTo>
                <a:cubicBezTo>
                  <a:pt x="7625552" y="3353714"/>
                  <a:pt x="7666509" y="3420389"/>
                  <a:pt x="7698894" y="3488969"/>
                </a:cubicBezTo>
                <a:cubicBezTo>
                  <a:pt x="7700799" y="3496589"/>
                  <a:pt x="7700799" y="3502304"/>
                  <a:pt x="7701752" y="3509924"/>
                </a:cubicBezTo>
                <a:cubicBezTo>
                  <a:pt x="7701752" y="3517544"/>
                  <a:pt x="7701752" y="3523259"/>
                  <a:pt x="7701752" y="3530879"/>
                </a:cubicBezTo>
                <a:cubicBezTo>
                  <a:pt x="7699847" y="3619461"/>
                  <a:pt x="7673177" y="3713759"/>
                  <a:pt x="7756997" y="3759479"/>
                </a:cubicBezTo>
                <a:cubicBezTo>
                  <a:pt x="7764617" y="3764242"/>
                  <a:pt x="7770332" y="3767099"/>
                  <a:pt x="7777952" y="3771861"/>
                </a:cubicBezTo>
                <a:cubicBezTo>
                  <a:pt x="7783667" y="3774719"/>
                  <a:pt x="7791287" y="3777577"/>
                  <a:pt x="7797954" y="3782339"/>
                </a:cubicBezTo>
                <a:cubicBezTo>
                  <a:pt x="7866534" y="3792817"/>
                  <a:pt x="7906540" y="3838536"/>
                  <a:pt x="7919874" y="3894734"/>
                </a:cubicBezTo>
                <a:cubicBezTo>
                  <a:pt x="7921779" y="3902354"/>
                  <a:pt x="7922732" y="3909974"/>
                  <a:pt x="7924637" y="3919499"/>
                </a:cubicBezTo>
                <a:cubicBezTo>
                  <a:pt x="7937972" y="3954742"/>
                  <a:pt x="7922732" y="3989032"/>
                  <a:pt x="7924637" y="4023321"/>
                </a:cubicBezTo>
                <a:cubicBezTo>
                  <a:pt x="7924637" y="4030942"/>
                  <a:pt x="7924637" y="4036657"/>
                  <a:pt x="7927494" y="4044277"/>
                </a:cubicBezTo>
                <a:cubicBezTo>
                  <a:pt x="7925590" y="4049992"/>
                  <a:pt x="7926542" y="4056659"/>
                  <a:pt x="7928447" y="4060469"/>
                </a:cubicBezTo>
                <a:moveTo>
                  <a:pt x="6504" y="4409084"/>
                </a:moveTo>
                <a:lnTo>
                  <a:pt x="9362" y="4439564"/>
                </a:lnTo>
                <a:lnTo>
                  <a:pt x="7980834" y="4439564"/>
                </a:lnTo>
                <a:cubicBezTo>
                  <a:pt x="7986549" y="4439564"/>
                  <a:pt x="7993217" y="4439564"/>
                  <a:pt x="7997979" y="4439564"/>
                </a:cubicBezTo>
                <a:cubicBezTo>
                  <a:pt x="8017982" y="4441469"/>
                  <a:pt x="8036079" y="4441469"/>
                  <a:pt x="8056082" y="4441469"/>
                </a:cubicBezTo>
                <a:cubicBezTo>
                  <a:pt x="8061797" y="4441469"/>
                  <a:pt x="8068465" y="4441469"/>
                  <a:pt x="8074179" y="4441469"/>
                </a:cubicBezTo>
                <a:cubicBezTo>
                  <a:pt x="8121804" y="4443374"/>
                  <a:pt x="8178954" y="4454804"/>
                  <a:pt x="8198957" y="4435754"/>
                </a:cubicBezTo>
                <a:cubicBezTo>
                  <a:pt x="8292302" y="4308119"/>
                  <a:pt x="8113232" y="4247159"/>
                  <a:pt x="8044652" y="4158577"/>
                </a:cubicBezTo>
                <a:cubicBezTo>
                  <a:pt x="8039890" y="4152861"/>
                  <a:pt x="8034174" y="4146194"/>
                  <a:pt x="8029412" y="4138574"/>
                </a:cubicBezTo>
                <a:cubicBezTo>
                  <a:pt x="8023697" y="4132859"/>
                  <a:pt x="8018934" y="4125239"/>
                  <a:pt x="8014172" y="4118571"/>
                </a:cubicBezTo>
                <a:cubicBezTo>
                  <a:pt x="8008457" y="4112857"/>
                  <a:pt x="8003694" y="4106189"/>
                  <a:pt x="7998932" y="4100474"/>
                </a:cubicBezTo>
                <a:cubicBezTo>
                  <a:pt x="7986549" y="4080471"/>
                  <a:pt x="7977977" y="4057611"/>
                  <a:pt x="7971309" y="4031894"/>
                </a:cubicBezTo>
                <a:cubicBezTo>
                  <a:pt x="7969404" y="4024274"/>
                  <a:pt x="7968452" y="4014749"/>
                  <a:pt x="7968452" y="4006177"/>
                </a:cubicBezTo>
                <a:cubicBezTo>
                  <a:pt x="7966547" y="3998557"/>
                  <a:pt x="7966547" y="3992842"/>
                  <a:pt x="7966547" y="3985221"/>
                </a:cubicBezTo>
                <a:cubicBezTo>
                  <a:pt x="7966547" y="3977602"/>
                  <a:pt x="7968452" y="3968077"/>
                  <a:pt x="7971309" y="3960457"/>
                </a:cubicBezTo>
                <a:cubicBezTo>
                  <a:pt x="7974167" y="3949979"/>
                  <a:pt x="7976072" y="3940454"/>
                  <a:pt x="7976072" y="3931882"/>
                </a:cubicBezTo>
                <a:cubicBezTo>
                  <a:pt x="7986549" y="3835679"/>
                  <a:pt x="7928447" y="3760432"/>
                  <a:pt x="7828434" y="3749002"/>
                </a:cubicBezTo>
                <a:cubicBezTo>
                  <a:pt x="7820815" y="3746144"/>
                  <a:pt x="7811290" y="3743286"/>
                  <a:pt x="7803669" y="3739477"/>
                </a:cubicBezTo>
                <a:cubicBezTo>
                  <a:pt x="7788429" y="3731857"/>
                  <a:pt x="7773190" y="3724236"/>
                  <a:pt x="7757949" y="3713759"/>
                </a:cubicBezTo>
                <a:cubicBezTo>
                  <a:pt x="7752234" y="3700424"/>
                  <a:pt x="7739852" y="3686136"/>
                  <a:pt x="7739852" y="3672802"/>
                </a:cubicBezTo>
                <a:cubicBezTo>
                  <a:pt x="7735090" y="3625177"/>
                  <a:pt x="7745567" y="3578504"/>
                  <a:pt x="7750329" y="3532784"/>
                </a:cubicBezTo>
                <a:cubicBezTo>
                  <a:pt x="7752234" y="3515639"/>
                  <a:pt x="7753187" y="3500399"/>
                  <a:pt x="7752234" y="3485159"/>
                </a:cubicBezTo>
                <a:cubicBezTo>
                  <a:pt x="7752234" y="3477539"/>
                  <a:pt x="7752234" y="3469919"/>
                  <a:pt x="7750329" y="3462299"/>
                </a:cubicBezTo>
                <a:cubicBezTo>
                  <a:pt x="7748424" y="3456584"/>
                  <a:pt x="7745567" y="3448964"/>
                  <a:pt x="7744615" y="3442296"/>
                </a:cubicBezTo>
                <a:cubicBezTo>
                  <a:pt x="7700799" y="3375621"/>
                  <a:pt x="7635077" y="3322282"/>
                  <a:pt x="7637934" y="3232746"/>
                </a:cubicBezTo>
                <a:cubicBezTo>
                  <a:pt x="7636029" y="3223221"/>
                  <a:pt x="7633172" y="3214649"/>
                  <a:pt x="7630315" y="3205124"/>
                </a:cubicBezTo>
                <a:cubicBezTo>
                  <a:pt x="7627457" y="3187979"/>
                  <a:pt x="7622694" y="3172739"/>
                  <a:pt x="7619837" y="3157499"/>
                </a:cubicBezTo>
                <a:cubicBezTo>
                  <a:pt x="7616979" y="3140354"/>
                  <a:pt x="7614122" y="3125114"/>
                  <a:pt x="7610312" y="3108921"/>
                </a:cubicBezTo>
                <a:cubicBezTo>
                  <a:pt x="7620790" y="2978429"/>
                  <a:pt x="7476009" y="2964142"/>
                  <a:pt x="7386474" y="2987002"/>
                </a:cubicBezTo>
                <a:cubicBezTo>
                  <a:pt x="7378854" y="2988907"/>
                  <a:pt x="7371234" y="2989859"/>
                  <a:pt x="7363615" y="2991764"/>
                </a:cubicBezTo>
                <a:cubicBezTo>
                  <a:pt x="7310274" y="2996527"/>
                  <a:pt x="7259792" y="2966999"/>
                  <a:pt x="7214072" y="2991764"/>
                </a:cubicBezTo>
                <a:cubicBezTo>
                  <a:pt x="7140729" y="3031769"/>
                  <a:pt x="7206452" y="3119399"/>
                  <a:pt x="7196927" y="3189884"/>
                </a:cubicBezTo>
                <a:cubicBezTo>
                  <a:pt x="7192165" y="3195599"/>
                  <a:pt x="7186449" y="3200361"/>
                  <a:pt x="7181687" y="3205124"/>
                </a:cubicBezTo>
                <a:cubicBezTo>
                  <a:pt x="7128347" y="3246082"/>
                  <a:pt x="7041669" y="3237509"/>
                  <a:pt x="6980709" y="3205124"/>
                </a:cubicBezTo>
                <a:cubicBezTo>
                  <a:pt x="6973090" y="3202267"/>
                  <a:pt x="6965469" y="3199409"/>
                  <a:pt x="6957849" y="3195599"/>
                </a:cubicBezTo>
                <a:cubicBezTo>
                  <a:pt x="6930227" y="3186074"/>
                  <a:pt x="6902604" y="3182264"/>
                  <a:pt x="6871172" y="3187979"/>
                </a:cubicBezTo>
                <a:cubicBezTo>
                  <a:pt x="6865457" y="3189884"/>
                  <a:pt x="6858790" y="3190836"/>
                  <a:pt x="6851169" y="3193694"/>
                </a:cubicBezTo>
                <a:cubicBezTo>
                  <a:pt x="6773065" y="3199409"/>
                  <a:pt x="6719724" y="3146069"/>
                  <a:pt x="6647334" y="3132734"/>
                </a:cubicBezTo>
                <a:cubicBezTo>
                  <a:pt x="6641619" y="3129877"/>
                  <a:pt x="6636857" y="3122257"/>
                  <a:pt x="6633999" y="3115589"/>
                </a:cubicBezTo>
                <a:cubicBezTo>
                  <a:pt x="6629237" y="3105111"/>
                  <a:pt x="6629237" y="3085109"/>
                  <a:pt x="6629237" y="3071774"/>
                </a:cubicBezTo>
                <a:cubicBezTo>
                  <a:pt x="6629237" y="3068917"/>
                  <a:pt x="6631142" y="3066059"/>
                  <a:pt x="6631142" y="3062249"/>
                </a:cubicBezTo>
                <a:cubicBezTo>
                  <a:pt x="6641619" y="2996527"/>
                  <a:pt x="6727344" y="2970809"/>
                  <a:pt x="6707342" y="2896514"/>
                </a:cubicBezTo>
                <a:cubicBezTo>
                  <a:pt x="6687340" y="2835554"/>
                  <a:pt x="6610187" y="2822219"/>
                  <a:pt x="6552084" y="2806979"/>
                </a:cubicBezTo>
                <a:cubicBezTo>
                  <a:pt x="6544465" y="2802217"/>
                  <a:pt x="6538749" y="2797454"/>
                  <a:pt x="6532082" y="2793644"/>
                </a:cubicBezTo>
                <a:cubicBezTo>
                  <a:pt x="6514937" y="2778404"/>
                  <a:pt x="6504459" y="2760307"/>
                  <a:pt x="6507317" y="2734589"/>
                </a:cubicBezTo>
                <a:cubicBezTo>
                  <a:pt x="6507317" y="2732684"/>
                  <a:pt x="6507317" y="2731732"/>
                  <a:pt x="6505412" y="2729827"/>
                </a:cubicBezTo>
                <a:cubicBezTo>
                  <a:pt x="6490172" y="2663152"/>
                  <a:pt x="6436832" y="2632671"/>
                  <a:pt x="6391112" y="2597429"/>
                </a:cubicBezTo>
                <a:cubicBezTo>
                  <a:pt x="6385397" y="2591714"/>
                  <a:pt x="6377777" y="2586952"/>
                  <a:pt x="6371109" y="2580284"/>
                </a:cubicBezTo>
                <a:cubicBezTo>
                  <a:pt x="6325390" y="2545042"/>
                  <a:pt x="6305387" y="2491702"/>
                  <a:pt x="6285384" y="2438361"/>
                </a:cubicBezTo>
                <a:cubicBezTo>
                  <a:pt x="6280622" y="2428836"/>
                  <a:pt x="6275859" y="2420264"/>
                  <a:pt x="6273002" y="2410739"/>
                </a:cubicBezTo>
                <a:cubicBezTo>
                  <a:pt x="6252047" y="2366924"/>
                  <a:pt x="6229187" y="2325967"/>
                  <a:pt x="6209184" y="2284057"/>
                </a:cubicBezTo>
                <a:cubicBezTo>
                  <a:pt x="6204422" y="2274532"/>
                  <a:pt x="6199659" y="2266911"/>
                  <a:pt x="6195849" y="2259292"/>
                </a:cubicBezTo>
                <a:cubicBezTo>
                  <a:pt x="6172990" y="2219286"/>
                  <a:pt x="6152034" y="2178329"/>
                  <a:pt x="6142509" y="2131657"/>
                </a:cubicBezTo>
                <a:cubicBezTo>
                  <a:pt x="6140604" y="2122132"/>
                  <a:pt x="6139652" y="2113559"/>
                  <a:pt x="6137747" y="2104034"/>
                </a:cubicBezTo>
                <a:cubicBezTo>
                  <a:pt x="6132984" y="2065934"/>
                  <a:pt x="6134890" y="2026881"/>
                  <a:pt x="6127269" y="1992592"/>
                </a:cubicBezTo>
                <a:cubicBezTo>
                  <a:pt x="6125365" y="1990686"/>
                  <a:pt x="6124412" y="1989734"/>
                  <a:pt x="6124412" y="1986876"/>
                </a:cubicBezTo>
                <a:cubicBezTo>
                  <a:pt x="6107267" y="1953539"/>
                  <a:pt x="6083454" y="1932584"/>
                  <a:pt x="6103457" y="1877339"/>
                </a:cubicBezTo>
                <a:cubicBezTo>
                  <a:pt x="6109172" y="1864004"/>
                  <a:pt x="6095837" y="1844001"/>
                  <a:pt x="6086312" y="1828761"/>
                </a:cubicBezTo>
                <a:cubicBezTo>
                  <a:pt x="6080597" y="1815426"/>
                  <a:pt x="6071072" y="1803044"/>
                  <a:pt x="6063452" y="1790661"/>
                </a:cubicBezTo>
                <a:cubicBezTo>
                  <a:pt x="6008207" y="1705889"/>
                  <a:pt x="5939627" y="1622069"/>
                  <a:pt x="5949152" y="1512531"/>
                </a:cubicBezTo>
                <a:cubicBezTo>
                  <a:pt x="5947247" y="1499197"/>
                  <a:pt x="5946294" y="1484909"/>
                  <a:pt x="5944390" y="1472526"/>
                </a:cubicBezTo>
                <a:cubicBezTo>
                  <a:pt x="5936769" y="1419186"/>
                  <a:pt x="5924387" y="1370609"/>
                  <a:pt x="5892954" y="1326794"/>
                </a:cubicBezTo>
                <a:cubicBezTo>
                  <a:pt x="5883429" y="1314411"/>
                  <a:pt x="5872952" y="1302029"/>
                  <a:pt x="5860569" y="1290599"/>
                </a:cubicBezTo>
                <a:cubicBezTo>
                  <a:pt x="5851044" y="1282979"/>
                  <a:pt x="5842472" y="1275359"/>
                  <a:pt x="5832947" y="1269644"/>
                </a:cubicBezTo>
                <a:cubicBezTo>
                  <a:pt x="5846282" y="1277264"/>
                  <a:pt x="5858665" y="1277264"/>
                  <a:pt x="5872952" y="1284884"/>
                </a:cubicBezTo>
                <a:cubicBezTo>
                  <a:pt x="5862474" y="1282026"/>
                  <a:pt x="5852949" y="1279169"/>
                  <a:pt x="5842472" y="1275359"/>
                </a:cubicBezTo>
                <a:cubicBezTo>
                  <a:pt x="5753890" y="1202016"/>
                  <a:pt x="5623397" y="1156297"/>
                  <a:pt x="5554817" y="1061047"/>
                </a:cubicBezTo>
                <a:cubicBezTo>
                  <a:pt x="5549102" y="1053426"/>
                  <a:pt x="5544340" y="1045806"/>
                  <a:pt x="5539577" y="1038186"/>
                </a:cubicBezTo>
                <a:cubicBezTo>
                  <a:pt x="5557674" y="954366"/>
                  <a:pt x="5544340" y="874356"/>
                  <a:pt x="5472902" y="826731"/>
                </a:cubicBezTo>
                <a:cubicBezTo>
                  <a:pt x="5467187" y="821969"/>
                  <a:pt x="5462424" y="816254"/>
                  <a:pt x="5455757" y="809586"/>
                </a:cubicBezTo>
                <a:cubicBezTo>
                  <a:pt x="5425277" y="781964"/>
                  <a:pt x="5392892" y="755294"/>
                  <a:pt x="5350982" y="738149"/>
                </a:cubicBezTo>
                <a:cubicBezTo>
                  <a:pt x="5346219" y="735291"/>
                  <a:pt x="5340504" y="732434"/>
                  <a:pt x="5333837" y="728624"/>
                </a:cubicBezTo>
                <a:cubicBezTo>
                  <a:pt x="5318597" y="719099"/>
                  <a:pt x="5303357" y="710526"/>
                  <a:pt x="5288117" y="701001"/>
                </a:cubicBezTo>
                <a:cubicBezTo>
                  <a:pt x="5282402" y="696239"/>
                  <a:pt x="5275734" y="691476"/>
                  <a:pt x="5270019" y="688619"/>
                </a:cubicBezTo>
                <a:cubicBezTo>
                  <a:pt x="5256684" y="678141"/>
                  <a:pt x="5239540" y="668616"/>
                  <a:pt x="5221442" y="660996"/>
                </a:cubicBezTo>
                <a:cubicBezTo>
                  <a:pt x="5215727" y="658139"/>
                  <a:pt x="5209059" y="655281"/>
                  <a:pt x="5203344" y="653376"/>
                </a:cubicBezTo>
                <a:cubicBezTo>
                  <a:pt x="5195724" y="648614"/>
                  <a:pt x="5188104" y="645756"/>
                  <a:pt x="5178579" y="642899"/>
                </a:cubicBezTo>
                <a:cubicBezTo>
                  <a:pt x="5170959" y="640041"/>
                  <a:pt x="5163340" y="638136"/>
                  <a:pt x="5153815" y="635279"/>
                </a:cubicBezTo>
                <a:cubicBezTo>
                  <a:pt x="5103332" y="622896"/>
                  <a:pt x="4991890" y="629564"/>
                  <a:pt x="5009034" y="546696"/>
                </a:cubicBezTo>
                <a:cubicBezTo>
                  <a:pt x="5011892" y="539076"/>
                  <a:pt x="5016654" y="533361"/>
                  <a:pt x="5024274" y="528599"/>
                </a:cubicBezTo>
                <a:cubicBezTo>
                  <a:pt x="5033799" y="525741"/>
                  <a:pt x="5042372" y="523836"/>
                  <a:pt x="5049992" y="519074"/>
                </a:cubicBezTo>
                <a:cubicBezTo>
                  <a:pt x="5100474" y="493356"/>
                  <a:pt x="5112857" y="421919"/>
                  <a:pt x="5077615" y="386676"/>
                </a:cubicBezTo>
                <a:cubicBezTo>
                  <a:pt x="5024274" y="318096"/>
                  <a:pt x="4932834" y="325716"/>
                  <a:pt x="4876637" y="271424"/>
                </a:cubicBezTo>
                <a:cubicBezTo>
                  <a:pt x="4870922" y="266661"/>
                  <a:pt x="4864254" y="260946"/>
                  <a:pt x="4858539" y="254279"/>
                </a:cubicBezTo>
                <a:cubicBezTo>
                  <a:pt x="4835679" y="229514"/>
                  <a:pt x="4815677" y="202844"/>
                  <a:pt x="4803294" y="167601"/>
                </a:cubicBezTo>
                <a:cubicBezTo>
                  <a:pt x="4798532" y="158076"/>
                  <a:pt x="4795674" y="150456"/>
                  <a:pt x="4792817" y="141884"/>
                </a:cubicBezTo>
                <a:cubicBezTo>
                  <a:pt x="4787102" y="136169"/>
                  <a:pt x="4782339" y="129501"/>
                  <a:pt x="4775672" y="121881"/>
                </a:cubicBezTo>
                <a:cubicBezTo>
                  <a:pt x="4739477" y="83781"/>
                  <a:pt x="4696614" y="52349"/>
                  <a:pt x="4648037" y="25679"/>
                </a:cubicBezTo>
                <a:cubicBezTo>
                  <a:pt x="4640417" y="20916"/>
                  <a:pt x="4634702" y="16154"/>
                  <a:pt x="4627082" y="13296"/>
                </a:cubicBezTo>
                <a:cubicBezTo>
                  <a:pt x="4619462" y="8534"/>
                  <a:pt x="4611842" y="5676"/>
                  <a:pt x="4604222" y="2819"/>
                </a:cubicBezTo>
                <a:cubicBezTo>
                  <a:pt x="4492779" y="-18136"/>
                  <a:pt x="4401339" y="81876"/>
                  <a:pt x="4334664" y="165696"/>
                </a:cubicBezTo>
                <a:cubicBezTo>
                  <a:pt x="4328949" y="171411"/>
                  <a:pt x="4321329" y="178079"/>
                  <a:pt x="4311804" y="182841"/>
                </a:cubicBezTo>
                <a:cubicBezTo>
                  <a:pt x="4304184" y="187604"/>
                  <a:pt x="4294659" y="190461"/>
                  <a:pt x="4284182" y="192366"/>
                </a:cubicBezTo>
                <a:cubicBezTo>
                  <a:pt x="4276562" y="194271"/>
                  <a:pt x="4270847" y="197129"/>
                  <a:pt x="4264179" y="199986"/>
                </a:cubicBezTo>
                <a:cubicBezTo>
                  <a:pt x="4246082" y="207606"/>
                  <a:pt x="4228937" y="224751"/>
                  <a:pt x="4216554" y="251421"/>
                </a:cubicBezTo>
                <a:cubicBezTo>
                  <a:pt x="4211792" y="259041"/>
                  <a:pt x="4207029" y="266661"/>
                  <a:pt x="4203219" y="276186"/>
                </a:cubicBezTo>
                <a:cubicBezTo>
                  <a:pt x="4177502" y="332384"/>
                  <a:pt x="4163214" y="410489"/>
                  <a:pt x="4125114" y="454304"/>
                </a:cubicBezTo>
                <a:cubicBezTo>
                  <a:pt x="4119399" y="461924"/>
                  <a:pt x="4114637" y="469544"/>
                  <a:pt x="4107969" y="479069"/>
                </a:cubicBezTo>
                <a:cubicBezTo>
                  <a:pt x="4102254" y="488594"/>
                  <a:pt x="4095587" y="497166"/>
                  <a:pt x="4089872" y="504786"/>
                </a:cubicBezTo>
                <a:cubicBezTo>
                  <a:pt x="4057487" y="548601"/>
                  <a:pt x="4011767" y="494309"/>
                  <a:pt x="3972714" y="529551"/>
                </a:cubicBezTo>
                <a:cubicBezTo>
                  <a:pt x="3926994" y="569556"/>
                  <a:pt x="3932709" y="677189"/>
                  <a:pt x="3848889" y="669569"/>
                </a:cubicBezTo>
                <a:cubicBezTo>
                  <a:pt x="3843174" y="669569"/>
                  <a:pt x="3836507" y="667664"/>
                  <a:pt x="3831744" y="667664"/>
                </a:cubicBezTo>
                <a:cubicBezTo>
                  <a:pt x="3813647" y="664806"/>
                  <a:pt x="3798407" y="661949"/>
                  <a:pt x="3783167" y="658139"/>
                </a:cubicBezTo>
                <a:cubicBezTo>
                  <a:pt x="3773642" y="656234"/>
                  <a:pt x="3765069" y="653376"/>
                  <a:pt x="3755544" y="650519"/>
                </a:cubicBezTo>
                <a:cubicBezTo>
                  <a:pt x="3740304" y="637184"/>
                  <a:pt x="3725064" y="624801"/>
                  <a:pt x="3707919" y="614324"/>
                </a:cubicBezTo>
                <a:cubicBezTo>
                  <a:pt x="3698394" y="608609"/>
                  <a:pt x="3690774" y="603846"/>
                  <a:pt x="3683154" y="597179"/>
                </a:cubicBezTo>
                <a:cubicBezTo>
                  <a:pt x="3649817" y="561936"/>
                  <a:pt x="3683154" y="493356"/>
                  <a:pt x="3629814" y="487641"/>
                </a:cubicBezTo>
                <a:cubicBezTo>
                  <a:pt x="3558377" y="487641"/>
                  <a:pt x="3498369" y="540981"/>
                  <a:pt x="3425979" y="554316"/>
                </a:cubicBezTo>
                <a:cubicBezTo>
                  <a:pt x="3420264" y="554316"/>
                  <a:pt x="3413597" y="554316"/>
                  <a:pt x="3407882" y="552411"/>
                </a:cubicBezTo>
                <a:cubicBezTo>
                  <a:pt x="3387879" y="547649"/>
                  <a:pt x="3367877" y="537171"/>
                  <a:pt x="3349779" y="527646"/>
                </a:cubicBezTo>
                <a:cubicBezTo>
                  <a:pt x="3340254" y="521931"/>
                  <a:pt x="3331682" y="515264"/>
                  <a:pt x="3322157" y="510501"/>
                </a:cubicBezTo>
                <a:cubicBezTo>
                  <a:pt x="3312632" y="505739"/>
                  <a:pt x="3302154" y="502881"/>
                  <a:pt x="3291677" y="502881"/>
                </a:cubicBezTo>
                <a:cubicBezTo>
                  <a:pt x="3245957" y="502881"/>
                  <a:pt x="3220239" y="553364"/>
                  <a:pt x="3186902" y="650519"/>
                </a:cubicBezTo>
                <a:cubicBezTo>
                  <a:pt x="3174519" y="690524"/>
                  <a:pt x="3164042" y="721956"/>
                  <a:pt x="3154517" y="747674"/>
                </a:cubicBezTo>
                <a:cubicBezTo>
                  <a:pt x="3151659" y="753389"/>
                  <a:pt x="3149754" y="760056"/>
                  <a:pt x="3146897" y="765771"/>
                </a:cubicBezTo>
                <a:cubicBezTo>
                  <a:pt x="3129752" y="829589"/>
                  <a:pt x="3072602" y="842924"/>
                  <a:pt x="3044979" y="896264"/>
                </a:cubicBezTo>
                <a:cubicBezTo>
                  <a:pt x="3019262" y="977226"/>
                  <a:pt x="3064982" y="1092479"/>
                  <a:pt x="2986877" y="1151534"/>
                </a:cubicBezTo>
                <a:cubicBezTo>
                  <a:pt x="2981162" y="1154391"/>
                  <a:pt x="2974494" y="1157249"/>
                  <a:pt x="2968779" y="1161059"/>
                </a:cubicBezTo>
                <a:cubicBezTo>
                  <a:pt x="2963064" y="1165822"/>
                  <a:pt x="2958302" y="1168679"/>
                  <a:pt x="2953539" y="1173441"/>
                </a:cubicBezTo>
                <a:cubicBezTo>
                  <a:pt x="2945919" y="1182966"/>
                  <a:pt x="2941157" y="1191539"/>
                  <a:pt x="2936394" y="1202016"/>
                </a:cubicBezTo>
                <a:cubicBezTo>
                  <a:pt x="2913534" y="1342034"/>
                  <a:pt x="2873529" y="1475384"/>
                  <a:pt x="2896389" y="1620164"/>
                </a:cubicBezTo>
                <a:cubicBezTo>
                  <a:pt x="2896389" y="1635404"/>
                  <a:pt x="2894484" y="1652549"/>
                  <a:pt x="2893532" y="1668742"/>
                </a:cubicBezTo>
                <a:cubicBezTo>
                  <a:pt x="2893532" y="1676361"/>
                  <a:pt x="2891627" y="1685886"/>
                  <a:pt x="2891627" y="1693506"/>
                </a:cubicBezTo>
                <a:cubicBezTo>
                  <a:pt x="2889722" y="1703031"/>
                  <a:pt x="2888769" y="1710651"/>
                  <a:pt x="2886864" y="1719224"/>
                </a:cubicBezTo>
                <a:cubicBezTo>
                  <a:pt x="2873529" y="1766849"/>
                  <a:pt x="2841144" y="1805901"/>
                  <a:pt x="2797329" y="1807806"/>
                </a:cubicBezTo>
                <a:cubicBezTo>
                  <a:pt x="2789709" y="1809711"/>
                  <a:pt x="2782089" y="1809711"/>
                  <a:pt x="2772564" y="1807806"/>
                </a:cubicBezTo>
                <a:cubicBezTo>
                  <a:pt x="2764944" y="1809711"/>
                  <a:pt x="2755419" y="1809711"/>
                  <a:pt x="2746847" y="1809711"/>
                </a:cubicBezTo>
                <a:cubicBezTo>
                  <a:pt x="2710652" y="1809711"/>
                  <a:pt x="2672552" y="1803997"/>
                  <a:pt x="2638262" y="1800186"/>
                </a:cubicBezTo>
                <a:cubicBezTo>
                  <a:pt x="2628737" y="1798281"/>
                  <a:pt x="2618259" y="1797329"/>
                  <a:pt x="2607782" y="1795424"/>
                </a:cubicBezTo>
                <a:cubicBezTo>
                  <a:pt x="2559204" y="1789709"/>
                  <a:pt x="2510627" y="1789709"/>
                  <a:pt x="2470622" y="1820189"/>
                </a:cubicBezTo>
                <a:cubicBezTo>
                  <a:pt x="2464907" y="1825904"/>
                  <a:pt x="2458239" y="1830667"/>
                  <a:pt x="2452524" y="1837334"/>
                </a:cubicBezTo>
                <a:cubicBezTo>
                  <a:pt x="2434427" y="1855431"/>
                  <a:pt x="2419187" y="1878292"/>
                  <a:pt x="2403947" y="1904009"/>
                </a:cubicBezTo>
                <a:cubicBezTo>
                  <a:pt x="2399184" y="1909724"/>
                  <a:pt x="2396327" y="1917344"/>
                  <a:pt x="2391564" y="1924011"/>
                </a:cubicBezTo>
                <a:cubicBezTo>
                  <a:pt x="2385849" y="1960206"/>
                  <a:pt x="2371562" y="2001164"/>
                  <a:pt x="2350607" y="2036406"/>
                </a:cubicBezTo>
                <a:cubicBezTo>
                  <a:pt x="2345844" y="2042122"/>
                  <a:pt x="2341082" y="2049742"/>
                  <a:pt x="2337272" y="2056409"/>
                </a:cubicBezTo>
                <a:cubicBezTo>
                  <a:pt x="2316317" y="2104034"/>
                  <a:pt x="2268692" y="2138324"/>
                  <a:pt x="2225829" y="2165947"/>
                </a:cubicBezTo>
                <a:cubicBezTo>
                  <a:pt x="2218209" y="2170709"/>
                  <a:pt x="2210589" y="2176424"/>
                  <a:pt x="2202969" y="2181186"/>
                </a:cubicBezTo>
                <a:cubicBezTo>
                  <a:pt x="2147724" y="2221192"/>
                  <a:pt x="2105814" y="2262149"/>
                  <a:pt x="2122007" y="2348827"/>
                </a:cubicBezTo>
                <a:cubicBezTo>
                  <a:pt x="2120102" y="2356447"/>
                  <a:pt x="2119149" y="2364067"/>
                  <a:pt x="2117244" y="2371686"/>
                </a:cubicBezTo>
                <a:cubicBezTo>
                  <a:pt x="2048664" y="2467889"/>
                  <a:pt x="1957224" y="2578379"/>
                  <a:pt x="1847687" y="2619336"/>
                </a:cubicBezTo>
                <a:cubicBezTo>
                  <a:pt x="1838162" y="2622194"/>
                  <a:pt x="1829589" y="2625052"/>
                  <a:pt x="1820064" y="2628861"/>
                </a:cubicBezTo>
                <a:cubicBezTo>
                  <a:pt x="1806729" y="2631719"/>
                  <a:pt x="1789584" y="2636482"/>
                  <a:pt x="1774344" y="2638386"/>
                </a:cubicBezTo>
                <a:cubicBezTo>
                  <a:pt x="1766724" y="2640292"/>
                  <a:pt x="1759104" y="2641244"/>
                  <a:pt x="1751484" y="2641244"/>
                </a:cubicBezTo>
                <a:cubicBezTo>
                  <a:pt x="1730529" y="2650769"/>
                  <a:pt x="1710527" y="2644102"/>
                  <a:pt x="1696239" y="2630767"/>
                </a:cubicBezTo>
                <a:cubicBezTo>
                  <a:pt x="1688619" y="2626004"/>
                  <a:pt x="1682904" y="2620289"/>
                  <a:pt x="1678142" y="2612669"/>
                </a:cubicBezTo>
                <a:cubicBezTo>
                  <a:pt x="1650519" y="2436457"/>
                  <a:pt x="1520027" y="2428836"/>
                  <a:pt x="1390487" y="2501227"/>
                </a:cubicBezTo>
                <a:cubicBezTo>
                  <a:pt x="1380962" y="2503132"/>
                  <a:pt x="1370484" y="2503132"/>
                  <a:pt x="1361912" y="2501227"/>
                </a:cubicBezTo>
                <a:cubicBezTo>
                  <a:pt x="1296189" y="2491702"/>
                  <a:pt x="1249517" y="2417407"/>
                  <a:pt x="1197129" y="2442172"/>
                </a:cubicBezTo>
                <a:cubicBezTo>
                  <a:pt x="1176174" y="2454554"/>
                  <a:pt x="1160934" y="2470746"/>
                  <a:pt x="1148552" y="2489796"/>
                </a:cubicBezTo>
                <a:cubicBezTo>
                  <a:pt x="1142837" y="2500274"/>
                  <a:pt x="1138074" y="2509799"/>
                  <a:pt x="1133312" y="2520277"/>
                </a:cubicBezTo>
                <a:cubicBezTo>
                  <a:pt x="1130454" y="2567902"/>
                  <a:pt x="1115214" y="2601239"/>
                  <a:pt x="1093307" y="2626957"/>
                </a:cubicBezTo>
                <a:cubicBezTo>
                  <a:pt x="1088544" y="2631719"/>
                  <a:pt x="1082829" y="2636482"/>
                  <a:pt x="1078067" y="2640292"/>
                </a:cubicBezTo>
                <a:cubicBezTo>
                  <a:pt x="1072352" y="2647911"/>
                  <a:pt x="1067589" y="2655532"/>
                  <a:pt x="1062827" y="2663152"/>
                </a:cubicBezTo>
                <a:cubicBezTo>
                  <a:pt x="1058064" y="2670771"/>
                  <a:pt x="1053302" y="2678392"/>
                  <a:pt x="1049492" y="2686011"/>
                </a:cubicBezTo>
                <a:cubicBezTo>
                  <a:pt x="1047587" y="2696489"/>
                  <a:pt x="1046634" y="2704109"/>
                  <a:pt x="1041872" y="2713634"/>
                </a:cubicBezTo>
                <a:cubicBezTo>
                  <a:pt x="1039014" y="2721254"/>
                  <a:pt x="1034252" y="2726969"/>
                  <a:pt x="1029489" y="2733636"/>
                </a:cubicBezTo>
                <a:cubicBezTo>
                  <a:pt x="1004724" y="2759354"/>
                  <a:pt x="980912" y="2786977"/>
                  <a:pt x="965672" y="2815552"/>
                </a:cubicBezTo>
                <a:cubicBezTo>
                  <a:pt x="962814" y="2823171"/>
                  <a:pt x="959957" y="2830792"/>
                  <a:pt x="958052" y="2838411"/>
                </a:cubicBezTo>
                <a:cubicBezTo>
                  <a:pt x="960909" y="2896514"/>
                  <a:pt x="998057" y="2947949"/>
                  <a:pt x="991389" y="2998432"/>
                </a:cubicBezTo>
                <a:cubicBezTo>
                  <a:pt x="989484" y="3007957"/>
                  <a:pt x="986627" y="3015577"/>
                  <a:pt x="983769" y="3024149"/>
                </a:cubicBezTo>
                <a:cubicBezTo>
                  <a:pt x="960909" y="3075584"/>
                  <a:pt x="940907" y="3124161"/>
                  <a:pt x="912332" y="3173692"/>
                </a:cubicBezTo>
                <a:cubicBezTo>
                  <a:pt x="907569" y="3181311"/>
                  <a:pt x="904712" y="3190836"/>
                  <a:pt x="899949" y="3198457"/>
                </a:cubicBezTo>
                <a:cubicBezTo>
                  <a:pt x="878994" y="3254654"/>
                  <a:pt x="875184" y="3318471"/>
                  <a:pt x="886614" y="3379432"/>
                </a:cubicBezTo>
                <a:cubicBezTo>
                  <a:pt x="888519" y="3387052"/>
                  <a:pt x="889472" y="3396577"/>
                  <a:pt x="892329" y="3405149"/>
                </a:cubicBezTo>
                <a:cubicBezTo>
                  <a:pt x="915189" y="3448011"/>
                  <a:pt x="915189" y="3488969"/>
                  <a:pt x="884709" y="3522307"/>
                </a:cubicBezTo>
                <a:cubicBezTo>
                  <a:pt x="878994" y="3528021"/>
                  <a:pt x="874232" y="3532784"/>
                  <a:pt x="866612" y="3537546"/>
                </a:cubicBezTo>
                <a:cubicBezTo>
                  <a:pt x="826607" y="3563264"/>
                  <a:pt x="765647" y="3573742"/>
                  <a:pt x="717069" y="3590886"/>
                </a:cubicBezTo>
                <a:cubicBezTo>
                  <a:pt x="709449" y="3592792"/>
                  <a:pt x="701829" y="3595649"/>
                  <a:pt x="696114" y="3598507"/>
                </a:cubicBezTo>
                <a:cubicBezTo>
                  <a:pt x="673254" y="3603269"/>
                  <a:pt x="650394" y="3608032"/>
                  <a:pt x="629439" y="3613746"/>
                </a:cubicBezTo>
                <a:cubicBezTo>
                  <a:pt x="621819" y="3615652"/>
                  <a:pt x="614199" y="3616604"/>
                  <a:pt x="606579" y="3619461"/>
                </a:cubicBezTo>
                <a:cubicBezTo>
                  <a:pt x="578004" y="3637559"/>
                  <a:pt x="547524" y="3652799"/>
                  <a:pt x="517044" y="3665182"/>
                </a:cubicBezTo>
                <a:cubicBezTo>
                  <a:pt x="507519" y="3668039"/>
                  <a:pt x="499899" y="3670896"/>
                  <a:pt x="492279" y="3674707"/>
                </a:cubicBezTo>
                <a:cubicBezTo>
                  <a:pt x="429414" y="3684232"/>
                  <a:pt x="403697" y="3751859"/>
                  <a:pt x="396077" y="3811867"/>
                </a:cubicBezTo>
                <a:cubicBezTo>
                  <a:pt x="396077" y="3852824"/>
                  <a:pt x="337022" y="3847109"/>
                  <a:pt x="317972" y="3878542"/>
                </a:cubicBezTo>
                <a:cubicBezTo>
                  <a:pt x="312257" y="3886161"/>
                  <a:pt x="307494" y="3893782"/>
                  <a:pt x="302732" y="3901402"/>
                </a:cubicBezTo>
                <a:cubicBezTo>
                  <a:pt x="238914" y="4049039"/>
                  <a:pt x="178907" y="4182389"/>
                  <a:pt x="31269" y="4257637"/>
                </a:cubicBezTo>
                <a:cubicBezTo>
                  <a:pt x="26507" y="4263352"/>
                  <a:pt x="21744" y="4270019"/>
                  <a:pt x="17934" y="4277639"/>
                </a:cubicBezTo>
                <a:cubicBezTo>
                  <a:pt x="8409" y="4292879"/>
                  <a:pt x="4599" y="4310024"/>
                  <a:pt x="789" y="4329074"/>
                </a:cubicBezTo>
                <a:cubicBezTo>
                  <a:pt x="-1116" y="4346219"/>
                  <a:pt x="789" y="4362412"/>
                  <a:pt x="2694" y="4376699"/>
                </a:cubicBezTo>
                <a:cubicBezTo>
                  <a:pt x="5552" y="4391939"/>
                  <a:pt x="5552" y="4403369"/>
                  <a:pt x="6504" y="4409084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7A63AC-74A1-45AE-8644-DAAE7C185D83}"/>
              </a:ext>
            </a:extLst>
          </p:cNvPr>
          <p:cNvGrpSpPr/>
          <p:nvPr/>
        </p:nvGrpSpPr>
        <p:grpSpPr>
          <a:xfrm>
            <a:off x="692028" y="1719486"/>
            <a:ext cx="2734154" cy="1068786"/>
            <a:chOff x="270023" y="1671304"/>
            <a:chExt cx="2279585" cy="10794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C06133-B1DA-45BB-B9AF-99D3A57120F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7FF90B-EA6B-4B16-AB54-F373F8ABC2C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578C6-F656-479C-962F-54DE1644824F}"/>
              </a:ext>
            </a:extLst>
          </p:cNvPr>
          <p:cNvGrpSpPr/>
          <p:nvPr/>
        </p:nvGrpSpPr>
        <p:grpSpPr>
          <a:xfrm>
            <a:off x="692028" y="3687061"/>
            <a:ext cx="2734154" cy="1068786"/>
            <a:chOff x="270023" y="1671304"/>
            <a:chExt cx="2279585" cy="10794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1BA121-1FED-4476-995D-A46C9728D91A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E7DEE4-DC39-4269-B678-D4D585BF7024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D37793-87F2-41D4-B682-5DD87D270D5D}"/>
              </a:ext>
            </a:extLst>
          </p:cNvPr>
          <p:cNvGrpSpPr/>
          <p:nvPr/>
        </p:nvGrpSpPr>
        <p:grpSpPr>
          <a:xfrm>
            <a:off x="692028" y="5006832"/>
            <a:ext cx="2734154" cy="1068786"/>
            <a:chOff x="270023" y="1671304"/>
            <a:chExt cx="2279585" cy="10794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42E768-DBD8-40DD-BFE2-54CA67C26CF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907AB2-E700-4A3A-9A5F-9516B54E3BBF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9FD570-84EA-4A06-BC7A-1F18E174F00F}"/>
              </a:ext>
            </a:extLst>
          </p:cNvPr>
          <p:cNvGrpSpPr/>
          <p:nvPr/>
        </p:nvGrpSpPr>
        <p:grpSpPr>
          <a:xfrm>
            <a:off x="8765817" y="1719486"/>
            <a:ext cx="2734154" cy="1068786"/>
            <a:chOff x="270023" y="1671304"/>
            <a:chExt cx="2279585" cy="10794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67CEF1-6946-4DA4-85AF-EB319DB6CC79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FEE73B-04E2-438E-86B5-150BC50A6FB4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57D5F8-9F76-4516-839D-D40AA803C0C9}"/>
              </a:ext>
            </a:extLst>
          </p:cNvPr>
          <p:cNvGrpSpPr/>
          <p:nvPr/>
        </p:nvGrpSpPr>
        <p:grpSpPr>
          <a:xfrm>
            <a:off x="8765817" y="3687061"/>
            <a:ext cx="2734154" cy="1068786"/>
            <a:chOff x="270023" y="1671304"/>
            <a:chExt cx="2279585" cy="1079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81063B-6B19-4F9F-99B5-8AAD434C860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C15E89-7F74-4633-BD2E-04FEDBED67A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A9EED4-AF03-4C1F-84AC-8F32D3E40A5B}"/>
              </a:ext>
            </a:extLst>
          </p:cNvPr>
          <p:cNvGrpSpPr/>
          <p:nvPr/>
        </p:nvGrpSpPr>
        <p:grpSpPr>
          <a:xfrm>
            <a:off x="8765817" y="5006832"/>
            <a:ext cx="2734154" cy="1068786"/>
            <a:chOff x="270023" y="1671304"/>
            <a:chExt cx="2279585" cy="10794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0CEBDD-EE6D-4D9C-9802-1021FAD732B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DE5A56-63FF-45F0-9675-97AED5936FDE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Connector 24">
            <a:extLst>
              <a:ext uri="{FF2B5EF4-FFF2-40B4-BE49-F238E27FC236}">
                <a16:creationId xmlns:a16="http://schemas.microsoft.com/office/drawing/2014/main" id="{61B89B4A-79B0-4D58-8E0E-B891EC48A309}"/>
              </a:ext>
            </a:extLst>
          </p:cNvPr>
          <p:cNvCxnSpPr>
            <a:cxnSpLocks/>
          </p:cNvCxnSpPr>
          <p:nvPr/>
        </p:nvCxnSpPr>
        <p:spPr>
          <a:xfrm>
            <a:off x="8134350" y="4162425"/>
            <a:ext cx="0" cy="1323975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>
            <a:extLst>
              <a:ext uri="{FF2B5EF4-FFF2-40B4-BE49-F238E27FC236}">
                <a16:creationId xmlns:a16="http://schemas.microsoft.com/office/drawing/2014/main" id="{8270D748-B08A-4D91-997B-B74B153AD1EE}"/>
              </a:ext>
            </a:extLst>
          </p:cNvPr>
          <p:cNvCxnSpPr>
            <a:cxnSpLocks/>
          </p:cNvCxnSpPr>
          <p:nvPr/>
        </p:nvCxnSpPr>
        <p:spPr>
          <a:xfrm>
            <a:off x="8134350" y="2352675"/>
            <a:ext cx="0" cy="786796"/>
          </a:xfrm>
          <a:prstGeom prst="line">
            <a:avLst/>
          </a:prstGeom>
          <a:ln w="15875">
            <a:solidFill>
              <a:schemeClr val="accent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9">
            <a:extLst>
              <a:ext uri="{FF2B5EF4-FFF2-40B4-BE49-F238E27FC236}">
                <a16:creationId xmlns:a16="http://schemas.microsoft.com/office/drawing/2014/main" id="{E9503EC3-D205-4F52-B10B-83999FC82AB9}"/>
              </a:ext>
            </a:extLst>
          </p:cNvPr>
          <p:cNvCxnSpPr>
            <a:cxnSpLocks/>
          </p:cNvCxnSpPr>
          <p:nvPr/>
        </p:nvCxnSpPr>
        <p:spPr>
          <a:xfrm>
            <a:off x="8134350" y="3139471"/>
            <a:ext cx="0" cy="1022954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CA8697BF-F94B-47BD-8478-5CBB83F1752B}"/>
              </a:ext>
            </a:extLst>
          </p:cNvPr>
          <p:cNvGrpSpPr/>
          <p:nvPr/>
        </p:nvGrpSpPr>
        <p:grpSpPr>
          <a:xfrm>
            <a:off x="498940" y="2244189"/>
            <a:ext cx="1572881" cy="4086215"/>
            <a:chOff x="4576730" y="542913"/>
            <a:chExt cx="3035397" cy="7885711"/>
          </a:xfrm>
          <a:solidFill>
            <a:schemeClr val="accent3"/>
          </a:solidFill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A1B1E25-FEF2-4952-A926-53A9A7E2B562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D931750-3B6C-40F1-B715-A1809B96B3FD}"/>
                </a:ext>
              </a:extLst>
            </p:cNvPr>
            <p:cNvSpPr/>
            <p:nvPr/>
          </p:nvSpPr>
          <p:spPr>
            <a:xfrm>
              <a:off x="4576730" y="542913"/>
              <a:ext cx="3035397" cy="3312214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BF245E9-AF0A-47D7-A230-C9C3DB3B7D01}"/>
              </a:ext>
            </a:extLst>
          </p:cNvPr>
          <p:cNvGrpSpPr/>
          <p:nvPr/>
        </p:nvGrpSpPr>
        <p:grpSpPr>
          <a:xfrm>
            <a:off x="1348049" y="3147617"/>
            <a:ext cx="1229642" cy="3182787"/>
            <a:chOff x="4568876" y="571845"/>
            <a:chExt cx="3035397" cy="7856779"/>
          </a:xfrm>
          <a:solidFill>
            <a:schemeClr val="accent3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1FFE936-3633-4702-95A4-517FFB4E46A8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530BFD43-EC93-4B26-94B1-575CC7B4E16E}"/>
                </a:ext>
              </a:extLst>
            </p:cNvPr>
            <p:cNvSpPr/>
            <p:nvPr/>
          </p:nvSpPr>
          <p:spPr>
            <a:xfrm>
              <a:off x="4568876" y="571845"/>
              <a:ext cx="3035397" cy="3312215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5BC6F6B-0B70-45A4-B2A0-22D03E9AD3FB}"/>
              </a:ext>
            </a:extLst>
          </p:cNvPr>
          <p:cNvGrpSpPr/>
          <p:nvPr/>
        </p:nvGrpSpPr>
        <p:grpSpPr>
          <a:xfrm>
            <a:off x="1949169" y="3874556"/>
            <a:ext cx="1052726" cy="2455848"/>
            <a:chOff x="3876122" y="701735"/>
            <a:chExt cx="3312213" cy="7726889"/>
          </a:xfrm>
          <a:solidFill>
            <a:schemeClr val="accent3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442A19E-8361-49BD-B276-B3850DE74721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372D8A9-E24A-4FE1-9B3A-95F708E880A7}"/>
                </a:ext>
              </a:extLst>
            </p:cNvPr>
            <p:cNvSpPr/>
            <p:nvPr/>
          </p:nvSpPr>
          <p:spPr>
            <a:xfrm rot="15501468">
              <a:off x="4014530" y="563327"/>
              <a:ext cx="3035398" cy="3312213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66A2A4C-9651-48BE-B8B6-66BE7B223692}"/>
              </a:ext>
            </a:extLst>
          </p:cNvPr>
          <p:cNvGrpSpPr/>
          <p:nvPr/>
        </p:nvGrpSpPr>
        <p:grpSpPr>
          <a:xfrm>
            <a:off x="3197175" y="4937624"/>
            <a:ext cx="1149938" cy="1416962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7FF3E5F5-5DB9-4E2B-95B5-91A8155B8D0D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Freeform: Shape 151">
              <a:extLst>
                <a:ext uri="{FF2B5EF4-FFF2-40B4-BE49-F238E27FC236}">
                  <a16:creationId xmlns:a16="http://schemas.microsoft.com/office/drawing/2014/main" id="{CCD79BD8-0660-43FE-870A-9387324AF4AA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F763A39-4918-4A20-900C-034515B8362E}"/>
              </a:ext>
            </a:extLst>
          </p:cNvPr>
          <p:cNvGrpSpPr/>
          <p:nvPr/>
        </p:nvGrpSpPr>
        <p:grpSpPr>
          <a:xfrm>
            <a:off x="5544110" y="4840899"/>
            <a:ext cx="1066000" cy="1513687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EDD4A87-3C8A-45C7-BA7C-671AD4F7A2F7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Freeform: Shape 149">
              <a:extLst>
                <a:ext uri="{FF2B5EF4-FFF2-40B4-BE49-F238E27FC236}">
                  <a16:creationId xmlns:a16="http://schemas.microsoft.com/office/drawing/2014/main" id="{E6D9D5AC-ECC7-412E-B7E6-0CCFFCBDEEC0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0DB7105-3A05-4DF1-9FE2-68A0DBC1E07F}"/>
              </a:ext>
            </a:extLst>
          </p:cNvPr>
          <p:cNvGrpSpPr/>
          <p:nvPr/>
        </p:nvGrpSpPr>
        <p:grpSpPr>
          <a:xfrm>
            <a:off x="4447172" y="4956119"/>
            <a:ext cx="996879" cy="1398467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3A9EE5D-5AC7-416D-918B-F2B32FA226A2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Freeform: Shape 147">
              <a:extLst>
                <a:ext uri="{FF2B5EF4-FFF2-40B4-BE49-F238E27FC236}">
                  <a16:creationId xmlns:a16="http://schemas.microsoft.com/office/drawing/2014/main" id="{520DF831-046F-433C-A9D4-6135D9D30229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058935C-B6CA-4DF8-A03A-FF5EFEEB69B1}"/>
              </a:ext>
            </a:extLst>
          </p:cNvPr>
          <p:cNvGrpSpPr/>
          <p:nvPr/>
        </p:nvGrpSpPr>
        <p:grpSpPr>
          <a:xfrm>
            <a:off x="6710170" y="4937624"/>
            <a:ext cx="1149938" cy="1416962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66E87F0-0BE4-49ED-A12F-C3674A161852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Freeform: Shape 151">
              <a:extLst>
                <a:ext uri="{FF2B5EF4-FFF2-40B4-BE49-F238E27FC236}">
                  <a16:creationId xmlns:a16="http://schemas.microsoft.com/office/drawing/2014/main" id="{C2E300B3-ACC2-48DF-9CE7-4F101A2C66C6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16045B2A-1ABA-4AB2-906F-A7E81C0A3C75}"/>
              </a:ext>
            </a:extLst>
          </p:cNvPr>
          <p:cNvSpPr/>
          <p:nvPr/>
        </p:nvSpPr>
        <p:spPr>
          <a:xfrm>
            <a:off x="0" y="6330404"/>
            <a:ext cx="12192000" cy="52759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4EB9A987-8CAF-4140-8D12-E1DE102D98E5}"/>
              </a:ext>
            </a:extLst>
          </p:cNvPr>
          <p:cNvGrpSpPr/>
          <p:nvPr/>
        </p:nvGrpSpPr>
        <p:grpSpPr>
          <a:xfrm>
            <a:off x="6294524" y="1608304"/>
            <a:ext cx="5121557" cy="699456"/>
            <a:chOff x="270023" y="1671304"/>
            <a:chExt cx="3384594" cy="706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3F5AF4-4DED-4ABE-B5EB-93751D9B726A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6889CC-0077-41B4-A82C-EF3645403CB5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7">
            <a:extLst>
              <a:ext uri="{FF2B5EF4-FFF2-40B4-BE49-F238E27FC236}">
                <a16:creationId xmlns:a16="http://schemas.microsoft.com/office/drawing/2014/main" id="{303FE50C-79F2-4777-901A-5BAF25BF1D86}"/>
              </a:ext>
            </a:extLst>
          </p:cNvPr>
          <p:cNvGrpSpPr/>
          <p:nvPr/>
        </p:nvGrpSpPr>
        <p:grpSpPr>
          <a:xfrm>
            <a:off x="6294524" y="2419348"/>
            <a:ext cx="5121557" cy="699456"/>
            <a:chOff x="270023" y="1671304"/>
            <a:chExt cx="3384594" cy="706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147A53-ED3C-4038-AB4E-D657646B2E9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F51316-7234-4FB3-944C-27DA4A0B855A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80">
            <a:extLst>
              <a:ext uri="{FF2B5EF4-FFF2-40B4-BE49-F238E27FC236}">
                <a16:creationId xmlns:a16="http://schemas.microsoft.com/office/drawing/2014/main" id="{FEF1A6F5-7477-49B3-B9DE-82BD02C8F31D}"/>
              </a:ext>
            </a:extLst>
          </p:cNvPr>
          <p:cNvGrpSpPr/>
          <p:nvPr/>
        </p:nvGrpSpPr>
        <p:grpSpPr>
          <a:xfrm>
            <a:off x="6294524" y="3230392"/>
            <a:ext cx="5121557" cy="699456"/>
            <a:chOff x="270023" y="1671304"/>
            <a:chExt cx="3384594" cy="706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482822-A224-4766-84EE-C516C30683B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289F17-D54A-4EDA-9FC9-4510C124E228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3">
            <a:extLst>
              <a:ext uri="{FF2B5EF4-FFF2-40B4-BE49-F238E27FC236}">
                <a16:creationId xmlns:a16="http://schemas.microsoft.com/office/drawing/2014/main" id="{4EDEE4D2-6973-4321-9117-7672C42192C5}"/>
              </a:ext>
            </a:extLst>
          </p:cNvPr>
          <p:cNvGrpSpPr/>
          <p:nvPr/>
        </p:nvGrpSpPr>
        <p:grpSpPr>
          <a:xfrm>
            <a:off x="6294524" y="4041436"/>
            <a:ext cx="5121557" cy="699456"/>
            <a:chOff x="270023" y="1671304"/>
            <a:chExt cx="3384594" cy="706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16382C-D4CE-465C-949D-973D4C84647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CC21DA-92A7-42A5-9A7D-C0A2BC3A8B2F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154FE28-8A86-4D5D-A27D-D1ACA411BA91}"/>
              </a:ext>
            </a:extLst>
          </p:cNvPr>
          <p:cNvSpPr txBox="1"/>
          <p:nvPr/>
        </p:nvSpPr>
        <p:spPr>
          <a:xfrm>
            <a:off x="2105216" y="1577498"/>
            <a:ext cx="3807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59694A14-4DC7-4797-A628-38B345B03879}"/>
              </a:ext>
            </a:extLst>
          </p:cNvPr>
          <p:cNvSpPr/>
          <p:nvPr/>
        </p:nvSpPr>
        <p:spPr>
          <a:xfrm>
            <a:off x="7126534" y="514789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8C28A03F-4818-44C0-A528-10BBE6B3390A}"/>
              </a:ext>
            </a:extLst>
          </p:cNvPr>
          <p:cNvSpPr/>
          <p:nvPr/>
        </p:nvSpPr>
        <p:spPr>
          <a:xfrm>
            <a:off x="3649836" y="51533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652AEAE1-65D9-490E-8142-5486C6E3E530}"/>
              </a:ext>
            </a:extLst>
          </p:cNvPr>
          <p:cNvSpPr/>
          <p:nvPr/>
        </p:nvSpPr>
        <p:spPr>
          <a:xfrm rot="2700000">
            <a:off x="5920541" y="50403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0FC526C4-CD89-49ED-86CD-48EBAF84EC07}"/>
              </a:ext>
            </a:extLst>
          </p:cNvPr>
          <p:cNvSpPr/>
          <p:nvPr/>
        </p:nvSpPr>
        <p:spPr>
          <a:xfrm>
            <a:off x="4799774" y="514923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F67C86-9507-466F-963A-BE15CB9DFC36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4DC86-D390-4F81-81B8-BC069E9F5183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38E00-EAF9-401B-9C36-9C4BE9FFA7B6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A57EF-5B69-4424-BDB1-F23F720BD4ED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FCC657D4-E8AA-4531-9F8B-A81404843B18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200FD41-7782-4A31-9BB0-A9F6A1FC096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B53B859D-1260-4A0C-BFD5-B61CF0CF7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90952"/>
              </p:ext>
            </p:extLst>
          </p:nvPr>
        </p:nvGraphicFramePr>
        <p:xfrm>
          <a:off x="908012" y="2582274"/>
          <a:ext cx="10404230" cy="35824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802">
                <a:tc>
                  <a:txBody>
                    <a:bodyPr/>
                    <a:lstStyle/>
                    <a:p>
                      <a:pPr algn="l"/>
                      <a:endParaRPr lang="en-JM" sz="1600" b="0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DF2F1783-FDAB-42D2-BF86-4F776F274233}"/>
              </a:ext>
            </a:extLst>
          </p:cNvPr>
          <p:cNvGrpSpPr/>
          <p:nvPr/>
        </p:nvGrpSpPr>
        <p:grpSpPr>
          <a:xfrm>
            <a:off x="846874" y="1586119"/>
            <a:ext cx="10451241" cy="821058"/>
            <a:chOff x="846873" y="1663941"/>
            <a:chExt cx="10451241" cy="8210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666E71-B4BA-4330-B738-BE81CBED447A}"/>
                </a:ext>
              </a:extLst>
            </p:cNvPr>
            <p:cNvSpPr txBox="1"/>
            <p:nvPr/>
          </p:nvSpPr>
          <p:spPr>
            <a:xfrm>
              <a:off x="846873" y="2023334"/>
              <a:ext cx="1045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AD9AC0-3ACC-45AB-A9AD-2F2DC1F526BB}"/>
                </a:ext>
              </a:extLst>
            </p:cNvPr>
            <p:cNvSpPr txBox="1"/>
            <p:nvPr/>
          </p:nvSpPr>
          <p:spPr>
            <a:xfrm>
              <a:off x="846873" y="1663941"/>
              <a:ext cx="1045124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Add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1166BE7-0D95-4CDE-96EA-3C7431B20F3C}"/>
              </a:ext>
            </a:extLst>
          </p:cNvPr>
          <p:cNvGrpSpPr/>
          <p:nvPr/>
        </p:nvGrpSpPr>
        <p:grpSpPr>
          <a:xfrm>
            <a:off x="972710" y="1422008"/>
            <a:ext cx="951589" cy="2219912"/>
            <a:chOff x="9972642" y="3618180"/>
            <a:chExt cx="951589" cy="2219912"/>
          </a:xfrm>
          <a:effectLst>
            <a:outerShdw blurRad="508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EB9923B-4F0D-4CB6-BB42-36866C8190DD}"/>
                </a:ext>
              </a:extLst>
            </p:cNvPr>
            <p:cNvSpPr/>
            <p:nvPr/>
          </p:nvSpPr>
          <p:spPr>
            <a:xfrm>
              <a:off x="10479711" y="4147301"/>
              <a:ext cx="67113" cy="1690791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229C12C-DD8D-44EB-B368-5EDE45A28498}"/>
                </a:ext>
              </a:extLst>
            </p:cNvPr>
            <p:cNvSpPr/>
            <p:nvPr/>
          </p:nvSpPr>
          <p:spPr>
            <a:xfrm rot="15501468">
              <a:off x="10012406" y="3578416"/>
              <a:ext cx="872061" cy="951589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12A17359-66B4-442C-8697-6645FE7AF193}"/>
              </a:ext>
            </a:extLst>
          </p:cNvPr>
          <p:cNvSpPr/>
          <p:nvPr/>
        </p:nvSpPr>
        <p:spPr>
          <a:xfrm>
            <a:off x="2547465" y="2300689"/>
            <a:ext cx="355579" cy="1359243"/>
          </a:xfrm>
          <a:custGeom>
            <a:avLst/>
            <a:gdLst>
              <a:gd name="connsiteX0" fmla="*/ 526371 w 670809"/>
              <a:gd name="connsiteY0" fmla="*/ 1682922 h 2564248"/>
              <a:gd name="connsiteX1" fmla="*/ 526371 w 670809"/>
              <a:gd name="connsiteY1" fmla="*/ 2081807 h 2564248"/>
              <a:gd name="connsiteX2" fmla="*/ 599909 w 670809"/>
              <a:gd name="connsiteY2" fmla="*/ 2081807 h 2564248"/>
              <a:gd name="connsiteX3" fmla="*/ 599909 w 670809"/>
              <a:gd name="connsiteY3" fmla="*/ 1682922 h 2564248"/>
              <a:gd name="connsiteX4" fmla="*/ 412504 w 670809"/>
              <a:gd name="connsiteY4" fmla="*/ 1682922 h 2564248"/>
              <a:gd name="connsiteX5" fmla="*/ 412504 w 670809"/>
              <a:gd name="connsiteY5" fmla="*/ 2081807 h 2564248"/>
              <a:gd name="connsiteX6" fmla="*/ 486042 w 670809"/>
              <a:gd name="connsiteY6" fmla="*/ 2081807 h 2564248"/>
              <a:gd name="connsiteX7" fmla="*/ 486042 w 670809"/>
              <a:gd name="connsiteY7" fmla="*/ 1682922 h 2564248"/>
              <a:gd name="connsiteX8" fmla="*/ 298637 w 670809"/>
              <a:gd name="connsiteY8" fmla="*/ 1682922 h 2564248"/>
              <a:gd name="connsiteX9" fmla="*/ 298637 w 670809"/>
              <a:gd name="connsiteY9" fmla="*/ 2081807 h 2564248"/>
              <a:gd name="connsiteX10" fmla="*/ 372175 w 670809"/>
              <a:gd name="connsiteY10" fmla="*/ 2081807 h 2564248"/>
              <a:gd name="connsiteX11" fmla="*/ 372175 w 670809"/>
              <a:gd name="connsiteY11" fmla="*/ 1682922 h 2564248"/>
              <a:gd name="connsiteX12" fmla="*/ 184770 w 670809"/>
              <a:gd name="connsiteY12" fmla="*/ 1682922 h 2564248"/>
              <a:gd name="connsiteX13" fmla="*/ 184770 w 670809"/>
              <a:gd name="connsiteY13" fmla="*/ 2081807 h 2564248"/>
              <a:gd name="connsiteX14" fmla="*/ 258309 w 670809"/>
              <a:gd name="connsiteY14" fmla="*/ 2081807 h 2564248"/>
              <a:gd name="connsiteX15" fmla="*/ 258309 w 670809"/>
              <a:gd name="connsiteY15" fmla="*/ 1682922 h 2564248"/>
              <a:gd name="connsiteX16" fmla="*/ 70903 w 670809"/>
              <a:gd name="connsiteY16" fmla="*/ 1682922 h 2564248"/>
              <a:gd name="connsiteX17" fmla="*/ 70903 w 670809"/>
              <a:gd name="connsiteY17" fmla="*/ 2081807 h 2564248"/>
              <a:gd name="connsiteX18" fmla="*/ 144442 w 670809"/>
              <a:gd name="connsiteY18" fmla="*/ 2081807 h 2564248"/>
              <a:gd name="connsiteX19" fmla="*/ 144442 w 670809"/>
              <a:gd name="connsiteY19" fmla="*/ 1682922 h 2564248"/>
              <a:gd name="connsiteX20" fmla="*/ 412504 w 670809"/>
              <a:gd name="connsiteY20" fmla="*/ 1158898 h 2564248"/>
              <a:gd name="connsiteX21" fmla="*/ 412504 w 670809"/>
              <a:gd name="connsiteY21" fmla="*/ 1557783 h 2564248"/>
              <a:gd name="connsiteX22" fmla="*/ 486042 w 670809"/>
              <a:gd name="connsiteY22" fmla="*/ 1557783 h 2564248"/>
              <a:gd name="connsiteX23" fmla="*/ 486042 w 670809"/>
              <a:gd name="connsiteY23" fmla="*/ 1158898 h 2564248"/>
              <a:gd name="connsiteX24" fmla="*/ 298637 w 670809"/>
              <a:gd name="connsiteY24" fmla="*/ 1158898 h 2564248"/>
              <a:gd name="connsiteX25" fmla="*/ 298637 w 670809"/>
              <a:gd name="connsiteY25" fmla="*/ 1557783 h 2564248"/>
              <a:gd name="connsiteX26" fmla="*/ 372175 w 670809"/>
              <a:gd name="connsiteY26" fmla="*/ 1557783 h 2564248"/>
              <a:gd name="connsiteX27" fmla="*/ 372175 w 670809"/>
              <a:gd name="connsiteY27" fmla="*/ 1158898 h 2564248"/>
              <a:gd name="connsiteX28" fmla="*/ 184770 w 670809"/>
              <a:gd name="connsiteY28" fmla="*/ 1158898 h 2564248"/>
              <a:gd name="connsiteX29" fmla="*/ 184770 w 670809"/>
              <a:gd name="connsiteY29" fmla="*/ 1557783 h 2564248"/>
              <a:gd name="connsiteX30" fmla="*/ 258309 w 670809"/>
              <a:gd name="connsiteY30" fmla="*/ 1557783 h 2564248"/>
              <a:gd name="connsiteX31" fmla="*/ 258309 w 670809"/>
              <a:gd name="connsiteY31" fmla="*/ 1158898 h 2564248"/>
              <a:gd name="connsiteX32" fmla="*/ 412504 w 670809"/>
              <a:gd name="connsiteY32" fmla="*/ 637413 h 2564248"/>
              <a:gd name="connsiteX33" fmla="*/ 412504 w 670809"/>
              <a:gd name="connsiteY33" fmla="*/ 1036298 h 2564248"/>
              <a:gd name="connsiteX34" fmla="*/ 486042 w 670809"/>
              <a:gd name="connsiteY34" fmla="*/ 1036298 h 2564248"/>
              <a:gd name="connsiteX35" fmla="*/ 486042 w 670809"/>
              <a:gd name="connsiteY35" fmla="*/ 637413 h 2564248"/>
              <a:gd name="connsiteX36" fmla="*/ 298637 w 670809"/>
              <a:gd name="connsiteY36" fmla="*/ 637413 h 2564248"/>
              <a:gd name="connsiteX37" fmla="*/ 298637 w 670809"/>
              <a:gd name="connsiteY37" fmla="*/ 1036298 h 2564248"/>
              <a:gd name="connsiteX38" fmla="*/ 372175 w 670809"/>
              <a:gd name="connsiteY38" fmla="*/ 1036298 h 2564248"/>
              <a:gd name="connsiteX39" fmla="*/ 372175 w 670809"/>
              <a:gd name="connsiteY39" fmla="*/ 637413 h 2564248"/>
              <a:gd name="connsiteX40" fmla="*/ 184770 w 670809"/>
              <a:gd name="connsiteY40" fmla="*/ 637413 h 2564248"/>
              <a:gd name="connsiteX41" fmla="*/ 184770 w 670809"/>
              <a:gd name="connsiteY41" fmla="*/ 1036298 h 2564248"/>
              <a:gd name="connsiteX42" fmla="*/ 258309 w 670809"/>
              <a:gd name="connsiteY42" fmla="*/ 1036298 h 2564248"/>
              <a:gd name="connsiteX43" fmla="*/ 258309 w 670809"/>
              <a:gd name="connsiteY43" fmla="*/ 637413 h 2564248"/>
              <a:gd name="connsiteX44" fmla="*/ 305701 w 670809"/>
              <a:gd name="connsiteY44" fmla="*/ 0 h 2564248"/>
              <a:gd name="connsiteX45" fmla="*/ 365109 w 670809"/>
              <a:gd name="connsiteY45" fmla="*/ 0 h 2564248"/>
              <a:gd name="connsiteX46" fmla="*/ 365109 w 670809"/>
              <a:gd name="connsiteY46" fmla="*/ 245210 h 2564248"/>
              <a:gd name="connsiteX47" fmla="*/ 527426 w 670809"/>
              <a:gd name="connsiteY47" fmla="*/ 245210 h 2564248"/>
              <a:gd name="connsiteX48" fmla="*/ 527426 w 670809"/>
              <a:gd name="connsiteY48" fmla="*/ 498800 h 2564248"/>
              <a:gd name="connsiteX49" fmla="*/ 607267 w 670809"/>
              <a:gd name="connsiteY49" fmla="*/ 498800 h 2564248"/>
              <a:gd name="connsiteX50" fmla="*/ 607267 w 670809"/>
              <a:gd name="connsiteY50" fmla="*/ 1580149 h 2564248"/>
              <a:gd name="connsiteX51" fmla="*/ 670809 w 670809"/>
              <a:gd name="connsiteY51" fmla="*/ 1580149 h 2564248"/>
              <a:gd name="connsiteX52" fmla="*/ 670809 w 670809"/>
              <a:gd name="connsiteY52" fmla="*/ 2564248 h 2564248"/>
              <a:gd name="connsiteX53" fmla="*/ 0 w 670809"/>
              <a:gd name="connsiteY53" fmla="*/ 2564248 h 2564248"/>
              <a:gd name="connsiteX54" fmla="*/ 0 w 670809"/>
              <a:gd name="connsiteY54" fmla="*/ 1580149 h 2564248"/>
              <a:gd name="connsiteX55" fmla="*/ 63542 w 670809"/>
              <a:gd name="connsiteY55" fmla="*/ 1580149 h 2564248"/>
              <a:gd name="connsiteX56" fmla="*/ 63542 w 670809"/>
              <a:gd name="connsiteY56" fmla="*/ 498800 h 2564248"/>
              <a:gd name="connsiteX57" fmla="*/ 143383 w 670809"/>
              <a:gd name="connsiteY57" fmla="*/ 498800 h 2564248"/>
              <a:gd name="connsiteX58" fmla="*/ 143383 w 670809"/>
              <a:gd name="connsiteY58" fmla="*/ 245210 h 2564248"/>
              <a:gd name="connsiteX59" fmla="*/ 305701 w 670809"/>
              <a:gd name="connsiteY59" fmla="*/ 245210 h 256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0809" h="2564248">
                <a:moveTo>
                  <a:pt x="526371" y="1682922"/>
                </a:moveTo>
                <a:lnTo>
                  <a:pt x="526371" y="2081807"/>
                </a:lnTo>
                <a:lnTo>
                  <a:pt x="599909" y="2081807"/>
                </a:lnTo>
                <a:lnTo>
                  <a:pt x="599909" y="1682922"/>
                </a:lnTo>
                <a:close/>
                <a:moveTo>
                  <a:pt x="412504" y="1682922"/>
                </a:moveTo>
                <a:lnTo>
                  <a:pt x="412504" y="2081807"/>
                </a:lnTo>
                <a:lnTo>
                  <a:pt x="486042" y="2081807"/>
                </a:lnTo>
                <a:lnTo>
                  <a:pt x="486042" y="1682922"/>
                </a:lnTo>
                <a:close/>
                <a:moveTo>
                  <a:pt x="298637" y="1682922"/>
                </a:moveTo>
                <a:lnTo>
                  <a:pt x="298637" y="2081807"/>
                </a:lnTo>
                <a:lnTo>
                  <a:pt x="372175" y="2081807"/>
                </a:lnTo>
                <a:lnTo>
                  <a:pt x="372175" y="1682922"/>
                </a:lnTo>
                <a:close/>
                <a:moveTo>
                  <a:pt x="184770" y="1682922"/>
                </a:moveTo>
                <a:lnTo>
                  <a:pt x="184770" y="2081807"/>
                </a:lnTo>
                <a:lnTo>
                  <a:pt x="258309" y="2081807"/>
                </a:lnTo>
                <a:lnTo>
                  <a:pt x="258309" y="1682922"/>
                </a:lnTo>
                <a:close/>
                <a:moveTo>
                  <a:pt x="70903" y="1682922"/>
                </a:moveTo>
                <a:lnTo>
                  <a:pt x="70903" y="2081807"/>
                </a:lnTo>
                <a:lnTo>
                  <a:pt x="144442" y="2081807"/>
                </a:lnTo>
                <a:lnTo>
                  <a:pt x="144442" y="1682922"/>
                </a:lnTo>
                <a:close/>
                <a:moveTo>
                  <a:pt x="412504" y="1158898"/>
                </a:moveTo>
                <a:lnTo>
                  <a:pt x="412504" y="1557783"/>
                </a:lnTo>
                <a:lnTo>
                  <a:pt x="486042" y="1557783"/>
                </a:lnTo>
                <a:lnTo>
                  <a:pt x="486042" y="1158898"/>
                </a:lnTo>
                <a:close/>
                <a:moveTo>
                  <a:pt x="298637" y="1158898"/>
                </a:moveTo>
                <a:lnTo>
                  <a:pt x="298637" y="1557783"/>
                </a:lnTo>
                <a:lnTo>
                  <a:pt x="372175" y="1557783"/>
                </a:lnTo>
                <a:lnTo>
                  <a:pt x="372175" y="1158898"/>
                </a:lnTo>
                <a:close/>
                <a:moveTo>
                  <a:pt x="184770" y="1158898"/>
                </a:moveTo>
                <a:lnTo>
                  <a:pt x="184770" y="1557783"/>
                </a:lnTo>
                <a:lnTo>
                  <a:pt x="258309" y="1557783"/>
                </a:lnTo>
                <a:lnTo>
                  <a:pt x="258309" y="1158898"/>
                </a:lnTo>
                <a:close/>
                <a:moveTo>
                  <a:pt x="412504" y="637413"/>
                </a:moveTo>
                <a:lnTo>
                  <a:pt x="412504" y="1036298"/>
                </a:lnTo>
                <a:lnTo>
                  <a:pt x="486042" y="1036298"/>
                </a:lnTo>
                <a:lnTo>
                  <a:pt x="486042" y="637413"/>
                </a:lnTo>
                <a:close/>
                <a:moveTo>
                  <a:pt x="298637" y="637413"/>
                </a:moveTo>
                <a:lnTo>
                  <a:pt x="298637" y="1036298"/>
                </a:lnTo>
                <a:lnTo>
                  <a:pt x="372175" y="1036298"/>
                </a:lnTo>
                <a:lnTo>
                  <a:pt x="372175" y="637413"/>
                </a:lnTo>
                <a:close/>
                <a:moveTo>
                  <a:pt x="184770" y="637413"/>
                </a:moveTo>
                <a:lnTo>
                  <a:pt x="184770" y="1036298"/>
                </a:lnTo>
                <a:lnTo>
                  <a:pt x="258309" y="1036298"/>
                </a:lnTo>
                <a:lnTo>
                  <a:pt x="258309" y="637413"/>
                </a:lnTo>
                <a:close/>
                <a:moveTo>
                  <a:pt x="305701" y="0"/>
                </a:moveTo>
                <a:lnTo>
                  <a:pt x="365109" y="0"/>
                </a:lnTo>
                <a:lnTo>
                  <a:pt x="365109" y="245210"/>
                </a:lnTo>
                <a:lnTo>
                  <a:pt x="527426" y="245210"/>
                </a:lnTo>
                <a:lnTo>
                  <a:pt x="527426" y="498800"/>
                </a:lnTo>
                <a:lnTo>
                  <a:pt x="607267" y="498800"/>
                </a:lnTo>
                <a:lnTo>
                  <a:pt x="607267" y="1580149"/>
                </a:lnTo>
                <a:lnTo>
                  <a:pt x="670809" y="1580149"/>
                </a:lnTo>
                <a:lnTo>
                  <a:pt x="670809" y="2564248"/>
                </a:lnTo>
                <a:lnTo>
                  <a:pt x="0" y="2564248"/>
                </a:lnTo>
                <a:lnTo>
                  <a:pt x="0" y="1580149"/>
                </a:lnTo>
                <a:lnTo>
                  <a:pt x="63542" y="1580149"/>
                </a:lnTo>
                <a:lnTo>
                  <a:pt x="63542" y="498800"/>
                </a:lnTo>
                <a:lnTo>
                  <a:pt x="143383" y="498800"/>
                </a:lnTo>
                <a:lnTo>
                  <a:pt x="143383" y="245210"/>
                </a:lnTo>
                <a:lnTo>
                  <a:pt x="305701" y="245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91">
            <a:extLst>
              <a:ext uri="{FF2B5EF4-FFF2-40B4-BE49-F238E27FC236}">
                <a16:creationId xmlns:a16="http://schemas.microsoft.com/office/drawing/2014/main" id="{25944F1F-F8DF-40CE-B1CE-95CF69DAFACC}"/>
              </a:ext>
            </a:extLst>
          </p:cNvPr>
          <p:cNvSpPr/>
          <p:nvPr/>
        </p:nvSpPr>
        <p:spPr>
          <a:xfrm>
            <a:off x="2961813" y="2840295"/>
            <a:ext cx="162774" cy="819637"/>
          </a:xfrm>
          <a:custGeom>
            <a:avLst/>
            <a:gdLst>
              <a:gd name="connsiteX0" fmla="*/ 99275 w 306850"/>
              <a:gd name="connsiteY0" fmla="*/ 1096373 h 1339211"/>
              <a:gd name="connsiteX1" fmla="*/ 99275 w 306850"/>
              <a:gd name="connsiteY1" fmla="*/ 1150665 h 1339211"/>
              <a:gd name="connsiteX2" fmla="*/ 207575 w 306850"/>
              <a:gd name="connsiteY2" fmla="*/ 1150665 h 1339211"/>
              <a:gd name="connsiteX3" fmla="*/ 207575 w 306850"/>
              <a:gd name="connsiteY3" fmla="*/ 1096373 h 1339211"/>
              <a:gd name="connsiteX4" fmla="*/ 99275 w 306850"/>
              <a:gd name="connsiteY4" fmla="*/ 974391 h 1339211"/>
              <a:gd name="connsiteX5" fmla="*/ 99275 w 306850"/>
              <a:gd name="connsiteY5" fmla="*/ 1028684 h 1339211"/>
              <a:gd name="connsiteX6" fmla="*/ 207575 w 306850"/>
              <a:gd name="connsiteY6" fmla="*/ 1028684 h 1339211"/>
              <a:gd name="connsiteX7" fmla="*/ 207575 w 306850"/>
              <a:gd name="connsiteY7" fmla="*/ 974391 h 1339211"/>
              <a:gd name="connsiteX8" fmla="*/ 99275 w 306850"/>
              <a:gd name="connsiteY8" fmla="*/ 852409 h 1339211"/>
              <a:gd name="connsiteX9" fmla="*/ 99275 w 306850"/>
              <a:gd name="connsiteY9" fmla="*/ 906702 h 1339211"/>
              <a:gd name="connsiteX10" fmla="*/ 207575 w 306850"/>
              <a:gd name="connsiteY10" fmla="*/ 906702 h 1339211"/>
              <a:gd name="connsiteX11" fmla="*/ 207575 w 306850"/>
              <a:gd name="connsiteY11" fmla="*/ 852409 h 1339211"/>
              <a:gd name="connsiteX12" fmla="*/ 99275 w 306850"/>
              <a:gd name="connsiteY12" fmla="*/ 730427 h 1339211"/>
              <a:gd name="connsiteX13" fmla="*/ 99275 w 306850"/>
              <a:gd name="connsiteY13" fmla="*/ 784720 h 1339211"/>
              <a:gd name="connsiteX14" fmla="*/ 207575 w 306850"/>
              <a:gd name="connsiteY14" fmla="*/ 784720 h 1339211"/>
              <a:gd name="connsiteX15" fmla="*/ 207575 w 306850"/>
              <a:gd name="connsiteY15" fmla="*/ 730427 h 1339211"/>
              <a:gd name="connsiteX16" fmla="*/ 99275 w 306850"/>
              <a:gd name="connsiteY16" fmla="*/ 608446 h 1339211"/>
              <a:gd name="connsiteX17" fmla="*/ 99275 w 306850"/>
              <a:gd name="connsiteY17" fmla="*/ 662738 h 1339211"/>
              <a:gd name="connsiteX18" fmla="*/ 207575 w 306850"/>
              <a:gd name="connsiteY18" fmla="*/ 662738 h 1339211"/>
              <a:gd name="connsiteX19" fmla="*/ 207575 w 306850"/>
              <a:gd name="connsiteY19" fmla="*/ 608446 h 1339211"/>
              <a:gd name="connsiteX20" fmla="*/ 99275 w 306850"/>
              <a:gd name="connsiteY20" fmla="*/ 486464 h 1339211"/>
              <a:gd name="connsiteX21" fmla="*/ 99275 w 306850"/>
              <a:gd name="connsiteY21" fmla="*/ 540756 h 1339211"/>
              <a:gd name="connsiteX22" fmla="*/ 207575 w 306850"/>
              <a:gd name="connsiteY22" fmla="*/ 540756 h 1339211"/>
              <a:gd name="connsiteX23" fmla="*/ 207575 w 306850"/>
              <a:gd name="connsiteY23" fmla="*/ 486464 h 1339211"/>
              <a:gd name="connsiteX24" fmla="*/ 99275 w 306850"/>
              <a:gd name="connsiteY24" fmla="*/ 364482 h 1339211"/>
              <a:gd name="connsiteX25" fmla="*/ 99275 w 306850"/>
              <a:gd name="connsiteY25" fmla="*/ 418774 h 1339211"/>
              <a:gd name="connsiteX26" fmla="*/ 207575 w 306850"/>
              <a:gd name="connsiteY26" fmla="*/ 418774 h 1339211"/>
              <a:gd name="connsiteX27" fmla="*/ 207575 w 306850"/>
              <a:gd name="connsiteY27" fmla="*/ 364482 h 1339211"/>
              <a:gd name="connsiteX28" fmla="*/ 99275 w 306850"/>
              <a:gd name="connsiteY28" fmla="*/ 242500 h 1339211"/>
              <a:gd name="connsiteX29" fmla="*/ 99275 w 306850"/>
              <a:gd name="connsiteY29" fmla="*/ 296792 h 1339211"/>
              <a:gd name="connsiteX30" fmla="*/ 207575 w 306850"/>
              <a:gd name="connsiteY30" fmla="*/ 296792 h 1339211"/>
              <a:gd name="connsiteX31" fmla="*/ 207575 w 306850"/>
              <a:gd name="connsiteY31" fmla="*/ 242500 h 1339211"/>
              <a:gd name="connsiteX32" fmla="*/ 99275 w 306850"/>
              <a:gd name="connsiteY32" fmla="*/ 120518 h 1339211"/>
              <a:gd name="connsiteX33" fmla="*/ 99275 w 306850"/>
              <a:gd name="connsiteY33" fmla="*/ 174811 h 1339211"/>
              <a:gd name="connsiteX34" fmla="*/ 207575 w 306850"/>
              <a:gd name="connsiteY34" fmla="*/ 174811 h 1339211"/>
              <a:gd name="connsiteX35" fmla="*/ 207575 w 306850"/>
              <a:gd name="connsiteY35" fmla="*/ 120518 h 1339211"/>
              <a:gd name="connsiteX36" fmla="*/ 0 w 306850"/>
              <a:gd name="connsiteY36" fmla="*/ 0 h 1339211"/>
              <a:gd name="connsiteX37" fmla="*/ 306850 w 306850"/>
              <a:gd name="connsiteY37" fmla="*/ 0 h 1339211"/>
              <a:gd name="connsiteX38" fmla="*/ 306850 w 306850"/>
              <a:gd name="connsiteY38" fmla="*/ 1339211 h 1339211"/>
              <a:gd name="connsiteX39" fmla="*/ 0 w 306850"/>
              <a:gd name="connsiteY39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6850" h="1339211">
                <a:moveTo>
                  <a:pt x="99275" y="1096373"/>
                </a:moveTo>
                <a:lnTo>
                  <a:pt x="99275" y="1150665"/>
                </a:lnTo>
                <a:lnTo>
                  <a:pt x="207575" y="1150665"/>
                </a:lnTo>
                <a:lnTo>
                  <a:pt x="207575" y="1096373"/>
                </a:lnTo>
                <a:close/>
                <a:moveTo>
                  <a:pt x="99275" y="974391"/>
                </a:moveTo>
                <a:lnTo>
                  <a:pt x="99275" y="1028684"/>
                </a:lnTo>
                <a:lnTo>
                  <a:pt x="207575" y="1028684"/>
                </a:lnTo>
                <a:lnTo>
                  <a:pt x="207575" y="974391"/>
                </a:lnTo>
                <a:close/>
                <a:moveTo>
                  <a:pt x="99275" y="852409"/>
                </a:moveTo>
                <a:lnTo>
                  <a:pt x="99275" y="906702"/>
                </a:lnTo>
                <a:lnTo>
                  <a:pt x="207575" y="906702"/>
                </a:lnTo>
                <a:lnTo>
                  <a:pt x="207575" y="852409"/>
                </a:lnTo>
                <a:close/>
                <a:moveTo>
                  <a:pt x="99275" y="730427"/>
                </a:moveTo>
                <a:lnTo>
                  <a:pt x="99275" y="784720"/>
                </a:lnTo>
                <a:lnTo>
                  <a:pt x="207575" y="784720"/>
                </a:lnTo>
                <a:lnTo>
                  <a:pt x="207575" y="730427"/>
                </a:lnTo>
                <a:close/>
                <a:moveTo>
                  <a:pt x="99275" y="608446"/>
                </a:moveTo>
                <a:lnTo>
                  <a:pt x="99275" y="662738"/>
                </a:lnTo>
                <a:lnTo>
                  <a:pt x="207575" y="662738"/>
                </a:lnTo>
                <a:lnTo>
                  <a:pt x="207575" y="608446"/>
                </a:lnTo>
                <a:close/>
                <a:moveTo>
                  <a:pt x="99275" y="486464"/>
                </a:moveTo>
                <a:lnTo>
                  <a:pt x="99275" y="540756"/>
                </a:lnTo>
                <a:lnTo>
                  <a:pt x="207575" y="540756"/>
                </a:lnTo>
                <a:lnTo>
                  <a:pt x="207575" y="486464"/>
                </a:lnTo>
                <a:close/>
                <a:moveTo>
                  <a:pt x="99275" y="364482"/>
                </a:moveTo>
                <a:lnTo>
                  <a:pt x="99275" y="418774"/>
                </a:lnTo>
                <a:lnTo>
                  <a:pt x="207575" y="418774"/>
                </a:lnTo>
                <a:lnTo>
                  <a:pt x="207575" y="364482"/>
                </a:lnTo>
                <a:close/>
                <a:moveTo>
                  <a:pt x="99275" y="242500"/>
                </a:moveTo>
                <a:lnTo>
                  <a:pt x="99275" y="296792"/>
                </a:lnTo>
                <a:lnTo>
                  <a:pt x="207575" y="296792"/>
                </a:lnTo>
                <a:lnTo>
                  <a:pt x="207575" y="242500"/>
                </a:lnTo>
                <a:close/>
                <a:moveTo>
                  <a:pt x="99275" y="120518"/>
                </a:moveTo>
                <a:lnTo>
                  <a:pt x="99275" y="174811"/>
                </a:lnTo>
                <a:lnTo>
                  <a:pt x="207575" y="174811"/>
                </a:lnTo>
                <a:lnTo>
                  <a:pt x="207575" y="120518"/>
                </a:lnTo>
                <a:close/>
                <a:moveTo>
                  <a:pt x="0" y="0"/>
                </a:moveTo>
                <a:lnTo>
                  <a:pt x="306850" y="0"/>
                </a:lnTo>
                <a:lnTo>
                  <a:pt x="306850" y="1339211"/>
                </a:lnTo>
                <a:lnTo>
                  <a:pt x="0" y="13392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Freeform: Shape 1180">
            <a:extLst>
              <a:ext uri="{FF2B5EF4-FFF2-40B4-BE49-F238E27FC236}">
                <a16:creationId xmlns:a16="http://schemas.microsoft.com/office/drawing/2014/main" id="{DE9B30ED-B992-4BB0-B470-546269510D6C}"/>
              </a:ext>
            </a:extLst>
          </p:cNvPr>
          <p:cNvSpPr/>
          <p:nvPr/>
        </p:nvSpPr>
        <p:spPr>
          <a:xfrm>
            <a:off x="3186891" y="2360456"/>
            <a:ext cx="266005" cy="1299476"/>
          </a:xfrm>
          <a:custGeom>
            <a:avLst/>
            <a:gdLst>
              <a:gd name="connsiteX0" fmla="*/ 285608 w 487386"/>
              <a:gd name="connsiteY0" fmla="*/ 1339706 h 2330989"/>
              <a:gd name="connsiteX1" fmla="*/ 285608 w 487386"/>
              <a:gd name="connsiteY1" fmla="*/ 1414297 h 2330989"/>
              <a:gd name="connsiteX2" fmla="*/ 356272 w 487386"/>
              <a:gd name="connsiteY2" fmla="*/ 1414297 h 2330989"/>
              <a:gd name="connsiteX3" fmla="*/ 356272 w 487386"/>
              <a:gd name="connsiteY3" fmla="*/ 1339706 h 2330989"/>
              <a:gd name="connsiteX4" fmla="*/ 285608 w 487386"/>
              <a:gd name="connsiteY4" fmla="*/ 1339706 h 2330989"/>
              <a:gd name="connsiteX5" fmla="*/ 31407 w 487386"/>
              <a:gd name="connsiteY5" fmla="*/ 1338724 h 2330989"/>
              <a:gd name="connsiteX6" fmla="*/ 31407 w 487386"/>
              <a:gd name="connsiteY6" fmla="*/ 1414297 h 2330989"/>
              <a:gd name="connsiteX7" fmla="*/ 258126 w 487386"/>
              <a:gd name="connsiteY7" fmla="*/ 1414297 h 2330989"/>
              <a:gd name="connsiteX8" fmla="*/ 258126 w 487386"/>
              <a:gd name="connsiteY8" fmla="*/ 1338724 h 2330989"/>
              <a:gd name="connsiteX9" fmla="*/ 31407 w 487386"/>
              <a:gd name="connsiteY9" fmla="*/ 1338724 h 2330989"/>
              <a:gd name="connsiteX10" fmla="*/ 385716 w 487386"/>
              <a:gd name="connsiteY10" fmla="*/ 1245485 h 2330989"/>
              <a:gd name="connsiteX11" fmla="*/ 385716 w 487386"/>
              <a:gd name="connsiteY11" fmla="*/ 1318113 h 2330989"/>
              <a:gd name="connsiteX12" fmla="*/ 453438 w 487386"/>
              <a:gd name="connsiteY12" fmla="*/ 1318113 h 2330989"/>
              <a:gd name="connsiteX13" fmla="*/ 453438 w 487386"/>
              <a:gd name="connsiteY13" fmla="*/ 1245485 h 2330989"/>
              <a:gd name="connsiteX14" fmla="*/ 385716 w 487386"/>
              <a:gd name="connsiteY14" fmla="*/ 1245485 h 2330989"/>
              <a:gd name="connsiteX15" fmla="*/ 32388 w 487386"/>
              <a:gd name="connsiteY15" fmla="*/ 1243522 h 2330989"/>
              <a:gd name="connsiteX16" fmla="*/ 32388 w 487386"/>
              <a:gd name="connsiteY16" fmla="*/ 1318113 h 2330989"/>
              <a:gd name="connsiteX17" fmla="*/ 102073 w 487386"/>
              <a:gd name="connsiteY17" fmla="*/ 1318113 h 2330989"/>
              <a:gd name="connsiteX18" fmla="*/ 102073 w 487386"/>
              <a:gd name="connsiteY18" fmla="*/ 1243522 h 2330989"/>
              <a:gd name="connsiteX19" fmla="*/ 32388 w 487386"/>
              <a:gd name="connsiteY19" fmla="*/ 1243522 h 2330989"/>
              <a:gd name="connsiteX20" fmla="*/ 130535 w 487386"/>
              <a:gd name="connsiteY20" fmla="*/ 1242540 h 2330989"/>
              <a:gd name="connsiteX21" fmla="*/ 130535 w 487386"/>
              <a:gd name="connsiteY21" fmla="*/ 1317131 h 2330989"/>
              <a:gd name="connsiteX22" fmla="*/ 356272 w 487386"/>
              <a:gd name="connsiteY22" fmla="*/ 1317131 h 2330989"/>
              <a:gd name="connsiteX23" fmla="*/ 356272 w 487386"/>
              <a:gd name="connsiteY23" fmla="*/ 1242540 h 2330989"/>
              <a:gd name="connsiteX24" fmla="*/ 130535 w 487386"/>
              <a:gd name="connsiteY24" fmla="*/ 1242540 h 2330989"/>
              <a:gd name="connsiteX25" fmla="*/ 128572 w 487386"/>
              <a:gd name="connsiteY25" fmla="*/ 1149301 h 2330989"/>
              <a:gd name="connsiteX26" fmla="*/ 128572 w 487386"/>
              <a:gd name="connsiteY26" fmla="*/ 1220947 h 2330989"/>
              <a:gd name="connsiteX27" fmla="*/ 199237 w 487386"/>
              <a:gd name="connsiteY27" fmla="*/ 1220947 h 2330989"/>
              <a:gd name="connsiteX28" fmla="*/ 199237 w 487386"/>
              <a:gd name="connsiteY28" fmla="*/ 1149301 h 2330989"/>
              <a:gd name="connsiteX29" fmla="*/ 128572 w 487386"/>
              <a:gd name="connsiteY29" fmla="*/ 1149301 h 2330989"/>
              <a:gd name="connsiteX30" fmla="*/ 226720 w 487386"/>
              <a:gd name="connsiteY30" fmla="*/ 1148319 h 2330989"/>
              <a:gd name="connsiteX31" fmla="*/ 226720 w 487386"/>
              <a:gd name="connsiteY31" fmla="*/ 1219966 h 2330989"/>
              <a:gd name="connsiteX32" fmla="*/ 453438 w 487386"/>
              <a:gd name="connsiteY32" fmla="*/ 1219966 h 2330989"/>
              <a:gd name="connsiteX33" fmla="*/ 453438 w 487386"/>
              <a:gd name="connsiteY33" fmla="*/ 1148319 h 2330989"/>
              <a:gd name="connsiteX34" fmla="*/ 226720 w 487386"/>
              <a:gd name="connsiteY34" fmla="*/ 1148319 h 2330989"/>
              <a:gd name="connsiteX35" fmla="*/ 128572 w 487386"/>
              <a:gd name="connsiteY35" fmla="*/ 1050172 h 2330989"/>
              <a:gd name="connsiteX36" fmla="*/ 128572 w 487386"/>
              <a:gd name="connsiteY36" fmla="*/ 1121820 h 2330989"/>
              <a:gd name="connsiteX37" fmla="*/ 357254 w 487386"/>
              <a:gd name="connsiteY37" fmla="*/ 1121820 h 2330989"/>
              <a:gd name="connsiteX38" fmla="*/ 357254 w 487386"/>
              <a:gd name="connsiteY38" fmla="*/ 1050172 h 2330989"/>
              <a:gd name="connsiteX39" fmla="*/ 128572 w 487386"/>
              <a:gd name="connsiteY39" fmla="*/ 1050172 h 2330989"/>
              <a:gd name="connsiteX40" fmla="*/ 32388 w 487386"/>
              <a:gd name="connsiteY40" fmla="*/ 1050172 h 2330989"/>
              <a:gd name="connsiteX41" fmla="*/ 32388 w 487386"/>
              <a:gd name="connsiteY41" fmla="*/ 1122800 h 2330989"/>
              <a:gd name="connsiteX42" fmla="*/ 103055 w 487386"/>
              <a:gd name="connsiteY42" fmla="*/ 1122800 h 2330989"/>
              <a:gd name="connsiteX43" fmla="*/ 103055 w 487386"/>
              <a:gd name="connsiteY43" fmla="*/ 1050172 h 2330989"/>
              <a:gd name="connsiteX44" fmla="*/ 32388 w 487386"/>
              <a:gd name="connsiteY44" fmla="*/ 1050172 h 2330989"/>
              <a:gd name="connsiteX45" fmla="*/ 383754 w 487386"/>
              <a:gd name="connsiteY45" fmla="*/ 953007 h 2330989"/>
              <a:gd name="connsiteX46" fmla="*/ 383754 w 487386"/>
              <a:gd name="connsiteY46" fmla="*/ 1024654 h 2330989"/>
              <a:gd name="connsiteX47" fmla="*/ 452457 w 487386"/>
              <a:gd name="connsiteY47" fmla="*/ 1024654 h 2330989"/>
              <a:gd name="connsiteX48" fmla="*/ 452457 w 487386"/>
              <a:gd name="connsiteY48" fmla="*/ 953007 h 2330989"/>
              <a:gd name="connsiteX49" fmla="*/ 383754 w 487386"/>
              <a:gd name="connsiteY49" fmla="*/ 953007 h 2330989"/>
              <a:gd name="connsiteX50" fmla="*/ 30425 w 487386"/>
              <a:gd name="connsiteY50" fmla="*/ 953007 h 2330989"/>
              <a:gd name="connsiteX51" fmla="*/ 30425 w 487386"/>
              <a:gd name="connsiteY51" fmla="*/ 1023673 h 2330989"/>
              <a:gd name="connsiteX52" fmla="*/ 259108 w 487386"/>
              <a:gd name="connsiteY52" fmla="*/ 1023673 h 2330989"/>
              <a:gd name="connsiteX53" fmla="*/ 259108 w 487386"/>
              <a:gd name="connsiteY53" fmla="*/ 953007 h 2330989"/>
              <a:gd name="connsiteX54" fmla="*/ 30425 w 487386"/>
              <a:gd name="connsiteY54" fmla="*/ 953007 h 2330989"/>
              <a:gd name="connsiteX55" fmla="*/ 286589 w 487386"/>
              <a:gd name="connsiteY55" fmla="*/ 952025 h 2330989"/>
              <a:gd name="connsiteX56" fmla="*/ 286589 w 487386"/>
              <a:gd name="connsiteY56" fmla="*/ 1023673 h 2330989"/>
              <a:gd name="connsiteX57" fmla="*/ 357254 w 487386"/>
              <a:gd name="connsiteY57" fmla="*/ 1023673 h 2330989"/>
              <a:gd name="connsiteX58" fmla="*/ 357254 w 487386"/>
              <a:gd name="connsiteY58" fmla="*/ 952025 h 2330989"/>
              <a:gd name="connsiteX59" fmla="*/ 286589 w 487386"/>
              <a:gd name="connsiteY59" fmla="*/ 952025 h 2330989"/>
              <a:gd name="connsiteX60" fmla="*/ 382772 w 487386"/>
              <a:gd name="connsiteY60" fmla="*/ 854860 h 2330989"/>
              <a:gd name="connsiteX61" fmla="*/ 382772 w 487386"/>
              <a:gd name="connsiteY61" fmla="*/ 927489 h 2330989"/>
              <a:gd name="connsiteX62" fmla="*/ 452457 w 487386"/>
              <a:gd name="connsiteY62" fmla="*/ 927489 h 2330989"/>
              <a:gd name="connsiteX63" fmla="*/ 452457 w 487386"/>
              <a:gd name="connsiteY63" fmla="*/ 854860 h 2330989"/>
              <a:gd name="connsiteX64" fmla="*/ 382772 w 487386"/>
              <a:gd name="connsiteY64" fmla="*/ 854860 h 2330989"/>
              <a:gd name="connsiteX65" fmla="*/ 286589 w 487386"/>
              <a:gd name="connsiteY65" fmla="*/ 853878 h 2330989"/>
              <a:gd name="connsiteX66" fmla="*/ 286589 w 487386"/>
              <a:gd name="connsiteY66" fmla="*/ 927489 h 2330989"/>
              <a:gd name="connsiteX67" fmla="*/ 355291 w 487386"/>
              <a:gd name="connsiteY67" fmla="*/ 927489 h 2330989"/>
              <a:gd name="connsiteX68" fmla="*/ 355291 w 487386"/>
              <a:gd name="connsiteY68" fmla="*/ 853878 h 2330989"/>
              <a:gd name="connsiteX69" fmla="*/ 286589 w 487386"/>
              <a:gd name="connsiteY69" fmla="*/ 853878 h 2330989"/>
              <a:gd name="connsiteX70" fmla="*/ 384735 w 487386"/>
              <a:gd name="connsiteY70" fmla="*/ 756713 h 2330989"/>
              <a:gd name="connsiteX71" fmla="*/ 384735 w 487386"/>
              <a:gd name="connsiteY71" fmla="*/ 829342 h 2330989"/>
              <a:gd name="connsiteX72" fmla="*/ 453438 w 487386"/>
              <a:gd name="connsiteY72" fmla="*/ 829342 h 2330989"/>
              <a:gd name="connsiteX73" fmla="*/ 453438 w 487386"/>
              <a:gd name="connsiteY73" fmla="*/ 756713 h 2330989"/>
              <a:gd name="connsiteX74" fmla="*/ 384735 w 487386"/>
              <a:gd name="connsiteY74" fmla="*/ 756713 h 2330989"/>
              <a:gd name="connsiteX75" fmla="*/ 130535 w 487386"/>
              <a:gd name="connsiteY75" fmla="*/ 756713 h 2330989"/>
              <a:gd name="connsiteX76" fmla="*/ 130535 w 487386"/>
              <a:gd name="connsiteY76" fmla="*/ 829342 h 2330989"/>
              <a:gd name="connsiteX77" fmla="*/ 357254 w 487386"/>
              <a:gd name="connsiteY77" fmla="*/ 829342 h 2330989"/>
              <a:gd name="connsiteX78" fmla="*/ 357254 w 487386"/>
              <a:gd name="connsiteY78" fmla="*/ 756713 h 2330989"/>
              <a:gd name="connsiteX79" fmla="*/ 130535 w 487386"/>
              <a:gd name="connsiteY79" fmla="*/ 756713 h 2330989"/>
              <a:gd name="connsiteX80" fmla="*/ 32388 w 487386"/>
              <a:gd name="connsiteY80" fmla="*/ 755731 h 2330989"/>
              <a:gd name="connsiteX81" fmla="*/ 32388 w 487386"/>
              <a:gd name="connsiteY81" fmla="*/ 830323 h 2330989"/>
              <a:gd name="connsiteX82" fmla="*/ 102073 w 487386"/>
              <a:gd name="connsiteY82" fmla="*/ 830323 h 2330989"/>
              <a:gd name="connsiteX83" fmla="*/ 102073 w 487386"/>
              <a:gd name="connsiteY83" fmla="*/ 755731 h 2330989"/>
              <a:gd name="connsiteX84" fmla="*/ 32388 w 487386"/>
              <a:gd name="connsiteY84" fmla="*/ 755731 h 2330989"/>
              <a:gd name="connsiteX85" fmla="*/ 382772 w 487386"/>
              <a:gd name="connsiteY85" fmla="*/ 658566 h 2330989"/>
              <a:gd name="connsiteX86" fmla="*/ 382772 w 487386"/>
              <a:gd name="connsiteY86" fmla="*/ 733158 h 2330989"/>
              <a:gd name="connsiteX87" fmla="*/ 452457 w 487386"/>
              <a:gd name="connsiteY87" fmla="*/ 733158 h 2330989"/>
              <a:gd name="connsiteX88" fmla="*/ 452457 w 487386"/>
              <a:gd name="connsiteY88" fmla="*/ 658566 h 2330989"/>
              <a:gd name="connsiteX89" fmla="*/ 382772 w 487386"/>
              <a:gd name="connsiteY89" fmla="*/ 658566 h 2330989"/>
              <a:gd name="connsiteX90" fmla="*/ 31407 w 487386"/>
              <a:gd name="connsiteY90" fmla="*/ 658566 h 2330989"/>
              <a:gd name="connsiteX91" fmla="*/ 31407 w 487386"/>
              <a:gd name="connsiteY91" fmla="*/ 735121 h 2330989"/>
              <a:gd name="connsiteX92" fmla="*/ 259108 w 487386"/>
              <a:gd name="connsiteY92" fmla="*/ 735121 h 2330989"/>
              <a:gd name="connsiteX93" fmla="*/ 259108 w 487386"/>
              <a:gd name="connsiteY93" fmla="*/ 658566 h 2330989"/>
              <a:gd name="connsiteX94" fmla="*/ 31407 w 487386"/>
              <a:gd name="connsiteY94" fmla="*/ 658566 h 2330989"/>
              <a:gd name="connsiteX95" fmla="*/ 226720 w 487386"/>
              <a:gd name="connsiteY95" fmla="*/ 561400 h 2330989"/>
              <a:gd name="connsiteX96" fmla="*/ 226720 w 487386"/>
              <a:gd name="connsiteY96" fmla="*/ 638937 h 2330989"/>
              <a:gd name="connsiteX97" fmla="*/ 451475 w 487386"/>
              <a:gd name="connsiteY97" fmla="*/ 638937 h 2330989"/>
              <a:gd name="connsiteX98" fmla="*/ 451475 w 487386"/>
              <a:gd name="connsiteY98" fmla="*/ 561400 h 2330989"/>
              <a:gd name="connsiteX99" fmla="*/ 226720 w 487386"/>
              <a:gd name="connsiteY99" fmla="*/ 561400 h 2330989"/>
              <a:gd name="connsiteX100" fmla="*/ 128572 w 487386"/>
              <a:gd name="connsiteY100" fmla="*/ 561400 h 2330989"/>
              <a:gd name="connsiteX101" fmla="*/ 128572 w 487386"/>
              <a:gd name="connsiteY101" fmla="*/ 636974 h 2330989"/>
              <a:gd name="connsiteX102" fmla="*/ 198257 w 487386"/>
              <a:gd name="connsiteY102" fmla="*/ 636974 h 2330989"/>
              <a:gd name="connsiteX103" fmla="*/ 198257 w 487386"/>
              <a:gd name="connsiteY103" fmla="*/ 561400 h 2330989"/>
              <a:gd name="connsiteX104" fmla="*/ 128572 w 487386"/>
              <a:gd name="connsiteY104" fmla="*/ 561400 h 2330989"/>
              <a:gd name="connsiteX105" fmla="*/ 129554 w 487386"/>
              <a:gd name="connsiteY105" fmla="*/ 464235 h 2330989"/>
              <a:gd name="connsiteX106" fmla="*/ 129554 w 487386"/>
              <a:gd name="connsiteY106" fmla="*/ 540790 h 2330989"/>
              <a:gd name="connsiteX107" fmla="*/ 356272 w 487386"/>
              <a:gd name="connsiteY107" fmla="*/ 540790 h 2330989"/>
              <a:gd name="connsiteX108" fmla="*/ 356272 w 487386"/>
              <a:gd name="connsiteY108" fmla="*/ 464235 h 2330989"/>
              <a:gd name="connsiteX109" fmla="*/ 129554 w 487386"/>
              <a:gd name="connsiteY109" fmla="*/ 464235 h 2330989"/>
              <a:gd name="connsiteX110" fmla="*/ 34352 w 487386"/>
              <a:gd name="connsiteY110" fmla="*/ 463253 h 2330989"/>
              <a:gd name="connsiteX111" fmla="*/ 34352 w 487386"/>
              <a:gd name="connsiteY111" fmla="*/ 539808 h 2330989"/>
              <a:gd name="connsiteX112" fmla="*/ 102073 w 487386"/>
              <a:gd name="connsiteY112" fmla="*/ 539808 h 2330989"/>
              <a:gd name="connsiteX113" fmla="*/ 102073 w 487386"/>
              <a:gd name="connsiteY113" fmla="*/ 463253 h 2330989"/>
              <a:gd name="connsiteX114" fmla="*/ 34352 w 487386"/>
              <a:gd name="connsiteY114" fmla="*/ 463253 h 2330989"/>
              <a:gd name="connsiteX115" fmla="*/ 384735 w 487386"/>
              <a:gd name="connsiteY115" fmla="*/ 462272 h 2330989"/>
              <a:gd name="connsiteX116" fmla="*/ 384735 w 487386"/>
              <a:gd name="connsiteY116" fmla="*/ 540790 h 2330989"/>
              <a:gd name="connsiteX117" fmla="*/ 451475 w 487386"/>
              <a:gd name="connsiteY117" fmla="*/ 540790 h 2330989"/>
              <a:gd name="connsiteX118" fmla="*/ 451475 w 487386"/>
              <a:gd name="connsiteY118" fmla="*/ 462272 h 2330989"/>
              <a:gd name="connsiteX119" fmla="*/ 384735 w 487386"/>
              <a:gd name="connsiteY119" fmla="*/ 462272 h 2330989"/>
              <a:gd name="connsiteX120" fmla="*/ 52999 w 487386"/>
              <a:gd name="connsiteY120" fmla="*/ 286589 h 2330989"/>
              <a:gd name="connsiteX121" fmla="*/ 52999 w 487386"/>
              <a:gd name="connsiteY121" fmla="*/ 364126 h 2330989"/>
              <a:gd name="connsiteX122" fmla="*/ 192368 w 487386"/>
              <a:gd name="connsiteY122" fmla="*/ 364126 h 2330989"/>
              <a:gd name="connsiteX123" fmla="*/ 192368 w 487386"/>
              <a:gd name="connsiteY123" fmla="*/ 286589 h 2330989"/>
              <a:gd name="connsiteX124" fmla="*/ 52999 w 487386"/>
              <a:gd name="connsiteY124" fmla="*/ 286589 h 2330989"/>
              <a:gd name="connsiteX125" fmla="*/ 295422 w 487386"/>
              <a:gd name="connsiteY125" fmla="*/ 285608 h 2330989"/>
              <a:gd name="connsiteX126" fmla="*/ 295422 w 487386"/>
              <a:gd name="connsiteY126" fmla="*/ 364126 h 2330989"/>
              <a:gd name="connsiteX127" fmla="*/ 434790 w 487386"/>
              <a:gd name="connsiteY127" fmla="*/ 364126 h 2330989"/>
              <a:gd name="connsiteX128" fmla="*/ 434790 w 487386"/>
              <a:gd name="connsiteY128" fmla="*/ 285608 h 2330989"/>
              <a:gd name="connsiteX129" fmla="*/ 295422 w 487386"/>
              <a:gd name="connsiteY129" fmla="*/ 285608 h 2330989"/>
              <a:gd name="connsiteX130" fmla="*/ 51036 w 487386"/>
              <a:gd name="connsiteY130" fmla="*/ 186479 h 2330989"/>
              <a:gd name="connsiteX131" fmla="*/ 51036 w 487386"/>
              <a:gd name="connsiteY131" fmla="*/ 259108 h 2330989"/>
              <a:gd name="connsiteX132" fmla="*/ 190405 w 487386"/>
              <a:gd name="connsiteY132" fmla="*/ 259108 h 2330989"/>
              <a:gd name="connsiteX133" fmla="*/ 190405 w 487386"/>
              <a:gd name="connsiteY133" fmla="*/ 186479 h 2330989"/>
              <a:gd name="connsiteX134" fmla="*/ 51036 w 487386"/>
              <a:gd name="connsiteY134" fmla="*/ 186479 h 2330989"/>
              <a:gd name="connsiteX135" fmla="*/ 294440 w 487386"/>
              <a:gd name="connsiteY135" fmla="*/ 185498 h 2330989"/>
              <a:gd name="connsiteX136" fmla="*/ 294440 w 487386"/>
              <a:gd name="connsiteY136" fmla="*/ 260090 h 2330989"/>
              <a:gd name="connsiteX137" fmla="*/ 432828 w 487386"/>
              <a:gd name="connsiteY137" fmla="*/ 260090 h 2330989"/>
              <a:gd name="connsiteX138" fmla="*/ 432828 w 487386"/>
              <a:gd name="connsiteY138" fmla="*/ 185498 h 2330989"/>
              <a:gd name="connsiteX139" fmla="*/ 294440 w 487386"/>
              <a:gd name="connsiteY139" fmla="*/ 185498 h 2330989"/>
              <a:gd name="connsiteX140" fmla="*/ 52999 w 487386"/>
              <a:gd name="connsiteY140" fmla="*/ 89314 h 2330989"/>
              <a:gd name="connsiteX141" fmla="*/ 52999 w 487386"/>
              <a:gd name="connsiteY141" fmla="*/ 158017 h 2330989"/>
              <a:gd name="connsiteX142" fmla="*/ 191387 w 487386"/>
              <a:gd name="connsiteY142" fmla="*/ 158017 h 2330989"/>
              <a:gd name="connsiteX143" fmla="*/ 191387 w 487386"/>
              <a:gd name="connsiteY143" fmla="*/ 89314 h 2330989"/>
              <a:gd name="connsiteX144" fmla="*/ 52999 w 487386"/>
              <a:gd name="connsiteY144" fmla="*/ 89314 h 2330989"/>
              <a:gd name="connsiteX145" fmla="*/ 296403 w 487386"/>
              <a:gd name="connsiteY145" fmla="*/ 87351 h 2330989"/>
              <a:gd name="connsiteX146" fmla="*/ 296403 w 487386"/>
              <a:gd name="connsiteY146" fmla="*/ 158998 h 2330989"/>
              <a:gd name="connsiteX147" fmla="*/ 432828 w 487386"/>
              <a:gd name="connsiteY147" fmla="*/ 158998 h 2330989"/>
              <a:gd name="connsiteX148" fmla="*/ 432828 w 487386"/>
              <a:gd name="connsiteY148" fmla="*/ 87351 h 2330989"/>
              <a:gd name="connsiteX149" fmla="*/ 296403 w 487386"/>
              <a:gd name="connsiteY149" fmla="*/ 87351 h 2330989"/>
              <a:gd name="connsiteX150" fmla="*/ 26499 w 487386"/>
              <a:gd name="connsiteY150" fmla="*/ 0 h 2330989"/>
              <a:gd name="connsiteX151" fmla="*/ 219849 w 487386"/>
              <a:gd name="connsiteY151" fmla="*/ 0 h 2330989"/>
              <a:gd name="connsiteX152" fmla="*/ 219849 w 487386"/>
              <a:gd name="connsiteY152" fmla="*/ 111888 h 2330989"/>
              <a:gd name="connsiteX153" fmla="*/ 219849 w 487386"/>
              <a:gd name="connsiteY153" fmla="*/ 337625 h 2330989"/>
              <a:gd name="connsiteX154" fmla="*/ 263033 w 487386"/>
              <a:gd name="connsiteY154" fmla="*/ 366088 h 2330989"/>
              <a:gd name="connsiteX155" fmla="*/ 263033 w 487386"/>
              <a:gd name="connsiteY155" fmla="*/ 2945 h 2330989"/>
              <a:gd name="connsiteX156" fmla="*/ 461290 w 487386"/>
              <a:gd name="connsiteY156" fmla="*/ 2945 h 2330989"/>
              <a:gd name="connsiteX157" fmla="*/ 463253 w 487386"/>
              <a:gd name="connsiteY157" fmla="*/ 330756 h 2330989"/>
              <a:gd name="connsiteX158" fmla="*/ 481901 w 487386"/>
              <a:gd name="connsiteY158" fmla="*/ 1297502 h 2330989"/>
              <a:gd name="connsiteX159" fmla="*/ 483863 w 487386"/>
              <a:gd name="connsiteY159" fmla="*/ 2269156 h 2330989"/>
              <a:gd name="connsiteX160" fmla="*/ 483863 w 487386"/>
              <a:gd name="connsiteY160" fmla="*/ 2330989 h 2330989"/>
              <a:gd name="connsiteX161" fmla="*/ 0 w 487386"/>
              <a:gd name="connsiteY161" fmla="*/ 2330989 h 2330989"/>
              <a:gd name="connsiteX162" fmla="*/ 0 w 487386"/>
              <a:gd name="connsiteY162" fmla="*/ 2284859 h 2330989"/>
              <a:gd name="connsiteX163" fmla="*/ 0 w 487386"/>
              <a:gd name="connsiteY163" fmla="*/ 421051 h 2330989"/>
              <a:gd name="connsiteX164" fmla="*/ 26499 w 487386"/>
              <a:gd name="connsiteY164" fmla="*/ 0 h 23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7386" h="2330989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D91C51D-ABBF-4C06-ABBC-23E88023FB06}"/>
              </a:ext>
            </a:extLst>
          </p:cNvPr>
          <p:cNvSpPr/>
          <p:nvPr/>
        </p:nvSpPr>
        <p:spPr>
          <a:xfrm>
            <a:off x="3521860" y="2522435"/>
            <a:ext cx="326814" cy="1137497"/>
          </a:xfrm>
          <a:custGeom>
            <a:avLst/>
            <a:gdLst>
              <a:gd name="connsiteX0" fmla="*/ 23642 w 361548"/>
              <a:gd name="connsiteY0" fmla="*/ 944352 h 1258392"/>
              <a:gd name="connsiteX1" fmla="*/ 23642 w 361548"/>
              <a:gd name="connsiteY1" fmla="*/ 1025538 h 1258392"/>
              <a:gd name="connsiteX2" fmla="*/ 87877 w 361548"/>
              <a:gd name="connsiteY2" fmla="*/ 1025538 h 1258392"/>
              <a:gd name="connsiteX3" fmla="*/ 87877 w 361548"/>
              <a:gd name="connsiteY3" fmla="*/ 944352 h 1258392"/>
              <a:gd name="connsiteX4" fmla="*/ 23642 w 361548"/>
              <a:gd name="connsiteY4" fmla="*/ 944352 h 1258392"/>
              <a:gd name="connsiteX5" fmla="*/ 190476 w 361548"/>
              <a:gd name="connsiteY5" fmla="*/ 943460 h 1258392"/>
              <a:gd name="connsiteX6" fmla="*/ 190476 w 361548"/>
              <a:gd name="connsiteY6" fmla="*/ 1026430 h 1258392"/>
              <a:gd name="connsiteX7" fmla="*/ 253819 w 361548"/>
              <a:gd name="connsiteY7" fmla="*/ 1026430 h 1258392"/>
              <a:gd name="connsiteX8" fmla="*/ 253819 w 361548"/>
              <a:gd name="connsiteY8" fmla="*/ 943460 h 1258392"/>
              <a:gd name="connsiteX9" fmla="*/ 190476 w 361548"/>
              <a:gd name="connsiteY9" fmla="*/ 943460 h 1258392"/>
              <a:gd name="connsiteX10" fmla="*/ 107059 w 361548"/>
              <a:gd name="connsiteY10" fmla="*/ 943460 h 1258392"/>
              <a:gd name="connsiteX11" fmla="*/ 107059 w 361548"/>
              <a:gd name="connsiteY11" fmla="*/ 1025538 h 1258392"/>
              <a:gd name="connsiteX12" fmla="*/ 170403 w 361548"/>
              <a:gd name="connsiteY12" fmla="*/ 1025538 h 1258392"/>
              <a:gd name="connsiteX13" fmla="*/ 170403 w 361548"/>
              <a:gd name="connsiteY13" fmla="*/ 943460 h 1258392"/>
              <a:gd name="connsiteX14" fmla="*/ 107059 w 361548"/>
              <a:gd name="connsiteY14" fmla="*/ 943460 h 1258392"/>
              <a:gd name="connsiteX15" fmla="*/ 189584 w 361548"/>
              <a:gd name="connsiteY15" fmla="*/ 847552 h 1258392"/>
              <a:gd name="connsiteX16" fmla="*/ 189584 w 361548"/>
              <a:gd name="connsiteY16" fmla="*/ 931415 h 1258392"/>
              <a:gd name="connsiteX17" fmla="*/ 253373 w 361548"/>
              <a:gd name="connsiteY17" fmla="*/ 931415 h 1258392"/>
              <a:gd name="connsiteX18" fmla="*/ 253373 w 361548"/>
              <a:gd name="connsiteY18" fmla="*/ 847552 h 1258392"/>
              <a:gd name="connsiteX19" fmla="*/ 189584 w 361548"/>
              <a:gd name="connsiteY19" fmla="*/ 847552 h 1258392"/>
              <a:gd name="connsiteX20" fmla="*/ 24534 w 361548"/>
              <a:gd name="connsiteY20" fmla="*/ 847552 h 1258392"/>
              <a:gd name="connsiteX21" fmla="*/ 24534 w 361548"/>
              <a:gd name="connsiteY21" fmla="*/ 931415 h 1258392"/>
              <a:gd name="connsiteX22" fmla="*/ 87431 w 361548"/>
              <a:gd name="connsiteY22" fmla="*/ 931415 h 1258392"/>
              <a:gd name="connsiteX23" fmla="*/ 87431 w 361548"/>
              <a:gd name="connsiteY23" fmla="*/ 847552 h 1258392"/>
              <a:gd name="connsiteX24" fmla="*/ 24534 w 361548"/>
              <a:gd name="connsiteY24" fmla="*/ 847552 h 1258392"/>
              <a:gd name="connsiteX25" fmla="*/ 274339 w 361548"/>
              <a:gd name="connsiteY25" fmla="*/ 847106 h 1258392"/>
              <a:gd name="connsiteX26" fmla="*/ 274339 w 361548"/>
              <a:gd name="connsiteY26" fmla="*/ 931861 h 1258392"/>
              <a:gd name="connsiteX27" fmla="*/ 337682 w 361548"/>
              <a:gd name="connsiteY27" fmla="*/ 931861 h 1258392"/>
              <a:gd name="connsiteX28" fmla="*/ 337682 w 361548"/>
              <a:gd name="connsiteY28" fmla="*/ 847106 h 1258392"/>
              <a:gd name="connsiteX29" fmla="*/ 274339 w 361548"/>
              <a:gd name="connsiteY29" fmla="*/ 847106 h 1258392"/>
              <a:gd name="connsiteX30" fmla="*/ 107951 w 361548"/>
              <a:gd name="connsiteY30" fmla="*/ 846660 h 1258392"/>
              <a:gd name="connsiteX31" fmla="*/ 107951 w 361548"/>
              <a:gd name="connsiteY31" fmla="*/ 931415 h 1258392"/>
              <a:gd name="connsiteX32" fmla="*/ 170403 w 361548"/>
              <a:gd name="connsiteY32" fmla="*/ 931415 h 1258392"/>
              <a:gd name="connsiteX33" fmla="*/ 170403 w 361548"/>
              <a:gd name="connsiteY33" fmla="*/ 846660 h 1258392"/>
              <a:gd name="connsiteX34" fmla="*/ 107951 w 361548"/>
              <a:gd name="connsiteY34" fmla="*/ 846660 h 1258392"/>
              <a:gd name="connsiteX35" fmla="*/ 274785 w 361548"/>
              <a:gd name="connsiteY35" fmla="*/ 752537 h 1258392"/>
              <a:gd name="connsiteX36" fmla="*/ 274785 w 361548"/>
              <a:gd name="connsiteY36" fmla="*/ 834616 h 1258392"/>
              <a:gd name="connsiteX37" fmla="*/ 338128 w 361548"/>
              <a:gd name="connsiteY37" fmla="*/ 834616 h 1258392"/>
              <a:gd name="connsiteX38" fmla="*/ 338128 w 361548"/>
              <a:gd name="connsiteY38" fmla="*/ 752537 h 1258392"/>
              <a:gd name="connsiteX39" fmla="*/ 274785 w 361548"/>
              <a:gd name="connsiteY39" fmla="*/ 752537 h 1258392"/>
              <a:gd name="connsiteX40" fmla="*/ 24088 w 361548"/>
              <a:gd name="connsiteY40" fmla="*/ 752537 h 1258392"/>
              <a:gd name="connsiteX41" fmla="*/ 24088 w 361548"/>
              <a:gd name="connsiteY41" fmla="*/ 835508 h 1258392"/>
              <a:gd name="connsiteX42" fmla="*/ 87431 w 361548"/>
              <a:gd name="connsiteY42" fmla="*/ 835508 h 1258392"/>
              <a:gd name="connsiteX43" fmla="*/ 87431 w 361548"/>
              <a:gd name="connsiteY43" fmla="*/ 752537 h 1258392"/>
              <a:gd name="connsiteX44" fmla="*/ 24088 w 361548"/>
              <a:gd name="connsiteY44" fmla="*/ 752537 h 1258392"/>
              <a:gd name="connsiteX45" fmla="*/ 107505 w 361548"/>
              <a:gd name="connsiteY45" fmla="*/ 752091 h 1258392"/>
              <a:gd name="connsiteX46" fmla="*/ 107505 w 361548"/>
              <a:gd name="connsiteY46" fmla="*/ 834616 h 1258392"/>
              <a:gd name="connsiteX47" fmla="*/ 169956 w 361548"/>
              <a:gd name="connsiteY47" fmla="*/ 834616 h 1258392"/>
              <a:gd name="connsiteX48" fmla="*/ 169956 w 361548"/>
              <a:gd name="connsiteY48" fmla="*/ 752091 h 1258392"/>
              <a:gd name="connsiteX49" fmla="*/ 107505 w 361548"/>
              <a:gd name="connsiteY49" fmla="*/ 752091 h 1258392"/>
              <a:gd name="connsiteX50" fmla="*/ 274339 w 361548"/>
              <a:gd name="connsiteY50" fmla="*/ 657522 h 1258392"/>
              <a:gd name="connsiteX51" fmla="*/ 274339 w 361548"/>
              <a:gd name="connsiteY51" fmla="*/ 740493 h 1258392"/>
              <a:gd name="connsiteX52" fmla="*/ 338128 w 361548"/>
              <a:gd name="connsiteY52" fmla="*/ 740493 h 1258392"/>
              <a:gd name="connsiteX53" fmla="*/ 338128 w 361548"/>
              <a:gd name="connsiteY53" fmla="*/ 657522 h 1258392"/>
              <a:gd name="connsiteX54" fmla="*/ 274339 w 361548"/>
              <a:gd name="connsiteY54" fmla="*/ 657522 h 1258392"/>
              <a:gd name="connsiteX55" fmla="*/ 24534 w 361548"/>
              <a:gd name="connsiteY55" fmla="*/ 657522 h 1258392"/>
              <a:gd name="connsiteX56" fmla="*/ 24534 w 361548"/>
              <a:gd name="connsiteY56" fmla="*/ 740493 h 1258392"/>
              <a:gd name="connsiteX57" fmla="*/ 87877 w 361548"/>
              <a:gd name="connsiteY57" fmla="*/ 740493 h 1258392"/>
              <a:gd name="connsiteX58" fmla="*/ 87877 w 361548"/>
              <a:gd name="connsiteY58" fmla="*/ 657522 h 1258392"/>
              <a:gd name="connsiteX59" fmla="*/ 24534 w 361548"/>
              <a:gd name="connsiteY59" fmla="*/ 657522 h 1258392"/>
              <a:gd name="connsiteX60" fmla="*/ 190476 w 361548"/>
              <a:gd name="connsiteY60" fmla="*/ 656630 h 1258392"/>
              <a:gd name="connsiteX61" fmla="*/ 190476 w 361548"/>
              <a:gd name="connsiteY61" fmla="*/ 740493 h 1258392"/>
              <a:gd name="connsiteX62" fmla="*/ 253373 w 361548"/>
              <a:gd name="connsiteY62" fmla="*/ 740493 h 1258392"/>
              <a:gd name="connsiteX63" fmla="*/ 253373 w 361548"/>
              <a:gd name="connsiteY63" fmla="*/ 656630 h 1258392"/>
              <a:gd name="connsiteX64" fmla="*/ 190476 w 361548"/>
              <a:gd name="connsiteY64" fmla="*/ 656630 h 1258392"/>
              <a:gd name="connsiteX65" fmla="*/ 107951 w 361548"/>
              <a:gd name="connsiteY65" fmla="*/ 656630 h 1258392"/>
              <a:gd name="connsiteX66" fmla="*/ 107951 w 361548"/>
              <a:gd name="connsiteY66" fmla="*/ 740939 h 1258392"/>
              <a:gd name="connsiteX67" fmla="*/ 170403 w 361548"/>
              <a:gd name="connsiteY67" fmla="*/ 740939 h 1258392"/>
              <a:gd name="connsiteX68" fmla="*/ 170403 w 361548"/>
              <a:gd name="connsiteY68" fmla="*/ 656630 h 1258392"/>
              <a:gd name="connsiteX69" fmla="*/ 107951 w 361548"/>
              <a:gd name="connsiteY69" fmla="*/ 656630 h 1258392"/>
              <a:gd name="connsiteX70" fmla="*/ 273893 w 361548"/>
              <a:gd name="connsiteY70" fmla="*/ 561615 h 1258392"/>
              <a:gd name="connsiteX71" fmla="*/ 273893 w 361548"/>
              <a:gd name="connsiteY71" fmla="*/ 644586 h 1258392"/>
              <a:gd name="connsiteX72" fmla="*/ 337682 w 361548"/>
              <a:gd name="connsiteY72" fmla="*/ 644586 h 1258392"/>
              <a:gd name="connsiteX73" fmla="*/ 337682 w 361548"/>
              <a:gd name="connsiteY73" fmla="*/ 561615 h 1258392"/>
              <a:gd name="connsiteX74" fmla="*/ 273893 w 361548"/>
              <a:gd name="connsiteY74" fmla="*/ 561615 h 1258392"/>
              <a:gd name="connsiteX75" fmla="*/ 24088 w 361548"/>
              <a:gd name="connsiteY75" fmla="*/ 561615 h 1258392"/>
              <a:gd name="connsiteX76" fmla="*/ 24088 w 361548"/>
              <a:gd name="connsiteY76" fmla="*/ 645032 h 1258392"/>
              <a:gd name="connsiteX77" fmla="*/ 87431 w 361548"/>
              <a:gd name="connsiteY77" fmla="*/ 645032 h 1258392"/>
              <a:gd name="connsiteX78" fmla="*/ 87431 w 361548"/>
              <a:gd name="connsiteY78" fmla="*/ 561615 h 1258392"/>
              <a:gd name="connsiteX79" fmla="*/ 24088 w 361548"/>
              <a:gd name="connsiteY79" fmla="*/ 561615 h 1258392"/>
              <a:gd name="connsiteX80" fmla="*/ 107505 w 361548"/>
              <a:gd name="connsiteY80" fmla="*/ 561169 h 1258392"/>
              <a:gd name="connsiteX81" fmla="*/ 107505 w 361548"/>
              <a:gd name="connsiteY81" fmla="*/ 644586 h 1258392"/>
              <a:gd name="connsiteX82" fmla="*/ 170848 w 361548"/>
              <a:gd name="connsiteY82" fmla="*/ 644586 h 1258392"/>
              <a:gd name="connsiteX83" fmla="*/ 170848 w 361548"/>
              <a:gd name="connsiteY83" fmla="*/ 561169 h 1258392"/>
              <a:gd name="connsiteX84" fmla="*/ 107505 w 361548"/>
              <a:gd name="connsiteY84" fmla="*/ 561169 h 1258392"/>
              <a:gd name="connsiteX85" fmla="*/ 190030 w 361548"/>
              <a:gd name="connsiteY85" fmla="*/ 466600 h 1258392"/>
              <a:gd name="connsiteX86" fmla="*/ 190030 w 361548"/>
              <a:gd name="connsiteY86" fmla="*/ 549125 h 1258392"/>
              <a:gd name="connsiteX87" fmla="*/ 253819 w 361548"/>
              <a:gd name="connsiteY87" fmla="*/ 549125 h 1258392"/>
              <a:gd name="connsiteX88" fmla="*/ 253819 w 361548"/>
              <a:gd name="connsiteY88" fmla="*/ 466600 h 1258392"/>
              <a:gd name="connsiteX89" fmla="*/ 190030 w 361548"/>
              <a:gd name="connsiteY89" fmla="*/ 466600 h 1258392"/>
              <a:gd name="connsiteX90" fmla="*/ 274339 w 361548"/>
              <a:gd name="connsiteY90" fmla="*/ 466154 h 1258392"/>
              <a:gd name="connsiteX91" fmla="*/ 274339 w 361548"/>
              <a:gd name="connsiteY91" fmla="*/ 548233 h 1258392"/>
              <a:gd name="connsiteX92" fmla="*/ 338128 w 361548"/>
              <a:gd name="connsiteY92" fmla="*/ 548233 h 1258392"/>
              <a:gd name="connsiteX93" fmla="*/ 338128 w 361548"/>
              <a:gd name="connsiteY93" fmla="*/ 466154 h 1258392"/>
              <a:gd name="connsiteX94" fmla="*/ 274339 w 361548"/>
              <a:gd name="connsiteY94" fmla="*/ 466154 h 1258392"/>
              <a:gd name="connsiteX95" fmla="*/ 107059 w 361548"/>
              <a:gd name="connsiteY95" fmla="*/ 466154 h 1258392"/>
              <a:gd name="connsiteX96" fmla="*/ 107059 w 361548"/>
              <a:gd name="connsiteY96" fmla="*/ 548679 h 1258392"/>
              <a:gd name="connsiteX97" fmla="*/ 170403 w 361548"/>
              <a:gd name="connsiteY97" fmla="*/ 548679 h 1258392"/>
              <a:gd name="connsiteX98" fmla="*/ 170403 w 361548"/>
              <a:gd name="connsiteY98" fmla="*/ 466154 h 1258392"/>
              <a:gd name="connsiteX99" fmla="*/ 107059 w 361548"/>
              <a:gd name="connsiteY99" fmla="*/ 466154 h 1258392"/>
              <a:gd name="connsiteX100" fmla="*/ 190030 w 361548"/>
              <a:gd name="connsiteY100" fmla="*/ 370693 h 1258392"/>
              <a:gd name="connsiteX101" fmla="*/ 190030 w 361548"/>
              <a:gd name="connsiteY101" fmla="*/ 454110 h 1258392"/>
              <a:gd name="connsiteX102" fmla="*/ 253819 w 361548"/>
              <a:gd name="connsiteY102" fmla="*/ 454110 h 1258392"/>
              <a:gd name="connsiteX103" fmla="*/ 253819 w 361548"/>
              <a:gd name="connsiteY103" fmla="*/ 370693 h 1258392"/>
              <a:gd name="connsiteX104" fmla="*/ 190030 w 361548"/>
              <a:gd name="connsiteY104" fmla="*/ 370693 h 1258392"/>
              <a:gd name="connsiteX105" fmla="*/ 24534 w 361548"/>
              <a:gd name="connsiteY105" fmla="*/ 370693 h 1258392"/>
              <a:gd name="connsiteX106" fmla="*/ 24534 w 361548"/>
              <a:gd name="connsiteY106" fmla="*/ 453664 h 1258392"/>
              <a:gd name="connsiteX107" fmla="*/ 87877 w 361548"/>
              <a:gd name="connsiteY107" fmla="*/ 453664 h 1258392"/>
              <a:gd name="connsiteX108" fmla="*/ 87877 w 361548"/>
              <a:gd name="connsiteY108" fmla="*/ 370693 h 1258392"/>
              <a:gd name="connsiteX109" fmla="*/ 24534 w 361548"/>
              <a:gd name="connsiteY109" fmla="*/ 370693 h 1258392"/>
              <a:gd name="connsiteX110" fmla="*/ 107505 w 361548"/>
              <a:gd name="connsiteY110" fmla="*/ 370247 h 1258392"/>
              <a:gd name="connsiteX111" fmla="*/ 107505 w 361548"/>
              <a:gd name="connsiteY111" fmla="*/ 454110 h 1258392"/>
              <a:gd name="connsiteX112" fmla="*/ 170403 w 361548"/>
              <a:gd name="connsiteY112" fmla="*/ 454110 h 1258392"/>
              <a:gd name="connsiteX113" fmla="*/ 170403 w 361548"/>
              <a:gd name="connsiteY113" fmla="*/ 370247 h 1258392"/>
              <a:gd name="connsiteX114" fmla="*/ 107505 w 361548"/>
              <a:gd name="connsiteY114" fmla="*/ 370247 h 1258392"/>
              <a:gd name="connsiteX115" fmla="*/ 274785 w 361548"/>
              <a:gd name="connsiteY115" fmla="*/ 275678 h 1258392"/>
              <a:gd name="connsiteX116" fmla="*/ 274785 w 361548"/>
              <a:gd name="connsiteY116" fmla="*/ 357311 h 1258392"/>
              <a:gd name="connsiteX117" fmla="*/ 338128 w 361548"/>
              <a:gd name="connsiteY117" fmla="*/ 357311 h 1258392"/>
              <a:gd name="connsiteX118" fmla="*/ 338128 w 361548"/>
              <a:gd name="connsiteY118" fmla="*/ 275678 h 1258392"/>
              <a:gd name="connsiteX119" fmla="*/ 274785 w 361548"/>
              <a:gd name="connsiteY119" fmla="*/ 275678 h 1258392"/>
              <a:gd name="connsiteX120" fmla="*/ 107059 w 361548"/>
              <a:gd name="connsiteY120" fmla="*/ 275678 h 1258392"/>
              <a:gd name="connsiteX121" fmla="*/ 107059 w 361548"/>
              <a:gd name="connsiteY121" fmla="*/ 357757 h 1258392"/>
              <a:gd name="connsiteX122" fmla="*/ 169956 w 361548"/>
              <a:gd name="connsiteY122" fmla="*/ 357757 h 1258392"/>
              <a:gd name="connsiteX123" fmla="*/ 169956 w 361548"/>
              <a:gd name="connsiteY123" fmla="*/ 275678 h 1258392"/>
              <a:gd name="connsiteX124" fmla="*/ 107059 w 361548"/>
              <a:gd name="connsiteY124" fmla="*/ 275678 h 1258392"/>
              <a:gd name="connsiteX125" fmla="*/ 24088 w 361548"/>
              <a:gd name="connsiteY125" fmla="*/ 275678 h 1258392"/>
              <a:gd name="connsiteX126" fmla="*/ 24088 w 361548"/>
              <a:gd name="connsiteY126" fmla="*/ 357757 h 1258392"/>
              <a:gd name="connsiteX127" fmla="*/ 87431 w 361548"/>
              <a:gd name="connsiteY127" fmla="*/ 357757 h 1258392"/>
              <a:gd name="connsiteX128" fmla="*/ 87431 w 361548"/>
              <a:gd name="connsiteY128" fmla="*/ 275678 h 1258392"/>
              <a:gd name="connsiteX129" fmla="*/ 24088 w 361548"/>
              <a:gd name="connsiteY129" fmla="*/ 275678 h 1258392"/>
              <a:gd name="connsiteX130" fmla="*/ 2230 w 361548"/>
              <a:gd name="connsiteY130" fmla="*/ 243560 h 1258392"/>
              <a:gd name="connsiteX131" fmla="*/ 360878 w 361548"/>
              <a:gd name="connsiteY131" fmla="*/ 243560 h 1258392"/>
              <a:gd name="connsiteX132" fmla="*/ 360878 w 361548"/>
              <a:gd name="connsiteY132" fmla="*/ 1258392 h 1258392"/>
              <a:gd name="connsiteX133" fmla="*/ 2230 w 361548"/>
              <a:gd name="connsiteY133" fmla="*/ 1258392 h 1258392"/>
              <a:gd name="connsiteX134" fmla="*/ 2230 w 361548"/>
              <a:gd name="connsiteY134" fmla="*/ 243560 h 1258392"/>
              <a:gd name="connsiteX135" fmla="*/ 265530 w 361548"/>
              <a:gd name="connsiteY135" fmla="*/ 102153 h 1258392"/>
              <a:gd name="connsiteX136" fmla="*/ 265530 w 361548"/>
              <a:gd name="connsiteY136" fmla="*/ 225717 h 1258392"/>
              <a:gd name="connsiteX137" fmla="*/ 346716 w 361548"/>
              <a:gd name="connsiteY137" fmla="*/ 225717 h 1258392"/>
              <a:gd name="connsiteX138" fmla="*/ 346716 w 361548"/>
              <a:gd name="connsiteY138" fmla="*/ 120442 h 1258392"/>
              <a:gd name="connsiteX139" fmla="*/ 265530 w 361548"/>
              <a:gd name="connsiteY139" fmla="*/ 102153 h 1258392"/>
              <a:gd name="connsiteX140" fmla="*/ 95127 w 361548"/>
              <a:gd name="connsiteY140" fmla="*/ 102153 h 1258392"/>
              <a:gd name="connsiteX141" fmla="*/ 21078 w 361548"/>
              <a:gd name="connsiteY141" fmla="*/ 119550 h 1258392"/>
              <a:gd name="connsiteX142" fmla="*/ 13940 w 361548"/>
              <a:gd name="connsiteY142" fmla="*/ 132932 h 1258392"/>
              <a:gd name="connsiteX143" fmla="*/ 13494 w 361548"/>
              <a:gd name="connsiteY143" fmla="*/ 225270 h 1258392"/>
              <a:gd name="connsiteX144" fmla="*/ 95127 w 361548"/>
              <a:gd name="connsiteY144" fmla="*/ 225270 h 1258392"/>
              <a:gd name="connsiteX145" fmla="*/ 95127 w 361548"/>
              <a:gd name="connsiteY145" fmla="*/ 102153 h 1258392"/>
              <a:gd name="connsiteX146" fmla="*/ 108509 w 361548"/>
              <a:gd name="connsiteY146" fmla="*/ 100368 h 1258392"/>
              <a:gd name="connsiteX147" fmla="*/ 108509 w 361548"/>
              <a:gd name="connsiteY147" fmla="*/ 225717 h 1258392"/>
              <a:gd name="connsiteX148" fmla="*/ 252147 w 361548"/>
              <a:gd name="connsiteY148" fmla="*/ 225717 h 1258392"/>
              <a:gd name="connsiteX149" fmla="*/ 252147 w 361548"/>
              <a:gd name="connsiteY149" fmla="*/ 100368 h 1258392"/>
              <a:gd name="connsiteX150" fmla="*/ 108509 w 361548"/>
              <a:gd name="connsiteY150" fmla="*/ 100368 h 1258392"/>
              <a:gd name="connsiteX151" fmla="*/ 94681 w 361548"/>
              <a:gd name="connsiteY151" fmla="*/ 51745 h 1258392"/>
              <a:gd name="connsiteX152" fmla="*/ 46058 w 361548"/>
              <a:gd name="connsiteY152" fmla="*/ 62451 h 1258392"/>
              <a:gd name="connsiteX153" fmla="*/ 15724 w 361548"/>
              <a:gd name="connsiteY153" fmla="*/ 111074 h 1258392"/>
              <a:gd name="connsiteX154" fmla="*/ 94681 w 361548"/>
              <a:gd name="connsiteY154" fmla="*/ 93677 h 1258392"/>
              <a:gd name="connsiteX155" fmla="*/ 94681 w 361548"/>
              <a:gd name="connsiteY155" fmla="*/ 51745 h 1258392"/>
              <a:gd name="connsiteX156" fmla="*/ 265530 w 361548"/>
              <a:gd name="connsiteY156" fmla="*/ 50853 h 1258392"/>
              <a:gd name="connsiteX157" fmla="*/ 265530 w 361548"/>
              <a:gd name="connsiteY157" fmla="*/ 93231 h 1258392"/>
              <a:gd name="connsiteX158" fmla="*/ 352069 w 361548"/>
              <a:gd name="connsiteY158" fmla="*/ 112412 h 1258392"/>
              <a:gd name="connsiteX159" fmla="*/ 339133 w 361548"/>
              <a:gd name="connsiteY159" fmla="*/ 71819 h 1258392"/>
              <a:gd name="connsiteX160" fmla="*/ 265530 w 361548"/>
              <a:gd name="connsiteY160" fmla="*/ 50853 h 1258392"/>
              <a:gd name="connsiteX161" fmla="*/ 108509 w 361548"/>
              <a:gd name="connsiteY161" fmla="*/ 47730 h 1258392"/>
              <a:gd name="connsiteX162" fmla="*/ 108509 w 361548"/>
              <a:gd name="connsiteY162" fmla="*/ 89216 h 1258392"/>
              <a:gd name="connsiteX163" fmla="*/ 252147 w 361548"/>
              <a:gd name="connsiteY163" fmla="*/ 89216 h 1258392"/>
              <a:gd name="connsiteX164" fmla="*/ 252147 w 361548"/>
              <a:gd name="connsiteY164" fmla="*/ 47730 h 1258392"/>
              <a:gd name="connsiteX165" fmla="*/ 108509 w 361548"/>
              <a:gd name="connsiteY165" fmla="*/ 47730 h 1258392"/>
              <a:gd name="connsiteX166" fmla="*/ 180328 w 361548"/>
              <a:gd name="connsiteY166" fmla="*/ 0 h 1258392"/>
              <a:gd name="connsiteX167" fmla="*/ 347162 w 361548"/>
              <a:gd name="connsiteY167" fmla="*/ 28103 h 1258392"/>
              <a:gd name="connsiteX168" fmla="*/ 360991 w 361548"/>
              <a:gd name="connsiteY168" fmla="*/ 45500 h 1258392"/>
              <a:gd name="connsiteX169" fmla="*/ 361437 w 361548"/>
              <a:gd name="connsiteY169" fmla="*/ 231962 h 1258392"/>
              <a:gd name="connsiteX170" fmla="*/ 111 w 361548"/>
              <a:gd name="connsiteY170" fmla="*/ 232408 h 1258392"/>
              <a:gd name="connsiteX171" fmla="*/ 558 w 361548"/>
              <a:gd name="connsiteY171" fmla="*/ 44162 h 1258392"/>
              <a:gd name="connsiteX172" fmla="*/ 13494 w 361548"/>
              <a:gd name="connsiteY172" fmla="*/ 28103 h 1258392"/>
              <a:gd name="connsiteX173" fmla="*/ 180328 w 361548"/>
              <a:gd name="connsiteY173" fmla="*/ 0 h 125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61548" h="1258392">
                <a:moveTo>
                  <a:pt x="23642" y="944352"/>
                </a:moveTo>
                <a:cubicBezTo>
                  <a:pt x="23642" y="972008"/>
                  <a:pt x="23642" y="997881"/>
                  <a:pt x="23642" y="1025538"/>
                </a:cubicBezTo>
                <a:cubicBezTo>
                  <a:pt x="45500" y="1025538"/>
                  <a:pt x="66912" y="1025538"/>
                  <a:pt x="87877" y="1025538"/>
                </a:cubicBezTo>
                <a:cubicBezTo>
                  <a:pt x="87877" y="997435"/>
                  <a:pt x="87877" y="971117"/>
                  <a:pt x="87877" y="944352"/>
                </a:cubicBezTo>
                <a:cubicBezTo>
                  <a:pt x="65573" y="944352"/>
                  <a:pt x="45054" y="944352"/>
                  <a:pt x="23642" y="944352"/>
                </a:cubicBezTo>
                <a:close/>
                <a:moveTo>
                  <a:pt x="190476" y="943460"/>
                </a:moveTo>
                <a:cubicBezTo>
                  <a:pt x="190476" y="972008"/>
                  <a:pt x="190476" y="999219"/>
                  <a:pt x="190476" y="1026430"/>
                </a:cubicBezTo>
                <a:cubicBezTo>
                  <a:pt x="212334" y="1026430"/>
                  <a:pt x="232854" y="1026430"/>
                  <a:pt x="253819" y="1026430"/>
                </a:cubicBezTo>
                <a:cubicBezTo>
                  <a:pt x="253819" y="998327"/>
                  <a:pt x="253819" y="971117"/>
                  <a:pt x="253819" y="943460"/>
                </a:cubicBezTo>
                <a:cubicBezTo>
                  <a:pt x="232407" y="943460"/>
                  <a:pt x="212334" y="943460"/>
                  <a:pt x="190476" y="943460"/>
                </a:cubicBezTo>
                <a:close/>
                <a:moveTo>
                  <a:pt x="107059" y="943460"/>
                </a:moveTo>
                <a:cubicBezTo>
                  <a:pt x="107059" y="971562"/>
                  <a:pt x="107059" y="997881"/>
                  <a:pt x="107059" y="1025538"/>
                </a:cubicBezTo>
                <a:cubicBezTo>
                  <a:pt x="128471" y="1025538"/>
                  <a:pt x="149437" y="1025538"/>
                  <a:pt x="170403" y="1025538"/>
                </a:cubicBezTo>
                <a:cubicBezTo>
                  <a:pt x="170403" y="997435"/>
                  <a:pt x="170403" y="970224"/>
                  <a:pt x="170403" y="943460"/>
                </a:cubicBezTo>
                <a:cubicBezTo>
                  <a:pt x="148544" y="943460"/>
                  <a:pt x="128025" y="943460"/>
                  <a:pt x="107059" y="943460"/>
                </a:cubicBezTo>
                <a:close/>
                <a:moveTo>
                  <a:pt x="189584" y="847552"/>
                </a:moveTo>
                <a:cubicBezTo>
                  <a:pt x="189584" y="875655"/>
                  <a:pt x="189584" y="902420"/>
                  <a:pt x="189584" y="931415"/>
                </a:cubicBezTo>
                <a:cubicBezTo>
                  <a:pt x="211888" y="931415"/>
                  <a:pt x="232407" y="931415"/>
                  <a:pt x="253373" y="931415"/>
                </a:cubicBezTo>
                <a:cubicBezTo>
                  <a:pt x="253373" y="902420"/>
                  <a:pt x="253373" y="874763"/>
                  <a:pt x="253373" y="847552"/>
                </a:cubicBezTo>
                <a:cubicBezTo>
                  <a:pt x="231069" y="847552"/>
                  <a:pt x="210996" y="847552"/>
                  <a:pt x="189584" y="847552"/>
                </a:cubicBezTo>
                <a:close/>
                <a:moveTo>
                  <a:pt x="24534" y="847552"/>
                </a:moveTo>
                <a:cubicBezTo>
                  <a:pt x="24534" y="876101"/>
                  <a:pt x="24534" y="903312"/>
                  <a:pt x="24534" y="931415"/>
                </a:cubicBezTo>
                <a:cubicBezTo>
                  <a:pt x="45500" y="931415"/>
                  <a:pt x="65573" y="931415"/>
                  <a:pt x="87431" y="931415"/>
                </a:cubicBezTo>
                <a:cubicBezTo>
                  <a:pt x="87431" y="901974"/>
                  <a:pt x="87431" y="874317"/>
                  <a:pt x="87431" y="847552"/>
                </a:cubicBezTo>
                <a:cubicBezTo>
                  <a:pt x="65127" y="847552"/>
                  <a:pt x="44608" y="847552"/>
                  <a:pt x="24534" y="847552"/>
                </a:cubicBezTo>
                <a:close/>
                <a:moveTo>
                  <a:pt x="274339" y="847106"/>
                </a:moveTo>
                <a:cubicBezTo>
                  <a:pt x="274339" y="875655"/>
                  <a:pt x="274339" y="903312"/>
                  <a:pt x="274339" y="931861"/>
                </a:cubicBezTo>
                <a:cubicBezTo>
                  <a:pt x="296197" y="931861"/>
                  <a:pt x="315824" y="931861"/>
                  <a:pt x="337682" y="931861"/>
                </a:cubicBezTo>
                <a:cubicBezTo>
                  <a:pt x="337682" y="902420"/>
                  <a:pt x="337682" y="875209"/>
                  <a:pt x="337682" y="847106"/>
                </a:cubicBezTo>
                <a:cubicBezTo>
                  <a:pt x="316270" y="847106"/>
                  <a:pt x="295751" y="847106"/>
                  <a:pt x="274339" y="847106"/>
                </a:cubicBezTo>
                <a:close/>
                <a:moveTo>
                  <a:pt x="107951" y="846660"/>
                </a:moveTo>
                <a:cubicBezTo>
                  <a:pt x="107951" y="876101"/>
                  <a:pt x="107951" y="903758"/>
                  <a:pt x="107951" y="931415"/>
                </a:cubicBezTo>
                <a:cubicBezTo>
                  <a:pt x="129363" y="931415"/>
                  <a:pt x="148991" y="931415"/>
                  <a:pt x="170403" y="931415"/>
                </a:cubicBezTo>
                <a:cubicBezTo>
                  <a:pt x="170403" y="902866"/>
                  <a:pt x="170403" y="875209"/>
                  <a:pt x="170403" y="846660"/>
                </a:cubicBezTo>
                <a:cubicBezTo>
                  <a:pt x="148991" y="846660"/>
                  <a:pt x="129363" y="846660"/>
                  <a:pt x="107951" y="846660"/>
                </a:cubicBezTo>
                <a:close/>
                <a:moveTo>
                  <a:pt x="274785" y="752537"/>
                </a:moveTo>
                <a:cubicBezTo>
                  <a:pt x="274785" y="781532"/>
                  <a:pt x="274785" y="808297"/>
                  <a:pt x="274785" y="834616"/>
                </a:cubicBezTo>
                <a:cubicBezTo>
                  <a:pt x="297089" y="834616"/>
                  <a:pt x="317609" y="834616"/>
                  <a:pt x="338128" y="834616"/>
                </a:cubicBezTo>
                <a:cubicBezTo>
                  <a:pt x="338128" y="806513"/>
                  <a:pt x="338128" y="780194"/>
                  <a:pt x="338128" y="752537"/>
                </a:cubicBezTo>
                <a:cubicBezTo>
                  <a:pt x="316717" y="752537"/>
                  <a:pt x="296197" y="752537"/>
                  <a:pt x="274785" y="752537"/>
                </a:cubicBezTo>
                <a:close/>
                <a:moveTo>
                  <a:pt x="24088" y="752537"/>
                </a:moveTo>
                <a:cubicBezTo>
                  <a:pt x="24088" y="781532"/>
                  <a:pt x="24088" y="807851"/>
                  <a:pt x="24088" y="835508"/>
                </a:cubicBezTo>
                <a:cubicBezTo>
                  <a:pt x="45500" y="835508"/>
                  <a:pt x="66019" y="835508"/>
                  <a:pt x="87431" y="835508"/>
                </a:cubicBezTo>
                <a:cubicBezTo>
                  <a:pt x="87431" y="807405"/>
                  <a:pt x="87431" y="780640"/>
                  <a:pt x="87431" y="752537"/>
                </a:cubicBezTo>
                <a:cubicBezTo>
                  <a:pt x="66019" y="752537"/>
                  <a:pt x="45946" y="752537"/>
                  <a:pt x="24088" y="752537"/>
                </a:cubicBezTo>
                <a:close/>
                <a:moveTo>
                  <a:pt x="107505" y="752091"/>
                </a:moveTo>
                <a:cubicBezTo>
                  <a:pt x="107505" y="781086"/>
                  <a:pt x="107505" y="807851"/>
                  <a:pt x="107505" y="834616"/>
                </a:cubicBezTo>
                <a:cubicBezTo>
                  <a:pt x="129363" y="834616"/>
                  <a:pt x="149882" y="834616"/>
                  <a:pt x="169956" y="834616"/>
                </a:cubicBezTo>
                <a:cubicBezTo>
                  <a:pt x="169956" y="806513"/>
                  <a:pt x="169956" y="779302"/>
                  <a:pt x="169956" y="752091"/>
                </a:cubicBezTo>
                <a:cubicBezTo>
                  <a:pt x="148544" y="752091"/>
                  <a:pt x="128917" y="752091"/>
                  <a:pt x="107505" y="752091"/>
                </a:cubicBezTo>
                <a:close/>
                <a:moveTo>
                  <a:pt x="274339" y="657522"/>
                </a:moveTo>
                <a:cubicBezTo>
                  <a:pt x="274339" y="686071"/>
                  <a:pt x="274339" y="713282"/>
                  <a:pt x="274339" y="740493"/>
                </a:cubicBezTo>
                <a:cubicBezTo>
                  <a:pt x="296197" y="740493"/>
                  <a:pt x="316717" y="740493"/>
                  <a:pt x="338128" y="740493"/>
                </a:cubicBezTo>
                <a:cubicBezTo>
                  <a:pt x="338128" y="712390"/>
                  <a:pt x="338128" y="685625"/>
                  <a:pt x="338128" y="657522"/>
                </a:cubicBezTo>
                <a:cubicBezTo>
                  <a:pt x="316270" y="657522"/>
                  <a:pt x="295305" y="657522"/>
                  <a:pt x="274339" y="657522"/>
                </a:cubicBezTo>
                <a:close/>
                <a:moveTo>
                  <a:pt x="24534" y="657522"/>
                </a:moveTo>
                <a:cubicBezTo>
                  <a:pt x="24534" y="686071"/>
                  <a:pt x="24534" y="712836"/>
                  <a:pt x="24534" y="740493"/>
                </a:cubicBezTo>
                <a:cubicBezTo>
                  <a:pt x="46392" y="740493"/>
                  <a:pt x="66466" y="740493"/>
                  <a:pt x="87877" y="740493"/>
                </a:cubicBezTo>
                <a:cubicBezTo>
                  <a:pt x="87877" y="712836"/>
                  <a:pt x="87877" y="685625"/>
                  <a:pt x="87877" y="657522"/>
                </a:cubicBezTo>
                <a:cubicBezTo>
                  <a:pt x="65127" y="657522"/>
                  <a:pt x="45054" y="657522"/>
                  <a:pt x="24534" y="657522"/>
                </a:cubicBezTo>
                <a:close/>
                <a:moveTo>
                  <a:pt x="190476" y="656630"/>
                </a:moveTo>
                <a:cubicBezTo>
                  <a:pt x="190476" y="685179"/>
                  <a:pt x="190476" y="712836"/>
                  <a:pt x="190476" y="740493"/>
                </a:cubicBezTo>
                <a:cubicBezTo>
                  <a:pt x="212334" y="740493"/>
                  <a:pt x="232854" y="740493"/>
                  <a:pt x="253373" y="740493"/>
                </a:cubicBezTo>
                <a:cubicBezTo>
                  <a:pt x="253373" y="711944"/>
                  <a:pt x="253373" y="684287"/>
                  <a:pt x="253373" y="656630"/>
                </a:cubicBezTo>
                <a:cubicBezTo>
                  <a:pt x="232407" y="656630"/>
                  <a:pt x="213226" y="656630"/>
                  <a:pt x="190476" y="656630"/>
                </a:cubicBezTo>
                <a:close/>
                <a:moveTo>
                  <a:pt x="107951" y="656630"/>
                </a:moveTo>
                <a:cubicBezTo>
                  <a:pt x="107951" y="685625"/>
                  <a:pt x="107951" y="713282"/>
                  <a:pt x="107951" y="740939"/>
                </a:cubicBezTo>
                <a:cubicBezTo>
                  <a:pt x="129809" y="740939"/>
                  <a:pt x="149437" y="740939"/>
                  <a:pt x="170403" y="740939"/>
                </a:cubicBezTo>
                <a:cubicBezTo>
                  <a:pt x="170403" y="712390"/>
                  <a:pt x="170403" y="684733"/>
                  <a:pt x="170403" y="656630"/>
                </a:cubicBezTo>
                <a:cubicBezTo>
                  <a:pt x="149437" y="656630"/>
                  <a:pt x="129363" y="656630"/>
                  <a:pt x="107951" y="656630"/>
                </a:cubicBezTo>
                <a:close/>
                <a:moveTo>
                  <a:pt x="273893" y="561615"/>
                </a:moveTo>
                <a:cubicBezTo>
                  <a:pt x="273893" y="589272"/>
                  <a:pt x="273893" y="615591"/>
                  <a:pt x="273893" y="644586"/>
                </a:cubicBezTo>
                <a:cubicBezTo>
                  <a:pt x="296197" y="644586"/>
                  <a:pt x="317163" y="644586"/>
                  <a:pt x="337682" y="644586"/>
                </a:cubicBezTo>
                <a:cubicBezTo>
                  <a:pt x="337682" y="615591"/>
                  <a:pt x="337682" y="588826"/>
                  <a:pt x="337682" y="561615"/>
                </a:cubicBezTo>
                <a:cubicBezTo>
                  <a:pt x="315824" y="561615"/>
                  <a:pt x="295305" y="561615"/>
                  <a:pt x="273893" y="561615"/>
                </a:cubicBezTo>
                <a:close/>
                <a:moveTo>
                  <a:pt x="24088" y="561615"/>
                </a:moveTo>
                <a:cubicBezTo>
                  <a:pt x="24088" y="590164"/>
                  <a:pt x="24088" y="617375"/>
                  <a:pt x="24088" y="645032"/>
                </a:cubicBezTo>
                <a:cubicBezTo>
                  <a:pt x="45946" y="645032"/>
                  <a:pt x="66466" y="645032"/>
                  <a:pt x="87431" y="645032"/>
                </a:cubicBezTo>
                <a:cubicBezTo>
                  <a:pt x="87431" y="615145"/>
                  <a:pt x="87431" y="587934"/>
                  <a:pt x="87431" y="561615"/>
                </a:cubicBezTo>
                <a:cubicBezTo>
                  <a:pt x="65127" y="561615"/>
                  <a:pt x="44608" y="561615"/>
                  <a:pt x="24088" y="561615"/>
                </a:cubicBezTo>
                <a:close/>
                <a:moveTo>
                  <a:pt x="107505" y="561169"/>
                </a:moveTo>
                <a:cubicBezTo>
                  <a:pt x="107505" y="589272"/>
                  <a:pt x="107505" y="616037"/>
                  <a:pt x="107505" y="644586"/>
                </a:cubicBezTo>
                <a:cubicBezTo>
                  <a:pt x="129363" y="644586"/>
                  <a:pt x="149882" y="644586"/>
                  <a:pt x="170848" y="644586"/>
                </a:cubicBezTo>
                <a:cubicBezTo>
                  <a:pt x="170848" y="616037"/>
                  <a:pt x="170848" y="589272"/>
                  <a:pt x="170848" y="561169"/>
                </a:cubicBezTo>
                <a:cubicBezTo>
                  <a:pt x="149437" y="561169"/>
                  <a:pt x="129363" y="561169"/>
                  <a:pt x="107505" y="561169"/>
                </a:cubicBezTo>
                <a:close/>
                <a:moveTo>
                  <a:pt x="190030" y="466600"/>
                </a:moveTo>
                <a:cubicBezTo>
                  <a:pt x="190030" y="494257"/>
                  <a:pt x="190030" y="520576"/>
                  <a:pt x="190030" y="549125"/>
                </a:cubicBezTo>
                <a:cubicBezTo>
                  <a:pt x="212334" y="549125"/>
                  <a:pt x="232854" y="549125"/>
                  <a:pt x="253819" y="549125"/>
                </a:cubicBezTo>
                <a:cubicBezTo>
                  <a:pt x="253819" y="521022"/>
                  <a:pt x="253819" y="493811"/>
                  <a:pt x="253819" y="466600"/>
                </a:cubicBezTo>
                <a:cubicBezTo>
                  <a:pt x="231962" y="466600"/>
                  <a:pt x="211442" y="466600"/>
                  <a:pt x="190030" y="466600"/>
                </a:cubicBezTo>
                <a:close/>
                <a:moveTo>
                  <a:pt x="274339" y="466154"/>
                </a:moveTo>
                <a:cubicBezTo>
                  <a:pt x="274339" y="494257"/>
                  <a:pt x="274339" y="521022"/>
                  <a:pt x="274339" y="548233"/>
                </a:cubicBezTo>
                <a:cubicBezTo>
                  <a:pt x="296643" y="548233"/>
                  <a:pt x="317609" y="548233"/>
                  <a:pt x="338128" y="548233"/>
                </a:cubicBezTo>
                <a:cubicBezTo>
                  <a:pt x="338128" y="520130"/>
                  <a:pt x="338128" y="493365"/>
                  <a:pt x="338128" y="466154"/>
                </a:cubicBezTo>
                <a:cubicBezTo>
                  <a:pt x="316270" y="466154"/>
                  <a:pt x="295751" y="466154"/>
                  <a:pt x="274339" y="466154"/>
                </a:cubicBezTo>
                <a:close/>
                <a:moveTo>
                  <a:pt x="107059" y="466154"/>
                </a:moveTo>
                <a:cubicBezTo>
                  <a:pt x="107059" y="494257"/>
                  <a:pt x="107059" y="520576"/>
                  <a:pt x="107059" y="548679"/>
                </a:cubicBezTo>
                <a:cubicBezTo>
                  <a:pt x="129363" y="548679"/>
                  <a:pt x="149882" y="548679"/>
                  <a:pt x="170403" y="548679"/>
                </a:cubicBezTo>
                <a:cubicBezTo>
                  <a:pt x="170403" y="520576"/>
                  <a:pt x="170403" y="493811"/>
                  <a:pt x="170403" y="466154"/>
                </a:cubicBezTo>
                <a:cubicBezTo>
                  <a:pt x="148544" y="466154"/>
                  <a:pt x="128025" y="466154"/>
                  <a:pt x="107059" y="466154"/>
                </a:cubicBezTo>
                <a:close/>
                <a:moveTo>
                  <a:pt x="190030" y="370693"/>
                </a:moveTo>
                <a:cubicBezTo>
                  <a:pt x="190030" y="399242"/>
                  <a:pt x="190030" y="426453"/>
                  <a:pt x="190030" y="454110"/>
                </a:cubicBezTo>
                <a:cubicBezTo>
                  <a:pt x="212334" y="454110"/>
                  <a:pt x="232854" y="454110"/>
                  <a:pt x="253819" y="454110"/>
                </a:cubicBezTo>
                <a:cubicBezTo>
                  <a:pt x="253819" y="425561"/>
                  <a:pt x="253819" y="398796"/>
                  <a:pt x="253819" y="370693"/>
                </a:cubicBezTo>
                <a:cubicBezTo>
                  <a:pt x="231962" y="370693"/>
                  <a:pt x="210996" y="370693"/>
                  <a:pt x="190030" y="370693"/>
                </a:cubicBezTo>
                <a:close/>
                <a:moveTo>
                  <a:pt x="24534" y="370693"/>
                </a:moveTo>
                <a:cubicBezTo>
                  <a:pt x="24534" y="399688"/>
                  <a:pt x="24534" y="426453"/>
                  <a:pt x="24534" y="453664"/>
                </a:cubicBezTo>
                <a:cubicBezTo>
                  <a:pt x="46392" y="453664"/>
                  <a:pt x="66912" y="453664"/>
                  <a:pt x="87877" y="453664"/>
                </a:cubicBezTo>
                <a:cubicBezTo>
                  <a:pt x="87877" y="425561"/>
                  <a:pt x="87877" y="398350"/>
                  <a:pt x="87877" y="370693"/>
                </a:cubicBezTo>
                <a:cubicBezTo>
                  <a:pt x="66019" y="370693"/>
                  <a:pt x="45054" y="370693"/>
                  <a:pt x="24534" y="370693"/>
                </a:cubicBezTo>
                <a:close/>
                <a:moveTo>
                  <a:pt x="107505" y="370247"/>
                </a:moveTo>
                <a:cubicBezTo>
                  <a:pt x="107505" y="398796"/>
                  <a:pt x="107505" y="426007"/>
                  <a:pt x="107505" y="454110"/>
                </a:cubicBezTo>
                <a:cubicBezTo>
                  <a:pt x="128471" y="454110"/>
                  <a:pt x="148099" y="454110"/>
                  <a:pt x="170403" y="454110"/>
                </a:cubicBezTo>
                <a:cubicBezTo>
                  <a:pt x="170403" y="425561"/>
                  <a:pt x="170403" y="398350"/>
                  <a:pt x="170403" y="370247"/>
                </a:cubicBezTo>
                <a:cubicBezTo>
                  <a:pt x="148544" y="370247"/>
                  <a:pt x="128471" y="370247"/>
                  <a:pt x="107505" y="370247"/>
                </a:cubicBezTo>
                <a:close/>
                <a:moveTo>
                  <a:pt x="274785" y="275678"/>
                </a:moveTo>
                <a:cubicBezTo>
                  <a:pt x="274785" y="304227"/>
                  <a:pt x="274785" y="330992"/>
                  <a:pt x="274785" y="357311"/>
                </a:cubicBezTo>
                <a:cubicBezTo>
                  <a:pt x="296643" y="357311"/>
                  <a:pt x="317163" y="357311"/>
                  <a:pt x="338128" y="357311"/>
                </a:cubicBezTo>
                <a:cubicBezTo>
                  <a:pt x="338128" y="329654"/>
                  <a:pt x="338128" y="303335"/>
                  <a:pt x="338128" y="275678"/>
                </a:cubicBezTo>
                <a:cubicBezTo>
                  <a:pt x="315378" y="275678"/>
                  <a:pt x="294859" y="275678"/>
                  <a:pt x="274785" y="275678"/>
                </a:cubicBezTo>
                <a:close/>
                <a:moveTo>
                  <a:pt x="107059" y="275678"/>
                </a:moveTo>
                <a:cubicBezTo>
                  <a:pt x="107059" y="303781"/>
                  <a:pt x="107059" y="330546"/>
                  <a:pt x="107059" y="357757"/>
                </a:cubicBezTo>
                <a:cubicBezTo>
                  <a:pt x="129363" y="357757"/>
                  <a:pt x="149437" y="357757"/>
                  <a:pt x="169956" y="357757"/>
                </a:cubicBezTo>
                <a:cubicBezTo>
                  <a:pt x="169956" y="329654"/>
                  <a:pt x="169956" y="302889"/>
                  <a:pt x="169956" y="275678"/>
                </a:cubicBezTo>
                <a:cubicBezTo>
                  <a:pt x="148099" y="275678"/>
                  <a:pt x="127578" y="275678"/>
                  <a:pt x="107059" y="275678"/>
                </a:cubicBezTo>
                <a:close/>
                <a:moveTo>
                  <a:pt x="24088" y="275678"/>
                </a:moveTo>
                <a:cubicBezTo>
                  <a:pt x="24088" y="302889"/>
                  <a:pt x="24088" y="329654"/>
                  <a:pt x="24088" y="357757"/>
                </a:cubicBezTo>
                <a:cubicBezTo>
                  <a:pt x="46392" y="357757"/>
                  <a:pt x="66466" y="357757"/>
                  <a:pt x="87431" y="357757"/>
                </a:cubicBezTo>
                <a:cubicBezTo>
                  <a:pt x="87431" y="329654"/>
                  <a:pt x="87431" y="302443"/>
                  <a:pt x="87431" y="275678"/>
                </a:cubicBezTo>
                <a:cubicBezTo>
                  <a:pt x="65573" y="275678"/>
                  <a:pt x="45054" y="275678"/>
                  <a:pt x="24088" y="275678"/>
                </a:cubicBezTo>
                <a:close/>
                <a:moveTo>
                  <a:pt x="2230" y="243560"/>
                </a:moveTo>
                <a:cubicBezTo>
                  <a:pt x="120887" y="243560"/>
                  <a:pt x="240437" y="243560"/>
                  <a:pt x="360878" y="243560"/>
                </a:cubicBezTo>
                <a:cubicBezTo>
                  <a:pt x="360878" y="582581"/>
                  <a:pt x="360878" y="919817"/>
                  <a:pt x="360878" y="1258392"/>
                </a:cubicBezTo>
                <a:cubicBezTo>
                  <a:pt x="241329" y="1258392"/>
                  <a:pt x="122672" y="1258392"/>
                  <a:pt x="2230" y="1258392"/>
                </a:cubicBezTo>
                <a:cubicBezTo>
                  <a:pt x="2230" y="920709"/>
                  <a:pt x="2230" y="583027"/>
                  <a:pt x="2230" y="243560"/>
                </a:cubicBezTo>
                <a:close/>
                <a:moveTo>
                  <a:pt x="265530" y="102153"/>
                </a:moveTo>
                <a:cubicBezTo>
                  <a:pt x="265530" y="144976"/>
                  <a:pt x="265530" y="184677"/>
                  <a:pt x="265530" y="225717"/>
                </a:cubicBezTo>
                <a:cubicBezTo>
                  <a:pt x="292740" y="225717"/>
                  <a:pt x="319059" y="225717"/>
                  <a:pt x="346716" y="225717"/>
                </a:cubicBezTo>
                <a:cubicBezTo>
                  <a:pt x="346716" y="189584"/>
                  <a:pt x="346716" y="155682"/>
                  <a:pt x="346716" y="120442"/>
                </a:cubicBezTo>
                <a:cubicBezTo>
                  <a:pt x="319505" y="114197"/>
                  <a:pt x="293187" y="108397"/>
                  <a:pt x="265530" y="102153"/>
                </a:cubicBezTo>
                <a:close/>
                <a:moveTo>
                  <a:pt x="95127" y="102153"/>
                </a:moveTo>
                <a:cubicBezTo>
                  <a:pt x="69254" y="107951"/>
                  <a:pt x="45166" y="112858"/>
                  <a:pt x="21078" y="119550"/>
                </a:cubicBezTo>
                <a:cubicBezTo>
                  <a:pt x="17509" y="120442"/>
                  <a:pt x="13940" y="128471"/>
                  <a:pt x="13940" y="132932"/>
                </a:cubicBezTo>
                <a:cubicBezTo>
                  <a:pt x="13494" y="163265"/>
                  <a:pt x="13494" y="193599"/>
                  <a:pt x="13494" y="225270"/>
                </a:cubicBezTo>
                <a:cubicBezTo>
                  <a:pt x="41597" y="225270"/>
                  <a:pt x="67916" y="225270"/>
                  <a:pt x="95127" y="225270"/>
                </a:cubicBezTo>
                <a:cubicBezTo>
                  <a:pt x="95127" y="185123"/>
                  <a:pt x="95127" y="145422"/>
                  <a:pt x="95127" y="102153"/>
                </a:cubicBezTo>
                <a:close/>
                <a:moveTo>
                  <a:pt x="108509" y="100368"/>
                </a:moveTo>
                <a:cubicBezTo>
                  <a:pt x="108509" y="144084"/>
                  <a:pt x="108509" y="183785"/>
                  <a:pt x="108509" y="225717"/>
                </a:cubicBezTo>
                <a:cubicBezTo>
                  <a:pt x="157578" y="225717"/>
                  <a:pt x="204863" y="225717"/>
                  <a:pt x="252147" y="225717"/>
                </a:cubicBezTo>
                <a:cubicBezTo>
                  <a:pt x="252147" y="183785"/>
                  <a:pt x="252147" y="143192"/>
                  <a:pt x="252147" y="100368"/>
                </a:cubicBezTo>
                <a:cubicBezTo>
                  <a:pt x="203524" y="100368"/>
                  <a:pt x="156240" y="100368"/>
                  <a:pt x="108509" y="100368"/>
                </a:cubicBezTo>
                <a:close/>
                <a:moveTo>
                  <a:pt x="94681" y="51745"/>
                </a:moveTo>
                <a:cubicBezTo>
                  <a:pt x="77284" y="55314"/>
                  <a:pt x="61225" y="58436"/>
                  <a:pt x="46058" y="62451"/>
                </a:cubicBezTo>
                <a:cubicBezTo>
                  <a:pt x="10372" y="71819"/>
                  <a:pt x="9925" y="73603"/>
                  <a:pt x="15724" y="111074"/>
                </a:cubicBezTo>
                <a:cubicBezTo>
                  <a:pt x="42043" y="105275"/>
                  <a:pt x="68362" y="99476"/>
                  <a:pt x="94681" y="93677"/>
                </a:cubicBezTo>
                <a:cubicBezTo>
                  <a:pt x="94681" y="78956"/>
                  <a:pt x="94681" y="66020"/>
                  <a:pt x="94681" y="51745"/>
                </a:cubicBezTo>
                <a:close/>
                <a:moveTo>
                  <a:pt x="265530" y="50853"/>
                </a:moveTo>
                <a:cubicBezTo>
                  <a:pt x="265530" y="67804"/>
                  <a:pt x="265530" y="80740"/>
                  <a:pt x="265530" y="93231"/>
                </a:cubicBezTo>
                <a:cubicBezTo>
                  <a:pt x="293187" y="99030"/>
                  <a:pt x="319059" y="104829"/>
                  <a:pt x="352069" y="112412"/>
                </a:cubicBezTo>
                <a:cubicBezTo>
                  <a:pt x="347162" y="96353"/>
                  <a:pt x="347162" y="75388"/>
                  <a:pt x="339133" y="71819"/>
                </a:cubicBezTo>
                <a:cubicBezTo>
                  <a:pt x="316829" y="61113"/>
                  <a:pt x="290956" y="57545"/>
                  <a:pt x="265530" y="50853"/>
                </a:cubicBezTo>
                <a:close/>
                <a:moveTo>
                  <a:pt x="108509" y="47730"/>
                </a:moveTo>
                <a:cubicBezTo>
                  <a:pt x="108509" y="63789"/>
                  <a:pt x="108509" y="76279"/>
                  <a:pt x="108509" y="89216"/>
                </a:cubicBezTo>
                <a:cubicBezTo>
                  <a:pt x="157578" y="89216"/>
                  <a:pt x="204416" y="89216"/>
                  <a:pt x="252147" y="89216"/>
                </a:cubicBezTo>
                <a:cubicBezTo>
                  <a:pt x="252147" y="76279"/>
                  <a:pt x="252147" y="63789"/>
                  <a:pt x="252147" y="47730"/>
                </a:cubicBezTo>
                <a:cubicBezTo>
                  <a:pt x="203971" y="47730"/>
                  <a:pt x="156240" y="47730"/>
                  <a:pt x="108509" y="47730"/>
                </a:cubicBezTo>
                <a:close/>
                <a:moveTo>
                  <a:pt x="180328" y="0"/>
                </a:moveTo>
                <a:cubicBezTo>
                  <a:pt x="235977" y="0"/>
                  <a:pt x="291625" y="9368"/>
                  <a:pt x="347162" y="28103"/>
                </a:cubicBezTo>
                <a:cubicBezTo>
                  <a:pt x="353407" y="30333"/>
                  <a:pt x="360544" y="39701"/>
                  <a:pt x="360991" y="45500"/>
                </a:cubicBezTo>
                <a:cubicBezTo>
                  <a:pt x="361883" y="107059"/>
                  <a:pt x="361437" y="168618"/>
                  <a:pt x="361437" y="231962"/>
                </a:cubicBezTo>
                <a:cubicBezTo>
                  <a:pt x="241441" y="232408"/>
                  <a:pt x="122338" y="232408"/>
                  <a:pt x="111" y="232408"/>
                </a:cubicBezTo>
                <a:cubicBezTo>
                  <a:pt x="111" y="168618"/>
                  <a:pt x="-335" y="106613"/>
                  <a:pt x="558" y="44162"/>
                </a:cubicBezTo>
                <a:cubicBezTo>
                  <a:pt x="558" y="38809"/>
                  <a:pt x="7695" y="30333"/>
                  <a:pt x="13494" y="28103"/>
                </a:cubicBezTo>
                <a:cubicBezTo>
                  <a:pt x="69031" y="9368"/>
                  <a:pt x="124680" y="0"/>
                  <a:pt x="18032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EBF16F8-CE28-413D-90B9-E65E765ABE7F}"/>
              </a:ext>
            </a:extLst>
          </p:cNvPr>
          <p:cNvSpPr/>
          <p:nvPr/>
        </p:nvSpPr>
        <p:spPr>
          <a:xfrm>
            <a:off x="4052743" y="1815036"/>
            <a:ext cx="330710" cy="1844896"/>
          </a:xfrm>
          <a:custGeom>
            <a:avLst/>
            <a:gdLst>
              <a:gd name="connsiteX0" fmla="*/ 447775 w 577885"/>
              <a:gd name="connsiteY0" fmla="*/ 733033 h 2617622"/>
              <a:gd name="connsiteX1" fmla="*/ 447775 w 577885"/>
              <a:gd name="connsiteY1" fmla="*/ 2478381 h 2617622"/>
              <a:gd name="connsiteX2" fmla="*/ 493594 w 577885"/>
              <a:gd name="connsiteY2" fmla="*/ 2478381 h 2617622"/>
              <a:gd name="connsiteX3" fmla="*/ 493594 w 577885"/>
              <a:gd name="connsiteY3" fmla="*/ 733033 h 2617622"/>
              <a:gd name="connsiteX4" fmla="*/ 375078 w 577885"/>
              <a:gd name="connsiteY4" fmla="*/ 733033 h 2617622"/>
              <a:gd name="connsiteX5" fmla="*/ 375078 w 577885"/>
              <a:gd name="connsiteY5" fmla="*/ 2478381 h 2617622"/>
              <a:gd name="connsiteX6" fmla="*/ 420897 w 577885"/>
              <a:gd name="connsiteY6" fmla="*/ 2478381 h 2617622"/>
              <a:gd name="connsiteX7" fmla="*/ 420897 w 577885"/>
              <a:gd name="connsiteY7" fmla="*/ 733033 h 2617622"/>
              <a:gd name="connsiteX8" fmla="*/ 302381 w 577885"/>
              <a:gd name="connsiteY8" fmla="*/ 733033 h 2617622"/>
              <a:gd name="connsiteX9" fmla="*/ 302381 w 577885"/>
              <a:gd name="connsiteY9" fmla="*/ 2478381 h 2617622"/>
              <a:gd name="connsiteX10" fmla="*/ 348199 w 577885"/>
              <a:gd name="connsiteY10" fmla="*/ 2478381 h 2617622"/>
              <a:gd name="connsiteX11" fmla="*/ 348199 w 577885"/>
              <a:gd name="connsiteY11" fmla="*/ 733033 h 2617622"/>
              <a:gd name="connsiteX12" fmla="*/ 229684 w 577885"/>
              <a:gd name="connsiteY12" fmla="*/ 733033 h 2617622"/>
              <a:gd name="connsiteX13" fmla="*/ 229684 w 577885"/>
              <a:gd name="connsiteY13" fmla="*/ 2478381 h 2617622"/>
              <a:gd name="connsiteX14" fmla="*/ 275502 w 577885"/>
              <a:gd name="connsiteY14" fmla="*/ 2478381 h 2617622"/>
              <a:gd name="connsiteX15" fmla="*/ 275502 w 577885"/>
              <a:gd name="connsiteY15" fmla="*/ 733033 h 2617622"/>
              <a:gd name="connsiteX16" fmla="*/ 156987 w 577885"/>
              <a:gd name="connsiteY16" fmla="*/ 733033 h 2617622"/>
              <a:gd name="connsiteX17" fmla="*/ 156987 w 577885"/>
              <a:gd name="connsiteY17" fmla="*/ 2478381 h 2617622"/>
              <a:gd name="connsiteX18" fmla="*/ 202806 w 577885"/>
              <a:gd name="connsiteY18" fmla="*/ 2478381 h 2617622"/>
              <a:gd name="connsiteX19" fmla="*/ 202806 w 577885"/>
              <a:gd name="connsiteY19" fmla="*/ 733033 h 2617622"/>
              <a:gd name="connsiteX20" fmla="*/ 84290 w 577885"/>
              <a:gd name="connsiteY20" fmla="*/ 733033 h 2617622"/>
              <a:gd name="connsiteX21" fmla="*/ 84290 w 577885"/>
              <a:gd name="connsiteY21" fmla="*/ 2478381 h 2617622"/>
              <a:gd name="connsiteX22" fmla="*/ 130109 w 577885"/>
              <a:gd name="connsiteY22" fmla="*/ 2478381 h 2617622"/>
              <a:gd name="connsiteX23" fmla="*/ 130109 w 577885"/>
              <a:gd name="connsiteY23" fmla="*/ 733033 h 2617622"/>
              <a:gd name="connsiteX24" fmla="*/ 229131 w 577885"/>
              <a:gd name="connsiteY24" fmla="*/ 0 h 2617622"/>
              <a:gd name="connsiteX25" fmla="*/ 257931 w 577885"/>
              <a:gd name="connsiteY25" fmla="*/ 0 h 2617622"/>
              <a:gd name="connsiteX26" fmla="*/ 257931 w 577885"/>
              <a:gd name="connsiteY26" fmla="*/ 289410 h 2617622"/>
              <a:gd name="connsiteX27" fmla="*/ 319953 w 577885"/>
              <a:gd name="connsiteY27" fmla="*/ 289410 h 2617622"/>
              <a:gd name="connsiteX28" fmla="*/ 319953 w 577885"/>
              <a:gd name="connsiteY28" fmla="*/ 157108 h 2617622"/>
              <a:gd name="connsiteX29" fmla="*/ 348753 w 577885"/>
              <a:gd name="connsiteY29" fmla="*/ 157108 h 2617622"/>
              <a:gd name="connsiteX30" fmla="*/ 348753 w 577885"/>
              <a:gd name="connsiteY30" fmla="*/ 289410 h 2617622"/>
              <a:gd name="connsiteX31" fmla="*/ 493594 w 577885"/>
              <a:gd name="connsiteY31" fmla="*/ 289410 h 2617622"/>
              <a:gd name="connsiteX32" fmla="*/ 493594 w 577885"/>
              <a:gd name="connsiteY32" fmla="*/ 482773 h 2617622"/>
              <a:gd name="connsiteX33" fmla="*/ 577885 w 577885"/>
              <a:gd name="connsiteY33" fmla="*/ 482773 h 2617622"/>
              <a:gd name="connsiteX34" fmla="*/ 577885 w 577885"/>
              <a:gd name="connsiteY34" fmla="*/ 2617622 h 2617622"/>
              <a:gd name="connsiteX35" fmla="*/ 0 w 577885"/>
              <a:gd name="connsiteY35" fmla="*/ 2617622 h 2617622"/>
              <a:gd name="connsiteX36" fmla="*/ 0 w 577885"/>
              <a:gd name="connsiteY36" fmla="*/ 482773 h 2617622"/>
              <a:gd name="connsiteX37" fmla="*/ 84291 w 577885"/>
              <a:gd name="connsiteY37" fmla="*/ 482773 h 2617622"/>
              <a:gd name="connsiteX38" fmla="*/ 84291 w 577885"/>
              <a:gd name="connsiteY38" fmla="*/ 289410 h 2617622"/>
              <a:gd name="connsiteX39" fmla="*/ 229131 w 577885"/>
              <a:gd name="connsiteY39" fmla="*/ 289410 h 261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7885" h="2617622">
                <a:moveTo>
                  <a:pt x="447775" y="733033"/>
                </a:moveTo>
                <a:lnTo>
                  <a:pt x="447775" y="2478381"/>
                </a:lnTo>
                <a:lnTo>
                  <a:pt x="493594" y="2478381"/>
                </a:lnTo>
                <a:lnTo>
                  <a:pt x="493594" y="733033"/>
                </a:lnTo>
                <a:close/>
                <a:moveTo>
                  <a:pt x="375078" y="733033"/>
                </a:moveTo>
                <a:lnTo>
                  <a:pt x="375078" y="2478381"/>
                </a:lnTo>
                <a:lnTo>
                  <a:pt x="420897" y="2478381"/>
                </a:lnTo>
                <a:lnTo>
                  <a:pt x="420897" y="733033"/>
                </a:lnTo>
                <a:close/>
                <a:moveTo>
                  <a:pt x="302381" y="733033"/>
                </a:moveTo>
                <a:lnTo>
                  <a:pt x="302381" y="2478381"/>
                </a:lnTo>
                <a:lnTo>
                  <a:pt x="348199" y="2478381"/>
                </a:lnTo>
                <a:lnTo>
                  <a:pt x="348199" y="733033"/>
                </a:lnTo>
                <a:close/>
                <a:moveTo>
                  <a:pt x="229684" y="733033"/>
                </a:moveTo>
                <a:lnTo>
                  <a:pt x="229684" y="2478381"/>
                </a:lnTo>
                <a:lnTo>
                  <a:pt x="275502" y="2478381"/>
                </a:lnTo>
                <a:lnTo>
                  <a:pt x="275502" y="733033"/>
                </a:lnTo>
                <a:close/>
                <a:moveTo>
                  <a:pt x="156987" y="733033"/>
                </a:moveTo>
                <a:lnTo>
                  <a:pt x="156987" y="2478381"/>
                </a:lnTo>
                <a:lnTo>
                  <a:pt x="202806" y="2478381"/>
                </a:lnTo>
                <a:lnTo>
                  <a:pt x="202806" y="733033"/>
                </a:lnTo>
                <a:close/>
                <a:moveTo>
                  <a:pt x="84290" y="733033"/>
                </a:moveTo>
                <a:lnTo>
                  <a:pt x="84290" y="2478381"/>
                </a:lnTo>
                <a:lnTo>
                  <a:pt x="130109" y="2478381"/>
                </a:lnTo>
                <a:lnTo>
                  <a:pt x="130109" y="733033"/>
                </a:lnTo>
                <a:close/>
                <a:moveTo>
                  <a:pt x="229131" y="0"/>
                </a:moveTo>
                <a:lnTo>
                  <a:pt x="257931" y="0"/>
                </a:lnTo>
                <a:lnTo>
                  <a:pt x="257931" y="289410"/>
                </a:lnTo>
                <a:lnTo>
                  <a:pt x="319953" y="289410"/>
                </a:lnTo>
                <a:lnTo>
                  <a:pt x="319953" y="157108"/>
                </a:lnTo>
                <a:lnTo>
                  <a:pt x="348753" y="157108"/>
                </a:lnTo>
                <a:lnTo>
                  <a:pt x="348753" y="289410"/>
                </a:lnTo>
                <a:lnTo>
                  <a:pt x="493594" y="289410"/>
                </a:lnTo>
                <a:lnTo>
                  <a:pt x="493594" y="482773"/>
                </a:lnTo>
                <a:lnTo>
                  <a:pt x="577885" y="482773"/>
                </a:lnTo>
                <a:lnTo>
                  <a:pt x="577885" y="2617622"/>
                </a:lnTo>
                <a:lnTo>
                  <a:pt x="0" y="2617622"/>
                </a:lnTo>
                <a:lnTo>
                  <a:pt x="0" y="482773"/>
                </a:lnTo>
                <a:lnTo>
                  <a:pt x="84291" y="482773"/>
                </a:lnTo>
                <a:lnTo>
                  <a:pt x="84291" y="289410"/>
                </a:lnTo>
                <a:lnTo>
                  <a:pt x="229131" y="289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B707F4C-69B3-4B07-B514-1382CC904125}"/>
              </a:ext>
            </a:extLst>
          </p:cNvPr>
          <p:cNvSpPr/>
          <p:nvPr/>
        </p:nvSpPr>
        <p:spPr>
          <a:xfrm>
            <a:off x="4370571" y="2053360"/>
            <a:ext cx="355579" cy="1606572"/>
          </a:xfrm>
          <a:custGeom>
            <a:avLst/>
            <a:gdLst>
              <a:gd name="connsiteX0" fmla="*/ 88062 w 848775"/>
              <a:gd name="connsiteY0" fmla="*/ 2298927 h 2521640"/>
              <a:gd name="connsiteX1" fmla="*/ 88062 w 848775"/>
              <a:gd name="connsiteY1" fmla="*/ 2404224 h 2521640"/>
              <a:gd name="connsiteX2" fmla="*/ 760711 w 848775"/>
              <a:gd name="connsiteY2" fmla="*/ 2404224 h 2521640"/>
              <a:gd name="connsiteX3" fmla="*/ 760711 w 848775"/>
              <a:gd name="connsiteY3" fmla="*/ 2298927 h 2521640"/>
              <a:gd name="connsiteX4" fmla="*/ 88062 w 848775"/>
              <a:gd name="connsiteY4" fmla="*/ 2131856 h 2521640"/>
              <a:gd name="connsiteX5" fmla="*/ 88062 w 848775"/>
              <a:gd name="connsiteY5" fmla="*/ 2237153 h 2521640"/>
              <a:gd name="connsiteX6" fmla="*/ 760711 w 848775"/>
              <a:gd name="connsiteY6" fmla="*/ 2237153 h 2521640"/>
              <a:gd name="connsiteX7" fmla="*/ 760711 w 848775"/>
              <a:gd name="connsiteY7" fmla="*/ 2131856 h 2521640"/>
              <a:gd name="connsiteX8" fmla="*/ 88062 w 848775"/>
              <a:gd name="connsiteY8" fmla="*/ 1970245 h 2521640"/>
              <a:gd name="connsiteX9" fmla="*/ 88062 w 848775"/>
              <a:gd name="connsiteY9" fmla="*/ 2075543 h 2521640"/>
              <a:gd name="connsiteX10" fmla="*/ 760711 w 848775"/>
              <a:gd name="connsiteY10" fmla="*/ 2075543 h 2521640"/>
              <a:gd name="connsiteX11" fmla="*/ 760711 w 848775"/>
              <a:gd name="connsiteY11" fmla="*/ 1970245 h 2521640"/>
              <a:gd name="connsiteX12" fmla="*/ 88062 w 848775"/>
              <a:gd name="connsiteY12" fmla="*/ 1803176 h 2521640"/>
              <a:gd name="connsiteX13" fmla="*/ 88062 w 848775"/>
              <a:gd name="connsiteY13" fmla="*/ 1908473 h 2521640"/>
              <a:gd name="connsiteX14" fmla="*/ 760711 w 848775"/>
              <a:gd name="connsiteY14" fmla="*/ 1908473 h 2521640"/>
              <a:gd name="connsiteX15" fmla="*/ 760711 w 848775"/>
              <a:gd name="connsiteY15" fmla="*/ 1803176 h 2521640"/>
              <a:gd name="connsiteX16" fmla="*/ 88062 w 848775"/>
              <a:gd name="connsiteY16" fmla="*/ 1636106 h 2521640"/>
              <a:gd name="connsiteX17" fmla="*/ 88062 w 848775"/>
              <a:gd name="connsiteY17" fmla="*/ 1741404 h 2521640"/>
              <a:gd name="connsiteX18" fmla="*/ 760711 w 848775"/>
              <a:gd name="connsiteY18" fmla="*/ 1741404 h 2521640"/>
              <a:gd name="connsiteX19" fmla="*/ 760711 w 848775"/>
              <a:gd name="connsiteY19" fmla="*/ 1636106 h 2521640"/>
              <a:gd name="connsiteX20" fmla="*/ 88062 w 848775"/>
              <a:gd name="connsiteY20" fmla="*/ 1469036 h 2521640"/>
              <a:gd name="connsiteX21" fmla="*/ 88062 w 848775"/>
              <a:gd name="connsiteY21" fmla="*/ 1574334 h 2521640"/>
              <a:gd name="connsiteX22" fmla="*/ 760711 w 848775"/>
              <a:gd name="connsiteY22" fmla="*/ 1574334 h 2521640"/>
              <a:gd name="connsiteX23" fmla="*/ 760711 w 848775"/>
              <a:gd name="connsiteY23" fmla="*/ 1469036 h 2521640"/>
              <a:gd name="connsiteX24" fmla="*/ 88062 w 848775"/>
              <a:gd name="connsiteY24" fmla="*/ 1301967 h 2521640"/>
              <a:gd name="connsiteX25" fmla="*/ 88062 w 848775"/>
              <a:gd name="connsiteY25" fmla="*/ 1407264 h 2521640"/>
              <a:gd name="connsiteX26" fmla="*/ 760711 w 848775"/>
              <a:gd name="connsiteY26" fmla="*/ 1407264 h 2521640"/>
              <a:gd name="connsiteX27" fmla="*/ 760711 w 848775"/>
              <a:gd name="connsiteY27" fmla="*/ 1301967 h 2521640"/>
              <a:gd name="connsiteX28" fmla="*/ 88062 w 848775"/>
              <a:gd name="connsiteY28" fmla="*/ 1134897 h 2521640"/>
              <a:gd name="connsiteX29" fmla="*/ 88062 w 848775"/>
              <a:gd name="connsiteY29" fmla="*/ 1240194 h 2521640"/>
              <a:gd name="connsiteX30" fmla="*/ 760711 w 848775"/>
              <a:gd name="connsiteY30" fmla="*/ 1240194 h 2521640"/>
              <a:gd name="connsiteX31" fmla="*/ 760711 w 848775"/>
              <a:gd name="connsiteY31" fmla="*/ 1134897 h 2521640"/>
              <a:gd name="connsiteX32" fmla="*/ 88062 w 848775"/>
              <a:gd name="connsiteY32" fmla="*/ 967827 h 2521640"/>
              <a:gd name="connsiteX33" fmla="*/ 88062 w 848775"/>
              <a:gd name="connsiteY33" fmla="*/ 1073125 h 2521640"/>
              <a:gd name="connsiteX34" fmla="*/ 760711 w 848775"/>
              <a:gd name="connsiteY34" fmla="*/ 1073125 h 2521640"/>
              <a:gd name="connsiteX35" fmla="*/ 760711 w 848775"/>
              <a:gd name="connsiteY35" fmla="*/ 967827 h 2521640"/>
              <a:gd name="connsiteX36" fmla="*/ 364576 w 848775"/>
              <a:gd name="connsiteY36" fmla="*/ 0 h 2521640"/>
              <a:gd name="connsiteX37" fmla="*/ 386590 w 848775"/>
              <a:gd name="connsiteY37" fmla="*/ 0 h 2521640"/>
              <a:gd name="connsiteX38" fmla="*/ 386590 w 848775"/>
              <a:gd name="connsiteY38" fmla="*/ 259751 h 2521640"/>
              <a:gd name="connsiteX39" fmla="*/ 424387 w 848775"/>
              <a:gd name="connsiteY39" fmla="*/ 254036 h 2521640"/>
              <a:gd name="connsiteX40" fmla="*/ 433998 w 848775"/>
              <a:gd name="connsiteY40" fmla="*/ 255489 h 2521640"/>
              <a:gd name="connsiteX41" fmla="*/ 433998 w 848775"/>
              <a:gd name="connsiteY41" fmla="*/ 157108 h 2521640"/>
              <a:gd name="connsiteX42" fmla="*/ 456012 w 848775"/>
              <a:gd name="connsiteY42" fmla="*/ 157108 h 2521640"/>
              <a:gd name="connsiteX43" fmla="*/ 456012 w 848775"/>
              <a:gd name="connsiteY43" fmla="*/ 258817 h 2521640"/>
              <a:gd name="connsiteX44" fmla="*/ 492457 w 848775"/>
              <a:gd name="connsiteY44" fmla="*/ 264327 h 2521640"/>
              <a:gd name="connsiteX45" fmla="*/ 635306 w 848775"/>
              <a:gd name="connsiteY45" fmla="*/ 393843 h 2521640"/>
              <a:gd name="connsiteX46" fmla="*/ 638457 w 848775"/>
              <a:gd name="connsiteY46" fmla="*/ 403994 h 2521640"/>
              <a:gd name="connsiteX47" fmla="*/ 707321 w 848775"/>
              <a:gd name="connsiteY47" fmla="*/ 403994 h 2521640"/>
              <a:gd name="connsiteX48" fmla="*/ 707321 w 848775"/>
              <a:gd name="connsiteY48" fmla="*/ 620425 h 2521640"/>
              <a:gd name="connsiteX49" fmla="*/ 778048 w 848775"/>
              <a:gd name="connsiteY49" fmla="*/ 620425 h 2521640"/>
              <a:gd name="connsiteX50" fmla="*/ 778048 w 848775"/>
              <a:gd name="connsiteY50" fmla="*/ 836855 h 2521640"/>
              <a:gd name="connsiteX51" fmla="*/ 848775 w 848775"/>
              <a:gd name="connsiteY51" fmla="*/ 836855 h 2521640"/>
              <a:gd name="connsiteX52" fmla="*/ 848775 w 848775"/>
              <a:gd name="connsiteY52" fmla="*/ 2521640 h 2521640"/>
              <a:gd name="connsiteX53" fmla="*/ 0 w 848775"/>
              <a:gd name="connsiteY53" fmla="*/ 2521640 h 2521640"/>
              <a:gd name="connsiteX54" fmla="*/ 0 w 848775"/>
              <a:gd name="connsiteY54" fmla="*/ 836855 h 2521640"/>
              <a:gd name="connsiteX55" fmla="*/ 70726 w 848775"/>
              <a:gd name="connsiteY55" fmla="*/ 836855 h 2521640"/>
              <a:gd name="connsiteX56" fmla="*/ 70726 w 848775"/>
              <a:gd name="connsiteY56" fmla="*/ 620425 h 2521640"/>
              <a:gd name="connsiteX57" fmla="*/ 141454 w 848775"/>
              <a:gd name="connsiteY57" fmla="*/ 620425 h 2521640"/>
              <a:gd name="connsiteX58" fmla="*/ 141454 w 848775"/>
              <a:gd name="connsiteY58" fmla="*/ 403994 h 2521640"/>
              <a:gd name="connsiteX59" fmla="*/ 210317 w 848775"/>
              <a:gd name="connsiteY59" fmla="*/ 403994 h 2521640"/>
              <a:gd name="connsiteX60" fmla="*/ 213468 w 848775"/>
              <a:gd name="connsiteY60" fmla="*/ 393843 h 2521640"/>
              <a:gd name="connsiteX61" fmla="*/ 356317 w 848775"/>
              <a:gd name="connsiteY61" fmla="*/ 264327 h 2521640"/>
              <a:gd name="connsiteX62" fmla="*/ 364576 w 848775"/>
              <a:gd name="connsiteY62" fmla="*/ 263079 h 25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48775" h="2521640">
                <a:moveTo>
                  <a:pt x="88062" y="2298927"/>
                </a:moveTo>
                <a:lnTo>
                  <a:pt x="88062" y="2404224"/>
                </a:lnTo>
                <a:lnTo>
                  <a:pt x="760711" y="2404224"/>
                </a:lnTo>
                <a:lnTo>
                  <a:pt x="760711" y="2298927"/>
                </a:lnTo>
                <a:close/>
                <a:moveTo>
                  <a:pt x="88062" y="2131856"/>
                </a:moveTo>
                <a:lnTo>
                  <a:pt x="88062" y="2237153"/>
                </a:lnTo>
                <a:lnTo>
                  <a:pt x="760711" y="2237153"/>
                </a:lnTo>
                <a:lnTo>
                  <a:pt x="760711" y="2131856"/>
                </a:lnTo>
                <a:close/>
                <a:moveTo>
                  <a:pt x="88062" y="1970245"/>
                </a:moveTo>
                <a:lnTo>
                  <a:pt x="88062" y="2075543"/>
                </a:lnTo>
                <a:lnTo>
                  <a:pt x="760711" y="2075543"/>
                </a:lnTo>
                <a:lnTo>
                  <a:pt x="760711" y="1970245"/>
                </a:lnTo>
                <a:close/>
                <a:moveTo>
                  <a:pt x="88062" y="1803176"/>
                </a:moveTo>
                <a:lnTo>
                  <a:pt x="88062" y="1908473"/>
                </a:lnTo>
                <a:lnTo>
                  <a:pt x="760711" y="1908473"/>
                </a:lnTo>
                <a:lnTo>
                  <a:pt x="760711" y="1803176"/>
                </a:lnTo>
                <a:close/>
                <a:moveTo>
                  <a:pt x="88062" y="1636106"/>
                </a:moveTo>
                <a:lnTo>
                  <a:pt x="88062" y="1741404"/>
                </a:lnTo>
                <a:lnTo>
                  <a:pt x="760711" y="1741404"/>
                </a:lnTo>
                <a:lnTo>
                  <a:pt x="760711" y="1636106"/>
                </a:lnTo>
                <a:close/>
                <a:moveTo>
                  <a:pt x="88062" y="1469036"/>
                </a:moveTo>
                <a:lnTo>
                  <a:pt x="88062" y="1574334"/>
                </a:lnTo>
                <a:lnTo>
                  <a:pt x="760711" y="1574334"/>
                </a:lnTo>
                <a:lnTo>
                  <a:pt x="760711" y="1469036"/>
                </a:lnTo>
                <a:close/>
                <a:moveTo>
                  <a:pt x="88062" y="1301967"/>
                </a:moveTo>
                <a:lnTo>
                  <a:pt x="88062" y="1407264"/>
                </a:lnTo>
                <a:lnTo>
                  <a:pt x="760711" y="1407264"/>
                </a:lnTo>
                <a:lnTo>
                  <a:pt x="760711" y="1301967"/>
                </a:lnTo>
                <a:close/>
                <a:moveTo>
                  <a:pt x="88062" y="1134897"/>
                </a:moveTo>
                <a:lnTo>
                  <a:pt x="88062" y="1240194"/>
                </a:lnTo>
                <a:lnTo>
                  <a:pt x="760711" y="1240194"/>
                </a:lnTo>
                <a:lnTo>
                  <a:pt x="760711" y="1134897"/>
                </a:lnTo>
                <a:close/>
                <a:moveTo>
                  <a:pt x="88062" y="967827"/>
                </a:moveTo>
                <a:lnTo>
                  <a:pt x="88062" y="1073125"/>
                </a:lnTo>
                <a:lnTo>
                  <a:pt x="760711" y="1073125"/>
                </a:lnTo>
                <a:lnTo>
                  <a:pt x="760711" y="967827"/>
                </a:lnTo>
                <a:close/>
                <a:moveTo>
                  <a:pt x="364576" y="0"/>
                </a:moveTo>
                <a:lnTo>
                  <a:pt x="386590" y="0"/>
                </a:lnTo>
                <a:lnTo>
                  <a:pt x="386590" y="259751"/>
                </a:lnTo>
                <a:lnTo>
                  <a:pt x="424387" y="254036"/>
                </a:lnTo>
                <a:lnTo>
                  <a:pt x="433998" y="255489"/>
                </a:lnTo>
                <a:lnTo>
                  <a:pt x="433998" y="157108"/>
                </a:lnTo>
                <a:lnTo>
                  <a:pt x="456012" y="157108"/>
                </a:lnTo>
                <a:lnTo>
                  <a:pt x="456012" y="258817"/>
                </a:lnTo>
                <a:lnTo>
                  <a:pt x="492457" y="264327"/>
                </a:lnTo>
                <a:cubicBezTo>
                  <a:pt x="556967" y="284392"/>
                  <a:pt x="609243" y="332224"/>
                  <a:pt x="635306" y="393843"/>
                </a:cubicBezTo>
                <a:lnTo>
                  <a:pt x="638457" y="403994"/>
                </a:lnTo>
                <a:lnTo>
                  <a:pt x="707321" y="403994"/>
                </a:lnTo>
                <a:lnTo>
                  <a:pt x="707321" y="620425"/>
                </a:lnTo>
                <a:lnTo>
                  <a:pt x="778048" y="620425"/>
                </a:lnTo>
                <a:lnTo>
                  <a:pt x="778048" y="836855"/>
                </a:lnTo>
                <a:lnTo>
                  <a:pt x="848775" y="836855"/>
                </a:lnTo>
                <a:lnTo>
                  <a:pt x="848775" y="2521640"/>
                </a:lnTo>
                <a:lnTo>
                  <a:pt x="0" y="2521640"/>
                </a:lnTo>
                <a:lnTo>
                  <a:pt x="0" y="836855"/>
                </a:lnTo>
                <a:lnTo>
                  <a:pt x="70726" y="836855"/>
                </a:lnTo>
                <a:lnTo>
                  <a:pt x="70726" y="620425"/>
                </a:lnTo>
                <a:lnTo>
                  <a:pt x="141454" y="620425"/>
                </a:lnTo>
                <a:lnTo>
                  <a:pt x="141454" y="403994"/>
                </a:lnTo>
                <a:lnTo>
                  <a:pt x="210317" y="403994"/>
                </a:lnTo>
                <a:lnTo>
                  <a:pt x="213468" y="393843"/>
                </a:lnTo>
                <a:cubicBezTo>
                  <a:pt x="239531" y="332224"/>
                  <a:pt x="291807" y="284392"/>
                  <a:pt x="356317" y="264327"/>
                </a:cubicBezTo>
                <a:lnTo>
                  <a:pt x="364576" y="263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Freeform: Shape 1177">
            <a:extLst>
              <a:ext uri="{FF2B5EF4-FFF2-40B4-BE49-F238E27FC236}">
                <a16:creationId xmlns:a16="http://schemas.microsoft.com/office/drawing/2014/main" id="{3A987FF3-4993-4F61-AA4D-947FA1D98657}"/>
              </a:ext>
            </a:extLst>
          </p:cNvPr>
          <p:cNvSpPr/>
          <p:nvPr/>
        </p:nvSpPr>
        <p:spPr>
          <a:xfrm>
            <a:off x="4799468" y="2488596"/>
            <a:ext cx="236931" cy="1171336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52">
            <a:extLst>
              <a:ext uri="{FF2B5EF4-FFF2-40B4-BE49-F238E27FC236}">
                <a16:creationId xmlns:a16="http://schemas.microsoft.com/office/drawing/2014/main" id="{58428C41-EEC9-494A-984E-071BDF83FA25}"/>
              </a:ext>
            </a:extLst>
          </p:cNvPr>
          <p:cNvGrpSpPr/>
          <p:nvPr/>
        </p:nvGrpSpPr>
        <p:grpSpPr>
          <a:xfrm>
            <a:off x="8970568" y="2442733"/>
            <a:ext cx="264042" cy="1217199"/>
            <a:chOff x="9685020" y="2426970"/>
            <a:chExt cx="620078" cy="2858452"/>
          </a:xfrm>
          <a:solidFill>
            <a:schemeClr val="accent3"/>
          </a:solidFill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253">
              <a:extLst>
                <a:ext uri="{FF2B5EF4-FFF2-40B4-BE49-F238E27FC236}">
                  <a16:creationId xmlns:a16="http://schemas.microsoft.com/office/drawing/2014/main" id="{996274D5-040D-4F32-BB6B-A7FEFBAC1FB0}"/>
                </a:ext>
              </a:extLst>
            </p:cNvPr>
            <p:cNvSpPr/>
            <p:nvPr/>
          </p:nvSpPr>
          <p:spPr>
            <a:xfrm>
              <a:off x="9685973" y="2875597"/>
              <a:ext cx="619125" cy="2409825"/>
            </a:xfrm>
            <a:custGeom>
              <a:avLst/>
              <a:gdLst>
                <a:gd name="connsiteX0" fmla="*/ 622935 w 619125"/>
                <a:gd name="connsiteY0" fmla="*/ 2414588 h 2409825"/>
                <a:gd name="connsiteX1" fmla="*/ 0 w 619125"/>
                <a:gd name="connsiteY1" fmla="*/ 2414588 h 2409825"/>
                <a:gd name="connsiteX2" fmla="*/ 0 w 619125"/>
                <a:gd name="connsiteY2" fmla="*/ 0 h 2409825"/>
                <a:gd name="connsiteX3" fmla="*/ 622935 w 619125"/>
                <a:gd name="connsiteY3" fmla="*/ 0 h 2409825"/>
                <a:gd name="connsiteX4" fmla="*/ 622935 w 619125"/>
                <a:gd name="connsiteY4" fmla="*/ 2414588 h 2409825"/>
                <a:gd name="connsiteX5" fmla="*/ 292417 w 619125"/>
                <a:gd name="connsiteY5" fmla="*/ 915353 h 2409825"/>
                <a:gd name="connsiteX6" fmla="*/ 292417 w 619125"/>
                <a:gd name="connsiteY6" fmla="*/ 762000 h 2409825"/>
                <a:gd name="connsiteX7" fmla="*/ 184785 w 619125"/>
                <a:gd name="connsiteY7" fmla="*/ 762000 h 2409825"/>
                <a:gd name="connsiteX8" fmla="*/ 184785 w 619125"/>
                <a:gd name="connsiteY8" fmla="*/ 915353 h 2409825"/>
                <a:gd name="connsiteX9" fmla="*/ 292417 w 619125"/>
                <a:gd name="connsiteY9" fmla="*/ 915353 h 2409825"/>
                <a:gd name="connsiteX10" fmla="*/ 184785 w 619125"/>
                <a:gd name="connsiteY10" fmla="*/ 584835 h 2409825"/>
                <a:gd name="connsiteX11" fmla="*/ 184785 w 619125"/>
                <a:gd name="connsiteY11" fmla="*/ 738188 h 2409825"/>
                <a:gd name="connsiteX12" fmla="*/ 293370 w 619125"/>
                <a:gd name="connsiteY12" fmla="*/ 738188 h 2409825"/>
                <a:gd name="connsiteX13" fmla="*/ 293370 w 619125"/>
                <a:gd name="connsiteY13" fmla="*/ 584835 h 2409825"/>
                <a:gd name="connsiteX14" fmla="*/ 184785 w 619125"/>
                <a:gd name="connsiteY14" fmla="*/ 584835 h 2409825"/>
                <a:gd name="connsiteX15" fmla="*/ 294322 w 619125"/>
                <a:gd name="connsiteY15" fmla="*/ 233363 h 2409825"/>
                <a:gd name="connsiteX16" fmla="*/ 184785 w 619125"/>
                <a:gd name="connsiteY16" fmla="*/ 233363 h 2409825"/>
                <a:gd name="connsiteX17" fmla="*/ 184785 w 619125"/>
                <a:gd name="connsiteY17" fmla="*/ 384810 h 2409825"/>
                <a:gd name="connsiteX18" fmla="*/ 294322 w 619125"/>
                <a:gd name="connsiteY18" fmla="*/ 384810 h 2409825"/>
                <a:gd name="connsiteX19" fmla="*/ 294322 w 619125"/>
                <a:gd name="connsiteY19" fmla="*/ 233363 h 2409825"/>
                <a:gd name="connsiteX20" fmla="*/ 292417 w 619125"/>
                <a:gd name="connsiteY20" fmla="*/ 212408 h 2409825"/>
                <a:gd name="connsiteX21" fmla="*/ 292417 w 619125"/>
                <a:gd name="connsiteY21" fmla="*/ 59055 h 2409825"/>
                <a:gd name="connsiteX22" fmla="*/ 185738 w 619125"/>
                <a:gd name="connsiteY22" fmla="*/ 59055 h 2409825"/>
                <a:gd name="connsiteX23" fmla="*/ 185738 w 619125"/>
                <a:gd name="connsiteY23" fmla="*/ 212408 h 2409825"/>
                <a:gd name="connsiteX24" fmla="*/ 292417 w 619125"/>
                <a:gd name="connsiteY24" fmla="*/ 212408 h 2409825"/>
                <a:gd name="connsiteX25" fmla="*/ 293370 w 619125"/>
                <a:gd name="connsiteY25" fmla="*/ 562928 h 2409825"/>
                <a:gd name="connsiteX26" fmla="*/ 293370 w 619125"/>
                <a:gd name="connsiteY26" fmla="*/ 410528 h 2409825"/>
                <a:gd name="connsiteX27" fmla="*/ 184785 w 619125"/>
                <a:gd name="connsiteY27" fmla="*/ 410528 h 2409825"/>
                <a:gd name="connsiteX28" fmla="*/ 184785 w 619125"/>
                <a:gd name="connsiteY28" fmla="*/ 562928 h 2409825"/>
                <a:gd name="connsiteX29" fmla="*/ 293370 w 619125"/>
                <a:gd name="connsiteY29" fmla="*/ 562928 h 2409825"/>
                <a:gd name="connsiteX30" fmla="*/ 40957 w 619125"/>
                <a:gd name="connsiteY30" fmla="*/ 1287780 h 2409825"/>
                <a:gd name="connsiteX31" fmla="*/ 40957 w 619125"/>
                <a:gd name="connsiteY31" fmla="*/ 1441133 h 2409825"/>
                <a:gd name="connsiteX32" fmla="*/ 147638 w 619125"/>
                <a:gd name="connsiteY32" fmla="*/ 1441133 h 2409825"/>
                <a:gd name="connsiteX33" fmla="*/ 147638 w 619125"/>
                <a:gd name="connsiteY33" fmla="*/ 1287780 h 2409825"/>
                <a:gd name="connsiteX34" fmla="*/ 40957 w 619125"/>
                <a:gd name="connsiteY34" fmla="*/ 1287780 h 2409825"/>
                <a:gd name="connsiteX35" fmla="*/ 475297 w 619125"/>
                <a:gd name="connsiteY35" fmla="*/ 1088708 h 2409825"/>
                <a:gd name="connsiteX36" fmla="*/ 584835 w 619125"/>
                <a:gd name="connsiteY36" fmla="*/ 1088708 h 2409825"/>
                <a:gd name="connsiteX37" fmla="*/ 584835 w 619125"/>
                <a:gd name="connsiteY37" fmla="*/ 937260 h 2409825"/>
                <a:gd name="connsiteX38" fmla="*/ 475297 w 619125"/>
                <a:gd name="connsiteY38" fmla="*/ 937260 h 2409825"/>
                <a:gd name="connsiteX39" fmla="*/ 475297 w 619125"/>
                <a:gd name="connsiteY39" fmla="*/ 1088708 h 2409825"/>
                <a:gd name="connsiteX40" fmla="*/ 294322 w 619125"/>
                <a:gd name="connsiteY40" fmla="*/ 937260 h 2409825"/>
                <a:gd name="connsiteX41" fmla="*/ 184785 w 619125"/>
                <a:gd name="connsiteY41" fmla="*/ 937260 h 2409825"/>
                <a:gd name="connsiteX42" fmla="*/ 184785 w 619125"/>
                <a:gd name="connsiteY42" fmla="*/ 1088708 h 2409825"/>
                <a:gd name="connsiteX43" fmla="*/ 294322 w 619125"/>
                <a:gd name="connsiteY43" fmla="*/ 1088708 h 2409825"/>
                <a:gd name="connsiteX44" fmla="*/ 294322 w 619125"/>
                <a:gd name="connsiteY44" fmla="*/ 937260 h 2409825"/>
                <a:gd name="connsiteX45" fmla="*/ 40957 w 619125"/>
                <a:gd name="connsiteY45" fmla="*/ 935355 h 2409825"/>
                <a:gd name="connsiteX46" fmla="*/ 40957 w 619125"/>
                <a:gd name="connsiteY46" fmla="*/ 1088708 h 2409825"/>
                <a:gd name="connsiteX47" fmla="*/ 148590 w 619125"/>
                <a:gd name="connsiteY47" fmla="*/ 1088708 h 2409825"/>
                <a:gd name="connsiteX48" fmla="*/ 148590 w 619125"/>
                <a:gd name="connsiteY48" fmla="*/ 935355 h 2409825"/>
                <a:gd name="connsiteX49" fmla="*/ 40957 w 619125"/>
                <a:gd name="connsiteY49" fmla="*/ 935355 h 2409825"/>
                <a:gd name="connsiteX50" fmla="*/ 40957 w 619125"/>
                <a:gd name="connsiteY50" fmla="*/ 58103 h 2409825"/>
                <a:gd name="connsiteX51" fmla="*/ 40957 w 619125"/>
                <a:gd name="connsiteY51" fmla="*/ 211455 h 2409825"/>
                <a:gd name="connsiteX52" fmla="*/ 147638 w 619125"/>
                <a:gd name="connsiteY52" fmla="*/ 211455 h 2409825"/>
                <a:gd name="connsiteX53" fmla="*/ 147638 w 619125"/>
                <a:gd name="connsiteY53" fmla="*/ 58103 h 2409825"/>
                <a:gd name="connsiteX54" fmla="*/ 40957 w 619125"/>
                <a:gd name="connsiteY54" fmla="*/ 58103 h 2409825"/>
                <a:gd name="connsiteX55" fmla="*/ 476250 w 619125"/>
                <a:gd name="connsiteY55" fmla="*/ 584835 h 2409825"/>
                <a:gd name="connsiteX56" fmla="*/ 476250 w 619125"/>
                <a:gd name="connsiteY56" fmla="*/ 737235 h 2409825"/>
                <a:gd name="connsiteX57" fmla="*/ 583882 w 619125"/>
                <a:gd name="connsiteY57" fmla="*/ 737235 h 2409825"/>
                <a:gd name="connsiteX58" fmla="*/ 583882 w 619125"/>
                <a:gd name="connsiteY58" fmla="*/ 584835 h 2409825"/>
                <a:gd name="connsiteX59" fmla="*/ 476250 w 619125"/>
                <a:gd name="connsiteY59" fmla="*/ 584835 h 2409825"/>
                <a:gd name="connsiteX60" fmla="*/ 475297 w 619125"/>
                <a:gd name="connsiteY60" fmla="*/ 210503 h 2409825"/>
                <a:gd name="connsiteX61" fmla="*/ 582930 w 619125"/>
                <a:gd name="connsiteY61" fmla="*/ 210503 h 2409825"/>
                <a:gd name="connsiteX62" fmla="*/ 582930 w 619125"/>
                <a:gd name="connsiteY62" fmla="*/ 59055 h 2409825"/>
                <a:gd name="connsiteX63" fmla="*/ 475297 w 619125"/>
                <a:gd name="connsiteY63" fmla="*/ 59055 h 2409825"/>
                <a:gd name="connsiteX64" fmla="*/ 475297 w 619125"/>
                <a:gd name="connsiteY64" fmla="*/ 210503 h 2409825"/>
                <a:gd name="connsiteX65" fmla="*/ 584835 w 619125"/>
                <a:gd name="connsiteY65" fmla="*/ 410528 h 2409825"/>
                <a:gd name="connsiteX66" fmla="*/ 477202 w 619125"/>
                <a:gd name="connsiteY66" fmla="*/ 410528 h 2409825"/>
                <a:gd name="connsiteX67" fmla="*/ 477202 w 619125"/>
                <a:gd name="connsiteY67" fmla="*/ 561975 h 2409825"/>
                <a:gd name="connsiteX68" fmla="*/ 584835 w 619125"/>
                <a:gd name="connsiteY68" fmla="*/ 561975 h 2409825"/>
                <a:gd name="connsiteX69" fmla="*/ 584835 w 619125"/>
                <a:gd name="connsiteY69" fmla="*/ 410528 h 2409825"/>
                <a:gd name="connsiteX70" fmla="*/ 475297 w 619125"/>
                <a:gd name="connsiteY70" fmla="*/ 914400 h 2409825"/>
                <a:gd name="connsiteX71" fmla="*/ 582930 w 619125"/>
                <a:gd name="connsiteY71" fmla="*/ 914400 h 2409825"/>
                <a:gd name="connsiteX72" fmla="*/ 582930 w 619125"/>
                <a:gd name="connsiteY72" fmla="*/ 762953 h 2409825"/>
                <a:gd name="connsiteX73" fmla="*/ 475297 w 619125"/>
                <a:gd name="connsiteY73" fmla="*/ 762953 h 2409825"/>
                <a:gd name="connsiteX74" fmla="*/ 475297 w 619125"/>
                <a:gd name="connsiteY74" fmla="*/ 914400 h 2409825"/>
                <a:gd name="connsiteX75" fmla="*/ 333375 w 619125"/>
                <a:gd name="connsiteY75" fmla="*/ 1288733 h 2409825"/>
                <a:gd name="connsiteX76" fmla="*/ 333375 w 619125"/>
                <a:gd name="connsiteY76" fmla="*/ 1442085 h 2409825"/>
                <a:gd name="connsiteX77" fmla="*/ 440055 w 619125"/>
                <a:gd name="connsiteY77" fmla="*/ 1442085 h 2409825"/>
                <a:gd name="connsiteX78" fmla="*/ 440055 w 619125"/>
                <a:gd name="connsiteY78" fmla="*/ 1288733 h 2409825"/>
                <a:gd name="connsiteX79" fmla="*/ 333375 w 619125"/>
                <a:gd name="connsiteY79" fmla="*/ 1288733 h 2409825"/>
                <a:gd name="connsiteX80" fmla="*/ 185738 w 619125"/>
                <a:gd name="connsiteY80" fmla="*/ 1287780 h 2409825"/>
                <a:gd name="connsiteX81" fmla="*/ 185738 w 619125"/>
                <a:gd name="connsiteY81" fmla="*/ 1442085 h 2409825"/>
                <a:gd name="connsiteX82" fmla="*/ 291465 w 619125"/>
                <a:gd name="connsiteY82" fmla="*/ 1442085 h 2409825"/>
                <a:gd name="connsiteX83" fmla="*/ 291465 w 619125"/>
                <a:gd name="connsiteY83" fmla="*/ 1287780 h 2409825"/>
                <a:gd name="connsiteX84" fmla="*/ 185738 w 619125"/>
                <a:gd name="connsiteY84" fmla="*/ 1287780 h 2409825"/>
                <a:gd name="connsiteX85" fmla="*/ 148590 w 619125"/>
                <a:gd name="connsiteY85" fmla="*/ 385763 h 2409825"/>
                <a:gd name="connsiteX86" fmla="*/ 148590 w 619125"/>
                <a:gd name="connsiteY86" fmla="*/ 234315 h 2409825"/>
                <a:gd name="connsiteX87" fmla="*/ 40005 w 619125"/>
                <a:gd name="connsiteY87" fmla="*/ 234315 h 2409825"/>
                <a:gd name="connsiteX88" fmla="*/ 40005 w 619125"/>
                <a:gd name="connsiteY88" fmla="*/ 385763 h 2409825"/>
                <a:gd name="connsiteX89" fmla="*/ 148590 w 619125"/>
                <a:gd name="connsiteY89" fmla="*/ 385763 h 2409825"/>
                <a:gd name="connsiteX90" fmla="*/ 40957 w 619125"/>
                <a:gd name="connsiteY90" fmla="*/ 762953 h 2409825"/>
                <a:gd name="connsiteX91" fmla="*/ 40957 w 619125"/>
                <a:gd name="connsiteY91" fmla="*/ 915353 h 2409825"/>
                <a:gd name="connsiteX92" fmla="*/ 148590 w 619125"/>
                <a:gd name="connsiteY92" fmla="*/ 915353 h 2409825"/>
                <a:gd name="connsiteX93" fmla="*/ 148590 w 619125"/>
                <a:gd name="connsiteY93" fmla="*/ 762953 h 2409825"/>
                <a:gd name="connsiteX94" fmla="*/ 40957 w 619125"/>
                <a:gd name="connsiteY94" fmla="*/ 762953 h 2409825"/>
                <a:gd name="connsiteX95" fmla="*/ 332422 w 619125"/>
                <a:gd name="connsiteY95" fmla="*/ 761048 h 2409825"/>
                <a:gd name="connsiteX96" fmla="*/ 332422 w 619125"/>
                <a:gd name="connsiteY96" fmla="*/ 914400 h 2409825"/>
                <a:gd name="connsiteX97" fmla="*/ 439102 w 619125"/>
                <a:gd name="connsiteY97" fmla="*/ 914400 h 2409825"/>
                <a:gd name="connsiteX98" fmla="*/ 439102 w 619125"/>
                <a:gd name="connsiteY98" fmla="*/ 761048 h 2409825"/>
                <a:gd name="connsiteX99" fmla="*/ 332422 w 619125"/>
                <a:gd name="connsiteY99" fmla="*/ 761048 h 2409825"/>
                <a:gd name="connsiteX100" fmla="*/ 149542 w 619125"/>
                <a:gd name="connsiteY100" fmla="*/ 584835 h 2409825"/>
                <a:gd name="connsiteX101" fmla="*/ 40005 w 619125"/>
                <a:gd name="connsiteY101" fmla="*/ 584835 h 2409825"/>
                <a:gd name="connsiteX102" fmla="*/ 40005 w 619125"/>
                <a:gd name="connsiteY102" fmla="*/ 737235 h 2409825"/>
                <a:gd name="connsiteX103" fmla="*/ 149542 w 619125"/>
                <a:gd name="connsiteY103" fmla="*/ 737235 h 2409825"/>
                <a:gd name="connsiteX104" fmla="*/ 149542 w 619125"/>
                <a:gd name="connsiteY104" fmla="*/ 584835 h 2409825"/>
                <a:gd name="connsiteX105" fmla="*/ 440055 w 619125"/>
                <a:gd name="connsiteY105" fmla="*/ 410528 h 2409825"/>
                <a:gd name="connsiteX106" fmla="*/ 332422 w 619125"/>
                <a:gd name="connsiteY106" fmla="*/ 410528 h 2409825"/>
                <a:gd name="connsiteX107" fmla="*/ 332422 w 619125"/>
                <a:gd name="connsiteY107" fmla="*/ 562928 h 2409825"/>
                <a:gd name="connsiteX108" fmla="*/ 440055 w 619125"/>
                <a:gd name="connsiteY108" fmla="*/ 562928 h 2409825"/>
                <a:gd name="connsiteX109" fmla="*/ 440055 w 619125"/>
                <a:gd name="connsiteY109" fmla="*/ 410528 h 2409825"/>
                <a:gd name="connsiteX110" fmla="*/ 331470 w 619125"/>
                <a:gd name="connsiteY110" fmla="*/ 384810 h 2409825"/>
                <a:gd name="connsiteX111" fmla="*/ 439102 w 619125"/>
                <a:gd name="connsiteY111" fmla="*/ 384810 h 2409825"/>
                <a:gd name="connsiteX112" fmla="*/ 439102 w 619125"/>
                <a:gd name="connsiteY112" fmla="*/ 233363 h 2409825"/>
                <a:gd name="connsiteX113" fmla="*/ 331470 w 619125"/>
                <a:gd name="connsiteY113" fmla="*/ 233363 h 2409825"/>
                <a:gd name="connsiteX114" fmla="*/ 331470 w 619125"/>
                <a:gd name="connsiteY114" fmla="*/ 384810 h 2409825"/>
                <a:gd name="connsiteX115" fmla="*/ 294322 w 619125"/>
                <a:gd name="connsiteY115" fmla="*/ 1115378 h 2409825"/>
                <a:gd name="connsiteX116" fmla="*/ 184785 w 619125"/>
                <a:gd name="connsiteY116" fmla="*/ 1115378 h 2409825"/>
                <a:gd name="connsiteX117" fmla="*/ 184785 w 619125"/>
                <a:gd name="connsiteY117" fmla="*/ 1264920 h 2409825"/>
                <a:gd name="connsiteX118" fmla="*/ 294322 w 619125"/>
                <a:gd name="connsiteY118" fmla="*/ 1264920 h 2409825"/>
                <a:gd name="connsiteX119" fmla="*/ 294322 w 619125"/>
                <a:gd name="connsiteY119" fmla="*/ 1115378 h 2409825"/>
                <a:gd name="connsiteX120" fmla="*/ 331470 w 619125"/>
                <a:gd name="connsiteY120" fmla="*/ 1114425 h 2409825"/>
                <a:gd name="connsiteX121" fmla="*/ 331470 w 619125"/>
                <a:gd name="connsiteY121" fmla="*/ 1264920 h 2409825"/>
                <a:gd name="connsiteX122" fmla="*/ 439102 w 619125"/>
                <a:gd name="connsiteY122" fmla="*/ 1264920 h 2409825"/>
                <a:gd name="connsiteX123" fmla="*/ 439102 w 619125"/>
                <a:gd name="connsiteY123" fmla="*/ 1114425 h 2409825"/>
                <a:gd name="connsiteX124" fmla="*/ 331470 w 619125"/>
                <a:gd name="connsiteY124" fmla="*/ 1114425 h 2409825"/>
                <a:gd name="connsiteX125" fmla="*/ 41910 w 619125"/>
                <a:gd name="connsiteY125" fmla="*/ 1113473 h 2409825"/>
                <a:gd name="connsiteX126" fmla="*/ 41910 w 619125"/>
                <a:gd name="connsiteY126" fmla="*/ 1264920 h 2409825"/>
                <a:gd name="connsiteX127" fmla="*/ 148590 w 619125"/>
                <a:gd name="connsiteY127" fmla="*/ 1264920 h 2409825"/>
                <a:gd name="connsiteX128" fmla="*/ 148590 w 619125"/>
                <a:gd name="connsiteY128" fmla="*/ 1113473 h 2409825"/>
                <a:gd name="connsiteX129" fmla="*/ 41910 w 619125"/>
                <a:gd name="connsiteY129" fmla="*/ 1113473 h 2409825"/>
                <a:gd name="connsiteX130" fmla="*/ 477202 w 619125"/>
                <a:gd name="connsiteY130" fmla="*/ 1114425 h 2409825"/>
                <a:gd name="connsiteX131" fmla="*/ 477202 w 619125"/>
                <a:gd name="connsiteY131" fmla="*/ 1263968 h 2409825"/>
                <a:gd name="connsiteX132" fmla="*/ 583882 w 619125"/>
                <a:gd name="connsiteY132" fmla="*/ 1263968 h 2409825"/>
                <a:gd name="connsiteX133" fmla="*/ 583882 w 619125"/>
                <a:gd name="connsiteY133" fmla="*/ 1114425 h 2409825"/>
                <a:gd name="connsiteX134" fmla="*/ 477202 w 619125"/>
                <a:gd name="connsiteY134" fmla="*/ 1114425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19125" h="2409825">
                  <a:moveTo>
                    <a:pt x="622935" y="2414588"/>
                  </a:moveTo>
                  <a:cubicBezTo>
                    <a:pt x="413385" y="2414588"/>
                    <a:pt x="207645" y="2414588"/>
                    <a:pt x="0" y="2414588"/>
                  </a:cubicBezTo>
                  <a:cubicBezTo>
                    <a:pt x="0" y="1609725"/>
                    <a:pt x="0" y="806768"/>
                    <a:pt x="0" y="0"/>
                  </a:cubicBezTo>
                  <a:cubicBezTo>
                    <a:pt x="206692" y="0"/>
                    <a:pt x="413385" y="0"/>
                    <a:pt x="622935" y="0"/>
                  </a:cubicBezTo>
                  <a:cubicBezTo>
                    <a:pt x="622935" y="803910"/>
                    <a:pt x="622935" y="1607820"/>
                    <a:pt x="622935" y="2414588"/>
                  </a:cubicBezTo>
                  <a:close/>
                  <a:moveTo>
                    <a:pt x="292417" y="915353"/>
                  </a:moveTo>
                  <a:cubicBezTo>
                    <a:pt x="292417" y="862965"/>
                    <a:pt x="292417" y="812483"/>
                    <a:pt x="292417" y="762000"/>
                  </a:cubicBezTo>
                  <a:cubicBezTo>
                    <a:pt x="254317" y="762000"/>
                    <a:pt x="220980" y="762000"/>
                    <a:pt x="184785" y="762000"/>
                  </a:cubicBezTo>
                  <a:cubicBezTo>
                    <a:pt x="184785" y="813435"/>
                    <a:pt x="184785" y="862965"/>
                    <a:pt x="184785" y="915353"/>
                  </a:cubicBezTo>
                  <a:cubicBezTo>
                    <a:pt x="221932" y="915353"/>
                    <a:pt x="256222" y="915353"/>
                    <a:pt x="292417" y="915353"/>
                  </a:cubicBezTo>
                  <a:close/>
                  <a:moveTo>
                    <a:pt x="184785" y="584835"/>
                  </a:moveTo>
                  <a:cubicBezTo>
                    <a:pt x="184785" y="639128"/>
                    <a:pt x="184785" y="687705"/>
                    <a:pt x="184785" y="738188"/>
                  </a:cubicBezTo>
                  <a:cubicBezTo>
                    <a:pt x="222885" y="738188"/>
                    <a:pt x="258127" y="738188"/>
                    <a:pt x="293370" y="738188"/>
                  </a:cubicBezTo>
                  <a:cubicBezTo>
                    <a:pt x="293370" y="685800"/>
                    <a:pt x="293370" y="636270"/>
                    <a:pt x="293370" y="584835"/>
                  </a:cubicBezTo>
                  <a:cubicBezTo>
                    <a:pt x="256222" y="584835"/>
                    <a:pt x="221932" y="584835"/>
                    <a:pt x="184785" y="584835"/>
                  </a:cubicBezTo>
                  <a:close/>
                  <a:moveTo>
                    <a:pt x="294322" y="233363"/>
                  </a:moveTo>
                  <a:cubicBezTo>
                    <a:pt x="255270" y="233363"/>
                    <a:pt x="220980" y="233363"/>
                    <a:pt x="184785" y="233363"/>
                  </a:cubicBezTo>
                  <a:cubicBezTo>
                    <a:pt x="184785" y="285750"/>
                    <a:pt x="184785" y="335280"/>
                    <a:pt x="184785" y="384810"/>
                  </a:cubicBezTo>
                  <a:cubicBezTo>
                    <a:pt x="222885" y="384810"/>
                    <a:pt x="258127" y="384810"/>
                    <a:pt x="294322" y="384810"/>
                  </a:cubicBezTo>
                  <a:cubicBezTo>
                    <a:pt x="294322" y="333375"/>
                    <a:pt x="294322" y="284798"/>
                    <a:pt x="294322" y="233363"/>
                  </a:cubicBezTo>
                  <a:close/>
                  <a:moveTo>
                    <a:pt x="292417" y="212408"/>
                  </a:moveTo>
                  <a:cubicBezTo>
                    <a:pt x="292417" y="159068"/>
                    <a:pt x="292417" y="108585"/>
                    <a:pt x="292417" y="59055"/>
                  </a:cubicBezTo>
                  <a:cubicBezTo>
                    <a:pt x="255270" y="59055"/>
                    <a:pt x="220980" y="59055"/>
                    <a:pt x="185738" y="59055"/>
                  </a:cubicBezTo>
                  <a:cubicBezTo>
                    <a:pt x="185738" y="111443"/>
                    <a:pt x="185738" y="160973"/>
                    <a:pt x="185738" y="212408"/>
                  </a:cubicBezTo>
                  <a:cubicBezTo>
                    <a:pt x="221932" y="212408"/>
                    <a:pt x="254317" y="212408"/>
                    <a:pt x="292417" y="212408"/>
                  </a:cubicBezTo>
                  <a:close/>
                  <a:moveTo>
                    <a:pt x="293370" y="562928"/>
                  </a:moveTo>
                  <a:cubicBezTo>
                    <a:pt x="293370" y="511493"/>
                    <a:pt x="293370" y="461963"/>
                    <a:pt x="293370" y="410528"/>
                  </a:cubicBezTo>
                  <a:cubicBezTo>
                    <a:pt x="256222" y="410528"/>
                    <a:pt x="221932" y="410528"/>
                    <a:pt x="184785" y="410528"/>
                  </a:cubicBezTo>
                  <a:cubicBezTo>
                    <a:pt x="184785" y="461963"/>
                    <a:pt x="184785" y="511493"/>
                    <a:pt x="184785" y="562928"/>
                  </a:cubicBezTo>
                  <a:cubicBezTo>
                    <a:pt x="221932" y="562928"/>
                    <a:pt x="256222" y="562928"/>
                    <a:pt x="293370" y="562928"/>
                  </a:cubicBezTo>
                  <a:close/>
                  <a:moveTo>
                    <a:pt x="40957" y="1287780"/>
                  </a:moveTo>
                  <a:cubicBezTo>
                    <a:pt x="40957" y="1341120"/>
                    <a:pt x="40957" y="1390650"/>
                    <a:pt x="40957" y="1441133"/>
                  </a:cubicBezTo>
                  <a:cubicBezTo>
                    <a:pt x="79057" y="1441133"/>
                    <a:pt x="114300" y="1441133"/>
                    <a:pt x="147638" y="1441133"/>
                  </a:cubicBezTo>
                  <a:cubicBezTo>
                    <a:pt x="147638" y="1388745"/>
                    <a:pt x="147638" y="1339215"/>
                    <a:pt x="147638" y="1287780"/>
                  </a:cubicBezTo>
                  <a:cubicBezTo>
                    <a:pt x="111442" y="1287780"/>
                    <a:pt x="78105" y="1287780"/>
                    <a:pt x="40957" y="1287780"/>
                  </a:cubicBezTo>
                  <a:close/>
                  <a:moveTo>
                    <a:pt x="475297" y="1088708"/>
                  </a:moveTo>
                  <a:cubicBezTo>
                    <a:pt x="515302" y="1088708"/>
                    <a:pt x="550545" y="1088708"/>
                    <a:pt x="584835" y="1088708"/>
                  </a:cubicBezTo>
                  <a:cubicBezTo>
                    <a:pt x="584835" y="1036320"/>
                    <a:pt x="584835" y="987743"/>
                    <a:pt x="584835" y="937260"/>
                  </a:cubicBezTo>
                  <a:cubicBezTo>
                    <a:pt x="547688" y="937260"/>
                    <a:pt x="512445" y="937260"/>
                    <a:pt x="475297" y="937260"/>
                  </a:cubicBezTo>
                  <a:cubicBezTo>
                    <a:pt x="475297" y="988695"/>
                    <a:pt x="475297" y="1037273"/>
                    <a:pt x="475297" y="1088708"/>
                  </a:cubicBezTo>
                  <a:close/>
                  <a:moveTo>
                    <a:pt x="294322" y="937260"/>
                  </a:moveTo>
                  <a:cubicBezTo>
                    <a:pt x="255270" y="937260"/>
                    <a:pt x="220980" y="937260"/>
                    <a:pt x="184785" y="937260"/>
                  </a:cubicBezTo>
                  <a:cubicBezTo>
                    <a:pt x="184785" y="989648"/>
                    <a:pt x="184785" y="1039178"/>
                    <a:pt x="184785" y="1088708"/>
                  </a:cubicBezTo>
                  <a:cubicBezTo>
                    <a:pt x="222885" y="1088708"/>
                    <a:pt x="258127" y="1088708"/>
                    <a:pt x="294322" y="1088708"/>
                  </a:cubicBezTo>
                  <a:cubicBezTo>
                    <a:pt x="294322" y="1036320"/>
                    <a:pt x="294322" y="987743"/>
                    <a:pt x="294322" y="937260"/>
                  </a:cubicBezTo>
                  <a:close/>
                  <a:moveTo>
                    <a:pt x="40957" y="935355"/>
                  </a:moveTo>
                  <a:cubicBezTo>
                    <a:pt x="40957" y="988695"/>
                    <a:pt x="40957" y="1038225"/>
                    <a:pt x="40957" y="1088708"/>
                  </a:cubicBezTo>
                  <a:cubicBezTo>
                    <a:pt x="79057" y="1088708"/>
                    <a:pt x="114300" y="1088708"/>
                    <a:pt x="148590" y="1088708"/>
                  </a:cubicBezTo>
                  <a:cubicBezTo>
                    <a:pt x="148590" y="1036320"/>
                    <a:pt x="148590" y="986790"/>
                    <a:pt x="148590" y="935355"/>
                  </a:cubicBezTo>
                  <a:cubicBezTo>
                    <a:pt x="111442" y="935355"/>
                    <a:pt x="79057" y="935355"/>
                    <a:pt x="40957" y="935355"/>
                  </a:cubicBezTo>
                  <a:close/>
                  <a:moveTo>
                    <a:pt x="40957" y="58103"/>
                  </a:moveTo>
                  <a:cubicBezTo>
                    <a:pt x="40957" y="111443"/>
                    <a:pt x="40957" y="160973"/>
                    <a:pt x="40957" y="211455"/>
                  </a:cubicBezTo>
                  <a:cubicBezTo>
                    <a:pt x="78105" y="211455"/>
                    <a:pt x="112395" y="211455"/>
                    <a:pt x="147638" y="211455"/>
                  </a:cubicBezTo>
                  <a:cubicBezTo>
                    <a:pt x="147638" y="159068"/>
                    <a:pt x="147638" y="109538"/>
                    <a:pt x="147638" y="58103"/>
                  </a:cubicBezTo>
                  <a:cubicBezTo>
                    <a:pt x="111442" y="58103"/>
                    <a:pt x="78105" y="58103"/>
                    <a:pt x="40957" y="58103"/>
                  </a:cubicBezTo>
                  <a:close/>
                  <a:moveTo>
                    <a:pt x="476250" y="584835"/>
                  </a:moveTo>
                  <a:cubicBezTo>
                    <a:pt x="476250" y="637223"/>
                    <a:pt x="476250" y="686753"/>
                    <a:pt x="476250" y="737235"/>
                  </a:cubicBezTo>
                  <a:cubicBezTo>
                    <a:pt x="514350" y="737235"/>
                    <a:pt x="549592" y="737235"/>
                    <a:pt x="583882" y="737235"/>
                  </a:cubicBezTo>
                  <a:cubicBezTo>
                    <a:pt x="583882" y="684848"/>
                    <a:pt x="583882" y="635318"/>
                    <a:pt x="583882" y="584835"/>
                  </a:cubicBezTo>
                  <a:cubicBezTo>
                    <a:pt x="545782" y="584835"/>
                    <a:pt x="511492" y="584835"/>
                    <a:pt x="476250" y="584835"/>
                  </a:cubicBezTo>
                  <a:close/>
                  <a:moveTo>
                    <a:pt x="475297" y="210503"/>
                  </a:moveTo>
                  <a:cubicBezTo>
                    <a:pt x="514350" y="210503"/>
                    <a:pt x="548640" y="210503"/>
                    <a:pt x="582930" y="210503"/>
                  </a:cubicBezTo>
                  <a:cubicBezTo>
                    <a:pt x="582930" y="158115"/>
                    <a:pt x="582930" y="107633"/>
                    <a:pt x="582930" y="59055"/>
                  </a:cubicBezTo>
                  <a:cubicBezTo>
                    <a:pt x="545782" y="59055"/>
                    <a:pt x="511492" y="59055"/>
                    <a:pt x="475297" y="59055"/>
                  </a:cubicBezTo>
                  <a:cubicBezTo>
                    <a:pt x="475297" y="110490"/>
                    <a:pt x="475297" y="159068"/>
                    <a:pt x="475297" y="210503"/>
                  </a:cubicBezTo>
                  <a:close/>
                  <a:moveTo>
                    <a:pt x="584835" y="410528"/>
                  </a:moveTo>
                  <a:cubicBezTo>
                    <a:pt x="544830" y="410528"/>
                    <a:pt x="511492" y="410528"/>
                    <a:pt x="477202" y="410528"/>
                  </a:cubicBezTo>
                  <a:cubicBezTo>
                    <a:pt x="477202" y="462915"/>
                    <a:pt x="477202" y="512445"/>
                    <a:pt x="477202" y="561975"/>
                  </a:cubicBezTo>
                  <a:cubicBezTo>
                    <a:pt x="515302" y="561975"/>
                    <a:pt x="550545" y="561975"/>
                    <a:pt x="584835" y="561975"/>
                  </a:cubicBezTo>
                  <a:cubicBezTo>
                    <a:pt x="584835" y="509588"/>
                    <a:pt x="584835" y="461010"/>
                    <a:pt x="584835" y="410528"/>
                  </a:cubicBezTo>
                  <a:close/>
                  <a:moveTo>
                    <a:pt x="475297" y="914400"/>
                  </a:moveTo>
                  <a:cubicBezTo>
                    <a:pt x="514350" y="914400"/>
                    <a:pt x="549592" y="914400"/>
                    <a:pt x="582930" y="914400"/>
                  </a:cubicBezTo>
                  <a:cubicBezTo>
                    <a:pt x="582930" y="861060"/>
                    <a:pt x="582930" y="811530"/>
                    <a:pt x="582930" y="762953"/>
                  </a:cubicBezTo>
                  <a:cubicBezTo>
                    <a:pt x="544830" y="762953"/>
                    <a:pt x="511492" y="762953"/>
                    <a:pt x="475297" y="762953"/>
                  </a:cubicBezTo>
                  <a:cubicBezTo>
                    <a:pt x="475297" y="814388"/>
                    <a:pt x="475297" y="862013"/>
                    <a:pt x="475297" y="914400"/>
                  </a:cubicBezTo>
                  <a:close/>
                  <a:moveTo>
                    <a:pt x="333375" y="1288733"/>
                  </a:moveTo>
                  <a:cubicBezTo>
                    <a:pt x="333375" y="1341120"/>
                    <a:pt x="333375" y="1391603"/>
                    <a:pt x="333375" y="1442085"/>
                  </a:cubicBezTo>
                  <a:cubicBezTo>
                    <a:pt x="371475" y="1442085"/>
                    <a:pt x="404813" y="1442085"/>
                    <a:pt x="440055" y="1442085"/>
                  </a:cubicBezTo>
                  <a:cubicBezTo>
                    <a:pt x="440055" y="1389698"/>
                    <a:pt x="440055" y="1340168"/>
                    <a:pt x="440055" y="1288733"/>
                  </a:cubicBezTo>
                  <a:cubicBezTo>
                    <a:pt x="402907" y="1288733"/>
                    <a:pt x="368617" y="1288733"/>
                    <a:pt x="333375" y="1288733"/>
                  </a:cubicBezTo>
                  <a:close/>
                  <a:moveTo>
                    <a:pt x="185738" y="1287780"/>
                  </a:moveTo>
                  <a:cubicBezTo>
                    <a:pt x="185738" y="1343025"/>
                    <a:pt x="185738" y="1392555"/>
                    <a:pt x="185738" y="1442085"/>
                  </a:cubicBezTo>
                  <a:cubicBezTo>
                    <a:pt x="223838" y="1442085"/>
                    <a:pt x="257175" y="1442085"/>
                    <a:pt x="291465" y="1442085"/>
                  </a:cubicBezTo>
                  <a:cubicBezTo>
                    <a:pt x="291465" y="1388745"/>
                    <a:pt x="291465" y="1338263"/>
                    <a:pt x="291465" y="1287780"/>
                  </a:cubicBezTo>
                  <a:cubicBezTo>
                    <a:pt x="254317" y="1287780"/>
                    <a:pt x="220980" y="1287780"/>
                    <a:pt x="185738" y="1287780"/>
                  </a:cubicBezTo>
                  <a:close/>
                  <a:moveTo>
                    <a:pt x="148590" y="385763"/>
                  </a:moveTo>
                  <a:cubicBezTo>
                    <a:pt x="148590" y="332423"/>
                    <a:pt x="148590" y="284798"/>
                    <a:pt x="148590" y="234315"/>
                  </a:cubicBezTo>
                  <a:cubicBezTo>
                    <a:pt x="110490" y="234315"/>
                    <a:pt x="75247" y="234315"/>
                    <a:pt x="40005" y="234315"/>
                  </a:cubicBezTo>
                  <a:cubicBezTo>
                    <a:pt x="40005" y="286703"/>
                    <a:pt x="40005" y="335280"/>
                    <a:pt x="40005" y="385763"/>
                  </a:cubicBezTo>
                  <a:cubicBezTo>
                    <a:pt x="77152" y="385763"/>
                    <a:pt x="111442" y="385763"/>
                    <a:pt x="148590" y="385763"/>
                  </a:cubicBezTo>
                  <a:close/>
                  <a:moveTo>
                    <a:pt x="40957" y="762953"/>
                  </a:moveTo>
                  <a:cubicBezTo>
                    <a:pt x="40957" y="814388"/>
                    <a:pt x="40957" y="863918"/>
                    <a:pt x="40957" y="915353"/>
                  </a:cubicBezTo>
                  <a:cubicBezTo>
                    <a:pt x="78105" y="915353"/>
                    <a:pt x="112395" y="915353"/>
                    <a:pt x="148590" y="915353"/>
                  </a:cubicBezTo>
                  <a:cubicBezTo>
                    <a:pt x="148590" y="862965"/>
                    <a:pt x="148590" y="813435"/>
                    <a:pt x="148590" y="762953"/>
                  </a:cubicBezTo>
                  <a:cubicBezTo>
                    <a:pt x="111442" y="762953"/>
                    <a:pt x="77152" y="762953"/>
                    <a:pt x="40957" y="762953"/>
                  </a:cubicBezTo>
                  <a:close/>
                  <a:moveTo>
                    <a:pt x="332422" y="761048"/>
                  </a:moveTo>
                  <a:cubicBezTo>
                    <a:pt x="332422" y="814388"/>
                    <a:pt x="332422" y="864870"/>
                    <a:pt x="332422" y="914400"/>
                  </a:cubicBezTo>
                  <a:cubicBezTo>
                    <a:pt x="370522" y="914400"/>
                    <a:pt x="403860" y="914400"/>
                    <a:pt x="439102" y="914400"/>
                  </a:cubicBezTo>
                  <a:cubicBezTo>
                    <a:pt x="439102" y="862013"/>
                    <a:pt x="439102" y="811530"/>
                    <a:pt x="439102" y="761048"/>
                  </a:cubicBezTo>
                  <a:cubicBezTo>
                    <a:pt x="402907" y="761048"/>
                    <a:pt x="369570" y="761048"/>
                    <a:pt x="332422" y="761048"/>
                  </a:cubicBezTo>
                  <a:close/>
                  <a:moveTo>
                    <a:pt x="149542" y="584835"/>
                  </a:moveTo>
                  <a:cubicBezTo>
                    <a:pt x="109538" y="584835"/>
                    <a:pt x="76200" y="584835"/>
                    <a:pt x="40005" y="584835"/>
                  </a:cubicBezTo>
                  <a:cubicBezTo>
                    <a:pt x="40005" y="637223"/>
                    <a:pt x="40005" y="686753"/>
                    <a:pt x="40005" y="737235"/>
                  </a:cubicBezTo>
                  <a:cubicBezTo>
                    <a:pt x="78105" y="737235"/>
                    <a:pt x="113347" y="737235"/>
                    <a:pt x="149542" y="737235"/>
                  </a:cubicBezTo>
                  <a:cubicBezTo>
                    <a:pt x="149542" y="685800"/>
                    <a:pt x="149542" y="637223"/>
                    <a:pt x="149542" y="584835"/>
                  </a:cubicBezTo>
                  <a:close/>
                  <a:moveTo>
                    <a:pt x="440055" y="410528"/>
                  </a:moveTo>
                  <a:cubicBezTo>
                    <a:pt x="401955" y="410528"/>
                    <a:pt x="367665" y="410528"/>
                    <a:pt x="332422" y="410528"/>
                  </a:cubicBezTo>
                  <a:cubicBezTo>
                    <a:pt x="332422" y="461963"/>
                    <a:pt x="332422" y="511493"/>
                    <a:pt x="332422" y="562928"/>
                  </a:cubicBezTo>
                  <a:cubicBezTo>
                    <a:pt x="369570" y="562928"/>
                    <a:pt x="403860" y="562928"/>
                    <a:pt x="440055" y="562928"/>
                  </a:cubicBezTo>
                  <a:cubicBezTo>
                    <a:pt x="440055" y="511493"/>
                    <a:pt x="440055" y="462915"/>
                    <a:pt x="440055" y="410528"/>
                  </a:cubicBezTo>
                  <a:close/>
                  <a:moveTo>
                    <a:pt x="331470" y="384810"/>
                  </a:moveTo>
                  <a:cubicBezTo>
                    <a:pt x="366713" y="384810"/>
                    <a:pt x="401955" y="384810"/>
                    <a:pt x="439102" y="384810"/>
                  </a:cubicBezTo>
                  <a:cubicBezTo>
                    <a:pt x="439102" y="335280"/>
                    <a:pt x="439102" y="284798"/>
                    <a:pt x="439102" y="233363"/>
                  </a:cubicBezTo>
                  <a:cubicBezTo>
                    <a:pt x="401955" y="233363"/>
                    <a:pt x="367665" y="233363"/>
                    <a:pt x="331470" y="233363"/>
                  </a:cubicBezTo>
                  <a:cubicBezTo>
                    <a:pt x="331470" y="283845"/>
                    <a:pt x="331470" y="332423"/>
                    <a:pt x="331470" y="384810"/>
                  </a:cubicBezTo>
                  <a:close/>
                  <a:moveTo>
                    <a:pt x="294322" y="1115378"/>
                  </a:moveTo>
                  <a:cubicBezTo>
                    <a:pt x="255270" y="1115378"/>
                    <a:pt x="220980" y="1115378"/>
                    <a:pt x="184785" y="1115378"/>
                  </a:cubicBezTo>
                  <a:cubicBezTo>
                    <a:pt x="184785" y="1165860"/>
                    <a:pt x="184785" y="1213485"/>
                    <a:pt x="184785" y="1264920"/>
                  </a:cubicBezTo>
                  <a:cubicBezTo>
                    <a:pt x="221932" y="1264920"/>
                    <a:pt x="257175" y="1264920"/>
                    <a:pt x="294322" y="1264920"/>
                  </a:cubicBezTo>
                  <a:cubicBezTo>
                    <a:pt x="294322" y="1213485"/>
                    <a:pt x="294322" y="1165860"/>
                    <a:pt x="294322" y="1115378"/>
                  </a:cubicBezTo>
                  <a:close/>
                  <a:moveTo>
                    <a:pt x="331470" y="1114425"/>
                  </a:moveTo>
                  <a:cubicBezTo>
                    <a:pt x="331470" y="1166813"/>
                    <a:pt x="331470" y="1215390"/>
                    <a:pt x="331470" y="1264920"/>
                  </a:cubicBezTo>
                  <a:cubicBezTo>
                    <a:pt x="368617" y="1264920"/>
                    <a:pt x="402907" y="1264920"/>
                    <a:pt x="439102" y="1264920"/>
                  </a:cubicBezTo>
                  <a:cubicBezTo>
                    <a:pt x="439102" y="1214438"/>
                    <a:pt x="439102" y="1165860"/>
                    <a:pt x="439102" y="1114425"/>
                  </a:cubicBezTo>
                  <a:cubicBezTo>
                    <a:pt x="403860" y="1114425"/>
                    <a:pt x="369570" y="1114425"/>
                    <a:pt x="331470" y="1114425"/>
                  </a:cubicBezTo>
                  <a:close/>
                  <a:moveTo>
                    <a:pt x="41910" y="1113473"/>
                  </a:moveTo>
                  <a:cubicBezTo>
                    <a:pt x="41910" y="1163955"/>
                    <a:pt x="41910" y="1213485"/>
                    <a:pt x="41910" y="1264920"/>
                  </a:cubicBezTo>
                  <a:cubicBezTo>
                    <a:pt x="78105" y="1264920"/>
                    <a:pt x="112395" y="1264920"/>
                    <a:pt x="148590" y="1264920"/>
                  </a:cubicBezTo>
                  <a:cubicBezTo>
                    <a:pt x="148590" y="1213485"/>
                    <a:pt x="148590" y="1163955"/>
                    <a:pt x="148590" y="1113473"/>
                  </a:cubicBezTo>
                  <a:cubicBezTo>
                    <a:pt x="110490" y="1113473"/>
                    <a:pt x="78105" y="1113473"/>
                    <a:pt x="41910" y="1113473"/>
                  </a:cubicBezTo>
                  <a:close/>
                  <a:moveTo>
                    <a:pt x="477202" y="1114425"/>
                  </a:moveTo>
                  <a:cubicBezTo>
                    <a:pt x="477202" y="1168718"/>
                    <a:pt x="477202" y="1216343"/>
                    <a:pt x="477202" y="1263968"/>
                  </a:cubicBezTo>
                  <a:cubicBezTo>
                    <a:pt x="515302" y="1263968"/>
                    <a:pt x="549592" y="1263968"/>
                    <a:pt x="583882" y="1263968"/>
                  </a:cubicBezTo>
                  <a:cubicBezTo>
                    <a:pt x="583882" y="1212533"/>
                    <a:pt x="583882" y="1163955"/>
                    <a:pt x="583882" y="1114425"/>
                  </a:cubicBezTo>
                  <a:cubicBezTo>
                    <a:pt x="546735" y="1114425"/>
                    <a:pt x="512445" y="1114425"/>
                    <a:pt x="477202" y="1114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254">
              <a:extLst>
                <a:ext uri="{FF2B5EF4-FFF2-40B4-BE49-F238E27FC236}">
                  <a16:creationId xmlns:a16="http://schemas.microsoft.com/office/drawing/2014/main" id="{7C0352CF-13EF-4531-BF13-C5396D031BDC}"/>
                </a:ext>
              </a:extLst>
            </p:cNvPr>
            <p:cNvSpPr/>
            <p:nvPr/>
          </p:nvSpPr>
          <p:spPr>
            <a:xfrm>
              <a:off x="9685020" y="2426970"/>
              <a:ext cx="619125" cy="419100"/>
            </a:xfrm>
            <a:custGeom>
              <a:avLst/>
              <a:gdLst>
                <a:gd name="connsiteX0" fmla="*/ 0 w 619125"/>
                <a:gd name="connsiteY0" fmla="*/ 425768 h 419100"/>
                <a:gd name="connsiteX1" fmla="*/ 0 w 619125"/>
                <a:gd name="connsiteY1" fmla="*/ 59055 h 419100"/>
                <a:gd name="connsiteX2" fmla="*/ 624840 w 619125"/>
                <a:gd name="connsiteY2" fmla="*/ 58103 h 419100"/>
                <a:gd name="connsiteX3" fmla="*/ 624840 w 619125"/>
                <a:gd name="connsiteY3" fmla="*/ 425768 h 419100"/>
                <a:gd name="connsiteX4" fmla="*/ 0 w 619125"/>
                <a:gd name="connsiteY4" fmla="*/ 425768 h 419100"/>
                <a:gd name="connsiteX5" fmla="*/ 436245 w 619125"/>
                <a:gd name="connsiteY5" fmla="*/ 183832 h 419100"/>
                <a:gd name="connsiteX6" fmla="*/ 191453 w 619125"/>
                <a:gd name="connsiteY6" fmla="*/ 183832 h 419100"/>
                <a:gd name="connsiteX7" fmla="*/ 191453 w 619125"/>
                <a:gd name="connsiteY7" fmla="*/ 413385 h 419100"/>
                <a:gd name="connsiteX8" fmla="*/ 436245 w 619125"/>
                <a:gd name="connsiteY8" fmla="*/ 413385 h 419100"/>
                <a:gd name="connsiteX9" fmla="*/ 436245 w 619125"/>
                <a:gd name="connsiteY9" fmla="*/ 183832 h 419100"/>
                <a:gd name="connsiteX10" fmla="*/ 602932 w 619125"/>
                <a:gd name="connsiteY10" fmla="*/ 414338 h 419100"/>
                <a:gd name="connsiteX11" fmla="*/ 601980 w 619125"/>
                <a:gd name="connsiteY11" fmla="*/ 244793 h 419100"/>
                <a:gd name="connsiteX12" fmla="*/ 583882 w 619125"/>
                <a:gd name="connsiteY12" fmla="*/ 219075 h 419100"/>
                <a:gd name="connsiteX13" fmla="*/ 462915 w 619125"/>
                <a:gd name="connsiteY13" fmla="*/ 188595 h 419100"/>
                <a:gd name="connsiteX14" fmla="*/ 462915 w 619125"/>
                <a:gd name="connsiteY14" fmla="*/ 415290 h 419100"/>
                <a:gd name="connsiteX15" fmla="*/ 602932 w 619125"/>
                <a:gd name="connsiteY15" fmla="*/ 414338 h 419100"/>
                <a:gd name="connsiteX16" fmla="*/ 164782 w 619125"/>
                <a:gd name="connsiteY16" fmla="*/ 414338 h 419100"/>
                <a:gd name="connsiteX17" fmla="*/ 164782 w 619125"/>
                <a:gd name="connsiteY17" fmla="*/ 187643 h 419100"/>
                <a:gd name="connsiteX18" fmla="*/ 46673 w 619125"/>
                <a:gd name="connsiteY18" fmla="*/ 217170 h 419100"/>
                <a:gd name="connsiteX19" fmla="*/ 24765 w 619125"/>
                <a:gd name="connsiteY19" fmla="*/ 240030 h 419100"/>
                <a:gd name="connsiteX20" fmla="*/ 23813 w 619125"/>
                <a:gd name="connsiteY20" fmla="*/ 414338 h 419100"/>
                <a:gd name="connsiteX21" fmla="*/ 164782 w 619125"/>
                <a:gd name="connsiteY21" fmla="*/ 414338 h 419100"/>
                <a:gd name="connsiteX22" fmla="*/ 435293 w 619125"/>
                <a:gd name="connsiteY22" fmla="*/ 86678 h 419100"/>
                <a:gd name="connsiteX23" fmla="*/ 191453 w 619125"/>
                <a:gd name="connsiteY23" fmla="*/ 86678 h 419100"/>
                <a:gd name="connsiteX24" fmla="*/ 191453 w 619125"/>
                <a:gd name="connsiteY24" fmla="*/ 163830 h 419100"/>
                <a:gd name="connsiteX25" fmla="*/ 435293 w 619125"/>
                <a:gd name="connsiteY25" fmla="*/ 163830 h 419100"/>
                <a:gd name="connsiteX26" fmla="*/ 435293 w 619125"/>
                <a:gd name="connsiteY26" fmla="*/ 86678 h 419100"/>
                <a:gd name="connsiteX27" fmla="*/ 457200 w 619125"/>
                <a:gd name="connsiteY27" fmla="*/ 94297 h 419100"/>
                <a:gd name="connsiteX28" fmla="*/ 481965 w 619125"/>
                <a:gd name="connsiteY28" fmla="*/ 173355 h 419100"/>
                <a:gd name="connsiteX29" fmla="*/ 599123 w 619125"/>
                <a:gd name="connsiteY29" fmla="*/ 200978 h 419100"/>
                <a:gd name="connsiteX30" fmla="*/ 457200 w 619125"/>
                <a:gd name="connsiteY30" fmla="*/ 94297 h 419100"/>
                <a:gd name="connsiteX31" fmla="*/ 29528 w 619125"/>
                <a:gd name="connsiteY31" fmla="*/ 202882 h 419100"/>
                <a:gd name="connsiteX32" fmla="*/ 72390 w 619125"/>
                <a:gd name="connsiteY32" fmla="*/ 191453 h 419100"/>
                <a:gd name="connsiteX33" fmla="*/ 114300 w 619125"/>
                <a:gd name="connsiteY33" fmla="*/ 181928 h 419100"/>
                <a:gd name="connsiteX34" fmla="*/ 160973 w 619125"/>
                <a:gd name="connsiteY34" fmla="*/ 95250 h 419100"/>
                <a:gd name="connsiteX35" fmla="*/ 82868 w 619125"/>
                <a:gd name="connsiteY35" fmla="*/ 113347 h 419100"/>
                <a:gd name="connsiteX36" fmla="*/ 29528 w 619125"/>
                <a:gd name="connsiteY36" fmla="*/ 202882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19125" h="419100">
                  <a:moveTo>
                    <a:pt x="0" y="425768"/>
                  </a:moveTo>
                  <a:cubicBezTo>
                    <a:pt x="0" y="301943"/>
                    <a:pt x="0" y="181928"/>
                    <a:pt x="0" y="59055"/>
                  </a:cubicBezTo>
                  <a:cubicBezTo>
                    <a:pt x="208598" y="-20003"/>
                    <a:pt x="416243" y="-19050"/>
                    <a:pt x="624840" y="58103"/>
                  </a:cubicBezTo>
                  <a:cubicBezTo>
                    <a:pt x="624840" y="181928"/>
                    <a:pt x="624840" y="301943"/>
                    <a:pt x="624840" y="425768"/>
                  </a:cubicBezTo>
                  <a:cubicBezTo>
                    <a:pt x="418148" y="425768"/>
                    <a:pt x="211455" y="425768"/>
                    <a:pt x="0" y="425768"/>
                  </a:cubicBezTo>
                  <a:close/>
                  <a:moveTo>
                    <a:pt x="436245" y="183832"/>
                  </a:moveTo>
                  <a:cubicBezTo>
                    <a:pt x="353378" y="183832"/>
                    <a:pt x="272415" y="183832"/>
                    <a:pt x="191453" y="183832"/>
                  </a:cubicBezTo>
                  <a:cubicBezTo>
                    <a:pt x="191453" y="264795"/>
                    <a:pt x="191453" y="338138"/>
                    <a:pt x="191453" y="413385"/>
                  </a:cubicBezTo>
                  <a:cubicBezTo>
                    <a:pt x="274320" y="413385"/>
                    <a:pt x="354330" y="413385"/>
                    <a:pt x="436245" y="413385"/>
                  </a:cubicBezTo>
                  <a:cubicBezTo>
                    <a:pt x="436245" y="337185"/>
                    <a:pt x="436245" y="262890"/>
                    <a:pt x="436245" y="183832"/>
                  </a:cubicBezTo>
                  <a:close/>
                  <a:moveTo>
                    <a:pt x="602932" y="414338"/>
                  </a:moveTo>
                  <a:cubicBezTo>
                    <a:pt x="602932" y="355283"/>
                    <a:pt x="603885" y="300038"/>
                    <a:pt x="601980" y="244793"/>
                  </a:cubicBezTo>
                  <a:cubicBezTo>
                    <a:pt x="601980" y="235268"/>
                    <a:pt x="592455" y="220980"/>
                    <a:pt x="583882" y="219075"/>
                  </a:cubicBezTo>
                  <a:cubicBezTo>
                    <a:pt x="543878" y="206693"/>
                    <a:pt x="502920" y="198120"/>
                    <a:pt x="462915" y="188595"/>
                  </a:cubicBezTo>
                  <a:cubicBezTo>
                    <a:pt x="462915" y="268605"/>
                    <a:pt x="462915" y="341947"/>
                    <a:pt x="462915" y="415290"/>
                  </a:cubicBezTo>
                  <a:cubicBezTo>
                    <a:pt x="509588" y="414338"/>
                    <a:pt x="551498" y="414338"/>
                    <a:pt x="602932" y="414338"/>
                  </a:cubicBezTo>
                  <a:close/>
                  <a:moveTo>
                    <a:pt x="164782" y="414338"/>
                  </a:moveTo>
                  <a:cubicBezTo>
                    <a:pt x="164782" y="339090"/>
                    <a:pt x="164782" y="265747"/>
                    <a:pt x="164782" y="187643"/>
                  </a:cubicBezTo>
                  <a:cubicBezTo>
                    <a:pt x="122873" y="198120"/>
                    <a:pt x="84773" y="206693"/>
                    <a:pt x="46673" y="217170"/>
                  </a:cubicBezTo>
                  <a:cubicBezTo>
                    <a:pt x="37148" y="220028"/>
                    <a:pt x="24765" y="232410"/>
                    <a:pt x="24765" y="240030"/>
                  </a:cubicBezTo>
                  <a:cubicBezTo>
                    <a:pt x="22860" y="298132"/>
                    <a:pt x="23813" y="355283"/>
                    <a:pt x="23813" y="414338"/>
                  </a:cubicBezTo>
                  <a:cubicBezTo>
                    <a:pt x="76200" y="414338"/>
                    <a:pt x="119063" y="414338"/>
                    <a:pt x="164782" y="414338"/>
                  </a:cubicBezTo>
                  <a:close/>
                  <a:moveTo>
                    <a:pt x="435293" y="86678"/>
                  </a:moveTo>
                  <a:cubicBezTo>
                    <a:pt x="351473" y="86678"/>
                    <a:pt x="272415" y="86678"/>
                    <a:pt x="191453" y="86678"/>
                  </a:cubicBezTo>
                  <a:cubicBezTo>
                    <a:pt x="191453" y="118110"/>
                    <a:pt x="191453" y="141922"/>
                    <a:pt x="191453" y="163830"/>
                  </a:cubicBezTo>
                  <a:cubicBezTo>
                    <a:pt x="274320" y="163830"/>
                    <a:pt x="353378" y="163830"/>
                    <a:pt x="435293" y="163830"/>
                  </a:cubicBezTo>
                  <a:cubicBezTo>
                    <a:pt x="435293" y="140970"/>
                    <a:pt x="435293" y="118110"/>
                    <a:pt x="435293" y="86678"/>
                  </a:cubicBezTo>
                  <a:close/>
                  <a:moveTo>
                    <a:pt x="457200" y="94297"/>
                  </a:moveTo>
                  <a:cubicBezTo>
                    <a:pt x="461963" y="139065"/>
                    <a:pt x="457200" y="163830"/>
                    <a:pt x="481965" y="173355"/>
                  </a:cubicBezTo>
                  <a:cubicBezTo>
                    <a:pt x="518160" y="186690"/>
                    <a:pt x="559118" y="192405"/>
                    <a:pt x="599123" y="200978"/>
                  </a:cubicBezTo>
                  <a:cubicBezTo>
                    <a:pt x="607695" y="121920"/>
                    <a:pt x="614363" y="119063"/>
                    <a:pt x="457200" y="94297"/>
                  </a:cubicBezTo>
                  <a:close/>
                  <a:moveTo>
                    <a:pt x="29528" y="202882"/>
                  </a:moveTo>
                  <a:cubicBezTo>
                    <a:pt x="44768" y="198120"/>
                    <a:pt x="58103" y="194310"/>
                    <a:pt x="72390" y="191453"/>
                  </a:cubicBezTo>
                  <a:cubicBezTo>
                    <a:pt x="85725" y="187643"/>
                    <a:pt x="100013" y="184785"/>
                    <a:pt x="114300" y="181928"/>
                  </a:cubicBezTo>
                  <a:cubicBezTo>
                    <a:pt x="178118" y="168593"/>
                    <a:pt x="165735" y="162878"/>
                    <a:pt x="160973" y="95250"/>
                  </a:cubicBezTo>
                  <a:cubicBezTo>
                    <a:pt x="135255" y="100965"/>
                    <a:pt x="109538" y="108585"/>
                    <a:pt x="82868" y="113347"/>
                  </a:cubicBezTo>
                  <a:cubicBezTo>
                    <a:pt x="30480" y="120968"/>
                    <a:pt x="12382" y="147638"/>
                    <a:pt x="29528" y="2028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79C39BD-065D-4203-BF89-52CEFD07FA9B}"/>
              </a:ext>
            </a:extLst>
          </p:cNvPr>
          <p:cNvSpPr/>
          <p:nvPr/>
        </p:nvSpPr>
        <p:spPr>
          <a:xfrm>
            <a:off x="5952086" y="2406963"/>
            <a:ext cx="266005" cy="1252969"/>
          </a:xfrm>
          <a:custGeom>
            <a:avLst/>
            <a:gdLst>
              <a:gd name="connsiteX0" fmla="*/ 352443 w 544388"/>
              <a:gd name="connsiteY0" fmla="*/ 2250543 h 2564248"/>
              <a:gd name="connsiteX1" fmla="*/ 352443 w 544388"/>
              <a:gd name="connsiteY1" fmla="*/ 2386703 h 2564248"/>
              <a:gd name="connsiteX2" fmla="*/ 428988 w 544388"/>
              <a:gd name="connsiteY2" fmla="*/ 2386703 h 2564248"/>
              <a:gd name="connsiteX3" fmla="*/ 428988 w 544388"/>
              <a:gd name="connsiteY3" fmla="*/ 2250543 h 2564248"/>
              <a:gd name="connsiteX4" fmla="*/ 233920 w 544388"/>
              <a:gd name="connsiteY4" fmla="*/ 2250543 h 2564248"/>
              <a:gd name="connsiteX5" fmla="*/ 233920 w 544388"/>
              <a:gd name="connsiteY5" fmla="*/ 2386703 h 2564248"/>
              <a:gd name="connsiteX6" fmla="*/ 310465 w 544388"/>
              <a:gd name="connsiteY6" fmla="*/ 2386703 h 2564248"/>
              <a:gd name="connsiteX7" fmla="*/ 310465 w 544388"/>
              <a:gd name="connsiteY7" fmla="*/ 2250543 h 2564248"/>
              <a:gd name="connsiteX8" fmla="*/ 115398 w 544388"/>
              <a:gd name="connsiteY8" fmla="*/ 2250543 h 2564248"/>
              <a:gd name="connsiteX9" fmla="*/ 115398 w 544388"/>
              <a:gd name="connsiteY9" fmla="*/ 2386703 h 2564248"/>
              <a:gd name="connsiteX10" fmla="*/ 191943 w 544388"/>
              <a:gd name="connsiteY10" fmla="*/ 2386703 h 2564248"/>
              <a:gd name="connsiteX11" fmla="*/ 191943 w 544388"/>
              <a:gd name="connsiteY11" fmla="*/ 2250543 h 2564248"/>
              <a:gd name="connsiteX12" fmla="*/ 352443 w 544388"/>
              <a:gd name="connsiteY12" fmla="*/ 2034504 h 2564248"/>
              <a:gd name="connsiteX13" fmla="*/ 352443 w 544388"/>
              <a:gd name="connsiteY13" fmla="*/ 2170665 h 2564248"/>
              <a:gd name="connsiteX14" fmla="*/ 428988 w 544388"/>
              <a:gd name="connsiteY14" fmla="*/ 2170665 h 2564248"/>
              <a:gd name="connsiteX15" fmla="*/ 428988 w 544388"/>
              <a:gd name="connsiteY15" fmla="*/ 2034504 h 2564248"/>
              <a:gd name="connsiteX16" fmla="*/ 233920 w 544388"/>
              <a:gd name="connsiteY16" fmla="*/ 2034504 h 2564248"/>
              <a:gd name="connsiteX17" fmla="*/ 233920 w 544388"/>
              <a:gd name="connsiteY17" fmla="*/ 2170665 h 2564248"/>
              <a:gd name="connsiteX18" fmla="*/ 310465 w 544388"/>
              <a:gd name="connsiteY18" fmla="*/ 2170665 h 2564248"/>
              <a:gd name="connsiteX19" fmla="*/ 310465 w 544388"/>
              <a:gd name="connsiteY19" fmla="*/ 2034504 h 2564248"/>
              <a:gd name="connsiteX20" fmla="*/ 115398 w 544388"/>
              <a:gd name="connsiteY20" fmla="*/ 2034504 h 2564248"/>
              <a:gd name="connsiteX21" fmla="*/ 115398 w 544388"/>
              <a:gd name="connsiteY21" fmla="*/ 2170665 h 2564248"/>
              <a:gd name="connsiteX22" fmla="*/ 191943 w 544388"/>
              <a:gd name="connsiteY22" fmla="*/ 2170665 h 2564248"/>
              <a:gd name="connsiteX23" fmla="*/ 191943 w 544388"/>
              <a:gd name="connsiteY23" fmla="*/ 2034504 h 2564248"/>
              <a:gd name="connsiteX24" fmla="*/ 352443 w 544388"/>
              <a:gd name="connsiteY24" fmla="*/ 1818466 h 2564248"/>
              <a:gd name="connsiteX25" fmla="*/ 352443 w 544388"/>
              <a:gd name="connsiteY25" fmla="*/ 1954626 h 2564248"/>
              <a:gd name="connsiteX26" fmla="*/ 428988 w 544388"/>
              <a:gd name="connsiteY26" fmla="*/ 1954626 h 2564248"/>
              <a:gd name="connsiteX27" fmla="*/ 428988 w 544388"/>
              <a:gd name="connsiteY27" fmla="*/ 1818466 h 2564248"/>
              <a:gd name="connsiteX28" fmla="*/ 233920 w 544388"/>
              <a:gd name="connsiteY28" fmla="*/ 1818466 h 2564248"/>
              <a:gd name="connsiteX29" fmla="*/ 233920 w 544388"/>
              <a:gd name="connsiteY29" fmla="*/ 1954626 h 2564248"/>
              <a:gd name="connsiteX30" fmla="*/ 310465 w 544388"/>
              <a:gd name="connsiteY30" fmla="*/ 1954626 h 2564248"/>
              <a:gd name="connsiteX31" fmla="*/ 310465 w 544388"/>
              <a:gd name="connsiteY31" fmla="*/ 1818466 h 2564248"/>
              <a:gd name="connsiteX32" fmla="*/ 115398 w 544388"/>
              <a:gd name="connsiteY32" fmla="*/ 1818466 h 2564248"/>
              <a:gd name="connsiteX33" fmla="*/ 115398 w 544388"/>
              <a:gd name="connsiteY33" fmla="*/ 1954626 h 2564248"/>
              <a:gd name="connsiteX34" fmla="*/ 191943 w 544388"/>
              <a:gd name="connsiteY34" fmla="*/ 1954626 h 2564248"/>
              <a:gd name="connsiteX35" fmla="*/ 191943 w 544388"/>
              <a:gd name="connsiteY35" fmla="*/ 1818466 h 2564248"/>
              <a:gd name="connsiteX36" fmla="*/ 352443 w 544388"/>
              <a:gd name="connsiteY36" fmla="*/ 1602427 h 2564248"/>
              <a:gd name="connsiteX37" fmla="*/ 352443 w 544388"/>
              <a:gd name="connsiteY37" fmla="*/ 1738587 h 2564248"/>
              <a:gd name="connsiteX38" fmla="*/ 428988 w 544388"/>
              <a:gd name="connsiteY38" fmla="*/ 1738587 h 2564248"/>
              <a:gd name="connsiteX39" fmla="*/ 428988 w 544388"/>
              <a:gd name="connsiteY39" fmla="*/ 1602427 h 2564248"/>
              <a:gd name="connsiteX40" fmla="*/ 233920 w 544388"/>
              <a:gd name="connsiteY40" fmla="*/ 1602427 h 2564248"/>
              <a:gd name="connsiteX41" fmla="*/ 233920 w 544388"/>
              <a:gd name="connsiteY41" fmla="*/ 1738587 h 2564248"/>
              <a:gd name="connsiteX42" fmla="*/ 310465 w 544388"/>
              <a:gd name="connsiteY42" fmla="*/ 1738587 h 2564248"/>
              <a:gd name="connsiteX43" fmla="*/ 310465 w 544388"/>
              <a:gd name="connsiteY43" fmla="*/ 1602427 h 2564248"/>
              <a:gd name="connsiteX44" fmla="*/ 115398 w 544388"/>
              <a:gd name="connsiteY44" fmla="*/ 1602427 h 2564248"/>
              <a:gd name="connsiteX45" fmla="*/ 115398 w 544388"/>
              <a:gd name="connsiteY45" fmla="*/ 1738587 h 2564248"/>
              <a:gd name="connsiteX46" fmla="*/ 191943 w 544388"/>
              <a:gd name="connsiteY46" fmla="*/ 1738587 h 2564248"/>
              <a:gd name="connsiteX47" fmla="*/ 191943 w 544388"/>
              <a:gd name="connsiteY47" fmla="*/ 1602427 h 2564248"/>
              <a:gd name="connsiteX48" fmla="*/ 352443 w 544388"/>
              <a:gd name="connsiteY48" fmla="*/ 1386388 h 2564248"/>
              <a:gd name="connsiteX49" fmla="*/ 352443 w 544388"/>
              <a:gd name="connsiteY49" fmla="*/ 1522548 h 2564248"/>
              <a:gd name="connsiteX50" fmla="*/ 428988 w 544388"/>
              <a:gd name="connsiteY50" fmla="*/ 1522548 h 2564248"/>
              <a:gd name="connsiteX51" fmla="*/ 428988 w 544388"/>
              <a:gd name="connsiteY51" fmla="*/ 1386388 h 2564248"/>
              <a:gd name="connsiteX52" fmla="*/ 233920 w 544388"/>
              <a:gd name="connsiteY52" fmla="*/ 1386388 h 2564248"/>
              <a:gd name="connsiteX53" fmla="*/ 233920 w 544388"/>
              <a:gd name="connsiteY53" fmla="*/ 1522548 h 2564248"/>
              <a:gd name="connsiteX54" fmla="*/ 310465 w 544388"/>
              <a:gd name="connsiteY54" fmla="*/ 1522548 h 2564248"/>
              <a:gd name="connsiteX55" fmla="*/ 310465 w 544388"/>
              <a:gd name="connsiteY55" fmla="*/ 1386388 h 2564248"/>
              <a:gd name="connsiteX56" fmla="*/ 115398 w 544388"/>
              <a:gd name="connsiteY56" fmla="*/ 1386388 h 2564248"/>
              <a:gd name="connsiteX57" fmla="*/ 115398 w 544388"/>
              <a:gd name="connsiteY57" fmla="*/ 1522548 h 2564248"/>
              <a:gd name="connsiteX58" fmla="*/ 191943 w 544388"/>
              <a:gd name="connsiteY58" fmla="*/ 1522548 h 2564248"/>
              <a:gd name="connsiteX59" fmla="*/ 191943 w 544388"/>
              <a:gd name="connsiteY59" fmla="*/ 1386388 h 2564248"/>
              <a:gd name="connsiteX60" fmla="*/ 352443 w 544388"/>
              <a:gd name="connsiteY60" fmla="*/ 1170349 h 2564248"/>
              <a:gd name="connsiteX61" fmla="*/ 352443 w 544388"/>
              <a:gd name="connsiteY61" fmla="*/ 1306510 h 2564248"/>
              <a:gd name="connsiteX62" fmla="*/ 428988 w 544388"/>
              <a:gd name="connsiteY62" fmla="*/ 1306510 h 2564248"/>
              <a:gd name="connsiteX63" fmla="*/ 428988 w 544388"/>
              <a:gd name="connsiteY63" fmla="*/ 1170349 h 2564248"/>
              <a:gd name="connsiteX64" fmla="*/ 233920 w 544388"/>
              <a:gd name="connsiteY64" fmla="*/ 1170349 h 2564248"/>
              <a:gd name="connsiteX65" fmla="*/ 233920 w 544388"/>
              <a:gd name="connsiteY65" fmla="*/ 1306510 h 2564248"/>
              <a:gd name="connsiteX66" fmla="*/ 310465 w 544388"/>
              <a:gd name="connsiteY66" fmla="*/ 1306510 h 2564248"/>
              <a:gd name="connsiteX67" fmla="*/ 310465 w 544388"/>
              <a:gd name="connsiteY67" fmla="*/ 1170349 h 2564248"/>
              <a:gd name="connsiteX68" fmla="*/ 115398 w 544388"/>
              <a:gd name="connsiteY68" fmla="*/ 1170349 h 2564248"/>
              <a:gd name="connsiteX69" fmla="*/ 115398 w 544388"/>
              <a:gd name="connsiteY69" fmla="*/ 1306510 h 2564248"/>
              <a:gd name="connsiteX70" fmla="*/ 191943 w 544388"/>
              <a:gd name="connsiteY70" fmla="*/ 1306510 h 2564248"/>
              <a:gd name="connsiteX71" fmla="*/ 191943 w 544388"/>
              <a:gd name="connsiteY71" fmla="*/ 1170349 h 2564248"/>
              <a:gd name="connsiteX72" fmla="*/ 352443 w 544388"/>
              <a:gd name="connsiteY72" fmla="*/ 954311 h 2564248"/>
              <a:gd name="connsiteX73" fmla="*/ 352443 w 544388"/>
              <a:gd name="connsiteY73" fmla="*/ 1090471 h 2564248"/>
              <a:gd name="connsiteX74" fmla="*/ 428988 w 544388"/>
              <a:gd name="connsiteY74" fmla="*/ 1090471 h 2564248"/>
              <a:gd name="connsiteX75" fmla="*/ 428988 w 544388"/>
              <a:gd name="connsiteY75" fmla="*/ 954311 h 2564248"/>
              <a:gd name="connsiteX76" fmla="*/ 233920 w 544388"/>
              <a:gd name="connsiteY76" fmla="*/ 954311 h 2564248"/>
              <a:gd name="connsiteX77" fmla="*/ 233920 w 544388"/>
              <a:gd name="connsiteY77" fmla="*/ 1090471 h 2564248"/>
              <a:gd name="connsiteX78" fmla="*/ 310465 w 544388"/>
              <a:gd name="connsiteY78" fmla="*/ 1090471 h 2564248"/>
              <a:gd name="connsiteX79" fmla="*/ 310465 w 544388"/>
              <a:gd name="connsiteY79" fmla="*/ 954311 h 2564248"/>
              <a:gd name="connsiteX80" fmla="*/ 115398 w 544388"/>
              <a:gd name="connsiteY80" fmla="*/ 954311 h 2564248"/>
              <a:gd name="connsiteX81" fmla="*/ 115398 w 544388"/>
              <a:gd name="connsiteY81" fmla="*/ 1090471 h 2564248"/>
              <a:gd name="connsiteX82" fmla="*/ 191943 w 544388"/>
              <a:gd name="connsiteY82" fmla="*/ 1090471 h 2564248"/>
              <a:gd name="connsiteX83" fmla="*/ 191943 w 544388"/>
              <a:gd name="connsiteY83" fmla="*/ 954311 h 2564248"/>
              <a:gd name="connsiteX84" fmla="*/ 352443 w 544388"/>
              <a:gd name="connsiteY84" fmla="*/ 738272 h 2564248"/>
              <a:gd name="connsiteX85" fmla="*/ 352443 w 544388"/>
              <a:gd name="connsiteY85" fmla="*/ 874433 h 2564248"/>
              <a:gd name="connsiteX86" fmla="*/ 428988 w 544388"/>
              <a:gd name="connsiteY86" fmla="*/ 874433 h 2564248"/>
              <a:gd name="connsiteX87" fmla="*/ 428988 w 544388"/>
              <a:gd name="connsiteY87" fmla="*/ 738272 h 2564248"/>
              <a:gd name="connsiteX88" fmla="*/ 233920 w 544388"/>
              <a:gd name="connsiteY88" fmla="*/ 738272 h 2564248"/>
              <a:gd name="connsiteX89" fmla="*/ 233920 w 544388"/>
              <a:gd name="connsiteY89" fmla="*/ 874433 h 2564248"/>
              <a:gd name="connsiteX90" fmla="*/ 310465 w 544388"/>
              <a:gd name="connsiteY90" fmla="*/ 874433 h 2564248"/>
              <a:gd name="connsiteX91" fmla="*/ 310465 w 544388"/>
              <a:gd name="connsiteY91" fmla="*/ 738272 h 2564248"/>
              <a:gd name="connsiteX92" fmla="*/ 115398 w 544388"/>
              <a:gd name="connsiteY92" fmla="*/ 738272 h 2564248"/>
              <a:gd name="connsiteX93" fmla="*/ 115398 w 544388"/>
              <a:gd name="connsiteY93" fmla="*/ 874433 h 2564248"/>
              <a:gd name="connsiteX94" fmla="*/ 191943 w 544388"/>
              <a:gd name="connsiteY94" fmla="*/ 874433 h 2564248"/>
              <a:gd name="connsiteX95" fmla="*/ 191943 w 544388"/>
              <a:gd name="connsiteY95" fmla="*/ 738272 h 2564248"/>
              <a:gd name="connsiteX96" fmla="*/ 352443 w 544388"/>
              <a:gd name="connsiteY96" fmla="*/ 522234 h 2564248"/>
              <a:gd name="connsiteX97" fmla="*/ 352443 w 544388"/>
              <a:gd name="connsiteY97" fmla="*/ 658394 h 2564248"/>
              <a:gd name="connsiteX98" fmla="*/ 428988 w 544388"/>
              <a:gd name="connsiteY98" fmla="*/ 658394 h 2564248"/>
              <a:gd name="connsiteX99" fmla="*/ 428988 w 544388"/>
              <a:gd name="connsiteY99" fmla="*/ 522234 h 2564248"/>
              <a:gd name="connsiteX100" fmla="*/ 233920 w 544388"/>
              <a:gd name="connsiteY100" fmla="*/ 522234 h 2564248"/>
              <a:gd name="connsiteX101" fmla="*/ 233920 w 544388"/>
              <a:gd name="connsiteY101" fmla="*/ 658394 h 2564248"/>
              <a:gd name="connsiteX102" fmla="*/ 310465 w 544388"/>
              <a:gd name="connsiteY102" fmla="*/ 658394 h 2564248"/>
              <a:gd name="connsiteX103" fmla="*/ 310465 w 544388"/>
              <a:gd name="connsiteY103" fmla="*/ 522234 h 2564248"/>
              <a:gd name="connsiteX104" fmla="*/ 115398 w 544388"/>
              <a:gd name="connsiteY104" fmla="*/ 522234 h 2564248"/>
              <a:gd name="connsiteX105" fmla="*/ 115398 w 544388"/>
              <a:gd name="connsiteY105" fmla="*/ 658394 h 2564248"/>
              <a:gd name="connsiteX106" fmla="*/ 191943 w 544388"/>
              <a:gd name="connsiteY106" fmla="*/ 658394 h 2564248"/>
              <a:gd name="connsiteX107" fmla="*/ 191943 w 544388"/>
              <a:gd name="connsiteY107" fmla="*/ 522234 h 2564248"/>
              <a:gd name="connsiteX108" fmla="*/ 354374 w 544388"/>
              <a:gd name="connsiteY108" fmla="*/ 247651 h 2564248"/>
              <a:gd name="connsiteX109" fmla="*/ 354374 w 544388"/>
              <a:gd name="connsiteY109" fmla="*/ 383811 h 2564248"/>
              <a:gd name="connsiteX110" fmla="*/ 430919 w 544388"/>
              <a:gd name="connsiteY110" fmla="*/ 383811 h 2564248"/>
              <a:gd name="connsiteX111" fmla="*/ 430919 w 544388"/>
              <a:gd name="connsiteY111" fmla="*/ 247651 h 2564248"/>
              <a:gd name="connsiteX112" fmla="*/ 235851 w 544388"/>
              <a:gd name="connsiteY112" fmla="*/ 247651 h 2564248"/>
              <a:gd name="connsiteX113" fmla="*/ 235851 w 544388"/>
              <a:gd name="connsiteY113" fmla="*/ 383811 h 2564248"/>
              <a:gd name="connsiteX114" fmla="*/ 312396 w 544388"/>
              <a:gd name="connsiteY114" fmla="*/ 383811 h 2564248"/>
              <a:gd name="connsiteX115" fmla="*/ 312396 w 544388"/>
              <a:gd name="connsiteY115" fmla="*/ 247651 h 2564248"/>
              <a:gd name="connsiteX116" fmla="*/ 117329 w 544388"/>
              <a:gd name="connsiteY116" fmla="*/ 247651 h 2564248"/>
              <a:gd name="connsiteX117" fmla="*/ 117329 w 544388"/>
              <a:gd name="connsiteY117" fmla="*/ 383811 h 2564248"/>
              <a:gd name="connsiteX118" fmla="*/ 193874 w 544388"/>
              <a:gd name="connsiteY118" fmla="*/ 383811 h 2564248"/>
              <a:gd name="connsiteX119" fmla="*/ 193874 w 544388"/>
              <a:gd name="connsiteY119" fmla="*/ 247651 h 2564248"/>
              <a:gd name="connsiteX120" fmla="*/ 245151 w 544388"/>
              <a:gd name="connsiteY120" fmla="*/ 0 h 2564248"/>
              <a:gd name="connsiteX121" fmla="*/ 299238 w 544388"/>
              <a:gd name="connsiteY121" fmla="*/ 0 h 2564248"/>
              <a:gd name="connsiteX122" fmla="*/ 299238 w 544388"/>
              <a:gd name="connsiteY122" fmla="*/ 181421 h 2564248"/>
              <a:gd name="connsiteX123" fmla="*/ 478742 w 544388"/>
              <a:gd name="connsiteY123" fmla="*/ 181421 h 2564248"/>
              <a:gd name="connsiteX124" fmla="*/ 478742 w 544388"/>
              <a:gd name="connsiteY124" fmla="*/ 428879 h 2564248"/>
              <a:gd name="connsiteX125" fmla="*/ 544388 w 544388"/>
              <a:gd name="connsiteY125" fmla="*/ 428879 h 2564248"/>
              <a:gd name="connsiteX126" fmla="*/ 544388 w 544388"/>
              <a:gd name="connsiteY126" fmla="*/ 2564248 h 2564248"/>
              <a:gd name="connsiteX127" fmla="*/ 0 w 544388"/>
              <a:gd name="connsiteY127" fmla="*/ 2564248 h 2564248"/>
              <a:gd name="connsiteX128" fmla="*/ 0 w 544388"/>
              <a:gd name="connsiteY128" fmla="*/ 428879 h 2564248"/>
              <a:gd name="connsiteX129" fmla="*/ 65646 w 544388"/>
              <a:gd name="connsiteY129" fmla="*/ 428879 h 2564248"/>
              <a:gd name="connsiteX130" fmla="*/ 65646 w 544388"/>
              <a:gd name="connsiteY130" fmla="*/ 181421 h 2564248"/>
              <a:gd name="connsiteX131" fmla="*/ 245151 w 544388"/>
              <a:gd name="connsiteY131" fmla="*/ 181421 h 256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44388" h="2564248">
                <a:moveTo>
                  <a:pt x="352443" y="2250543"/>
                </a:moveTo>
                <a:lnTo>
                  <a:pt x="352443" y="2386703"/>
                </a:lnTo>
                <a:lnTo>
                  <a:pt x="428988" y="2386703"/>
                </a:lnTo>
                <a:lnTo>
                  <a:pt x="428988" y="2250543"/>
                </a:lnTo>
                <a:close/>
                <a:moveTo>
                  <a:pt x="233920" y="2250543"/>
                </a:moveTo>
                <a:lnTo>
                  <a:pt x="233920" y="2386703"/>
                </a:lnTo>
                <a:lnTo>
                  <a:pt x="310465" y="2386703"/>
                </a:lnTo>
                <a:lnTo>
                  <a:pt x="310465" y="2250543"/>
                </a:lnTo>
                <a:close/>
                <a:moveTo>
                  <a:pt x="115398" y="2250543"/>
                </a:moveTo>
                <a:lnTo>
                  <a:pt x="115398" y="2386703"/>
                </a:lnTo>
                <a:lnTo>
                  <a:pt x="191943" y="2386703"/>
                </a:lnTo>
                <a:lnTo>
                  <a:pt x="191943" y="2250543"/>
                </a:lnTo>
                <a:close/>
                <a:moveTo>
                  <a:pt x="352443" y="2034504"/>
                </a:moveTo>
                <a:lnTo>
                  <a:pt x="352443" y="2170665"/>
                </a:lnTo>
                <a:lnTo>
                  <a:pt x="428988" y="2170665"/>
                </a:lnTo>
                <a:lnTo>
                  <a:pt x="428988" y="2034504"/>
                </a:lnTo>
                <a:close/>
                <a:moveTo>
                  <a:pt x="233920" y="2034504"/>
                </a:moveTo>
                <a:lnTo>
                  <a:pt x="233920" y="2170665"/>
                </a:lnTo>
                <a:lnTo>
                  <a:pt x="310465" y="2170665"/>
                </a:lnTo>
                <a:lnTo>
                  <a:pt x="310465" y="2034504"/>
                </a:lnTo>
                <a:close/>
                <a:moveTo>
                  <a:pt x="115398" y="2034504"/>
                </a:moveTo>
                <a:lnTo>
                  <a:pt x="115398" y="2170665"/>
                </a:lnTo>
                <a:lnTo>
                  <a:pt x="191943" y="2170665"/>
                </a:lnTo>
                <a:lnTo>
                  <a:pt x="191943" y="2034504"/>
                </a:lnTo>
                <a:close/>
                <a:moveTo>
                  <a:pt x="352443" y="1818466"/>
                </a:moveTo>
                <a:lnTo>
                  <a:pt x="352443" y="1954626"/>
                </a:lnTo>
                <a:lnTo>
                  <a:pt x="428988" y="1954626"/>
                </a:lnTo>
                <a:lnTo>
                  <a:pt x="428988" y="1818466"/>
                </a:lnTo>
                <a:close/>
                <a:moveTo>
                  <a:pt x="233920" y="1818466"/>
                </a:moveTo>
                <a:lnTo>
                  <a:pt x="233920" y="1954626"/>
                </a:lnTo>
                <a:lnTo>
                  <a:pt x="310465" y="1954626"/>
                </a:lnTo>
                <a:lnTo>
                  <a:pt x="310465" y="1818466"/>
                </a:lnTo>
                <a:close/>
                <a:moveTo>
                  <a:pt x="115398" y="1818466"/>
                </a:moveTo>
                <a:lnTo>
                  <a:pt x="115398" y="1954626"/>
                </a:lnTo>
                <a:lnTo>
                  <a:pt x="191943" y="1954626"/>
                </a:lnTo>
                <a:lnTo>
                  <a:pt x="191943" y="1818466"/>
                </a:lnTo>
                <a:close/>
                <a:moveTo>
                  <a:pt x="352443" y="1602427"/>
                </a:moveTo>
                <a:lnTo>
                  <a:pt x="352443" y="1738587"/>
                </a:lnTo>
                <a:lnTo>
                  <a:pt x="428988" y="1738587"/>
                </a:lnTo>
                <a:lnTo>
                  <a:pt x="428988" y="1602427"/>
                </a:lnTo>
                <a:close/>
                <a:moveTo>
                  <a:pt x="233920" y="1602427"/>
                </a:moveTo>
                <a:lnTo>
                  <a:pt x="233920" y="1738587"/>
                </a:lnTo>
                <a:lnTo>
                  <a:pt x="310465" y="1738587"/>
                </a:lnTo>
                <a:lnTo>
                  <a:pt x="310465" y="1602427"/>
                </a:lnTo>
                <a:close/>
                <a:moveTo>
                  <a:pt x="115398" y="1602427"/>
                </a:moveTo>
                <a:lnTo>
                  <a:pt x="115398" y="1738587"/>
                </a:lnTo>
                <a:lnTo>
                  <a:pt x="191943" y="1738587"/>
                </a:lnTo>
                <a:lnTo>
                  <a:pt x="191943" y="1602427"/>
                </a:lnTo>
                <a:close/>
                <a:moveTo>
                  <a:pt x="352443" y="1386388"/>
                </a:moveTo>
                <a:lnTo>
                  <a:pt x="352443" y="1522548"/>
                </a:lnTo>
                <a:lnTo>
                  <a:pt x="428988" y="1522548"/>
                </a:lnTo>
                <a:lnTo>
                  <a:pt x="428988" y="1386388"/>
                </a:lnTo>
                <a:close/>
                <a:moveTo>
                  <a:pt x="233920" y="1386388"/>
                </a:moveTo>
                <a:lnTo>
                  <a:pt x="233920" y="1522548"/>
                </a:lnTo>
                <a:lnTo>
                  <a:pt x="310465" y="1522548"/>
                </a:lnTo>
                <a:lnTo>
                  <a:pt x="310465" y="1386388"/>
                </a:lnTo>
                <a:close/>
                <a:moveTo>
                  <a:pt x="115398" y="1386388"/>
                </a:moveTo>
                <a:lnTo>
                  <a:pt x="115398" y="1522548"/>
                </a:lnTo>
                <a:lnTo>
                  <a:pt x="191943" y="1522548"/>
                </a:lnTo>
                <a:lnTo>
                  <a:pt x="191943" y="1386388"/>
                </a:lnTo>
                <a:close/>
                <a:moveTo>
                  <a:pt x="352443" y="1170349"/>
                </a:moveTo>
                <a:lnTo>
                  <a:pt x="352443" y="1306510"/>
                </a:lnTo>
                <a:lnTo>
                  <a:pt x="428988" y="1306510"/>
                </a:lnTo>
                <a:lnTo>
                  <a:pt x="428988" y="1170349"/>
                </a:lnTo>
                <a:close/>
                <a:moveTo>
                  <a:pt x="233920" y="1170349"/>
                </a:moveTo>
                <a:lnTo>
                  <a:pt x="233920" y="1306510"/>
                </a:lnTo>
                <a:lnTo>
                  <a:pt x="310465" y="1306510"/>
                </a:lnTo>
                <a:lnTo>
                  <a:pt x="310465" y="1170349"/>
                </a:lnTo>
                <a:close/>
                <a:moveTo>
                  <a:pt x="115398" y="1170349"/>
                </a:moveTo>
                <a:lnTo>
                  <a:pt x="115398" y="1306510"/>
                </a:lnTo>
                <a:lnTo>
                  <a:pt x="191943" y="1306510"/>
                </a:lnTo>
                <a:lnTo>
                  <a:pt x="191943" y="1170349"/>
                </a:lnTo>
                <a:close/>
                <a:moveTo>
                  <a:pt x="352443" y="954311"/>
                </a:moveTo>
                <a:lnTo>
                  <a:pt x="352443" y="1090471"/>
                </a:lnTo>
                <a:lnTo>
                  <a:pt x="428988" y="1090471"/>
                </a:lnTo>
                <a:lnTo>
                  <a:pt x="428988" y="954311"/>
                </a:lnTo>
                <a:close/>
                <a:moveTo>
                  <a:pt x="233920" y="954311"/>
                </a:moveTo>
                <a:lnTo>
                  <a:pt x="233920" y="1090471"/>
                </a:lnTo>
                <a:lnTo>
                  <a:pt x="310465" y="1090471"/>
                </a:lnTo>
                <a:lnTo>
                  <a:pt x="310465" y="954311"/>
                </a:lnTo>
                <a:close/>
                <a:moveTo>
                  <a:pt x="115398" y="954311"/>
                </a:moveTo>
                <a:lnTo>
                  <a:pt x="115398" y="1090471"/>
                </a:lnTo>
                <a:lnTo>
                  <a:pt x="191943" y="1090471"/>
                </a:lnTo>
                <a:lnTo>
                  <a:pt x="191943" y="954311"/>
                </a:lnTo>
                <a:close/>
                <a:moveTo>
                  <a:pt x="352443" y="738272"/>
                </a:moveTo>
                <a:lnTo>
                  <a:pt x="352443" y="874433"/>
                </a:lnTo>
                <a:lnTo>
                  <a:pt x="428988" y="874433"/>
                </a:lnTo>
                <a:lnTo>
                  <a:pt x="428988" y="738272"/>
                </a:lnTo>
                <a:close/>
                <a:moveTo>
                  <a:pt x="233920" y="738272"/>
                </a:moveTo>
                <a:lnTo>
                  <a:pt x="233920" y="874433"/>
                </a:lnTo>
                <a:lnTo>
                  <a:pt x="310465" y="874433"/>
                </a:lnTo>
                <a:lnTo>
                  <a:pt x="310465" y="738272"/>
                </a:lnTo>
                <a:close/>
                <a:moveTo>
                  <a:pt x="115398" y="738272"/>
                </a:moveTo>
                <a:lnTo>
                  <a:pt x="115398" y="874433"/>
                </a:lnTo>
                <a:lnTo>
                  <a:pt x="191943" y="874433"/>
                </a:lnTo>
                <a:lnTo>
                  <a:pt x="191943" y="738272"/>
                </a:lnTo>
                <a:close/>
                <a:moveTo>
                  <a:pt x="352443" y="522234"/>
                </a:moveTo>
                <a:lnTo>
                  <a:pt x="352443" y="658394"/>
                </a:lnTo>
                <a:lnTo>
                  <a:pt x="428988" y="658394"/>
                </a:lnTo>
                <a:lnTo>
                  <a:pt x="428988" y="522234"/>
                </a:lnTo>
                <a:close/>
                <a:moveTo>
                  <a:pt x="233920" y="522234"/>
                </a:moveTo>
                <a:lnTo>
                  <a:pt x="233920" y="658394"/>
                </a:lnTo>
                <a:lnTo>
                  <a:pt x="310465" y="658394"/>
                </a:lnTo>
                <a:lnTo>
                  <a:pt x="310465" y="522234"/>
                </a:lnTo>
                <a:close/>
                <a:moveTo>
                  <a:pt x="115398" y="522234"/>
                </a:moveTo>
                <a:lnTo>
                  <a:pt x="115398" y="658394"/>
                </a:lnTo>
                <a:lnTo>
                  <a:pt x="191943" y="658394"/>
                </a:lnTo>
                <a:lnTo>
                  <a:pt x="191943" y="522234"/>
                </a:lnTo>
                <a:close/>
                <a:moveTo>
                  <a:pt x="354374" y="247651"/>
                </a:moveTo>
                <a:lnTo>
                  <a:pt x="354374" y="383811"/>
                </a:lnTo>
                <a:lnTo>
                  <a:pt x="430919" y="383811"/>
                </a:lnTo>
                <a:lnTo>
                  <a:pt x="430919" y="247651"/>
                </a:lnTo>
                <a:close/>
                <a:moveTo>
                  <a:pt x="235851" y="247651"/>
                </a:moveTo>
                <a:lnTo>
                  <a:pt x="235851" y="383811"/>
                </a:lnTo>
                <a:lnTo>
                  <a:pt x="312396" y="383811"/>
                </a:lnTo>
                <a:lnTo>
                  <a:pt x="312396" y="247651"/>
                </a:lnTo>
                <a:close/>
                <a:moveTo>
                  <a:pt x="117329" y="247651"/>
                </a:moveTo>
                <a:lnTo>
                  <a:pt x="117329" y="383811"/>
                </a:lnTo>
                <a:lnTo>
                  <a:pt x="193874" y="383811"/>
                </a:lnTo>
                <a:lnTo>
                  <a:pt x="193874" y="247651"/>
                </a:lnTo>
                <a:close/>
                <a:moveTo>
                  <a:pt x="245151" y="0"/>
                </a:moveTo>
                <a:lnTo>
                  <a:pt x="299238" y="0"/>
                </a:lnTo>
                <a:lnTo>
                  <a:pt x="299238" y="181421"/>
                </a:lnTo>
                <a:lnTo>
                  <a:pt x="478742" y="181421"/>
                </a:lnTo>
                <a:lnTo>
                  <a:pt x="478742" y="428879"/>
                </a:lnTo>
                <a:lnTo>
                  <a:pt x="544388" y="428879"/>
                </a:lnTo>
                <a:lnTo>
                  <a:pt x="544388" y="2564248"/>
                </a:lnTo>
                <a:lnTo>
                  <a:pt x="0" y="2564248"/>
                </a:lnTo>
                <a:lnTo>
                  <a:pt x="0" y="428879"/>
                </a:lnTo>
                <a:lnTo>
                  <a:pt x="65646" y="428879"/>
                </a:lnTo>
                <a:lnTo>
                  <a:pt x="65646" y="181421"/>
                </a:lnTo>
                <a:lnTo>
                  <a:pt x="245151" y="1814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64B5B39-08DE-4445-A042-92AC6D62C8CF}"/>
              </a:ext>
            </a:extLst>
          </p:cNvPr>
          <p:cNvSpPr/>
          <p:nvPr/>
        </p:nvSpPr>
        <p:spPr>
          <a:xfrm>
            <a:off x="6235892" y="2353356"/>
            <a:ext cx="566802" cy="1306576"/>
          </a:xfrm>
          <a:custGeom>
            <a:avLst/>
            <a:gdLst>
              <a:gd name="connsiteX0" fmla="*/ 880792 w 1111837"/>
              <a:gd name="connsiteY0" fmla="*/ 1819040 h 2438272"/>
              <a:gd name="connsiteX1" fmla="*/ 880792 w 1111837"/>
              <a:gd name="connsiteY1" fmla="*/ 1944145 h 2438272"/>
              <a:gd name="connsiteX2" fmla="*/ 1005897 w 1111837"/>
              <a:gd name="connsiteY2" fmla="*/ 1944145 h 2438272"/>
              <a:gd name="connsiteX3" fmla="*/ 1005897 w 1111837"/>
              <a:gd name="connsiteY3" fmla="*/ 1819040 h 2438272"/>
              <a:gd name="connsiteX4" fmla="*/ 687079 w 1111837"/>
              <a:gd name="connsiteY4" fmla="*/ 1819040 h 2438272"/>
              <a:gd name="connsiteX5" fmla="*/ 687079 w 1111837"/>
              <a:gd name="connsiteY5" fmla="*/ 1944145 h 2438272"/>
              <a:gd name="connsiteX6" fmla="*/ 812184 w 1111837"/>
              <a:gd name="connsiteY6" fmla="*/ 1944145 h 2438272"/>
              <a:gd name="connsiteX7" fmla="*/ 812184 w 1111837"/>
              <a:gd name="connsiteY7" fmla="*/ 1819040 h 2438272"/>
              <a:gd name="connsiteX8" fmla="*/ 493366 w 1111837"/>
              <a:gd name="connsiteY8" fmla="*/ 1819040 h 2438272"/>
              <a:gd name="connsiteX9" fmla="*/ 493366 w 1111837"/>
              <a:gd name="connsiteY9" fmla="*/ 1944145 h 2438272"/>
              <a:gd name="connsiteX10" fmla="*/ 618472 w 1111837"/>
              <a:gd name="connsiteY10" fmla="*/ 1944145 h 2438272"/>
              <a:gd name="connsiteX11" fmla="*/ 618472 w 1111837"/>
              <a:gd name="connsiteY11" fmla="*/ 1819040 h 2438272"/>
              <a:gd name="connsiteX12" fmla="*/ 299654 w 1111837"/>
              <a:gd name="connsiteY12" fmla="*/ 1819040 h 2438272"/>
              <a:gd name="connsiteX13" fmla="*/ 299654 w 1111837"/>
              <a:gd name="connsiteY13" fmla="*/ 1944145 h 2438272"/>
              <a:gd name="connsiteX14" fmla="*/ 424759 w 1111837"/>
              <a:gd name="connsiteY14" fmla="*/ 1944145 h 2438272"/>
              <a:gd name="connsiteX15" fmla="*/ 424759 w 1111837"/>
              <a:gd name="connsiteY15" fmla="*/ 1819040 h 2438272"/>
              <a:gd name="connsiteX16" fmla="*/ 105941 w 1111837"/>
              <a:gd name="connsiteY16" fmla="*/ 1819040 h 2438272"/>
              <a:gd name="connsiteX17" fmla="*/ 105941 w 1111837"/>
              <a:gd name="connsiteY17" fmla="*/ 1944145 h 2438272"/>
              <a:gd name="connsiteX18" fmla="*/ 231046 w 1111837"/>
              <a:gd name="connsiteY18" fmla="*/ 1944145 h 2438272"/>
              <a:gd name="connsiteX19" fmla="*/ 231046 w 1111837"/>
              <a:gd name="connsiteY19" fmla="*/ 1819040 h 2438272"/>
              <a:gd name="connsiteX20" fmla="*/ 880792 w 1111837"/>
              <a:gd name="connsiteY20" fmla="*/ 1620542 h 2438272"/>
              <a:gd name="connsiteX21" fmla="*/ 880792 w 1111837"/>
              <a:gd name="connsiteY21" fmla="*/ 1745647 h 2438272"/>
              <a:gd name="connsiteX22" fmla="*/ 1005897 w 1111837"/>
              <a:gd name="connsiteY22" fmla="*/ 1745647 h 2438272"/>
              <a:gd name="connsiteX23" fmla="*/ 1005897 w 1111837"/>
              <a:gd name="connsiteY23" fmla="*/ 1620542 h 2438272"/>
              <a:gd name="connsiteX24" fmla="*/ 493366 w 1111837"/>
              <a:gd name="connsiteY24" fmla="*/ 1620542 h 2438272"/>
              <a:gd name="connsiteX25" fmla="*/ 493366 w 1111837"/>
              <a:gd name="connsiteY25" fmla="*/ 1745647 h 2438272"/>
              <a:gd name="connsiteX26" fmla="*/ 618472 w 1111837"/>
              <a:gd name="connsiteY26" fmla="*/ 1745647 h 2438272"/>
              <a:gd name="connsiteX27" fmla="*/ 618472 w 1111837"/>
              <a:gd name="connsiteY27" fmla="*/ 1620542 h 2438272"/>
              <a:gd name="connsiteX28" fmla="*/ 299654 w 1111837"/>
              <a:gd name="connsiteY28" fmla="*/ 1620542 h 2438272"/>
              <a:gd name="connsiteX29" fmla="*/ 299654 w 1111837"/>
              <a:gd name="connsiteY29" fmla="*/ 1745647 h 2438272"/>
              <a:gd name="connsiteX30" fmla="*/ 424759 w 1111837"/>
              <a:gd name="connsiteY30" fmla="*/ 1745647 h 2438272"/>
              <a:gd name="connsiteX31" fmla="*/ 424759 w 1111837"/>
              <a:gd name="connsiteY31" fmla="*/ 1620542 h 2438272"/>
              <a:gd name="connsiteX32" fmla="*/ 105941 w 1111837"/>
              <a:gd name="connsiteY32" fmla="*/ 1620542 h 2438272"/>
              <a:gd name="connsiteX33" fmla="*/ 105941 w 1111837"/>
              <a:gd name="connsiteY33" fmla="*/ 1745647 h 2438272"/>
              <a:gd name="connsiteX34" fmla="*/ 231046 w 1111837"/>
              <a:gd name="connsiteY34" fmla="*/ 1745647 h 2438272"/>
              <a:gd name="connsiteX35" fmla="*/ 231046 w 1111837"/>
              <a:gd name="connsiteY35" fmla="*/ 1620542 h 2438272"/>
              <a:gd name="connsiteX36" fmla="*/ 880792 w 1111837"/>
              <a:gd name="connsiteY36" fmla="*/ 1422044 h 2438272"/>
              <a:gd name="connsiteX37" fmla="*/ 880792 w 1111837"/>
              <a:gd name="connsiteY37" fmla="*/ 1547149 h 2438272"/>
              <a:gd name="connsiteX38" fmla="*/ 1005897 w 1111837"/>
              <a:gd name="connsiteY38" fmla="*/ 1547149 h 2438272"/>
              <a:gd name="connsiteX39" fmla="*/ 1005897 w 1111837"/>
              <a:gd name="connsiteY39" fmla="*/ 1422044 h 2438272"/>
              <a:gd name="connsiteX40" fmla="*/ 687079 w 1111837"/>
              <a:gd name="connsiteY40" fmla="*/ 1422044 h 2438272"/>
              <a:gd name="connsiteX41" fmla="*/ 687079 w 1111837"/>
              <a:gd name="connsiteY41" fmla="*/ 1547149 h 2438272"/>
              <a:gd name="connsiteX42" fmla="*/ 812184 w 1111837"/>
              <a:gd name="connsiteY42" fmla="*/ 1547149 h 2438272"/>
              <a:gd name="connsiteX43" fmla="*/ 812184 w 1111837"/>
              <a:gd name="connsiteY43" fmla="*/ 1422044 h 2438272"/>
              <a:gd name="connsiteX44" fmla="*/ 493366 w 1111837"/>
              <a:gd name="connsiteY44" fmla="*/ 1422044 h 2438272"/>
              <a:gd name="connsiteX45" fmla="*/ 493366 w 1111837"/>
              <a:gd name="connsiteY45" fmla="*/ 1547149 h 2438272"/>
              <a:gd name="connsiteX46" fmla="*/ 618472 w 1111837"/>
              <a:gd name="connsiteY46" fmla="*/ 1547149 h 2438272"/>
              <a:gd name="connsiteX47" fmla="*/ 618472 w 1111837"/>
              <a:gd name="connsiteY47" fmla="*/ 1422044 h 2438272"/>
              <a:gd name="connsiteX48" fmla="*/ 299654 w 1111837"/>
              <a:gd name="connsiteY48" fmla="*/ 1422044 h 2438272"/>
              <a:gd name="connsiteX49" fmla="*/ 299654 w 1111837"/>
              <a:gd name="connsiteY49" fmla="*/ 1547149 h 2438272"/>
              <a:gd name="connsiteX50" fmla="*/ 424759 w 1111837"/>
              <a:gd name="connsiteY50" fmla="*/ 1547149 h 2438272"/>
              <a:gd name="connsiteX51" fmla="*/ 424759 w 1111837"/>
              <a:gd name="connsiteY51" fmla="*/ 1422044 h 2438272"/>
              <a:gd name="connsiteX52" fmla="*/ 880792 w 1111837"/>
              <a:gd name="connsiteY52" fmla="*/ 1223546 h 2438272"/>
              <a:gd name="connsiteX53" fmla="*/ 880792 w 1111837"/>
              <a:gd name="connsiteY53" fmla="*/ 1348651 h 2438272"/>
              <a:gd name="connsiteX54" fmla="*/ 1005897 w 1111837"/>
              <a:gd name="connsiteY54" fmla="*/ 1348651 h 2438272"/>
              <a:gd name="connsiteX55" fmla="*/ 1005897 w 1111837"/>
              <a:gd name="connsiteY55" fmla="*/ 1223546 h 2438272"/>
              <a:gd name="connsiteX56" fmla="*/ 687079 w 1111837"/>
              <a:gd name="connsiteY56" fmla="*/ 1223546 h 2438272"/>
              <a:gd name="connsiteX57" fmla="*/ 687079 w 1111837"/>
              <a:gd name="connsiteY57" fmla="*/ 1348651 h 2438272"/>
              <a:gd name="connsiteX58" fmla="*/ 812184 w 1111837"/>
              <a:gd name="connsiteY58" fmla="*/ 1348651 h 2438272"/>
              <a:gd name="connsiteX59" fmla="*/ 812184 w 1111837"/>
              <a:gd name="connsiteY59" fmla="*/ 1223546 h 2438272"/>
              <a:gd name="connsiteX60" fmla="*/ 299654 w 1111837"/>
              <a:gd name="connsiteY60" fmla="*/ 1223546 h 2438272"/>
              <a:gd name="connsiteX61" fmla="*/ 299654 w 1111837"/>
              <a:gd name="connsiteY61" fmla="*/ 1348651 h 2438272"/>
              <a:gd name="connsiteX62" fmla="*/ 424759 w 1111837"/>
              <a:gd name="connsiteY62" fmla="*/ 1348651 h 2438272"/>
              <a:gd name="connsiteX63" fmla="*/ 424759 w 1111837"/>
              <a:gd name="connsiteY63" fmla="*/ 1223546 h 2438272"/>
              <a:gd name="connsiteX64" fmla="*/ 105941 w 1111837"/>
              <a:gd name="connsiteY64" fmla="*/ 1223546 h 2438272"/>
              <a:gd name="connsiteX65" fmla="*/ 105941 w 1111837"/>
              <a:gd name="connsiteY65" fmla="*/ 1348651 h 2438272"/>
              <a:gd name="connsiteX66" fmla="*/ 231046 w 1111837"/>
              <a:gd name="connsiteY66" fmla="*/ 1348651 h 2438272"/>
              <a:gd name="connsiteX67" fmla="*/ 231046 w 1111837"/>
              <a:gd name="connsiteY67" fmla="*/ 1223546 h 2438272"/>
              <a:gd name="connsiteX68" fmla="*/ 880792 w 1111837"/>
              <a:gd name="connsiteY68" fmla="*/ 1025048 h 2438272"/>
              <a:gd name="connsiteX69" fmla="*/ 880792 w 1111837"/>
              <a:gd name="connsiteY69" fmla="*/ 1150153 h 2438272"/>
              <a:gd name="connsiteX70" fmla="*/ 1005897 w 1111837"/>
              <a:gd name="connsiteY70" fmla="*/ 1150153 h 2438272"/>
              <a:gd name="connsiteX71" fmla="*/ 1005897 w 1111837"/>
              <a:gd name="connsiteY71" fmla="*/ 1025048 h 2438272"/>
              <a:gd name="connsiteX72" fmla="*/ 687079 w 1111837"/>
              <a:gd name="connsiteY72" fmla="*/ 1025048 h 2438272"/>
              <a:gd name="connsiteX73" fmla="*/ 687079 w 1111837"/>
              <a:gd name="connsiteY73" fmla="*/ 1150153 h 2438272"/>
              <a:gd name="connsiteX74" fmla="*/ 812184 w 1111837"/>
              <a:gd name="connsiteY74" fmla="*/ 1150153 h 2438272"/>
              <a:gd name="connsiteX75" fmla="*/ 812184 w 1111837"/>
              <a:gd name="connsiteY75" fmla="*/ 1025048 h 2438272"/>
              <a:gd name="connsiteX76" fmla="*/ 493366 w 1111837"/>
              <a:gd name="connsiteY76" fmla="*/ 1025048 h 2438272"/>
              <a:gd name="connsiteX77" fmla="*/ 493366 w 1111837"/>
              <a:gd name="connsiteY77" fmla="*/ 1150153 h 2438272"/>
              <a:gd name="connsiteX78" fmla="*/ 618472 w 1111837"/>
              <a:gd name="connsiteY78" fmla="*/ 1150153 h 2438272"/>
              <a:gd name="connsiteX79" fmla="*/ 618472 w 1111837"/>
              <a:gd name="connsiteY79" fmla="*/ 1025048 h 2438272"/>
              <a:gd name="connsiteX80" fmla="*/ 299654 w 1111837"/>
              <a:gd name="connsiteY80" fmla="*/ 1025048 h 2438272"/>
              <a:gd name="connsiteX81" fmla="*/ 299654 w 1111837"/>
              <a:gd name="connsiteY81" fmla="*/ 1150153 h 2438272"/>
              <a:gd name="connsiteX82" fmla="*/ 424759 w 1111837"/>
              <a:gd name="connsiteY82" fmla="*/ 1150153 h 2438272"/>
              <a:gd name="connsiteX83" fmla="*/ 424759 w 1111837"/>
              <a:gd name="connsiteY83" fmla="*/ 1025048 h 2438272"/>
              <a:gd name="connsiteX84" fmla="*/ 105941 w 1111837"/>
              <a:gd name="connsiteY84" fmla="*/ 1025048 h 2438272"/>
              <a:gd name="connsiteX85" fmla="*/ 105941 w 1111837"/>
              <a:gd name="connsiteY85" fmla="*/ 1150153 h 2438272"/>
              <a:gd name="connsiteX86" fmla="*/ 231046 w 1111837"/>
              <a:gd name="connsiteY86" fmla="*/ 1150153 h 2438272"/>
              <a:gd name="connsiteX87" fmla="*/ 231046 w 1111837"/>
              <a:gd name="connsiteY87" fmla="*/ 1025048 h 2438272"/>
              <a:gd name="connsiteX88" fmla="*/ 880792 w 1111837"/>
              <a:gd name="connsiteY88" fmla="*/ 826550 h 2438272"/>
              <a:gd name="connsiteX89" fmla="*/ 880792 w 1111837"/>
              <a:gd name="connsiteY89" fmla="*/ 951655 h 2438272"/>
              <a:gd name="connsiteX90" fmla="*/ 1005897 w 1111837"/>
              <a:gd name="connsiteY90" fmla="*/ 951655 h 2438272"/>
              <a:gd name="connsiteX91" fmla="*/ 1005897 w 1111837"/>
              <a:gd name="connsiteY91" fmla="*/ 826550 h 2438272"/>
              <a:gd name="connsiteX92" fmla="*/ 493366 w 1111837"/>
              <a:gd name="connsiteY92" fmla="*/ 826550 h 2438272"/>
              <a:gd name="connsiteX93" fmla="*/ 493366 w 1111837"/>
              <a:gd name="connsiteY93" fmla="*/ 951655 h 2438272"/>
              <a:gd name="connsiteX94" fmla="*/ 618472 w 1111837"/>
              <a:gd name="connsiteY94" fmla="*/ 951655 h 2438272"/>
              <a:gd name="connsiteX95" fmla="*/ 618472 w 1111837"/>
              <a:gd name="connsiteY95" fmla="*/ 826550 h 2438272"/>
              <a:gd name="connsiteX96" fmla="*/ 299654 w 1111837"/>
              <a:gd name="connsiteY96" fmla="*/ 826550 h 2438272"/>
              <a:gd name="connsiteX97" fmla="*/ 299654 w 1111837"/>
              <a:gd name="connsiteY97" fmla="*/ 951655 h 2438272"/>
              <a:gd name="connsiteX98" fmla="*/ 424759 w 1111837"/>
              <a:gd name="connsiteY98" fmla="*/ 951655 h 2438272"/>
              <a:gd name="connsiteX99" fmla="*/ 424759 w 1111837"/>
              <a:gd name="connsiteY99" fmla="*/ 826550 h 2438272"/>
              <a:gd name="connsiteX100" fmla="*/ 105941 w 1111837"/>
              <a:gd name="connsiteY100" fmla="*/ 826550 h 2438272"/>
              <a:gd name="connsiteX101" fmla="*/ 105941 w 1111837"/>
              <a:gd name="connsiteY101" fmla="*/ 951655 h 2438272"/>
              <a:gd name="connsiteX102" fmla="*/ 231046 w 1111837"/>
              <a:gd name="connsiteY102" fmla="*/ 951655 h 2438272"/>
              <a:gd name="connsiteX103" fmla="*/ 231046 w 1111837"/>
              <a:gd name="connsiteY103" fmla="*/ 826550 h 2438272"/>
              <a:gd name="connsiteX104" fmla="*/ 687079 w 1111837"/>
              <a:gd name="connsiteY104" fmla="*/ 628052 h 2438272"/>
              <a:gd name="connsiteX105" fmla="*/ 687079 w 1111837"/>
              <a:gd name="connsiteY105" fmla="*/ 753157 h 2438272"/>
              <a:gd name="connsiteX106" fmla="*/ 812184 w 1111837"/>
              <a:gd name="connsiteY106" fmla="*/ 753157 h 2438272"/>
              <a:gd name="connsiteX107" fmla="*/ 812184 w 1111837"/>
              <a:gd name="connsiteY107" fmla="*/ 628052 h 2438272"/>
              <a:gd name="connsiteX108" fmla="*/ 493366 w 1111837"/>
              <a:gd name="connsiteY108" fmla="*/ 628052 h 2438272"/>
              <a:gd name="connsiteX109" fmla="*/ 493366 w 1111837"/>
              <a:gd name="connsiteY109" fmla="*/ 753157 h 2438272"/>
              <a:gd name="connsiteX110" fmla="*/ 618472 w 1111837"/>
              <a:gd name="connsiteY110" fmla="*/ 753157 h 2438272"/>
              <a:gd name="connsiteX111" fmla="*/ 618472 w 1111837"/>
              <a:gd name="connsiteY111" fmla="*/ 628052 h 2438272"/>
              <a:gd name="connsiteX112" fmla="*/ 105941 w 1111837"/>
              <a:gd name="connsiteY112" fmla="*/ 628052 h 2438272"/>
              <a:gd name="connsiteX113" fmla="*/ 105941 w 1111837"/>
              <a:gd name="connsiteY113" fmla="*/ 753157 h 2438272"/>
              <a:gd name="connsiteX114" fmla="*/ 231046 w 1111837"/>
              <a:gd name="connsiteY114" fmla="*/ 753157 h 2438272"/>
              <a:gd name="connsiteX115" fmla="*/ 231046 w 1111837"/>
              <a:gd name="connsiteY115" fmla="*/ 628052 h 2438272"/>
              <a:gd name="connsiteX116" fmla="*/ 880792 w 1111837"/>
              <a:gd name="connsiteY116" fmla="*/ 429554 h 2438272"/>
              <a:gd name="connsiteX117" fmla="*/ 880792 w 1111837"/>
              <a:gd name="connsiteY117" fmla="*/ 554659 h 2438272"/>
              <a:gd name="connsiteX118" fmla="*/ 1005897 w 1111837"/>
              <a:gd name="connsiteY118" fmla="*/ 554659 h 2438272"/>
              <a:gd name="connsiteX119" fmla="*/ 1005897 w 1111837"/>
              <a:gd name="connsiteY119" fmla="*/ 429554 h 2438272"/>
              <a:gd name="connsiteX120" fmla="*/ 687079 w 1111837"/>
              <a:gd name="connsiteY120" fmla="*/ 429554 h 2438272"/>
              <a:gd name="connsiteX121" fmla="*/ 687079 w 1111837"/>
              <a:gd name="connsiteY121" fmla="*/ 554659 h 2438272"/>
              <a:gd name="connsiteX122" fmla="*/ 812184 w 1111837"/>
              <a:gd name="connsiteY122" fmla="*/ 554659 h 2438272"/>
              <a:gd name="connsiteX123" fmla="*/ 812184 w 1111837"/>
              <a:gd name="connsiteY123" fmla="*/ 429554 h 2438272"/>
              <a:gd name="connsiteX124" fmla="*/ 493366 w 1111837"/>
              <a:gd name="connsiteY124" fmla="*/ 429554 h 2438272"/>
              <a:gd name="connsiteX125" fmla="*/ 493366 w 1111837"/>
              <a:gd name="connsiteY125" fmla="*/ 554659 h 2438272"/>
              <a:gd name="connsiteX126" fmla="*/ 618472 w 1111837"/>
              <a:gd name="connsiteY126" fmla="*/ 554659 h 2438272"/>
              <a:gd name="connsiteX127" fmla="*/ 618472 w 1111837"/>
              <a:gd name="connsiteY127" fmla="*/ 429554 h 2438272"/>
              <a:gd name="connsiteX128" fmla="*/ 299654 w 1111837"/>
              <a:gd name="connsiteY128" fmla="*/ 429554 h 2438272"/>
              <a:gd name="connsiteX129" fmla="*/ 299654 w 1111837"/>
              <a:gd name="connsiteY129" fmla="*/ 554659 h 2438272"/>
              <a:gd name="connsiteX130" fmla="*/ 424759 w 1111837"/>
              <a:gd name="connsiteY130" fmla="*/ 554659 h 2438272"/>
              <a:gd name="connsiteX131" fmla="*/ 424759 w 1111837"/>
              <a:gd name="connsiteY131" fmla="*/ 429554 h 2438272"/>
              <a:gd name="connsiteX132" fmla="*/ 105941 w 1111837"/>
              <a:gd name="connsiteY132" fmla="*/ 429554 h 2438272"/>
              <a:gd name="connsiteX133" fmla="*/ 105941 w 1111837"/>
              <a:gd name="connsiteY133" fmla="*/ 554659 h 2438272"/>
              <a:gd name="connsiteX134" fmla="*/ 231046 w 1111837"/>
              <a:gd name="connsiteY134" fmla="*/ 554659 h 2438272"/>
              <a:gd name="connsiteX135" fmla="*/ 231046 w 1111837"/>
              <a:gd name="connsiteY135" fmla="*/ 429554 h 2438272"/>
              <a:gd name="connsiteX136" fmla="*/ 880792 w 1111837"/>
              <a:gd name="connsiteY136" fmla="*/ 231056 h 2438272"/>
              <a:gd name="connsiteX137" fmla="*/ 880792 w 1111837"/>
              <a:gd name="connsiteY137" fmla="*/ 356161 h 2438272"/>
              <a:gd name="connsiteX138" fmla="*/ 1005897 w 1111837"/>
              <a:gd name="connsiteY138" fmla="*/ 356161 h 2438272"/>
              <a:gd name="connsiteX139" fmla="*/ 1005897 w 1111837"/>
              <a:gd name="connsiteY139" fmla="*/ 231056 h 2438272"/>
              <a:gd name="connsiteX140" fmla="*/ 687079 w 1111837"/>
              <a:gd name="connsiteY140" fmla="*/ 231056 h 2438272"/>
              <a:gd name="connsiteX141" fmla="*/ 687079 w 1111837"/>
              <a:gd name="connsiteY141" fmla="*/ 356161 h 2438272"/>
              <a:gd name="connsiteX142" fmla="*/ 812184 w 1111837"/>
              <a:gd name="connsiteY142" fmla="*/ 356161 h 2438272"/>
              <a:gd name="connsiteX143" fmla="*/ 812184 w 1111837"/>
              <a:gd name="connsiteY143" fmla="*/ 231056 h 2438272"/>
              <a:gd name="connsiteX144" fmla="*/ 299654 w 1111837"/>
              <a:gd name="connsiteY144" fmla="*/ 231056 h 2438272"/>
              <a:gd name="connsiteX145" fmla="*/ 299654 w 1111837"/>
              <a:gd name="connsiteY145" fmla="*/ 356161 h 2438272"/>
              <a:gd name="connsiteX146" fmla="*/ 424759 w 1111837"/>
              <a:gd name="connsiteY146" fmla="*/ 356161 h 2438272"/>
              <a:gd name="connsiteX147" fmla="*/ 424759 w 1111837"/>
              <a:gd name="connsiteY147" fmla="*/ 231056 h 2438272"/>
              <a:gd name="connsiteX148" fmla="*/ 105941 w 1111837"/>
              <a:gd name="connsiteY148" fmla="*/ 231056 h 2438272"/>
              <a:gd name="connsiteX149" fmla="*/ 105941 w 1111837"/>
              <a:gd name="connsiteY149" fmla="*/ 356161 h 2438272"/>
              <a:gd name="connsiteX150" fmla="*/ 231046 w 1111837"/>
              <a:gd name="connsiteY150" fmla="*/ 356161 h 2438272"/>
              <a:gd name="connsiteX151" fmla="*/ 231046 w 1111837"/>
              <a:gd name="connsiteY151" fmla="*/ 231056 h 2438272"/>
              <a:gd name="connsiteX152" fmla="*/ 0 w 1111837"/>
              <a:gd name="connsiteY152" fmla="*/ 0 h 2438272"/>
              <a:gd name="connsiteX153" fmla="*/ 1111837 w 1111837"/>
              <a:gd name="connsiteY153" fmla="*/ 0 h 2438272"/>
              <a:gd name="connsiteX154" fmla="*/ 1111837 w 1111837"/>
              <a:gd name="connsiteY154" fmla="*/ 2438272 h 2438272"/>
              <a:gd name="connsiteX155" fmla="*/ 0 w 1111837"/>
              <a:gd name="connsiteY155" fmla="*/ 2438272 h 243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111837" h="2438272">
                <a:moveTo>
                  <a:pt x="880792" y="1819040"/>
                </a:moveTo>
                <a:lnTo>
                  <a:pt x="880792" y="1944145"/>
                </a:lnTo>
                <a:lnTo>
                  <a:pt x="1005897" y="1944145"/>
                </a:lnTo>
                <a:lnTo>
                  <a:pt x="1005897" y="1819040"/>
                </a:lnTo>
                <a:close/>
                <a:moveTo>
                  <a:pt x="687079" y="1819040"/>
                </a:moveTo>
                <a:lnTo>
                  <a:pt x="687079" y="1944145"/>
                </a:lnTo>
                <a:lnTo>
                  <a:pt x="812184" y="1944145"/>
                </a:lnTo>
                <a:lnTo>
                  <a:pt x="812184" y="1819040"/>
                </a:lnTo>
                <a:close/>
                <a:moveTo>
                  <a:pt x="493366" y="1819040"/>
                </a:moveTo>
                <a:lnTo>
                  <a:pt x="493366" y="1944145"/>
                </a:lnTo>
                <a:lnTo>
                  <a:pt x="618472" y="1944145"/>
                </a:lnTo>
                <a:lnTo>
                  <a:pt x="618472" y="1819040"/>
                </a:lnTo>
                <a:close/>
                <a:moveTo>
                  <a:pt x="299654" y="1819040"/>
                </a:moveTo>
                <a:lnTo>
                  <a:pt x="299654" y="1944145"/>
                </a:lnTo>
                <a:lnTo>
                  <a:pt x="424759" y="1944145"/>
                </a:lnTo>
                <a:lnTo>
                  <a:pt x="424759" y="1819040"/>
                </a:lnTo>
                <a:close/>
                <a:moveTo>
                  <a:pt x="105941" y="1819040"/>
                </a:moveTo>
                <a:lnTo>
                  <a:pt x="105941" y="1944145"/>
                </a:lnTo>
                <a:lnTo>
                  <a:pt x="231046" y="1944145"/>
                </a:lnTo>
                <a:lnTo>
                  <a:pt x="231046" y="1819040"/>
                </a:lnTo>
                <a:close/>
                <a:moveTo>
                  <a:pt x="880792" y="1620542"/>
                </a:moveTo>
                <a:lnTo>
                  <a:pt x="880792" y="1745647"/>
                </a:lnTo>
                <a:lnTo>
                  <a:pt x="1005897" y="1745647"/>
                </a:lnTo>
                <a:lnTo>
                  <a:pt x="1005897" y="1620542"/>
                </a:lnTo>
                <a:close/>
                <a:moveTo>
                  <a:pt x="493366" y="1620542"/>
                </a:moveTo>
                <a:lnTo>
                  <a:pt x="493366" y="1745647"/>
                </a:lnTo>
                <a:lnTo>
                  <a:pt x="618472" y="1745647"/>
                </a:lnTo>
                <a:lnTo>
                  <a:pt x="618472" y="1620542"/>
                </a:lnTo>
                <a:close/>
                <a:moveTo>
                  <a:pt x="299654" y="1620542"/>
                </a:moveTo>
                <a:lnTo>
                  <a:pt x="299654" y="1745647"/>
                </a:lnTo>
                <a:lnTo>
                  <a:pt x="424759" y="1745647"/>
                </a:lnTo>
                <a:lnTo>
                  <a:pt x="424759" y="1620542"/>
                </a:lnTo>
                <a:close/>
                <a:moveTo>
                  <a:pt x="105941" y="1620542"/>
                </a:moveTo>
                <a:lnTo>
                  <a:pt x="105941" y="1745647"/>
                </a:lnTo>
                <a:lnTo>
                  <a:pt x="231046" y="1745647"/>
                </a:lnTo>
                <a:lnTo>
                  <a:pt x="231046" y="1620542"/>
                </a:lnTo>
                <a:close/>
                <a:moveTo>
                  <a:pt x="880792" y="1422044"/>
                </a:moveTo>
                <a:lnTo>
                  <a:pt x="880792" y="1547149"/>
                </a:lnTo>
                <a:lnTo>
                  <a:pt x="1005897" y="1547149"/>
                </a:lnTo>
                <a:lnTo>
                  <a:pt x="1005897" y="1422044"/>
                </a:lnTo>
                <a:close/>
                <a:moveTo>
                  <a:pt x="687079" y="1422044"/>
                </a:moveTo>
                <a:lnTo>
                  <a:pt x="687079" y="1547149"/>
                </a:lnTo>
                <a:lnTo>
                  <a:pt x="812184" y="1547149"/>
                </a:lnTo>
                <a:lnTo>
                  <a:pt x="812184" y="1422044"/>
                </a:lnTo>
                <a:close/>
                <a:moveTo>
                  <a:pt x="493366" y="1422044"/>
                </a:moveTo>
                <a:lnTo>
                  <a:pt x="493366" y="1547149"/>
                </a:lnTo>
                <a:lnTo>
                  <a:pt x="618472" y="1547149"/>
                </a:lnTo>
                <a:lnTo>
                  <a:pt x="618472" y="1422044"/>
                </a:lnTo>
                <a:close/>
                <a:moveTo>
                  <a:pt x="299654" y="1422044"/>
                </a:moveTo>
                <a:lnTo>
                  <a:pt x="299654" y="1547149"/>
                </a:lnTo>
                <a:lnTo>
                  <a:pt x="424759" y="1547149"/>
                </a:lnTo>
                <a:lnTo>
                  <a:pt x="424759" y="1422044"/>
                </a:lnTo>
                <a:close/>
                <a:moveTo>
                  <a:pt x="880792" y="1223546"/>
                </a:moveTo>
                <a:lnTo>
                  <a:pt x="880792" y="1348651"/>
                </a:lnTo>
                <a:lnTo>
                  <a:pt x="1005897" y="1348651"/>
                </a:lnTo>
                <a:lnTo>
                  <a:pt x="1005897" y="1223546"/>
                </a:lnTo>
                <a:close/>
                <a:moveTo>
                  <a:pt x="687079" y="1223546"/>
                </a:moveTo>
                <a:lnTo>
                  <a:pt x="687079" y="1348651"/>
                </a:lnTo>
                <a:lnTo>
                  <a:pt x="812184" y="1348651"/>
                </a:lnTo>
                <a:lnTo>
                  <a:pt x="812184" y="1223546"/>
                </a:lnTo>
                <a:close/>
                <a:moveTo>
                  <a:pt x="299654" y="1223546"/>
                </a:moveTo>
                <a:lnTo>
                  <a:pt x="299654" y="1348651"/>
                </a:lnTo>
                <a:lnTo>
                  <a:pt x="424759" y="1348651"/>
                </a:lnTo>
                <a:lnTo>
                  <a:pt x="424759" y="1223546"/>
                </a:lnTo>
                <a:close/>
                <a:moveTo>
                  <a:pt x="105941" y="1223546"/>
                </a:moveTo>
                <a:lnTo>
                  <a:pt x="105941" y="1348651"/>
                </a:lnTo>
                <a:lnTo>
                  <a:pt x="231046" y="1348651"/>
                </a:lnTo>
                <a:lnTo>
                  <a:pt x="231046" y="1223546"/>
                </a:lnTo>
                <a:close/>
                <a:moveTo>
                  <a:pt x="880792" y="1025048"/>
                </a:moveTo>
                <a:lnTo>
                  <a:pt x="880792" y="1150153"/>
                </a:lnTo>
                <a:lnTo>
                  <a:pt x="1005897" y="1150153"/>
                </a:lnTo>
                <a:lnTo>
                  <a:pt x="1005897" y="1025048"/>
                </a:lnTo>
                <a:close/>
                <a:moveTo>
                  <a:pt x="687079" y="1025048"/>
                </a:moveTo>
                <a:lnTo>
                  <a:pt x="687079" y="1150153"/>
                </a:lnTo>
                <a:lnTo>
                  <a:pt x="812184" y="1150153"/>
                </a:lnTo>
                <a:lnTo>
                  <a:pt x="812184" y="1025048"/>
                </a:lnTo>
                <a:close/>
                <a:moveTo>
                  <a:pt x="493366" y="1025048"/>
                </a:moveTo>
                <a:lnTo>
                  <a:pt x="493366" y="1150153"/>
                </a:lnTo>
                <a:lnTo>
                  <a:pt x="618472" y="1150153"/>
                </a:lnTo>
                <a:lnTo>
                  <a:pt x="618472" y="1025048"/>
                </a:lnTo>
                <a:close/>
                <a:moveTo>
                  <a:pt x="299654" y="1025048"/>
                </a:moveTo>
                <a:lnTo>
                  <a:pt x="299654" y="1150153"/>
                </a:lnTo>
                <a:lnTo>
                  <a:pt x="424759" y="1150153"/>
                </a:lnTo>
                <a:lnTo>
                  <a:pt x="424759" y="1025048"/>
                </a:lnTo>
                <a:close/>
                <a:moveTo>
                  <a:pt x="105941" y="1025048"/>
                </a:moveTo>
                <a:lnTo>
                  <a:pt x="105941" y="1150153"/>
                </a:lnTo>
                <a:lnTo>
                  <a:pt x="231046" y="1150153"/>
                </a:lnTo>
                <a:lnTo>
                  <a:pt x="231046" y="1025048"/>
                </a:lnTo>
                <a:close/>
                <a:moveTo>
                  <a:pt x="880792" y="826550"/>
                </a:moveTo>
                <a:lnTo>
                  <a:pt x="880792" y="951655"/>
                </a:lnTo>
                <a:lnTo>
                  <a:pt x="1005897" y="951655"/>
                </a:lnTo>
                <a:lnTo>
                  <a:pt x="1005897" y="826550"/>
                </a:lnTo>
                <a:close/>
                <a:moveTo>
                  <a:pt x="493366" y="826550"/>
                </a:moveTo>
                <a:lnTo>
                  <a:pt x="493366" y="951655"/>
                </a:lnTo>
                <a:lnTo>
                  <a:pt x="618472" y="951655"/>
                </a:lnTo>
                <a:lnTo>
                  <a:pt x="618472" y="826550"/>
                </a:lnTo>
                <a:close/>
                <a:moveTo>
                  <a:pt x="299654" y="826550"/>
                </a:moveTo>
                <a:lnTo>
                  <a:pt x="299654" y="951655"/>
                </a:lnTo>
                <a:lnTo>
                  <a:pt x="424759" y="951655"/>
                </a:lnTo>
                <a:lnTo>
                  <a:pt x="424759" y="826550"/>
                </a:lnTo>
                <a:close/>
                <a:moveTo>
                  <a:pt x="105941" y="826550"/>
                </a:moveTo>
                <a:lnTo>
                  <a:pt x="105941" y="951655"/>
                </a:lnTo>
                <a:lnTo>
                  <a:pt x="231046" y="951655"/>
                </a:lnTo>
                <a:lnTo>
                  <a:pt x="231046" y="826550"/>
                </a:lnTo>
                <a:close/>
                <a:moveTo>
                  <a:pt x="687079" y="628052"/>
                </a:moveTo>
                <a:lnTo>
                  <a:pt x="687079" y="753157"/>
                </a:lnTo>
                <a:lnTo>
                  <a:pt x="812184" y="753157"/>
                </a:lnTo>
                <a:lnTo>
                  <a:pt x="812184" y="628052"/>
                </a:lnTo>
                <a:close/>
                <a:moveTo>
                  <a:pt x="493366" y="628052"/>
                </a:moveTo>
                <a:lnTo>
                  <a:pt x="493366" y="753157"/>
                </a:lnTo>
                <a:lnTo>
                  <a:pt x="618472" y="753157"/>
                </a:lnTo>
                <a:lnTo>
                  <a:pt x="618472" y="628052"/>
                </a:lnTo>
                <a:close/>
                <a:moveTo>
                  <a:pt x="105941" y="628052"/>
                </a:moveTo>
                <a:lnTo>
                  <a:pt x="105941" y="753157"/>
                </a:lnTo>
                <a:lnTo>
                  <a:pt x="231046" y="753157"/>
                </a:lnTo>
                <a:lnTo>
                  <a:pt x="231046" y="628052"/>
                </a:lnTo>
                <a:close/>
                <a:moveTo>
                  <a:pt x="880792" y="429554"/>
                </a:moveTo>
                <a:lnTo>
                  <a:pt x="880792" y="554659"/>
                </a:lnTo>
                <a:lnTo>
                  <a:pt x="1005897" y="554659"/>
                </a:lnTo>
                <a:lnTo>
                  <a:pt x="1005897" y="429554"/>
                </a:lnTo>
                <a:close/>
                <a:moveTo>
                  <a:pt x="687079" y="429554"/>
                </a:moveTo>
                <a:lnTo>
                  <a:pt x="687079" y="554659"/>
                </a:lnTo>
                <a:lnTo>
                  <a:pt x="812184" y="554659"/>
                </a:lnTo>
                <a:lnTo>
                  <a:pt x="812184" y="429554"/>
                </a:lnTo>
                <a:close/>
                <a:moveTo>
                  <a:pt x="493366" y="429554"/>
                </a:moveTo>
                <a:lnTo>
                  <a:pt x="493366" y="554659"/>
                </a:lnTo>
                <a:lnTo>
                  <a:pt x="618472" y="554659"/>
                </a:lnTo>
                <a:lnTo>
                  <a:pt x="618472" y="429554"/>
                </a:lnTo>
                <a:close/>
                <a:moveTo>
                  <a:pt x="299654" y="429554"/>
                </a:moveTo>
                <a:lnTo>
                  <a:pt x="299654" y="554659"/>
                </a:lnTo>
                <a:lnTo>
                  <a:pt x="424759" y="554659"/>
                </a:lnTo>
                <a:lnTo>
                  <a:pt x="424759" y="429554"/>
                </a:lnTo>
                <a:close/>
                <a:moveTo>
                  <a:pt x="105941" y="429554"/>
                </a:moveTo>
                <a:lnTo>
                  <a:pt x="105941" y="554659"/>
                </a:lnTo>
                <a:lnTo>
                  <a:pt x="231046" y="554659"/>
                </a:lnTo>
                <a:lnTo>
                  <a:pt x="231046" y="429554"/>
                </a:lnTo>
                <a:close/>
                <a:moveTo>
                  <a:pt x="880792" y="231056"/>
                </a:moveTo>
                <a:lnTo>
                  <a:pt x="880792" y="356161"/>
                </a:lnTo>
                <a:lnTo>
                  <a:pt x="1005897" y="356161"/>
                </a:lnTo>
                <a:lnTo>
                  <a:pt x="1005897" y="231056"/>
                </a:lnTo>
                <a:close/>
                <a:moveTo>
                  <a:pt x="687079" y="231056"/>
                </a:moveTo>
                <a:lnTo>
                  <a:pt x="687079" y="356161"/>
                </a:lnTo>
                <a:lnTo>
                  <a:pt x="812184" y="356161"/>
                </a:lnTo>
                <a:lnTo>
                  <a:pt x="812184" y="231056"/>
                </a:lnTo>
                <a:close/>
                <a:moveTo>
                  <a:pt x="299654" y="231056"/>
                </a:moveTo>
                <a:lnTo>
                  <a:pt x="299654" y="356161"/>
                </a:lnTo>
                <a:lnTo>
                  <a:pt x="424759" y="356161"/>
                </a:lnTo>
                <a:lnTo>
                  <a:pt x="424759" y="231056"/>
                </a:lnTo>
                <a:close/>
                <a:moveTo>
                  <a:pt x="105941" y="231056"/>
                </a:moveTo>
                <a:lnTo>
                  <a:pt x="105941" y="356161"/>
                </a:lnTo>
                <a:lnTo>
                  <a:pt x="231046" y="356161"/>
                </a:lnTo>
                <a:lnTo>
                  <a:pt x="231046" y="231056"/>
                </a:lnTo>
                <a:close/>
                <a:moveTo>
                  <a:pt x="0" y="0"/>
                </a:moveTo>
                <a:lnTo>
                  <a:pt x="1111837" y="0"/>
                </a:lnTo>
                <a:lnTo>
                  <a:pt x="1111837" y="2438272"/>
                </a:lnTo>
                <a:lnTo>
                  <a:pt x="0" y="24382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81">
            <a:extLst>
              <a:ext uri="{FF2B5EF4-FFF2-40B4-BE49-F238E27FC236}">
                <a16:creationId xmlns:a16="http://schemas.microsoft.com/office/drawing/2014/main" id="{6CFF9100-18D1-4A84-966E-83C109DF34EE}"/>
              </a:ext>
            </a:extLst>
          </p:cNvPr>
          <p:cNvSpPr/>
          <p:nvPr/>
        </p:nvSpPr>
        <p:spPr>
          <a:xfrm>
            <a:off x="6968529" y="2185839"/>
            <a:ext cx="233247" cy="1474093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0A4FAFD1-F790-4613-994C-E99EB0CA7F5F}"/>
              </a:ext>
            </a:extLst>
          </p:cNvPr>
          <p:cNvSpPr/>
          <p:nvPr/>
        </p:nvSpPr>
        <p:spPr>
          <a:xfrm>
            <a:off x="7337686" y="2320095"/>
            <a:ext cx="443570" cy="1339837"/>
          </a:xfrm>
          <a:custGeom>
            <a:avLst/>
            <a:gdLst>
              <a:gd name="connsiteX0" fmla="*/ 713140 w 995452"/>
              <a:gd name="connsiteY0" fmla="*/ 1392776 h 1906041"/>
              <a:gd name="connsiteX1" fmla="*/ 713140 w 995452"/>
              <a:gd name="connsiteY1" fmla="*/ 1509490 h 1906041"/>
              <a:gd name="connsiteX2" fmla="*/ 913107 w 995452"/>
              <a:gd name="connsiteY2" fmla="*/ 1509490 h 1906041"/>
              <a:gd name="connsiteX3" fmla="*/ 913107 w 995452"/>
              <a:gd name="connsiteY3" fmla="*/ 1392776 h 1906041"/>
              <a:gd name="connsiteX4" fmla="*/ 403512 w 995452"/>
              <a:gd name="connsiteY4" fmla="*/ 1392776 h 1906041"/>
              <a:gd name="connsiteX5" fmla="*/ 403512 w 995452"/>
              <a:gd name="connsiteY5" fmla="*/ 1509490 h 1906041"/>
              <a:gd name="connsiteX6" fmla="*/ 603479 w 995452"/>
              <a:gd name="connsiteY6" fmla="*/ 1509490 h 1906041"/>
              <a:gd name="connsiteX7" fmla="*/ 603479 w 995452"/>
              <a:gd name="connsiteY7" fmla="*/ 1392776 h 1906041"/>
              <a:gd name="connsiteX8" fmla="*/ 93884 w 995452"/>
              <a:gd name="connsiteY8" fmla="*/ 1392776 h 1906041"/>
              <a:gd name="connsiteX9" fmla="*/ 93884 w 995452"/>
              <a:gd name="connsiteY9" fmla="*/ 1509490 h 1906041"/>
              <a:gd name="connsiteX10" fmla="*/ 293851 w 995452"/>
              <a:gd name="connsiteY10" fmla="*/ 1509490 h 1906041"/>
              <a:gd name="connsiteX11" fmla="*/ 293851 w 995452"/>
              <a:gd name="connsiteY11" fmla="*/ 1392776 h 1906041"/>
              <a:gd name="connsiteX12" fmla="*/ 713140 w 995452"/>
              <a:gd name="connsiteY12" fmla="*/ 1207591 h 1906041"/>
              <a:gd name="connsiteX13" fmla="*/ 713140 w 995452"/>
              <a:gd name="connsiteY13" fmla="*/ 1324305 h 1906041"/>
              <a:gd name="connsiteX14" fmla="*/ 913107 w 995452"/>
              <a:gd name="connsiteY14" fmla="*/ 1324305 h 1906041"/>
              <a:gd name="connsiteX15" fmla="*/ 913107 w 995452"/>
              <a:gd name="connsiteY15" fmla="*/ 1207591 h 1906041"/>
              <a:gd name="connsiteX16" fmla="*/ 93884 w 995452"/>
              <a:gd name="connsiteY16" fmla="*/ 1207591 h 1906041"/>
              <a:gd name="connsiteX17" fmla="*/ 93884 w 995452"/>
              <a:gd name="connsiteY17" fmla="*/ 1324305 h 1906041"/>
              <a:gd name="connsiteX18" fmla="*/ 293851 w 995452"/>
              <a:gd name="connsiteY18" fmla="*/ 1324305 h 1906041"/>
              <a:gd name="connsiteX19" fmla="*/ 293851 w 995452"/>
              <a:gd name="connsiteY19" fmla="*/ 1207591 h 1906041"/>
              <a:gd name="connsiteX20" fmla="*/ 713140 w 995452"/>
              <a:gd name="connsiteY20" fmla="*/ 1022406 h 1906041"/>
              <a:gd name="connsiteX21" fmla="*/ 713140 w 995452"/>
              <a:gd name="connsiteY21" fmla="*/ 1139120 h 1906041"/>
              <a:gd name="connsiteX22" fmla="*/ 913107 w 995452"/>
              <a:gd name="connsiteY22" fmla="*/ 1139120 h 1906041"/>
              <a:gd name="connsiteX23" fmla="*/ 913107 w 995452"/>
              <a:gd name="connsiteY23" fmla="*/ 1022406 h 1906041"/>
              <a:gd name="connsiteX24" fmla="*/ 403512 w 995452"/>
              <a:gd name="connsiteY24" fmla="*/ 1022406 h 1906041"/>
              <a:gd name="connsiteX25" fmla="*/ 403512 w 995452"/>
              <a:gd name="connsiteY25" fmla="*/ 1139120 h 1906041"/>
              <a:gd name="connsiteX26" fmla="*/ 603479 w 995452"/>
              <a:gd name="connsiteY26" fmla="*/ 1139120 h 1906041"/>
              <a:gd name="connsiteX27" fmla="*/ 603479 w 995452"/>
              <a:gd name="connsiteY27" fmla="*/ 1022406 h 1906041"/>
              <a:gd name="connsiteX28" fmla="*/ 713140 w 995452"/>
              <a:gd name="connsiteY28" fmla="*/ 837222 h 1906041"/>
              <a:gd name="connsiteX29" fmla="*/ 713140 w 995452"/>
              <a:gd name="connsiteY29" fmla="*/ 953936 h 1906041"/>
              <a:gd name="connsiteX30" fmla="*/ 913107 w 995452"/>
              <a:gd name="connsiteY30" fmla="*/ 953936 h 1906041"/>
              <a:gd name="connsiteX31" fmla="*/ 913107 w 995452"/>
              <a:gd name="connsiteY31" fmla="*/ 837222 h 1906041"/>
              <a:gd name="connsiteX32" fmla="*/ 403512 w 995452"/>
              <a:gd name="connsiteY32" fmla="*/ 837222 h 1906041"/>
              <a:gd name="connsiteX33" fmla="*/ 403512 w 995452"/>
              <a:gd name="connsiteY33" fmla="*/ 953936 h 1906041"/>
              <a:gd name="connsiteX34" fmla="*/ 603479 w 995452"/>
              <a:gd name="connsiteY34" fmla="*/ 953936 h 1906041"/>
              <a:gd name="connsiteX35" fmla="*/ 603479 w 995452"/>
              <a:gd name="connsiteY35" fmla="*/ 837222 h 1906041"/>
              <a:gd name="connsiteX36" fmla="*/ 93884 w 995452"/>
              <a:gd name="connsiteY36" fmla="*/ 837222 h 1906041"/>
              <a:gd name="connsiteX37" fmla="*/ 93884 w 995452"/>
              <a:gd name="connsiteY37" fmla="*/ 953936 h 1906041"/>
              <a:gd name="connsiteX38" fmla="*/ 293851 w 995452"/>
              <a:gd name="connsiteY38" fmla="*/ 953936 h 1906041"/>
              <a:gd name="connsiteX39" fmla="*/ 293851 w 995452"/>
              <a:gd name="connsiteY39" fmla="*/ 837222 h 1906041"/>
              <a:gd name="connsiteX40" fmla="*/ 403512 w 995452"/>
              <a:gd name="connsiteY40" fmla="*/ 652037 h 1906041"/>
              <a:gd name="connsiteX41" fmla="*/ 403512 w 995452"/>
              <a:gd name="connsiteY41" fmla="*/ 768751 h 1906041"/>
              <a:gd name="connsiteX42" fmla="*/ 603479 w 995452"/>
              <a:gd name="connsiteY42" fmla="*/ 768751 h 1906041"/>
              <a:gd name="connsiteX43" fmla="*/ 603479 w 995452"/>
              <a:gd name="connsiteY43" fmla="*/ 652037 h 1906041"/>
              <a:gd name="connsiteX44" fmla="*/ 93884 w 995452"/>
              <a:gd name="connsiteY44" fmla="*/ 652037 h 1906041"/>
              <a:gd name="connsiteX45" fmla="*/ 93884 w 995452"/>
              <a:gd name="connsiteY45" fmla="*/ 768751 h 1906041"/>
              <a:gd name="connsiteX46" fmla="*/ 293851 w 995452"/>
              <a:gd name="connsiteY46" fmla="*/ 768751 h 1906041"/>
              <a:gd name="connsiteX47" fmla="*/ 293851 w 995452"/>
              <a:gd name="connsiteY47" fmla="*/ 652037 h 1906041"/>
              <a:gd name="connsiteX48" fmla="*/ 713140 w 995452"/>
              <a:gd name="connsiteY48" fmla="*/ 466852 h 1906041"/>
              <a:gd name="connsiteX49" fmla="*/ 713140 w 995452"/>
              <a:gd name="connsiteY49" fmla="*/ 583567 h 1906041"/>
              <a:gd name="connsiteX50" fmla="*/ 913107 w 995452"/>
              <a:gd name="connsiteY50" fmla="*/ 583567 h 1906041"/>
              <a:gd name="connsiteX51" fmla="*/ 913107 w 995452"/>
              <a:gd name="connsiteY51" fmla="*/ 466852 h 1906041"/>
              <a:gd name="connsiteX52" fmla="*/ 403512 w 995452"/>
              <a:gd name="connsiteY52" fmla="*/ 466852 h 1906041"/>
              <a:gd name="connsiteX53" fmla="*/ 403512 w 995452"/>
              <a:gd name="connsiteY53" fmla="*/ 583567 h 1906041"/>
              <a:gd name="connsiteX54" fmla="*/ 603479 w 995452"/>
              <a:gd name="connsiteY54" fmla="*/ 583567 h 1906041"/>
              <a:gd name="connsiteX55" fmla="*/ 603479 w 995452"/>
              <a:gd name="connsiteY55" fmla="*/ 466852 h 1906041"/>
              <a:gd name="connsiteX56" fmla="*/ 93884 w 995452"/>
              <a:gd name="connsiteY56" fmla="*/ 466852 h 1906041"/>
              <a:gd name="connsiteX57" fmla="*/ 93884 w 995452"/>
              <a:gd name="connsiteY57" fmla="*/ 583567 h 1906041"/>
              <a:gd name="connsiteX58" fmla="*/ 293851 w 995452"/>
              <a:gd name="connsiteY58" fmla="*/ 583567 h 1906041"/>
              <a:gd name="connsiteX59" fmla="*/ 293851 w 995452"/>
              <a:gd name="connsiteY59" fmla="*/ 466852 h 1906041"/>
              <a:gd name="connsiteX60" fmla="*/ 713140 w 995452"/>
              <a:gd name="connsiteY60" fmla="*/ 281668 h 1906041"/>
              <a:gd name="connsiteX61" fmla="*/ 713140 w 995452"/>
              <a:gd name="connsiteY61" fmla="*/ 398382 h 1906041"/>
              <a:gd name="connsiteX62" fmla="*/ 913107 w 995452"/>
              <a:gd name="connsiteY62" fmla="*/ 398382 h 1906041"/>
              <a:gd name="connsiteX63" fmla="*/ 913107 w 995452"/>
              <a:gd name="connsiteY63" fmla="*/ 281668 h 1906041"/>
              <a:gd name="connsiteX64" fmla="*/ 93884 w 995452"/>
              <a:gd name="connsiteY64" fmla="*/ 281668 h 1906041"/>
              <a:gd name="connsiteX65" fmla="*/ 93884 w 995452"/>
              <a:gd name="connsiteY65" fmla="*/ 398382 h 1906041"/>
              <a:gd name="connsiteX66" fmla="*/ 293851 w 995452"/>
              <a:gd name="connsiteY66" fmla="*/ 398382 h 1906041"/>
              <a:gd name="connsiteX67" fmla="*/ 293851 w 995452"/>
              <a:gd name="connsiteY67" fmla="*/ 281668 h 1906041"/>
              <a:gd name="connsiteX68" fmla="*/ 713140 w 995452"/>
              <a:gd name="connsiteY68" fmla="*/ 96483 h 1906041"/>
              <a:gd name="connsiteX69" fmla="*/ 713140 w 995452"/>
              <a:gd name="connsiteY69" fmla="*/ 213197 h 1906041"/>
              <a:gd name="connsiteX70" fmla="*/ 913107 w 995452"/>
              <a:gd name="connsiteY70" fmla="*/ 213197 h 1906041"/>
              <a:gd name="connsiteX71" fmla="*/ 913107 w 995452"/>
              <a:gd name="connsiteY71" fmla="*/ 96483 h 1906041"/>
              <a:gd name="connsiteX72" fmla="*/ 403512 w 995452"/>
              <a:gd name="connsiteY72" fmla="*/ 96483 h 1906041"/>
              <a:gd name="connsiteX73" fmla="*/ 403512 w 995452"/>
              <a:gd name="connsiteY73" fmla="*/ 213197 h 1906041"/>
              <a:gd name="connsiteX74" fmla="*/ 603479 w 995452"/>
              <a:gd name="connsiteY74" fmla="*/ 213197 h 1906041"/>
              <a:gd name="connsiteX75" fmla="*/ 603479 w 995452"/>
              <a:gd name="connsiteY75" fmla="*/ 96483 h 1906041"/>
              <a:gd name="connsiteX76" fmla="*/ 93884 w 995452"/>
              <a:gd name="connsiteY76" fmla="*/ 96483 h 1906041"/>
              <a:gd name="connsiteX77" fmla="*/ 93884 w 995452"/>
              <a:gd name="connsiteY77" fmla="*/ 213197 h 1906041"/>
              <a:gd name="connsiteX78" fmla="*/ 293851 w 995452"/>
              <a:gd name="connsiteY78" fmla="*/ 213197 h 1906041"/>
              <a:gd name="connsiteX79" fmla="*/ 293851 w 995452"/>
              <a:gd name="connsiteY79" fmla="*/ 96483 h 1906041"/>
              <a:gd name="connsiteX80" fmla="*/ 0 w 995452"/>
              <a:gd name="connsiteY80" fmla="*/ 0 h 1906041"/>
              <a:gd name="connsiteX81" fmla="*/ 995452 w 995452"/>
              <a:gd name="connsiteY81" fmla="*/ 0 h 1906041"/>
              <a:gd name="connsiteX82" fmla="*/ 995452 w 995452"/>
              <a:gd name="connsiteY82" fmla="*/ 1906041 h 1906041"/>
              <a:gd name="connsiteX83" fmla="*/ 0 w 995452"/>
              <a:gd name="connsiteY83" fmla="*/ 1906041 h 190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995452" h="1906041">
                <a:moveTo>
                  <a:pt x="713140" y="1392776"/>
                </a:moveTo>
                <a:lnTo>
                  <a:pt x="713140" y="1509490"/>
                </a:lnTo>
                <a:lnTo>
                  <a:pt x="913107" y="1509490"/>
                </a:lnTo>
                <a:lnTo>
                  <a:pt x="913107" y="1392776"/>
                </a:lnTo>
                <a:close/>
                <a:moveTo>
                  <a:pt x="403512" y="1392776"/>
                </a:moveTo>
                <a:lnTo>
                  <a:pt x="403512" y="1509490"/>
                </a:lnTo>
                <a:lnTo>
                  <a:pt x="603479" y="1509490"/>
                </a:lnTo>
                <a:lnTo>
                  <a:pt x="603479" y="1392776"/>
                </a:lnTo>
                <a:close/>
                <a:moveTo>
                  <a:pt x="93884" y="1392776"/>
                </a:moveTo>
                <a:lnTo>
                  <a:pt x="93884" y="1509490"/>
                </a:lnTo>
                <a:lnTo>
                  <a:pt x="293851" y="1509490"/>
                </a:lnTo>
                <a:lnTo>
                  <a:pt x="293851" y="1392776"/>
                </a:lnTo>
                <a:close/>
                <a:moveTo>
                  <a:pt x="713140" y="1207591"/>
                </a:moveTo>
                <a:lnTo>
                  <a:pt x="713140" y="1324305"/>
                </a:lnTo>
                <a:lnTo>
                  <a:pt x="913107" y="1324305"/>
                </a:lnTo>
                <a:lnTo>
                  <a:pt x="913107" y="1207591"/>
                </a:lnTo>
                <a:close/>
                <a:moveTo>
                  <a:pt x="93884" y="1207591"/>
                </a:moveTo>
                <a:lnTo>
                  <a:pt x="93884" y="1324305"/>
                </a:lnTo>
                <a:lnTo>
                  <a:pt x="293851" y="1324305"/>
                </a:lnTo>
                <a:lnTo>
                  <a:pt x="293851" y="1207591"/>
                </a:lnTo>
                <a:close/>
                <a:moveTo>
                  <a:pt x="713140" y="1022406"/>
                </a:moveTo>
                <a:lnTo>
                  <a:pt x="713140" y="1139120"/>
                </a:lnTo>
                <a:lnTo>
                  <a:pt x="913107" y="1139120"/>
                </a:lnTo>
                <a:lnTo>
                  <a:pt x="913107" y="1022406"/>
                </a:lnTo>
                <a:close/>
                <a:moveTo>
                  <a:pt x="403512" y="1022406"/>
                </a:moveTo>
                <a:lnTo>
                  <a:pt x="403512" y="1139120"/>
                </a:lnTo>
                <a:lnTo>
                  <a:pt x="603479" y="1139120"/>
                </a:lnTo>
                <a:lnTo>
                  <a:pt x="603479" y="1022406"/>
                </a:lnTo>
                <a:close/>
                <a:moveTo>
                  <a:pt x="713140" y="837222"/>
                </a:moveTo>
                <a:lnTo>
                  <a:pt x="713140" y="953936"/>
                </a:lnTo>
                <a:lnTo>
                  <a:pt x="913107" y="953936"/>
                </a:lnTo>
                <a:lnTo>
                  <a:pt x="913107" y="837222"/>
                </a:lnTo>
                <a:close/>
                <a:moveTo>
                  <a:pt x="403512" y="837222"/>
                </a:moveTo>
                <a:lnTo>
                  <a:pt x="403512" y="953936"/>
                </a:lnTo>
                <a:lnTo>
                  <a:pt x="603479" y="953936"/>
                </a:lnTo>
                <a:lnTo>
                  <a:pt x="603479" y="837222"/>
                </a:lnTo>
                <a:close/>
                <a:moveTo>
                  <a:pt x="93884" y="837222"/>
                </a:moveTo>
                <a:lnTo>
                  <a:pt x="93884" y="953936"/>
                </a:lnTo>
                <a:lnTo>
                  <a:pt x="293851" y="953936"/>
                </a:lnTo>
                <a:lnTo>
                  <a:pt x="293851" y="837222"/>
                </a:lnTo>
                <a:close/>
                <a:moveTo>
                  <a:pt x="403512" y="652037"/>
                </a:moveTo>
                <a:lnTo>
                  <a:pt x="403512" y="768751"/>
                </a:lnTo>
                <a:lnTo>
                  <a:pt x="603479" y="768751"/>
                </a:lnTo>
                <a:lnTo>
                  <a:pt x="603479" y="652037"/>
                </a:lnTo>
                <a:close/>
                <a:moveTo>
                  <a:pt x="93884" y="652037"/>
                </a:moveTo>
                <a:lnTo>
                  <a:pt x="93884" y="768751"/>
                </a:lnTo>
                <a:lnTo>
                  <a:pt x="293851" y="768751"/>
                </a:lnTo>
                <a:lnTo>
                  <a:pt x="293851" y="652037"/>
                </a:lnTo>
                <a:close/>
                <a:moveTo>
                  <a:pt x="713140" y="466852"/>
                </a:moveTo>
                <a:lnTo>
                  <a:pt x="713140" y="583567"/>
                </a:lnTo>
                <a:lnTo>
                  <a:pt x="913107" y="583567"/>
                </a:lnTo>
                <a:lnTo>
                  <a:pt x="913107" y="466852"/>
                </a:lnTo>
                <a:close/>
                <a:moveTo>
                  <a:pt x="403512" y="466852"/>
                </a:moveTo>
                <a:lnTo>
                  <a:pt x="403512" y="583567"/>
                </a:lnTo>
                <a:lnTo>
                  <a:pt x="603479" y="583567"/>
                </a:lnTo>
                <a:lnTo>
                  <a:pt x="603479" y="466852"/>
                </a:lnTo>
                <a:close/>
                <a:moveTo>
                  <a:pt x="93884" y="466852"/>
                </a:moveTo>
                <a:lnTo>
                  <a:pt x="93884" y="583567"/>
                </a:lnTo>
                <a:lnTo>
                  <a:pt x="293851" y="583567"/>
                </a:lnTo>
                <a:lnTo>
                  <a:pt x="293851" y="466852"/>
                </a:lnTo>
                <a:close/>
                <a:moveTo>
                  <a:pt x="713140" y="281668"/>
                </a:moveTo>
                <a:lnTo>
                  <a:pt x="713140" y="398382"/>
                </a:lnTo>
                <a:lnTo>
                  <a:pt x="913107" y="398382"/>
                </a:lnTo>
                <a:lnTo>
                  <a:pt x="913107" y="281668"/>
                </a:lnTo>
                <a:close/>
                <a:moveTo>
                  <a:pt x="93884" y="281668"/>
                </a:moveTo>
                <a:lnTo>
                  <a:pt x="93884" y="398382"/>
                </a:lnTo>
                <a:lnTo>
                  <a:pt x="293851" y="398382"/>
                </a:lnTo>
                <a:lnTo>
                  <a:pt x="293851" y="281668"/>
                </a:lnTo>
                <a:close/>
                <a:moveTo>
                  <a:pt x="713140" y="96483"/>
                </a:moveTo>
                <a:lnTo>
                  <a:pt x="713140" y="213197"/>
                </a:lnTo>
                <a:lnTo>
                  <a:pt x="913107" y="213197"/>
                </a:lnTo>
                <a:lnTo>
                  <a:pt x="913107" y="96483"/>
                </a:lnTo>
                <a:close/>
                <a:moveTo>
                  <a:pt x="403512" y="96483"/>
                </a:moveTo>
                <a:lnTo>
                  <a:pt x="403512" y="213197"/>
                </a:lnTo>
                <a:lnTo>
                  <a:pt x="603479" y="213197"/>
                </a:lnTo>
                <a:lnTo>
                  <a:pt x="603479" y="96483"/>
                </a:lnTo>
                <a:close/>
                <a:moveTo>
                  <a:pt x="93884" y="96483"/>
                </a:moveTo>
                <a:lnTo>
                  <a:pt x="93884" y="213197"/>
                </a:lnTo>
                <a:lnTo>
                  <a:pt x="293851" y="213197"/>
                </a:lnTo>
                <a:lnTo>
                  <a:pt x="293851" y="96483"/>
                </a:lnTo>
                <a:close/>
                <a:moveTo>
                  <a:pt x="0" y="0"/>
                </a:moveTo>
                <a:lnTo>
                  <a:pt x="995452" y="0"/>
                </a:lnTo>
                <a:lnTo>
                  <a:pt x="995452" y="1906041"/>
                </a:lnTo>
                <a:lnTo>
                  <a:pt x="0" y="19060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95">
            <a:extLst>
              <a:ext uri="{FF2B5EF4-FFF2-40B4-BE49-F238E27FC236}">
                <a16:creationId xmlns:a16="http://schemas.microsoft.com/office/drawing/2014/main" id="{D4498CE2-EB60-4F8D-A2FE-42AFFE8693BB}"/>
              </a:ext>
            </a:extLst>
          </p:cNvPr>
          <p:cNvSpPr/>
          <p:nvPr/>
        </p:nvSpPr>
        <p:spPr>
          <a:xfrm>
            <a:off x="7751661" y="2375447"/>
            <a:ext cx="310627" cy="1284485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1255">
            <a:extLst>
              <a:ext uri="{FF2B5EF4-FFF2-40B4-BE49-F238E27FC236}">
                <a16:creationId xmlns:a16="http://schemas.microsoft.com/office/drawing/2014/main" id="{3AFFD337-560F-4B3F-AC53-A014D0D5C557}"/>
              </a:ext>
            </a:extLst>
          </p:cNvPr>
          <p:cNvGrpSpPr/>
          <p:nvPr/>
        </p:nvGrpSpPr>
        <p:grpSpPr>
          <a:xfrm>
            <a:off x="8135603" y="1810443"/>
            <a:ext cx="448113" cy="1849489"/>
            <a:chOff x="7217093" y="1562100"/>
            <a:chExt cx="704850" cy="3666173"/>
          </a:xfrm>
          <a:solidFill>
            <a:schemeClr val="accent3"/>
          </a:solidFill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Freeform: Shape 1256">
              <a:extLst>
                <a:ext uri="{FF2B5EF4-FFF2-40B4-BE49-F238E27FC236}">
                  <a16:creationId xmlns:a16="http://schemas.microsoft.com/office/drawing/2014/main" id="{F4DC7D38-0691-42A8-A506-1E6DC199A34F}"/>
                </a:ext>
              </a:extLst>
            </p:cNvPr>
            <p:cNvSpPr/>
            <p:nvPr/>
          </p:nvSpPr>
          <p:spPr>
            <a:xfrm>
              <a:off x="7217093" y="2761298"/>
              <a:ext cx="704850" cy="2466975"/>
            </a:xfrm>
            <a:custGeom>
              <a:avLst/>
              <a:gdLst>
                <a:gd name="connsiteX0" fmla="*/ 0 w 704850"/>
                <a:gd name="connsiteY0" fmla="*/ 2471738 h 2466975"/>
                <a:gd name="connsiteX1" fmla="*/ 0 w 704850"/>
                <a:gd name="connsiteY1" fmla="*/ 0 h 2466975"/>
                <a:gd name="connsiteX2" fmla="*/ 706755 w 704850"/>
                <a:gd name="connsiteY2" fmla="*/ 0 h 2466975"/>
                <a:gd name="connsiteX3" fmla="*/ 706755 w 704850"/>
                <a:gd name="connsiteY3" fmla="*/ 2471738 h 2466975"/>
                <a:gd name="connsiteX4" fmla="*/ 0 w 704850"/>
                <a:gd name="connsiteY4" fmla="*/ 2471738 h 2466975"/>
                <a:gd name="connsiteX5" fmla="*/ 466725 w 704850"/>
                <a:gd name="connsiteY5" fmla="*/ 127635 h 2466975"/>
                <a:gd name="connsiteX6" fmla="*/ 241935 w 704850"/>
                <a:gd name="connsiteY6" fmla="*/ 127635 h 2466975"/>
                <a:gd name="connsiteX7" fmla="*/ 241935 w 704850"/>
                <a:gd name="connsiteY7" fmla="*/ 322898 h 2466975"/>
                <a:gd name="connsiteX8" fmla="*/ 466725 w 704850"/>
                <a:gd name="connsiteY8" fmla="*/ 322898 h 2466975"/>
                <a:gd name="connsiteX9" fmla="*/ 466725 w 704850"/>
                <a:gd name="connsiteY9" fmla="*/ 127635 h 2466975"/>
                <a:gd name="connsiteX10" fmla="*/ 500063 w 704850"/>
                <a:gd name="connsiteY10" fmla="*/ 323850 h 2466975"/>
                <a:gd name="connsiteX11" fmla="*/ 664845 w 704850"/>
                <a:gd name="connsiteY11" fmla="*/ 323850 h 2466975"/>
                <a:gd name="connsiteX12" fmla="*/ 664845 w 704850"/>
                <a:gd name="connsiteY12" fmla="*/ 128587 h 2466975"/>
                <a:gd name="connsiteX13" fmla="*/ 500063 w 704850"/>
                <a:gd name="connsiteY13" fmla="*/ 128587 h 2466975"/>
                <a:gd name="connsiteX14" fmla="*/ 500063 w 704850"/>
                <a:gd name="connsiteY14" fmla="*/ 323850 h 2466975"/>
                <a:gd name="connsiteX15" fmla="*/ 42863 w 704850"/>
                <a:gd name="connsiteY15" fmla="*/ 127635 h 2466975"/>
                <a:gd name="connsiteX16" fmla="*/ 42863 w 704850"/>
                <a:gd name="connsiteY16" fmla="*/ 321945 h 2466975"/>
                <a:gd name="connsiteX17" fmla="*/ 205740 w 704850"/>
                <a:gd name="connsiteY17" fmla="*/ 321945 h 2466975"/>
                <a:gd name="connsiteX18" fmla="*/ 205740 w 704850"/>
                <a:gd name="connsiteY18" fmla="*/ 127635 h 2466975"/>
                <a:gd name="connsiteX19" fmla="*/ 42863 w 704850"/>
                <a:gd name="connsiteY19" fmla="*/ 127635 h 2466975"/>
                <a:gd name="connsiteX20" fmla="*/ 42863 w 704850"/>
                <a:gd name="connsiteY20" fmla="*/ 1401128 h 2466975"/>
                <a:gd name="connsiteX21" fmla="*/ 140970 w 704850"/>
                <a:gd name="connsiteY21" fmla="*/ 1401128 h 2466975"/>
                <a:gd name="connsiteX22" fmla="*/ 140970 w 704850"/>
                <a:gd name="connsiteY22" fmla="*/ 1270635 h 2466975"/>
                <a:gd name="connsiteX23" fmla="*/ 42863 w 704850"/>
                <a:gd name="connsiteY23" fmla="*/ 1270635 h 2466975"/>
                <a:gd name="connsiteX24" fmla="*/ 42863 w 704850"/>
                <a:gd name="connsiteY24" fmla="*/ 1401128 h 2466975"/>
                <a:gd name="connsiteX25" fmla="*/ 303847 w 704850"/>
                <a:gd name="connsiteY25" fmla="*/ 1269683 h 2466975"/>
                <a:gd name="connsiteX26" fmla="*/ 303847 w 704850"/>
                <a:gd name="connsiteY26" fmla="*/ 1402080 h 2466975"/>
                <a:gd name="connsiteX27" fmla="*/ 401002 w 704850"/>
                <a:gd name="connsiteY27" fmla="*/ 1402080 h 2466975"/>
                <a:gd name="connsiteX28" fmla="*/ 401002 w 704850"/>
                <a:gd name="connsiteY28" fmla="*/ 1269683 h 2466975"/>
                <a:gd name="connsiteX29" fmla="*/ 303847 w 704850"/>
                <a:gd name="connsiteY29" fmla="*/ 1269683 h 2466975"/>
                <a:gd name="connsiteX30" fmla="*/ 435293 w 704850"/>
                <a:gd name="connsiteY30" fmla="*/ 1268730 h 2466975"/>
                <a:gd name="connsiteX31" fmla="*/ 435293 w 704850"/>
                <a:gd name="connsiteY31" fmla="*/ 1403033 h 2466975"/>
                <a:gd name="connsiteX32" fmla="*/ 533400 w 704850"/>
                <a:gd name="connsiteY32" fmla="*/ 1403033 h 2466975"/>
                <a:gd name="connsiteX33" fmla="*/ 533400 w 704850"/>
                <a:gd name="connsiteY33" fmla="*/ 1268730 h 2466975"/>
                <a:gd name="connsiteX34" fmla="*/ 435293 w 704850"/>
                <a:gd name="connsiteY34" fmla="*/ 1268730 h 2466975"/>
                <a:gd name="connsiteX35" fmla="*/ 568643 w 704850"/>
                <a:gd name="connsiteY35" fmla="*/ 1268730 h 2466975"/>
                <a:gd name="connsiteX36" fmla="*/ 568643 w 704850"/>
                <a:gd name="connsiteY36" fmla="*/ 1403033 h 2466975"/>
                <a:gd name="connsiteX37" fmla="*/ 664845 w 704850"/>
                <a:gd name="connsiteY37" fmla="*/ 1403033 h 2466975"/>
                <a:gd name="connsiteX38" fmla="*/ 664845 w 704850"/>
                <a:gd name="connsiteY38" fmla="*/ 1268730 h 2466975"/>
                <a:gd name="connsiteX39" fmla="*/ 568643 w 704850"/>
                <a:gd name="connsiteY39" fmla="*/ 1268730 h 2466975"/>
                <a:gd name="connsiteX40" fmla="*/ 42863 w 704850"/>
                <a:gd name="connsiteY40" fmla="*/ 558165 h 2466975"/>
                <a:gd name="connsiteX41" fmla="*/ 42863 w 704850"/>
                <a:gd name="connsiteY41" fmla="*/ 689610 h 2466975"/>
                <a:gd name="connsiteX42" fmla="*/ 140018 w 704850"/>
                <a:gd name="connsiteY42" fmla="*/ 689610 h 2466975"/>
                <a:gd name="connsiteX43" fmla="*/ 140018 w 704850"/>
                <a:gd name="connsiteY43" fmla="*/ 558165 h 2466975"/>
                <a:gd name="connsiteX44" fmla="*/ 42863 w 704850"/>
                <a:gd name="connsiteY44" fmla="*/ 558165 h 2466975"/>
                <a:gd name="connsiteX45" fmla="*/ 665797 w 704850"/>
                <a:gd name="connsiteY45" fmla="*/ 736282 h 2466975"/>
                <a:gd name="connsiteX46" fmla="*/ 568643 w 704850"/>
                <a:gd name="connsiteY46" fmla="*/ 736282 h 2466975"/>
                <a:gd name="connsiteX47" fmla="*/ 568643 w 704850"/>
                <a:gd name="connsiteY47" fmla="*/ 867728 h 2466975"/>
                <a:gd name="connsiteX48" fmla="*/ 665797 w 704850"/>
                <a:gd name="connsiteY48" fmla="*/ 867728 h 2466975"/>
                <a:gd name="connsiteX49" fmla="*/ 665797 w 704850"/>
                <a:gd name="connsiteY49" fmla="*/ 736282 h 2466975"/>
                <a:gd name="connsiteX50" fmla="*/ 174307 w 704850"/>
                <a:gd name="connsiteY50" fmla="*/ 735330 h 2466975"/>
                <a:gd name="connsiteX51" fmla="*/ 174307 w 704850"/>
                <a:gd name="connsiteY51" fmla="*/ 866775 h 2466975"/>
                <a:gd name="connsiteX52" fmla="*/ 272415 w 704850"/>
                <a:gd name="connsiteY52" fmla="*/ 866775 h 2466975"/>
                <a:gd name="connsiteX53" fmla="*/ 272415 w 704850"/>
                <a:gd name="connsiteY53" fmla="*/ 735330 h 2466975"/>
                <a:gd name="connsiteX54" fmla="*/ 174307 w 704850"/>
                <a:gd name="connsiteY54" fmla="*/ 735330 h 2466975"/>
                <a:gd name="connsiteX55" fmla="*/ 141922 w 704850"/>
                <a:gd name="connsiteY55" fmla="*/ 1091565 h 2466975"/>
                <a:gd name="connsiteX56" fmla="*/ 43815 w 704850"/>
                <a:gd name="connsiteY56" fmla="*/ 1091565 h 2466975"/>
                <a:gd name="connsiteX57" fmla="*/ 43815 w 704850"/>
                <a:gd name="connsiteY57" fmla="*/ 1223010 h 2466975"/>
                <a:gd name="connsiteX58" fmla="*/ 141922 w 704850"/>
                <a:gd name="connsiteY58" fmla="*/ 1223010 h 2466975"/>
                <a:gd name="connsiteX59" fmla="*/ 141922 w 704850"/>
                <a:gd name="connsiteY59" fmla="*/ 1091565 h 2466975"/>
                <a:gd name="connsiteX60" fmla="*/ 304800 w 704850"/>
                <a:gd name="connsiteY60" fmla="*/ 1092518 h 2466975"/>
                <a:gd name="connsiteX61" fmla="*/ 304800 w 704850"/>
                <a:gd name="connsiteY61" fmla="*/ 1223010 h 2466975"/>
                <a:gd name="connsiteX62" fmla="*/ 403860 w 704850"/>
                <a:gd name="connsiteY62" fmla="*/ 1223010 h 2466975"/>
                <a:gd name="connsiteX63" fmla="*/ 403860 w 704850"/>
                <a:gd name="connsiteY63" fmla="*/ 1092518 h 2466975"/>
                <a:gd name="connsiteX64" fmla="*/ 304800 w 704850"/>
                <a:gd name="connsiteY64" fmla="*/ 1092518 h 2466975"/>
                <a:gd name="connsiteX65" fmla="*/ 140970 w 704850"/>
                <a:gd name="connsiteY65" fmla="*/ 736282 h 2466975"/>
                <a:gd name="connsiteX66" fmla="*/ 43815 w 704850"/>
                <a:gd name="connsiteY66" fmla="*/ 736282 h 2466975"/>
                <a:gd name="connsiteX67" fmla="*/ 43815 w 704850"/>
                <a:gd name="connsiteY67" fmla="*/ 867728 h 2466975"/>
                <a:gd name="connsiteX68" fmla="*/ 140970 w 704850"/>
                <a:gd name="connsiteY68" fmla="*/ 867728 h 2466975"/>
                <a:gd name="connsiteX69" fmla="*/ 140970 w 704850"/>
                <a:gd name="connsiteY69" fmla="*/ 736282 h 2466975"/>
                <a:gd name="connsiteX70" fmla="*/ 534352 w 704850"/>
                <a:gd name="connsiteY70" fmla="*/ 558165 h 2466975"/>
                <a:gd name="connsiteX71" fmla="*/ 435293 w 704850"/>
                <a:gd name="connsiteY71" fmla="*/ 558165 h 2466975"/>
                <a:gd name="connsiteX72" fmla="*/ 435293 w 704850"/>
                <a:gd name="connsiteY72" fmla="*/ 687705 h 2466975"/>
                <a:gd name="connsiteX73" fmla="*/ 534352 w 704850"/>
                <a:gd name="connsiteY73" fmla="*/ 687705 h 2466975"/>
                <a:gd name="connsiteX74" fmla="*/ 534352 w 704850"/>
                <a:gd name="connsiteY74" fmla="*/ 558165 h 2466975"/>
                <a:gd name="connsiteX75" fmla="*/ 568643 w 704850"/>
                <a:gd name="connsiteY75" fmla="*/ 688657 h 2466975"/>
                <a:gd name="connsiteX76" fmla="*/ 664845 w 704850"/>
                <a:gd name="connsiteY76" fmla="*/ 688657 h 2466975"/>
                <a:gd name="connsiteX77" fmla="*/ 664845 w 704850"/>
                <a:gd name="connsiteY77" fmla="*/ 558165 h 2466975"/>
                <a:gd name="connsiteX78" fmla="*/ 568643 w 704850"/>
                <a:gd name="connsiteY78" fmla="*/ 558165 h 2466975"/>
                <a:gd name="connsiteX79" fmla="*/ 568643 w 704850"/>
                <a:gd name="connsiteY79" fmla="*/ 688657 h 2466975"/>
                <a:gd name="connsiteX80" fmla="*/ 173355 w 704850"/>
                <a:gd name="connsiteY80" fmla="*/ 1222058 h 2466975"/>
                <a:gd name="connsiteX81" fmla="*/ 273368 w 704850"/>
                <a:gd name="connsiteY81" fmla="*/ 1222058 h 2466975"/>
                <a:gd name="connsiteX82" fmla="*/ 273368 w 704850"/>
                <a:gd name="connsiteY82" fmla="*/ 1092518 h 2466975"/>
                <a:gd name="connsiteX83" fmla="*/ 173355 w 704850"/>
                <a:gd name="connsiteY83" fmla="*/ 1092518 h 2466975"/>
                <a:gd name="connsiteX84" fmla="*/ 173355 w 704850"/>
                <a:gd name="connsiteY84" fmla="*/ 1222058 h 2466975"/>
                <a:gd name="connsiteX85" fmla="*/ 401002 w 704850"/>
                <a:gd name="connsiteY85" fmla="*/ 559118 h 2466975"/>
                <a:gd name="connsiteX86" fmla="*/ 302895 w 704850"/>
                <a:gd name="connsiteY86" fmla="*/ 559118 h 2466975"/>
                <a:gd name="connsiteX87" fmla="*/ 302895 w 704850"/>
                <a:gd name="connsiteY87" fmla="*/ 689610 h 2466975"/>
                <a:gd name="connsiteX88" fmla="*/ 401002 w 704850"/>
                <a:gd name="connsiteY88" fmla="*/ 689610 h 2466975"/>
                <a:gd name="connsiteX89" fmla="*/ 401002 w 704850"/>
                <a:gd name="connsiteY89" fmla="*/ 559118 h 2466975"/>
                <a:gd name="connsiteX90" fmla="*/ 666750 w 704850"/>
                <a:gd name="connsiteY90" fmla="*/ 1092518 h 2466975"/>
                <a:gd name="connsiteX91" fmla="*/ 568643 w 704850"/>
                <a:gd name="connsiteY91" fmla="*/ 1092518 h 2466975"/>
                <a:gd name="connsiteX92" fmla="*/ 568643 w 704850"/>
                <a:gd name="connsiteY92" fmla="*/ 1223010 h 2466975"/>
                <a:gd name="connsiteX93" fmla="*/ 666750 w 704850"/>
                <a:gd name="connsiteY93" fmla="*/ 1223010 h 2466975"/>
                <a:gd name="connsiteX94" fmla="*/ 666750 w 704850"/>
                <a:gd name="connsiteY94" fmla="*/ 1092518 h 2466975"/>
                <a:gd name="connsiteX95" fmla="*/ 400050 w 704850"/>
                <a:gd name="connsiteY95" fmla="*/ 1627822 h 2466975"/>
                <a:gd name="connsiteX96" fmla="*/ 304800 w 704850"/>
                <a:gd name="connsiteY96" fmla="*/ 1627822 h 2466975"/>
                <a:gd name="connsiteX97" fmla="*/ 304800 w 704850"/>
                <a:gd name="connsiteY97" fmla="*/ 1755458 h 2466975"/>
                <a:gd name="connsiteX98" fmla="*/ 400050 w 704850"/>
                <a:gd name="connsiteY98" fmla="*/ 1755458 h 2466975"/>
                <a:gd name="connsiteX99" fmla="*/ 400050 w 704850"/>
                <a:gd name="connsiteY99" fmla="*/ 1627822 h 2466975"/>
                <a:gd name="connsiteX100" fmla="*/ 302895 w 704850"/>
                <a:gd name="connsiteY100" fmla="*/ 1042987 h 2466975"/>
                <a:gd name="connsiteX101" fmla="*/ 401955 w 704850"/>
                <a:gd name="connsiteY101" fmla="*/ 1042987 h 2466975"/>
                <a:gd name="connsiteX102" fmla="*/ 401955 w 704850"/>
                <a:gd name="connsiteY102" fmla="*/ 915353 h 2466975"/>
                <a:gd name="connsiteX103" fmla="*/ 302895 w 704850"/>
                <a:gd name="connsiteY103" fmla="*/ 915353 h 2466975"/>
                <a:gd name="connsiteX104" fmla="*/ 302895 w 704850"/>
                <a:gd name="connsiteY104" fmla="*/ 1042987 h 2466975"/>
                <a:gd name="connsiteX105" fmla="*/ 272415 w 704850"/>
                <a:gd name="connsiteY105" fmla="*/ 1755458 h 2466975"/>
                <a:gd name="connsiteX106" fmla="*/ 272415 w 704850"/>
                <a:gd name="connsiteY106" fmla="*/ 1628775 h 2466975"/>
                <a:gd name="connsiteX107" fmla="*/ 175260 w 704850"/>
                <a:gd name="connsiteY107" fmla="*/ 1628775 h 2466975"/>
                <a:gd name="connsiteX108" fmla="*/ 175260 w 704850"/>
                <a:gd name="connsiteY108" fmla="*/ 1755458 h 2466975"/>
                <a:gd name="connsiteX109" fmla="*/ 272415 w 704850"/>
                <a:gd name="connsiteY109" fmla="*/ 1755458 h 2466975"/>
                <a:gd name="connsiteX110" fmla="*/ 437197 w 704850"/>
                <a:gd name="connsiteY110" fmla="*/ 1625918 h 2466975"/>
                <a:gd name="connsiteX111" fmla="*/ 437197 w 704850"/>
                <a:gd name="connsiteY111" fmla="*/ 1754505 h 2466975"/>
                <a:gd name="connsiteX112" fmla="*/ 532447 w 704850"/>
                <a:gd name="connsiteY112" fmla="*/ 1754505 h 2466975"/>
                <a:gd name="connsiteX113" fmla="*/ 532447 w 704850"/>
                <a:gd name="connsiteY113" fmla="*/ 1625918 h 2466975"/>
                <a:gd name="connsiteX114" fmla="*/ 437197 w 704850"/>
                <a:gd name="connsiteY114" fmla="*/ 1625918 h 2466975"/>
                <a:gd name="connsiteX115" fmla="*/ 569595 w 704850"/>
                <a:gd name="connsiteY115" fmla="*/ 1756410 h 2466975"/>
                <a:gd name="connsiteX116" fmla="*/ 665797 w 704850"/>
                <a:gd name="connsiteY116" fmla="*/ 1756410 h 2466975"/>
                <a:gd name="connsiteX117" fmla="*/ 665797 w 704850"/>
                <a:gd name="connsiteY117" fmla="*/ 1627822 h 2466975"/>
                <a:gd name="connsiteX118" fmla="*/ 569595 w 704850"/>
                <a:gd name="connsiteY118" fmla="*/ 1627822 h 2466975"/>
                <a:gd name="connsiteX119" fmla="*/ 569595 w 704850"/>
                <a:gd name="connsiteY119" fmla="*/ 1756410 h 2466975"/>
                <a:gd name="connsiteX120" fmla="*/ 302895 w 704850"/>
                <a:gd name="connsiteY120" fmla="*/ 1575435 h 2466975"/>
                <a:gd name="connsiteX121" fmla="*/ 401002 w 704850"/>
                <a:gd name="connsiteY121" fmla="*/ 1575435 h 2466975"/>
                <a:gd name="connsiteX122" fmla="*/ 401002 w 704850"/>
                <a:gd name="connsiteY122" fmla="*/ 1448753 h 2466975"/>
                <a:gd name="connsiteX123" fmla="*/ 302895 w 704850"/>
                <a:gd name="connsiteY123" fmla="*/ 1448753 h 2466975"/>
                <a:gd name="connsiteX124" fmla="*/ 302895 w 704850"/>
                <a:gd name="connsiteY124" fmla="*/ 1575435 h 2466975"/>
                <a:gd name="connsiteX125" fmla="*/ 272415 w 704850"/>
                <a:gd name="connsiteY125" fmla="*/ 1576387 h 2466975"/>
                <a:gd name="connsiteX126" fmla="*/ 272415 w 704850"/>
                <a:gd name="connsiteY126" fmla="*/ 1448753 h 2466975"/>
                <a:gd name="connsiteX127" fmla="*/ 175260 w 704850"/>
                <a:gd name="connsiteY127" fmla="*/ 1448753 h 2466975"/>
                <a:gd name="connsiteX128" fmla="*/ 175260 w 704850"/>
                <a:gd name="connsiteY128" fmla="*/ 1576387 h 2466975"/>
                <a:gd name="connsiteX129" fmla="*/ 272415 w 704850"/>
                <a:gd name="connsiteY129" fmla="*/ 1576387 h 2466975"/>
                <a:gd name="connsiteX130" fmla="*/ 140018 w 704850"/>
                <a:gd name="connsiteY130" fmla="*/ 1577340 h 2466975"/>
                <a:gd name="connsiteX131" fmla="*/ 140018 w 704850"/>
                <a:gd name="connsiteY131" fmla="*/ 1449705 h 2466975"/>
                <a:gd name="connsiteX132" fmla="*/ 43815 w 704850"/>
                <a:gd name="connsiteY132" fmla="*/ 1449705 h 2466975"/>
                <a:gd name="connsiteX133" fmla="*/ 43815 w 704850"/>
                <a:gd name="connsiteY133" fmla="*/ 1577340 h 2466975"/>
                <a:gd name="connsiteX134" fmla="*/ 140018 w 704850"/>
                <a:gd name="connsiteY134" fmla="*/ 1577340 h 2466975"/>
                <a:gd name="connsiteX135" fmla="*/ 663893 w 704850"/>
                <a:gd name="connsiteY135" fmla="*/ 508635 h 2466975"/>
                <a:gd name="connsiteX136" fmla="*/ 663893 w 704850"/>
                <a:gd name="connsiteY136" fmla="*/ 381953 h 2466975"/>
                <a:gd name="connsiteX137" fmla="*/ 568643 w 704850"/>
                <a:gd name="connsiteY137" fmla="*/ 381953 h 2466975"/>
                <a:gd name="connsiteX138" fmla="*/ 568643 w 704850"/>
                <a:gd name="connsiteY138" fmla="*/ 508635 h 2466975"/>
                <a:gd name="connsiteX139" fmla="*/ 663893 w 704850"/>
                <a:gd name="connsiteY139" fmla="*/ 508635 h 2466975"/>
                <a:gd name="connsiteX140" fmla="*/ 273368 w 704850"/>
                <a:gd name="connsiteY140" fmla="*/ 915353 h 2466975"/>
                <a:gd name="connsiteX141" fmla="*/ 174307 w 704850"/>
                <a:gd name="connsiteY141" fmla="*/ 915353 h 2466975"/>
                <a:gd name="connsiteX142" fmla="*/ 174307 w 704850"/>
                <a:gd name="connsiteY142" fmla="*/ 1042987 h 2466975"/>
                <a:gd name="connsiteX143" fmla="*/ 273368 w 704850"/>
                <a:gd name="connsiteY143" fmla="*/ 1042987 h 2466975"/>
                <a:gd name="connsiteX144" fmla="*/ 273368 w 704850"/>
                <a:gd name="connsiteY144" fmla="*/ 915353 h 2466975"/>
                <a:gd name="connsiteX145" fmla="*/ 533400 w 704850"/>
                <a:gd name="connsiteY145" fmla="*/ 1045845 h 2466975"/>
                <a:gd name="connsiteX146" fmla="*/ 533400 w 704850"/>
                <a:gd name="connsiteY146" fmla="*/ 915353 h 2466975"/>
                <a:gd name="connsiteX147" fmla="*/ 436245 w 704850"/>
                <a:gd name="connsiteY147" fmla="*/ 915353 h 2466975"/>
                <a:gd name="connsiteX148" fmla="*/ 436245 w 704850"/>
                <a:gd name="connsiteY148" fmla="*/ 1045845 h 2466975"/>
                <a:gd name="connsiteX149" fmla="*/ 533400 w 704850"/>
                <a:gd name="connsiteY149" fmla="*/ 1045845 h 2466975"/>
                <a:gd name="connsiteX150" fmla="*/ 665797 w 704850"/>
                <a:gd name="connsiteY150" fmla="*/ 1044893 h 2466975"/>
                <a:gd name="connsiteX151" fmla="*/ 665797 w 704850"/>
                <a:gd name="connsiteY151" fmla="*/ 916305 h 2466975"/>
                <a:gd name="connsiteX152" fmla="*/ 568643 w 704850"/>
                <a:gd name="connsiteY152" fmla="*/ 916305 h 2466975"/>
                <a:gd name="connsiteX153" fmla="*/ 568643 w 704850"/>
                <a:gd name="connsiteY153" fmla="*/ 1044893 h 2466975"/>
                <a:gd name="connsiteX154" fmla="*/ 665797 w 704850"/>
                <a:gd name="connsiteY154" fmla="*/ 1044893 h 2466975"/>
                <a:gd name="connsiteX155" fmla="*/ 44768 w 704850"/>
                <a:gd name="connsiteY155" fmla="*/ 381000 h 2466975"/>
                <a:gd name="connsiteX156" fmla="*/ 44768 w 704850"/>
                <a:gd name="connsiteY156" fmla="*/ 514350 h 2466975"/>
                <a:gd name="connsiteX157" fmla="*/ 139065 w 704850"/>
                <a:gd name="connsiteY157" fmla="*/ 509587 h 2466975"/>
                <a:gd name="connsiteX158" fmla="*/ 139065 w 704850"/>
                <a:gd name="connsiteY158" fmla="*/ 381000 h 2466975"/>
                <a:gd name="connsiteX159" fmla="*/ 44768 w 704850"/>
                <a:gd name="connsiteY159" fmla="*/ 381000 h 2466975"/>
                <a:gd name="connsiteX160" fmla="*/ 272415 w 704850"/>
                <a:gd name="connsiteY160" fmla="*/ 510540 h 2466975"/>
                <a:gd name="connsiteX161" fmla="*/ 272415 w 704850"/>
                <a:gd name="connsiteY161" fmla="*/ 381953 h 2466975"/>
                <a:gd name="connsiteX162" fmla="*/ 175260 w 704850"/>
                <a:gd name="connsiteY162" fmla="*/ 381953 h 2466975"/>
                <a:gd name="connsiteX163" fmla="*/ 175260 w 704850"/>
                <a:gd name="connsiteY163" fmla="*/ 510540 h 2466975"/>
                <a:gd name="connsiteX164" fmla="*/ 272415 w 704850"/>
                <a:gd name="connsiteY164" fmla="*/ 510540 h 2466975"/>
                <a:gd name="connsiteX165" fmla="*/ 303847 w 704850"/>
                <a:gd name="connsiteY165" fmla="*/ 508635 h 2466975"/>
                <a:gd name="connsiteX166" fmla="*/ 399097 w 704850"/>
                <a:gd name="connsiteY166" fmla="*/ 508635 h 2466975"/>
                <a:gd name="connsiteX167" fmla="*/ 399097 w 704850"/>
                <a:gd name="connsiteY167" fmla="*/ 381953 h 2466975"/>
                <a:gd name="connsiteX168" fmla="*/ 303847 w 704850"/>
                <a:gd name="connsiteY168" fmla="*/ 381953 h 2466975"/>
                <a:gd name="connsiteX169" fmla="*/ 303847 w 704850"/>
                <a:gd name="connsiteY169" fmla="*/ 508635 h 2466975"/>
                <a:gd name="connsiteX170" fmla="*/ 533400 w 704850"/>
                <a:gd name="connsiteY170" fmla="*/ 383857 h 2466975"/>
                <a:gd name="connsiteX171" fmla="*/ 436245 w 704850"/>
                <a:gd name="connsiteY171" fmla="*/ 383857 h 2466975"/>
                <a:gd name="connsiteX172" fmla="*/ 436245 w 704850"/>
                <a:gd name="connsiteY172" fmla="*/ 509587 h 2466975"/>
                <a:gd name="connsiteX173" fmla="*/ 533400 w 704850"/>
                <a:gd name="connsiteY173" fmla="*/ 509587 h 2466975"/>
                <a:gd name="connsiteX174" fmla="*/ 533400 w 704850"/>
                <a:gd name="connsiteY174" fmla="*/ 383857 h 2466975"/>
                <a:gd name="connsiteX175" fmla="*/ 241935 w 704850"/>
                <a:gd name="connsiteY175" fmla="*/ 89535 h 2466975"/>
                <a:gd name="connsiteX176" fmla="*/ 465772 w 704850"/>
                <a:gd name="connsiteY176" fmla="*/ 89535 h 2466975"/>
                <a:gd name="connsiteX177" fmla="*/ 465772 w 704850"/>
                <a:gd name="connsiteY177" fmla="*/ 38100 h 2466975"/>
                <a:gd name="connsiteX178" fmla="*/ 241935 w 704850"/>
                <a:gd name="connsiteY178" fmla="*/ 38100 h 2466975"/>
                <a:gd name="connsiteX179" fmla="*/ 241935 w 704850"/>
                <a:gd name="connsiteY179" fmla="*/ 89535 h 2466975"/>
                <a:gd name="connsiteX180" fmla="*/ 41910 w 704850"/>
                <a:gd name="connsiteY180" fmla="*/ 88582 h 2466975"/>
                <a:gd name="connsiteX181" fmla="*/ 208597 w 704850"/>
                <a:gd name="connsiteY181" fmla="*/ 88582 h 2466975"/>
                <a:gd name="connsiteX182" fmla="*/ 205740 w 704850"/>
                <a:gd name="connsiteY182" fmla="*/ 39052 h 2466975"/>
                <a:gd name="connsiteX183" fmla="*/ 41910 w 704850"/>
                <a:gd name="connsiteY183" fmla="*/ 39052 h 2466975"/>
                <a:gd name="connsiteX184" fmla="*/ 41910 w 704850"/>
                <a:gd name="connsiteY184" fmla="*/ 88582 h 2466975"/>
                <a:gd name="connsiteX185" fmla="*/ 664845 w 704850"/>
                <a:gd name="connsiteY185" fmla="*/ 92393 h 2466975"/>
                <a:gd name="connsiteX186" fmla="*/ 664845 w 704850"/>
                <a:gd name="connsiteY186" fmla="*/ 38100 h 2466975"/>
                <a:gd name="connsiteX187" fmla="*/ 501968 w 704850"/>
                <a:gd name="connsiteY187" fmla="*/ 38100 h 2466975"/>
                <a:gd name="connsiteX188" fmla="*/ 501968 w 704850"/>
                <a:gd name="connsiteY188" fmla="*/ 92393 h 2466975"/>
                <a:gd name="connsiteX189" fmla="*/ 664845 w 704850"/>
                <a:gd name="connsiteY189" fmla="*/ 92393 h 2466975"/>
                <a:gd name="connsiteX190" fmla="*/ 42863 w 704850"/>
                <a:gd name="connsiteY190" fmla="*/ 1757362 h 2466975"/>
                <a:gd name="connsiteX191" fmla="*/ 139065 w 704850"/>
                <a:gd name="connsiteY191" fmla="*/ 1757362 h 2466975"/>
                <a:gd name="connsiteX192" fmla="*/ 139065 w 704850"/>
                <a:gd name="connsiteY192" fmla="*/ 1626870 h 2466975"/>
                <a:gd name="connsiteX193" fmla="*/ 41910 w 704850"/>
                <a:gd name="connsiteY193" fmla="*/ 1626870 h 2466975"/>
                <a:gd name="connsiteX194" fmla="*/ 42863 w 704850"/>
                <a:gd name="connsiteY194" fmla="*/ 1757362 h 2466975"/>
                <a:gd name="connsiteX195" fmla="*/ 665797 w 704850"/>
                <a:gd name="connsiteY195" fmla="*/ 1804035 h 2466975"/>
                <a:gd name="connsiteX196" fmla="*/ 569595 w 704850"/>
                <a:gd name="connsiteY196" fmla="*/ 1804035 h 2466975"/>
                <a:gd name="connsiteX197" fmla="*/ 568643 w 704850"/>
                <a:gd name="connsiteY197" fmla="*/ 1929765 h 2466975"/>
                <a:gd name="connsiteX198" fmla="*/ 664845 w 704850"/>
                <a:gd name="connsiteY198" fmla="*/ 1929765 h 2466975"/>
                <a:gd name="connsiteX199" fmla="*/ 665797 w 704850"/>
                <a:gd name="connsiteY199" fmla="*/ 1804035 h 2466975"/>
                <a:gd name="connsiteX200" fmla="*/ 44768 w 704850"/>
                <a:gd name="connsiteY200" fmla="*/ 1804035 h 2466975"/>
                <a:gd name="connsiteX201" fmla="*/ 44768 w 704850"/>
                <a:gd name="connsiteY201" fmla="*/ 1929765 h 2466975"/>
                <a:gd name="connsiteX202" fmla="*/ 139065 w 704850"/>
                <a:gd name="connsiteY202" fmla="*/ 1930718 h 2466975"/>
                <a:gd name="connsiteX203" fmla="*/ 140970 w 704850"/>
                <a:gd name="connsiteY203" fmla="*/ 1804035 h 2466975"/>
                <a:gd name="connsiteX204" fmla="*/ 44768 w 704850"/>
                <a:gd name="connsiteY204" fmla="*/ 1804035 h 2466975"/>
                <a:gd name="connsiteX205" fmla="*/ 436245 w 704850"/>
                <a:gd name="connsiteY205" fmla="*/ 1803083 h 2466975"/>
                <a:gd name="connsiteX206" fmla="*/ 436245 w 704850"/>
                <a:gd name="connsiteY206" fmla="*/ 1930718 h 2466975"/>
                <a:gd name="connsiteX207" fmla="*/ 532447 w 704850"/>
                <a:gd name="connsiteY207" fmla="*/ 1929765 h 2466975"/>
                <a:gd name="connsiteX208" fmla="*/ 532447 w 704850"/>
                <a:gd name="connsiteY208" fmla="*/ 1803083 h 2466975"/>
                <a:gd name="connsiteX209" fmla="*/ 436245 w 704850"/>
                <a:gd name="connsiteY209" fmla="*/ 1803083 h 2466975"/>
                <a:gd name="connsiteX210" fmla="*/ 176213 w 704850"/>
                <a:gd name="connsiteY210" fmla="*/ 1803083 h 2466975"/>
                <a:gd name="connsiteX211" fmla="*/ 176213 w 704850"/>
                <a:gd name="connsiteY211" fmla="*/ 1931670 h 2466975"/>
                <a:gd name="connsiteX212" fmla="*/ 272415 w 704850"/>
                <a:gd name="connsiteY212" fmla="*/ 1931670 h 2466975"/>
                <a:gd name="connsiteX213" fmla="*/ 272415 w 704850"/>
                <a:gd name="connsiteY213" fmla="*/ 1804035 h 2466975"/>
                <a:gd name="connsiteX214" fmla="*/ 176213 w 704850"/>
                <a:gd name="connsiteY214" fmla="*/ 1803083 h 246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704850" h="2466975">
                  <a:moveTo>
                    <a:pt x="0" y="2471738"/>
                  </a:moveTo>
                  <a:cubicBezTo>
                    <a:pt x="0" y="1645920"/>
                    <a:pt x="0" y="823912"/>
                    <a:pt x="0" y="0"/>
                  </a:cubicBezTo>
                  <a:cubicBezTo>
                    <a:pt x="235268" y="0"/>
                    <a:pt x="469582" y="0"/>
                    <a:pt x="706755" y="0"/>
                  </a:cubicBezTo>
                  <a:cubicBezTo>
                    <a:pt x="706755" y="823912"/>
                    <a:pt x="706755" y="1645920"/>
                    <a:pt x="706755" y="2471738"/>
                  </a:cubicBezTo>
                  <a:cubicBezTo>
                    <a:pt x="471488" y="2471738"/>
                    <a:pt x="237172" y="2471738"/>
                    <a:pt x="0" y="2471738"/>
                  </a:cubicBezTo>
                  <a:close/>
                  <a:moveTo>
                    <a:pt x="466725" y="127635"/>
                  </a:moveTo>
                  <a:cubicBezTo>
                    <a:pt x="389572" y="127635"/>
                    <a:pt x="317182" y="127635"/>
                    <a:pt x="241935" y="127635"/>
                  </a:cubicBezTo>
                  <a:cubicBezTo>
                    <a:pt x="241935" y="194310"/>
                    <a:pt x="241935" y="258127"/>
                    <a:pt x="241935" y="322898"/>
                  </a:cubicBezTo>
                  <a:cubicBezTo>
                    <a:pt x="318135" y="322898"/>
                    <a:pt x="391477" y="322898"/>
                    <a:pt x="466725" y="322898"/>
                  </a:cubicBezTo>
                  <a:cubicBezTo>
                    <a:pt x="466725" y="257175"/>
                    <a:pt x="466725" y="194310"/>
                    <a:pt x="466725" y="127635"/>
                  </a:cubicBezTo>
                  <a:close/>
                  <a:moveTo>
                    <a:pt x="500063" y="323850"/>
                  </a:moveTo>
                  <a:cubicBezTo>
                    <a:pt x="558165" y="323850"/>
                    <a:pt x="611505" y="323850"/>
                    <a:pt x="664845" y="323850"/>
                  </a:cubicBezTo>
                  <a:cubicBezTo>
                    <a:pt x="664845" y="256223"/>
                    <a:pt x="664845" y="191452"/>
                    <a:pt x="664845" y="128587"/>
                  </a:cubicBezTo>
                  <a:cubicBezTo>
                    <a:pt x="607695" y="128587"/>
                    <a:pt x="555307" y="128587"/>
                    <a:pt x="500063" y="128587"/>
                  </a:cubicBezTo>
                  <a:cubicBezTo>
                    <a:pt x="500063" y="194310"/>
                    <a:pt x="500063" y="257175"/>
                    <a:pt x="500063" y="323850"/>
                  </a:cubicBezTo>
                  <a:close/>
                  <a:moveTo>
                    <a:pt x="42863" y="127635"/>
                  </a:moveTo>
                  <a:cubicBezTo>
                    <a:pt x="42863" y="194310"/>
                    <a:pt x="42863" y="258127"/>
                    <a:pt x="42863" y="321945"/>
                  </a:cubicBezTo>
                  <a:cubicBezTo>
                    <a:pt x="98107" y="321945"/>
                    <a:pt x="150495" y="321945"/>
                    <a:pt x="205740" y="321945"/>
                  </a:cubicBezTo>
                  <a:cubicBezTo>
                    <a:pt x="205740" y="255270"/>
                    <a:pt x="205740" y="191452"/>
                    <a:pt x="205740" y="127635"/>
                  </a:cubicBezTo>
                  <a:cubicBezTo>
                    <a:pt x="149543" y="127635"/>
                    <a:pt x="98107" y="127635"/>
                    <a:pt x="42863" y="127635"/>
                  </a:cubicBezTo>
                  <a:close/>
                  <a:moveTo>
                    <a:pt x="42863" y="1401128"/>
                  </a:moveTo>
                  <a:cubicBezTo>
                    <a:pt x="77152" y="1401128"/>
                    <a:pt x="109538" y="1401128"/>
                    <a:pt x="140970" y="1401128"/>
                  </a:cubicBezTo>
                  <a:cubicBezTo>
                    <a:pt x="140970" y="1355408"/>
                    <a:pt x="140970" y="1313497"/>
                    <a:pt x="140970" y="1270635"/>
                  </a:cubicBezTo>
                  <a:cubicBezTo>
                    <a:pt x="106680" y="1270635"/>
                    <a:pt x="74295" y="1270635"/>
                    <a:pt x="42863" y="1270635"/>
                  </a:cubicBezTo>
                  <a:cubicBezTo>
                    <a:pt x="42863" y="1316355"/>
                    <a:pt x="42863" y="1358265"/>
                    <a:pt x="42863" y="1401128"/>
                  </a:cubicBezTo>
                  <a:close/>
                  <a:moveTo>
                    <a:pt x="303847" y="1269683"/>
                  </a:moveTo>
                  <a:cubicBezTo>
                    <a:pt x="303847" y="1315403"/>
                    <a:pt x="303847" y="1358265"/>
                    <a:pt x="303847" y="1402080"/>
                  </a:cubicBezTo>
                  <a:cubicBezTo>
                    <a:pt x="338138" y="1402080"/>
                    <a:pt x="368618" y="1402080"/>
                    <a:pt x="401002" y="1402080"/>
                  </a:cubicBezTo>
                  <a:cubicBezTo>
                    <a:pt x="401002" y="1356360"/>
                    <a:pt x="401002" y="1313497"/>
                    <a:pt x="401002" y="1269683"/>
                  </a:cubicBezTo>
                  <a:cubicBezTo>
                    <a:pt x="366713" y="1269683"/>
                    <a:pt x="336232" y="1269683"/>
                    <a:pt x="303847" y="1269683"/>
                  </a:cubicBezTo>
                  <a:close/>
                  <a:moveTo>
                    <a:pt x="435293" y="1268730"/>
                  </a:moveTo>
                  <a:cubicBezTo>
                    <a:pt x="435293" y="1316355"/>
                    <a:pt x="435293" y="1358265"/>
                    <a:pt x="435293" y="1403033"/>
                  </a:cubicBezTo>
                  <a:cubicBezTo>
                    <a:pt x="468630" y="1403033"/>
                    <a:pt x="500063" y="1403033"/>
                    <a:pt x="533400" y="1403033"/>
                  </a:cubicBezTo>
                  <a:cubicBezTo>
                    <a:pt x="533400" y="1357312"/>
                    <a:pt x="533400" y="1314450"/>
                    <a:pt x="533400" y="1268730"/>
                  </a:cubicBezTo>
                  <a:cubicBezTo>
                    <a:pt x="500063" y="1268730"/>
                    <a:pt x="468630" y="1268730"/>
                    <a:pt x="435293" y="1268730"/>
                  </a:cubicBezTo>
                  <a:close/>
                  <a:moveTo>
                    <a:pt x="568643" y="1268730"/>
                  </a:moveTo>
                  <a:cubicBezTo>
                    <a:pt x="568643" y="1316355"/>
                    <a:pt x="568643" y="1359218"/>
                    <a:pt x="568643" y="1403033"/>
                  </a:cubicBezTo>
                  <a:cubicBezTo>
                    <a:pt x="602932" y="1403033"/>
                    <a:pt x="634365" y="1403033"/>
                    <a:pt x="664845" y="1403033"/>
                  </a:cubicBezTo>
                  <a:cubicBezTo>
                    <a:pt x="664845" y="1357312"/>
                    <a:pt x="664845" y="1313497"/>
                    <a:pt x="664845" y="1268730"/>
                  </a:cubicBezTo>
                  <a:cubicBezTo>
                    <a:pt x="631507" y="1268730"/>
                    <a:pt x="601980" y="1268730"/>
                    <a:pt x="568643" y="1268730"/>
                  </a:cubicBezTo>
                  <a:close/>
                  <a:moveTo>
                    <a:pt x="42863" y="558165"/>
                  </a:moveTo>
                  <a:cubicBezTo>
                    <a:pt x="42863" y="605790"/>
                    <a:pt x="42863" y="647700"/>
                    <a:pt x="42863" y="689610"/>
                  </a:cubicBezTo>
                  <a:cubicBezTo>
                    <a:pt x="77152" y="689610"/>
                    <a:pt x="107632" y="689610"/>
                    <a:pt x="140018" y="689610"/>
                  </a:cubicBezTo>
                  <a:cubicBezTo>
                    <a:pt x="140018" y="644843"/>
                    <a:pt x="140018" y="602932"/>
                    <a:pt x="140018" y="558165"/>
                  </a:cubicBezTo>
                  <a:cubicBezTo>
                    <a:pt x="107632" y="558165"/>
                    <a:pt x="77152" y="558165"/>
                    <a:pt x="42863" y="558165"/>
                  </a:cubicBezTo>
                  <a:close/>
                  <a:moveTo>
                    <a:pt x="665797" y="736282"/>
                  </a:moveTo>
                  <a:cubicBezTo>
                    <a:pt x="630555" y="736282"/>
                    <a:pt x="600075" y="736282"/>
                    <a:pt x="568643" y="736282"/>
                  </a:cubicBezTo>
                  <a:cubicBezTo>
                    <a:pt x="568643" y="781050"/>
                    <a:pt x="568643" y="822960"/>
                    <a:pt x="568643" y="867728"/>
                  </a:cubicBezTo>
                  <a:cubicBezTo>
                    <a:pt x="601980" y="867728"/>
                    <a:pt x="632460" y="867728"/>
                    <a:pt x="665797" y="867728"/>
                  </a:cubicBezTo>
                  <a:cubicBezTo>
                    <a:pt x="665797" y="824865"/>
                    <a:pt x="665797" y="782955"/>
                    <a:pt x="665797" y="736282"/>
                  </a:cubicBezTo>
                  <a:close/>
                  <a:moveTo>
                    <a:pt x="174307" y="735330"/>
                  </a:moveTo>
                  <a:cubicBezTo>
                    <a:pt x="174307" y="782003"/>
                    <a:pt x="174307" y="823912"/>
                    <a:pt x="174307" y="866775"/>
                  </a:cubicBezTo>
                  <a:cubicBezTo>
                    <a:pt x="208597" y="866775"/>
                    <a:pt x="240982" y="866775"/>
                    <a:pt x="272415" y="866775"/>
                  </a:cubicBezTo>
                  <a:cubicBezTo>
                    <a:pt x="272415" y="821055"/>
                    <a:pt x="272415" y="779145"/>
                    <a:pt x="272415" y="735330"/>
                  </a:cubicBezTo>
                  <a:cubicBezTo>
                    <a:pt x="240030" y="735330"/>
                    <a:pt x="208597" y="735330"/>
                    <a:pt x="174307" y="735330"/>
                  </a:cubicBezTo>
                  <a:close/>
                  <a:moveTo>
                    <a:pt x="141922" y="1091565"/>
                  </a:moveTo>
                  <a:cubicBezTo>
                    <a:pt x="106680" y="1091565"/>
                    <a:pt x="76200" y="1091565"/>
                    <a:pt x="43815" y="1091565"/>
                  </a:cubicBezTo>
                  <a:cubicBezTo>
                    <a:pt x="43815" y="1137285"/>
                    <a:pt x="43815" y="1181100"/>
                    <a:pt x="43815" y="1223010"/>
                  </a:cubicBezTo>
                  <a:cubicBezTo>
                    <a:pt x="78105" y="1223010"/>
                    <a:pt x="109538" y="1223010"/>
                    <a:pt x="141922" y="1223010"/>
                  </a:cubicBezTo>
                  <a:cubicBezTo>
                    <a:pt x="141922" y="1178243"/>
                    <a:pt x="141922" y="1137285"/>
                    <a:pt x="141922" y="1091565"/>
                  </a:cubicBezTo>
                  <a:close/>
                  <a:moveTo>
                    <a:pt x="304800" y="1092518"/>
                  </a:moveTo>
                  <a:cubicBezTo>
                    <a:pt x="304800" y="1138237"/>
                    <a:pt x="304800" y="1181100"/>
                    <a:pt x="304800" y="1223010"/>
                  </a:cubicBezTo>
                  <a:cubicBezTo>
                    <a:pt x="340043" y="1223010"/>
                    <a:pt x="370522" y="1223010"/>
                    <a:pt x="403860" y="1223010"/>
                  </a:cubicBezTo>
                  <a:cubicBezTo>
                    <a:pt x="403860" y="1178243"/>
                    <a:pt x="403860" y="1136333"/>
                    <a:pt x="403860" y="1092518"/>
                  </a:cubicBezTo>
                  <a:cubicBezTo>
                    <a:pt x="368618" y="1092518"/>
                    <a:pt x="336232" y="1092518"/>
                    <a:pt x="304800" y="1092518"/>
                  </a:cubicBezTo>
                  <a:close/>
                  <a:moveTo>
                    <a:pt x="140970" y="736282"/>
                  </a:moveTo>
                  <a:cubicBezTo>
                    <a:pt x="104775" y="736282"/>
                    <a:pt x="73343" y="736282"/>
                    <a:pt x="43815" y="736282"/>
                  </a:cubicBezTo>
                  <a:cubicBezTo>
                    <a:pt x="43815" y="782955"/>
                    <a:pt x="43815" y="825818"/>
                    <a:pt x="43815" y="867728"/>
                  </a:cubicBezTo>
                  <a:cubicBezTo>
                    <a:pt x="78105" y="867728"/>
                    <a:pt x="109538" y="867728"/>
                    <a:pt x="140970" y="867728"/>
                  </a:cubicBezTo>
                  <a:cubicBezTo>
                    <a:pt x="140970" y="822960"/>
                    <a:pt x="140970" y="780098"/>
                    <a:pt x="140970" y="736282"/>
                  </a:cubicBezTo>
                  <a:close/>
                  <a:moveTo>
                    <a:pt x="534352" y="558165"/>
                  </a:moveTo>
                  <a:cubicBezTo>
                    <a:pt x="498157" y="558165"/>
                    <a:pt x="467677" y="558165"/>
                    <a:pt x="435293" y="558165"/>
                  </a:cubicBezTo>
                  <a:cubicBezTo>
                    <a:pt x="435293" y="602932"/>
                    <a:pt x="435293" y="644843"/>
                    <a:pt x="435293" y="687705"/>
                  </a:cubicBezTo>
                  <a:cubicBezTo>
                    <a:pt x="469582" y="687705"/>
                    <a:pt x="501968" y="687705"/>
                    <a:pt x="534352" y="687705"/>
                  </a:cubicBezTo>
                  <a:cubicBezTo>
                    <a:pt x="534352" y="643890"/>
                    <a:pt x="534352" y="602932"/>
                    <a:pt x="534352" y="558165"/>
                  </a:cubicBezTo>
                  <a:close/>
                  <a:moveTo>
                    <a:pt x="568643" y="688657"/>
                  </a:moveTo>
                  <a:cubicBezTo>
                    <a:pt x="604838" y="688657"/>
                    <a:pt x="635318" y="688657"/>
                    <a:pt x="664845" y="688657"/>
                  </a:cubicBezTo>
                  <a:cubicBezTo>
                    <a:pt x="664845" y="642937"/>
                    <a:pt x="664845" y="601980"/>
                    <a:pt x="664845" y="558165"/>
                  </a:cubicBezTo>
                  <a:cubicBezTo>
                    <a:pt x="631507" y="558165"/>
                    <a:pt x="600075" y="558165"/>
                    <a:pt x="568643" y="558165"/>
                  </a:cubicBezTo>
                  <a:cubicBezTo>
                    <a:pt x="568643" y="602932"/>
                    <a:pt x="568643" y="644843"/>
                    <a:pt x="568643" y="688657"/>
                  </a:cubicBezTo>
                  <a:close/>
                  <a:moveTo>
                    <a:pt x="173355" y="1222058"/>
                  </a:moveTo>
                  <a:cubicBezTo>
                    <a:pt x="209550" y="1222058"/>
                    <a:pt x="240982" y="1222058"/>
                    <a:pt x="273368" y="1222058"/>
                  </a:cubicBezTo>
                  <a:cubicBezTo>
                    <a:pt x="273368" y="1176337"/>
                    <a:pt x="273368" y="1135380"/>
                    <a:pt x="273368" y="1092518"/>
                  </a:cubicBezTo>
                  <a:cubicBezTo>
                    <a:pt x="239077" y="1092518"/>
                    <a:pt x="206693" y="1092518"/>
                    <a:pt x="173355" y="1092518"/>
                  </a:cubicBezTo>
                  <a:cubicBezTo>
                    <a:pt x="173355" y="1137285"/>
                    <a:pt x="173355" y="1178243"/>
                    <a:pt x="173355" y="1222058"/>
                  </a:cubicBezTo>
                  <a:close/>
                  <a:moveTo>
                    <a:pt x="401002" y="559118"/>
                  </a:moveTo>
                  <a:cubicBezTo>
                    <a:pt x="365760" y="559118"/>
                    <a:pt x="335280" y="559118"/>
                    <a:pt x="302895" y="559118"/>
                  </a:cubicBezTo>
                  <a:cubicBezTo>
                    <a:pt x="302895" y="604837"/>
                    <a:pt x="302895" y="645795"/>
                    <a:pt x="302895" y="689610"/>
                  </a:cubicBezTo>
                  <a:cubicBezTo>
                    <a:pt x="336232" y="689610"/>
                    <a:pt x="366713" y="689610"/>
                    <a:pt x="401002" y="689610"/>
                  </a:cubicBezTo>
                  <a:cubicBezTo>
                    <a:pt x="401002" y="644843"/>
                    <a:pt x="401002" y="603885"/>
                    <a:pt x="401002" y="559118"/>
                  </a:cubicBezTo>
                  <a:close/>
                  <a:moveTo>
                    <a:pt x="666750" y="1092518"/>
                  </a:moveTo>
                  <a:cubicBezTo>
                    <a:pt x="632460" y="1092518"/>
                    <a:pt x="600075" y="1092518"/>
                    <a:pt x="568643" y="1092518"/>
                  </a:cubicBezTo>
                  <a:cubicBezTo>
                    <a:pt x="568643" y="1138237"/>
                    <a:pt x="568643" y="1180148"/>
                    <a:pt x="568643" y="1223010"/>
                  </a:cubicBezTo>
                  <a:cubicBezTo>
                    <a:pt x="602932" y="1223010"/>
                    <a:pt x="633413" y="1223010"/>
                    <a:pt x="666750" y="1223010"/>
                  </a:cubicBezTo>
                  <a:cubicBezTo>
                    <a:pt x="666750" y="1179195"/>
                    <a:pt x="666750" y="1136333"/>
                    <a:pt x="666750" y="1092518"/>
                  </a:cubicBezTo>
                  <a:close/>
                  <a:moveTo>
                    <a:pt x="400050" y="1627822"/>
                  </a:moveTo>
                  <a:cubicBezTo>
                    <a:pt x="367665" y="1627822"/>
                    <a:pt x="336232" y="1627822"/>
                    <a:pt x="304800" y="1627822"/>
                  </a:cubicBezTo>
                  <a:cubicBezTo>
                    <a:pt x="304800" y="1672590"/>
                    <a:pt x="304800" y="1714500"/>
                    <a:pt x="304800" y="1755458"/>
                  </a:cubicBezTo>
                  <a:cubicBezTo>
                    <a:pt x="338138" y="1755458"/>
                    <a:pt x="367665" y="1755458"/>
                    <a:pt x="400050" y="1755458"/>
                  </a:cubicBezTo>
                  <a:cubicBezTo>
                    <a:pt x="400050" y="1711643"/>
                    <a:pt x="400050" y="1671637"/>
                    <a:pt x="400050" y="1627822"/>
                  </a:cubicBezTo>
                  <a:close/>
                  <a:moveTo>
                    <a:pt x="302895" y="1042987"/>
                  </a:moveTo>
                  <a:cubicBezTo>
                    <a:pt x="338138" y="1042987"/>
                    <a:pt x="370522" y="1042987"/>
                    <a:pt x="401955" y="1042987"/>
                  </a:cubicBezTo>
                  <a:cubicBezTo>
                    <a:pt x="401955" y="996315"/>
                    <a:pt x="401955" y="955357"/>
                    <a:pt x="401955" y="915353"/>
                  </a:cubicBezTo>
                  <a:cubicBezTo>
                    <a:pt x="367665" y="915353"/>
                    <a:pt x="336232" y="915353"/>
                    <a:pt x="302895" y="915353"/>
                  </a:cubicBezTo>
                  <a:cubicBezTo>
                    <a:pt x="302895" y="958215"/>
                    <a:pt x="302895" y="999173"/>
                    <a:pt x="302895" y="1042987"/>
                  </a:cubicBezTo>
                  <a:close/>
                  <a:moveTo>
                    <a:pt x="272415" y="1755458"/>
                  </a:moveTo>
                  <a:cubicBezTo>
                    <a:pt x="272415" y="1709737"/>
                    <a:pt x="272415" y="1669733"/>
                    <a:pt x="272415" y="1628775"/>
                  </a:cubicBezTo>
                  <a:cubicBezTo>
                    <a:pt x="239077" y="1628775"/>
                    <a:pt x="206693" y="1628775"/>
                    <a:pt x="175260" y="1628775"/>
                  </a:cubicBezTo>
                  <a:cubicBezTo>
                    <a:pt x="175260" y="1673543"/>
                    <a:pt x="175260" y="1713547"/>
                    <a:pt x="175260" y="1755458"/>
                  </a:cubicBezTo>
                  <a:cubicBezTo>
                    <a:pt x="207645" y="1755458"/>
                    <a:pt x="237172" y="1755458"/>
                    <a:pt x="272415" y="1755458"/>
                  </a:cubicBezTo>
                  <a:close/>
                  <a:moveTo>
                    <a:pt x="437197" y="1625918"/>
                  </a:moveTo>
                  <a:cubicBezTo>
                    <a:pt x="437197" y="1672590"/>
                    <a:pt x="437197" y="1713547"/>
                    <a:pt x="437197" y="1754505"/>
                  </a:cubicBezTo>
                  <a:cubicBezTo>
                    <a:pt x="471488" y="1754505"/>
                    <a:pt x="501968" y="1754505"/>
                    <a:pt x="532447" y="1754505"/>
                  </a:cubicBezTo>
                  <a:cubicBezTo>
                    <a:pt x="532447" y="1709737"/>
                    <a:pt x="532447" y="1667828"/>
                    <a:pt x="532447" y="1625918"/>
                  </a:cubicBezTo>
                  <a:cubicBezTo>
                    <a:pt x="499110" y="1625918"/>
                    <a:pt x="469582" y="1625918"/>
                    <a:pt x="437197" y="1625918"/>
                  </a:cubicBezTo>
                  <a:close/>
                  <a:moveTo>
                    <a:pt x="569595" y="1756410"/>
                  </a:moveTo>
                  <a:cubicBezTo>
                    <a:pt x="604838" y="1756410"/>
                    <a:pt x="634365" y="1756410"/>
                    <a:pt x="665797" y="1756410"/>
                  </a:cubicBezTo>
                  <a:cubicBezTo>
                    <a:pt x="665797" y="1712595"/>
                    <a:pt x="665797" y="1670685"/>
                    <a:pt x="665797" y="1627822"/>
                  </a:cubicBezTo>
                  <a:cubicBezTo>
                    <a:pt x="632460" y="1627822"/>
                    <a:pt x="601027" y="1627822"/>
                    <a:pt x="569595" y="1627822"/>
                  </a:cubicBezTo>
                  <a:cubicBezTo>
                    <a:pt x="569595" y="1670685"/>
                    <a:pt x="569595" y="1711643"/>
                    <a:pt x="569595" y="1756410"/>
                  </a:cubicBezTo>
                  <a:close/>
                  <a:moveTo>
                    <a:pt x="302895" y="1575435"/>
                  </a:moveTo>
                  <a:cubicBezTo>
                    <a:pt x="339090" y="1575435"/>
                    <a:pt x="369570" y="1575435"/>
                    <a:pt x="401002" y="1575435"/>
                  </a:cubicBezTo>
                  <a:cubicBezTo>
                    <a:pt x="401002" y="1530668"/>
                    <a:pt x="401002" y="1490662"/>
                    <a:pt x="401002" y="1448753"/>
                  </a:cubicBezTo>
                  <a:cubicBezTo>
                    <a:pt x="366713" y="1448753"/>
                    <a:pt x="336232" y="1448753"/>
                    <a:pt x="302895" y="1448753"/>
                  </a:cubicBezTo>
                  <a:cubicBezTo>
                    <a:pt x="302895" y="1492568"/>
                    <a:pt x="302895" y="1532572"/>
                    <a:pt x="302895" y="1575435"/>
                  </a:cubicBezTo>
                  <a:close/>
                  <a:moveTo>
                    <a:pt x="272415" y="1576387"/>
                  </a:moveTo>
                  <a:cubicBezTo>
                    <a:pt x="272415" y="1531620"/>
                    <a:pt x="272415" y="1490662"/>
                    <a:pt x="272415" y="1448753"/>
                  </a:cubicBezTo>
                  <a:cubicBezTo>
                    <a:pt x="238125" y="1448753"/>
                    <a:pt x="207645" y="1448753"/>
                    <a:pt x="175260" y="1448753"/>
                  </a:cubicBezTo>
                  <a:cubicBezTo>
                    <a:pt x="175260" y="1492568"/>
                    <a:pt x="175260" y="1534478"/>
                    <a:pt x="175260" y="1576387"/>
                  </a:cubicBezTo>
                  <a:cubicBezTo>
                    <a:pt x="208597" y="1576387"/>
                    <a:pt x="239077" y="1576387"/>
                    <a:pt x="272415" y="1576387"/>
                  </a:cubicBezTo>
                  <a:close/>
                  <a:moveTo>
                    <a:pt x="140018" y="1577340"/>
                  </a:moveTo>
                  <a:cubicBezTo>
                    <a:pt x="140018" y="1530668"/>
                    <a:pt x="140018" y="1489710"/>
                    <a:pt x="140018" y="1449705"/>
                  </a:cubicBezTo>
                  <a:cubicBezTo>
                    <a:pt x="105727" y="1449705"/>
                    <a:pt x="75247" y="1449705"/>
                    <a:pt x="43815" y="1449705"/>
                  </a:cubicBezTo>
                  <a:cubicBezTo>
                    <a:pt x="43815" y="1494472"/>
                    <a:pt x="43815" y="1536383"/>
                    <a:pt x="43815" y="1577340"/>
                  </a:cubicBezTo>
                  <a:cubicBezTo>
                    <a:pt x="76200" y="1577340"/>
                    <a:pt x="105727" y="1577340"/>
                    <a:pt x="140018" y="1577340"/>
                  </a:cubicBezTo>
                  <a:close/>
                  <a:moveTo>
                    <a:pt x="663893" y="508635"/>
                  </a:moveTo>
                  <a:cubicBezTo>
                    <a:pt x="663893" y="467678"/>
                    <a:pt x="663893" y="424815"/>
                    <a:pt x="663893" y="381953"/>
                  </a:cubicBezTo>
                  <a:cubicBezTo>
                    <a:pt x="630555" y="381953"/>
                    <a:pt x="601027" y="381953"/>
                    <a:pt x="568643" y="381953"/>
                  </a:cubicBezTo>
                  <a:cubicBezTo>
                    <a:pt x="568643" y="424815"/>
                    <a:pt x="568643" y="464820"/>
                    <a:pt x="568643" y="508635"/>
                  </a:cubicBezTo>
                  <a:cubicBezTo>
                    <a:pt x="601027" y="508635"/>
                    <a:pt x="630555" y="508635"/>
                    <a:pt x="663893" y="508635"/>
                  </a:cubicBezTo>
                  <a:close/>
                  <a:moveTo>
                    <a:pt x="273368" y="915353"/>
                  </a:moveTo>
                  <a:cubicBezTo>
                    <a:pt x="239077" y="915353"/>
                    <a:pt x="207645" y="915353"/>
                    <a:pt x="174307" y="915353"/>
                  </a:cubicBezTo>
                  <a:cubicBezTo>
                    <a:pt x="174307" y="960120"/>
                    <a:pt x="174307" y="1002030"/>
                    <a:pt x="174307" y="1042987"/>
                  </a:cubicBezTo>
                  <a:cubicBezTo>
                    <a:pt x="209550" y="1042987"/>
                    <a:pt x="240982" y="1042987"/>
                    <a:pt x="273368" y="1042987"/>
                  </a:cubicBezTo>
                  <a:cubicBezTo>
                    <a:pt x="273368" y="998220"/>
                    <a:pt x="273368" y="958215"/>
                    <a:pt x="273368" y="915353"/>
                  </a:cubicBezTo>
                  <a:close/>
                  <a:moveTo>
                    <a:pt x="533400" y="1045845"/>
                  </a:moveTo>
                  <a:cubicBezTo>
                    <a:pt x="533400" y="999173"/>
                    <a:pt x="533400" y="957262"/>
                    <a:pt x="533400" y="915353"/>
                  </a:cubicBezTo>
                  <a:cubicBezTo>
                    <a:pt x="498157" y="915353"/>
                    <a:pt x="466725" y="915353"/>
                    <a:pt x="436245" y="915353"/>
                  </a:cubicBezTo>
                  <a:cubicBezTo>
                    <a:pt x="436245" y="961073"/>
                    <a:pt x="436245" y="1002030"/>
                    <a:pt x="436245" y="1045845"/>
                  </a:cubicBezTo>
                  <a:cubicBezTo>
                    <a:pt x="469582" y="1045845"/>
                    <a:pt x="499110" y="1045845"/>
                    <a:pt x="533400" y="1045845"/>
                  </a:cubicBezTo>
                  <a:close/>
                  <a:moveTo>
                    <a:pt x="665797" y="1044893"/>
                  </a:moveTo>
                  <a:cubicBezTo>
                    <a:pt x="665797" y="1000125"/>
                    <a:pt x="665797" y="958215"/>
                    <a:pt x="665797" y="916305"/>
                  </a:cubicBezTo>
                  <a:cubicBezTo>
                    <a:pt x="631507" y="916305"/>
                    <a:pt x="599122" y="916305"/>
                    <a:pt x="568643" y="916305"/>
                  </a:cubicBezTo>
                  <a:cubicBezTo>
                    <a:pt x="568643" y="961073"/>
                    <a:pt x="568643" y="1002030"/>
                    <a:pt x="568643" y="1044893"/>
                  </a:cubicBezTo>
                  <a:cubicBezTo>
                    <a:pt x="601980" y="1044893"/>
                    <a:pt x="633413" y="1044893"/>
                    <a:pt x="665797" y="1044893"/>
                  </a:cubicBezTo>
                  <a:close/>
                  <a:moveTo>
                    <a:pt x="44768" y="381000"/>
                  </a:moveTo>
                  <a:cubicBezTo>
                    <a:pt x="44768" y="428625"/>
                    <a:pt x="44768" y="470535"/>
                    <a:pt x="44768" y="514350"/>
                  </a:cubicBezTo>
                  <a:cubicBezTo>
                    <a:pt x="80010" y="512445"/>
                    <a:pt x="110490" y="511493"/>
                    <a:pt x="139065" y="509587"/>
                  </a:cubicBezTo>
                  <a:cubicBezTo>
                    <a:pt x="139065" y="462915"/>
                    <a:pt x="139065" y="422910"/>
                    <a:pt x="139065" y="381000"/>
                  </a:cubicBezTo>
                  <a:cubicBezTo>
                    <a:pt x="105727" y="381000"/>
                    <a:pt x="76200" y="381000"/>
                    <a:pt x="44768" y="381000"/>
                  </a:cubicBezTo>
                  <a:close/>
                  <a:moveTo>
                    <a:pt x="272415" y="510540"/>
                  </a:moveTo>
                  <a:cubicBezTo>
                    <a:pt x="272415" y="464820"/>
                    <a:pt x="272415" y="424815"/>
                    <a:pt x="272415" y="381953"/>
                  </a:cubicBezTo>
                  <a:cubicBezTo>
                    <a:pt x="239077" y="381953"/>
                    <a:pt x="208597" y="381953"/>
                    <a:pt x="175260" y="381953"/>
                  </a:cubicBezTo>
                  <a:cubicBezTo>
                    <a:pt x="175260" y="425768"/>
                    <a:pt x="175260" y="467678"/>
                    <a:pt x="175260" y="510540"/>
                  </a:cubicBezTo>
                  <a:cubicBezTo>
                    <a:pt x="208597" y="510540"/>
                    <a:pt x="238125" y="510540"/>
                    <a:pt x="272415" y="510540"/>
                  </a:cubicBezTo>
                  <a:close/>
                  <a:moveTo>
                    <a:pt x="303847" y="508635"/>
                  </a:moveTo>
                  <a:cubicBezTo>
                    <a:pt x="338138" y="508635"/>
                    <a:pt x="368618" y="508635"/>
                    <a:pt x="399097" y="508635"/>
                  </a:cubicBezTo>
                  <a:cubicBezTo>
                    <a:pt x="399097" y="463868"/>
                    <a:pt x="399097" y="422910"/>
                    <a:pt x="399097" y="381953"/>
                  </a:cubicBezTo>
                  <a:cubicBezTo>
                    <a:pt x="364807" y="381953"/>
                    <a:pt x="335280" y="381953"/>
                    <a:pt x="303847" y="381953"/>
                  </a:cubicBezTo>
                  <a:cubicBezTo>
                    <a:pt x="303847" y="424815"/>
                    <a:pt x="303847" y="464820"/>
                    <a:pt x="303847" y="508635"/>
                  </a:cubicBezTo>
                  <a:close/>
                  <a:moveTo>
                    <a:pt x="533400" y="383857"/>
                  </a:moveTo>
                  <a:cubicBezTo>
                    <a:pt x="497205" y="383857"/>
                    <a:pt x="466725" y="383857"/>
                    <a:pt x="436245" y="383857"/>
                  </a:cubicBezTo>
                  <a:cubicBezTo>
                    <a:pt x="436245" y="428625"/>
                    <a:pt x="436245" y="468630"/>
                    <a:pt x="436245" y="509587"/>
                  </a:cubicBezTo>
                  <a:cubicBezTo>
                    <a:pt x="470535" y="509587"/>
                    <a:pt x="501015" y="509587"/>
                    <a:pt x="533400" y="509587"/>
                  </a:cubicBezTo>
                  <a:cubicBezTo>
                    <a:pt x="533400" y="465773"/>
                    <a:pt x="533400" y="424815"/>
                    <a:pt x="533400" y="383857"/>
                  </a:cubicBezTo>
                  <a:close/>
                  <a:moveTo>
                    <a:pt x="241935" y="89535"/>
                  </a:moveTo>
                  <a:cubicBezTo>
                    <a:pt x="320040" y="89535"/>
                    <a:pt x="393382" y="89535"/>
                    <a:pt x="465772" y="89535"/>
                  </a:cubicBezTo>
                  <a:cubicBezTo>
                    <a:pt x="465772" y="70485"/>
                    <a:pt x="465772" y="55245"/>
                    <a:pt x="465772" y="38100"/>
                  </a:cubicBezTo>
                  <a:cubicBezTo>
                    <a:pt x="390525" y="38100"/>
                    <a:pt x="317182" y="38100"/>
                    <a:pt x="241935" y="38100"/>
                  </a:cubicBezTo>
                  <a:cubicBezTo>
                    <a:pt x="241935" y="57150"/>
                    <a:pt x="241935" y="72390"/>
                    <a:pt x="241935" y="89535"/>
                  </a:cubicBezTo>
                  <a:close/>
                  <a:moveTo>
                    <a:pt x="41910" y="88582"/>
                  </a:moveTo>
                  <a:cubicBezTo>
                    <a:pt x="100013" y="88582"/>
                    <a:pt x="152400" y="88582"/>
                    <a:pt x="208597" y="88582"/>
                  </a:cubicBezTo>
                  <a:cubicBezTo>
                    <a:pt x="207645" y="69532"/>
                    <a:pt x="206693" y="54293"/>
                    <a:pt x="205740" y="39052"/>
                  </a:cubicBezTo>
                  <a:cubicBezTo>
                    <a:pt x="149543" y="39052"/>
                    <a:pt x="96202" y="39052"/>
                    <a:pt x="41910" y="39052"/>
                  </a:cubicBezTo>
                  <a:cubicBezTo>
                    <a:pt x="41910" y="57150"/>
                    <a:pt x="41910" y="72390"/>
                    <a:pt x="41910" y="88582"/>
                  </a:cubicBezTo>
                  <a:close/>
                  <a:moveTo>
                    <a:pt x="664845" y="92393"/>
                  </a:moveTo>
                  <a:cubicBezTo>
                    <a:pt x="664845" y="71437"/>
                    <a:pt x="664845" y="55245"/>
                    <a:pt x="664845" y="38100"/>
                  </a:cubicBezTo>
                  <a:cubicBezTo>
                    <a:pt x="608647" y="38100"/>
                    <a:pt x="555307" y="38100"/>
                    <a:pt x="501968" y="38100"/>
                  </a:cubicBezTo>
                  <a:cubicBezTo>
                    <a:pt x="501968" y="58102"/>
                    <a:pt x="501968" y="74295"/>
                    <a:pt x="501968" y="92393"/>
                  </a:cubicBezTo>
                  <a:cubicBezTo>
                    <a:pt x="558165" y="92393"/>
                    <a:pt x="609600" y="92393"/>
                    <a:pt x="664845" y="92393"/>
                  </a:cubicBezTo>
                  <a:close/>
                  <a:moveTo>
                    <a:pt x="42863" y="1757362"/>
                  </a:moveTo>
                  <a:cubicBezTo>
                    <a:pt x="141922" y="1756410"/>
                    <a:pt x="101918" y="1756410"/>
                    <a:pt x="139065" y="1757362"/>
                  </a:cubicBezTo>
                  <a:cubicBezTo>
                    <a:pt x="139065" y="1746885"/>
                    <a:pt x="140018" y="1640205"/>
                    <a:pt x="139065" y="1626870"/>
                  </a:cubicBezTo>
                  <a:cubicBezTo>
                    <a:pt x="105727" y="1626870"/>
                    <a:pt x="75247" y="1626870"/>
                    <a:pt x="41910" y="1626870"/>
                  </a:cubicBezTo>
                  <a:cubicBezTo>
                    <a:pt x="42863" y="1670685"/>
                    <a:pt x="42863" y="1712595"/>
                    <a:pt x="42863" y="1757362"/>
                  </a:cubicBezTo>
                  <a:close/>
                  <a:moveTo>
                    <a:pt x="665797" y="1804035"/>
                  </a:moveTo>
                  <a:cubicBezTo>
                    <a:pt x="631507" y="1804035"/>
                    <a:pt x="600075" y="1804035"/>
                    <a:pt x="569595" y="1804035"/>
                  </a:cubicBezTo>
                  <a:cubicBezTo>
                    <a:pt x="568643" y="1849755"/>
                    <a:pt x="565785" y="1894522"/>
                    <a:pt x="568643" y="1929765"/>
                  </a:cubicBezTo>
                  <a:cubicBezTo>
                    <a:pt x="583882" y="1931670"/>
                    <a:pt x="660082" y="1929765"/>
                    <a:pt x="664845" y="1929765"/>
                  </a:cubicBezTo>
                  <a:cubicBezTo>
                    <a:pt x="664845" y="1887855"/>
                    <a:pt x="665797" y="1849755"/>
                    <a:pt x="665797" y="1804035"/>
                  </a:cubicBezTo>
                  <a:close/>
                  <a:moveTo>
                    <a:pt x="44768" y="1804035"/>
                  </a:moveTo>
                  <a:cubicBezTo>
                    <a:pt x="44768" y="1850708"/>
                    <a:pt x="44768" y="1887855"/>
                    <a:pt x="44768" y="1929765"/>
                  </a:cubicBezTo>
                  <a:cubicBezTo>
                    <a:pt x="48577" y="1929765"/>
                    <a:pt x="135255" y="1930718"/>
                    <a:pt x="139065" y="1930718"/>
                  </a:cubicBezTo>
                  <a:cubicBezTo>
                    <a:pt x="140970" y="1900237"/>
                    <a:pt x="139065" y="1842135"/>
                    <a:pt x="140970" y="1804035"/>
                  </a:cubicBezTo>
                  <a:cubicBezTo>
                    <a:pt x="107632" y="1804035"/>
                    <a:pt x="77152" y="1804035"/>
                    <a:pt x="44768" y="1804035"/>
                  </a:cubicBezTo>
                  <a:close/>
                  <a:moveTo>
                    <a:pt x="436245" y="1803083"/>
                  </a:moveTo>
                  <a:lnTo>
                    <a:pt x="436245" y="1930718"/>
                  </a:lnTo>
                  <a:cubicBezTo>
                    <a:pt x="458152" y="1930718"/>
                    <a:pt x="529590" y="1930718"/>
                    <a:pt x="532447" y="1929765"/>
                  </a:cubicBezTo>
                  <a:cubicBezTo>
                    <a:pt x="532447" y="1887855"/>
                    <a:pt x="532447" y="1845945"/>
                    <a:pt x="532447" y="1803083"/>
                  </a:cubicBezTo>
                  <a:lnTo>
                    <a:pt x="436245" y="1803083"/>
                  </a:lnTo>
                  <a:close/>
                  <a:moveTo>
                    <a:pt x="176213" y="1803083"/>
                  </a:moveTo>
                  <a:cubicBezTo>
                    <a:pt x="176213" y="1847850"/>
                    <a:pt x="176213" y="1889760"/>
                    <a:pt x="176213" y="1931670"/>
                  </a:cubicBezTo>
                  <a:cubicBezTo>
                    <a:pt x="203835" y="1931670"/>
                    <a:pt x="243840" y="1931670"/>
                    <a:pt x="272415" y="1931670"/>
                  </a:cubicBezTo>
                  <a:cubicBezTo>
                    <a:pt x="272415" y="1897380"/>
                    <a:pt x="272415" y="1839278"/>
                    <a:pt x="272415" y="1804035"/>
                  </a:cubicBezTo>
                  <a:cubicBezTo>
                    <a:pt x="240030" y="1803083"/>
                    <a:pt x="210502" y="1803083"/>
                    <a:pt x="176213" y="1803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257">
              <a:extLst>
                <a:ext uri="{FF2B5EF4-FFF2-40B4-BE49-F238E27FC236}">
                  <a16:creationId xmlns:a16="http://schemas.microsoft.com/office/drawing/2014/main" id="{51B0AA61-4476-4D23-A28B-997CF7051D26}"/>
                </a:ext>
              </a:extLst>
            </p:cNvPr>
            <p:cNvSpPr/>
            <p:nvPr/>
          </p:nvSpPr>
          <p:spPr>
            <a:xfrm>
              <a:off x="7241857" y="2563177"/>
              <a:ext cx="657225" cy="171450"/>
            </a:xfrm>
            <a:custGeom>
              <a:avLst/>
              <a:gdLst>
                <a:gd name="connsiteX0" fmla="*/ 660082 w 657225"/>
                <a:gd name="connsiteY0" fmla="*/ 176213 h 171450"/>
                <a:gd name="connsiteX1" fmla="*/ 0 w 657225"/>
                <a:gd name="connsiteY1" fmla="*/ 176213 h 171450"/>
                <a:gd name="connsiteX2" fmla="*/ 0 w 657225"/>
                <a:gd name="connsiteY2" fmla="*/ 0 h 171450"/>
                <a:gd name="connsiteX3" fmla="*/ 660082 w 657225"/>
                <a:gd name="connsiteY3" fmla="*/ 0 h 171450"/>
                <a:gd name="connsiteX4" fmla="*/ 660082 w 657225"/>
                <a:gd name="connsiteY4" fmla="*/ 176213 h 171450"/>
                <a:gd name="connsiteX5" fmla="*/ 369570 w 657225"/>
                <a:gd name="connsiteY5" fmla="*/ 137160 h 171450"/>
                <a:gd name="connsiteX6" fmla="*/ 369570 w 657225"/>
                <a:gd name="connsiteY6" fmla="*/ 38100 h 171450"/>
                <a:gd name="connsiteX7" fmla="*/ 287655 w 657225"/>
                <a:gd name="connsiteY7" fmla="*/ 38100 h 171450"/>
                <a:gd name="connsiteX8" fmla="*/ 287655 w 657225"/>
                <a:gd name="connsiteY8" fmla="*/ 137160 h 171450"/>
                <a:gd name="connsiteX9" fmla="*/ 369570 w 657225"/>
                <a:gd name="connsiteY9" fmla="*/ 137160 h 171450"/>
                <a:gd name="connsiteX10" fmla="*/ 419100 w 657225"/>
                <a:gd name="connsiteY10" fmla="*/ 38100 h 171450"/>
                <a:gd name="connsiteX11" fmla="*/ 419100 w 657225"/>
                <a:gd name="connsiteY11" fmla="*/ 138113 h 171450"/>
                <a:gd name="connsiteX12" fmla="*/ 497205 w 657225"/>
                <a:gd name="connsiteY12" fmla="*/ 138113 h 171450"/>
                <a:gd name="connsiteX13" fmla="*/ 497205 w 657225"/>
                <a:gd name="connsiteY13" fmla="*/ 38100 h 171450"/>
                <a:gd name="connsiteX14" fmla="*/ 419100 w 657225"/>
                <a:gd name="connsiteY14" fmla="*/ 38100 h 171450"/>
                <a:gd name="connsiteX15" fmla="*/ 37148 w 657225"/>
                <a:gd name="connsiteY15" fmla="*/ 136208 h 171450"/>
                <a:gd name="connsiteX16" fmla="*/ 116205 w 657225"/>
                <a:gd name="connsiteY16" fmla="*/ 136208 h 171450"/>
                <a:gd name="connsiteX17" fmla="*/ 116205 w 657225"/>
                <a:gd name="connsiteY17" fmla="*/ 38100 h 171450"/>
                <a:gd name="connsiteX18" fmla="*/ 37148 w 657225"/>
                <a:gd name="connsiteY18" fmla="*/ 38100 h 171450"/>
                <a:gd name="connsiteX19" fmla="*/ 37148 w 657225"/>
                <a:gd name="connsiteY19" fmla="*/ 136208 h 171450"/>
                <a:gd name="connsiteX20" fmla="*/ 240982 w 657225"/>
                <a:gd name="connsiteY20" fmla="*/ 137160 h 171450"/>
                <a:gd name="connsiteX21" fmla="*/ 240982 w 657225"/>
                <a:gd name="connsiteY21" fmla="*/ 37148 h 171450"/>
                <a:gd name="connsiteX22" fmla="*/ 162878 w 657225"/>
                <a:gd name="connsiteY22" fmla="*/ 37148 h 171450"/>
                <a:gd name="connsiteX23" fmla="*/ 162878 w 657225"/>
                <a:gd name="connsiteY23" fmla="*/ 137160 h 171450"/>
                <a:gd name="connsiteX24" fmla="*/ 240982 w 657225"/>
                <a:gd name="connsiteY24" fmla="*/ 137160 h 171450"/>
                <a:gd name="connsiteX25" fmla="*/ 621982 w 657225"/>
                <a:gd name="connsiteY25" fmla="*/ 39052 h 171450"/>
                <a:gd name="connsiteX26" fmla="*/ 542925 w 657225"/>
                <a:gd name="connsiteY26" fmla="*/ 39052 h 171450"/>
                <a:gd name="connsiteX27" fmla="*/ 542925 w 657225"/>
                <a:gd name="connsiteY27" fmla="*/ 136208 h 171450"/>
                <a:gd name="connsiteX28" fmla="*/ 621982 w 657225"/>
                <a:gd name="connsiteY28" fmla="*/ 136208 h 171450"/>
                <a:gd name="connsiteX29" fmla="*/ 621982 w 657225"/>
                <a:gd name="connsiteY29" fmla="*/ 390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7225" h="171450">
                  <a:moveTo>
                    <a:pt x="660082" y="176213"/>
                  </a:moveTo>
                  <a:cubicBezTo>
                    <a:pt x="440055" y="176213"/>
                    <a:pt x="221932" y="176213"/>
                    <a:pt x="0" y="176213"/>
                  </a:cubicBezTo>
                  <a:cubicBezTo>
                    <a:pt x="0" y="119063"/>
                    <a:pt x="0" y="60960"/>
                    <a:pt x="0" y="0"/>
                  </a:cubicBezTo>
                  <a:cubicBezTo>
                    <a:pt x="217170" y="0"/>
                    <a:pt x="437198" y="0"/>
                    <a:pt x="660082" y="0"/>
                  </a:cubicBezTo>
                  <a:cubicBezTo>
                    <a:pt x="660082" y="55245"/>
                    <a:pt x="660082" y="113348"/>
                    <a:pt x="660082" y="176213"/>
                  </a:cubicBezTo>
                  <a:close/>
                  <a:moveTo>
                    <a:pt x="369570" y="137160"/>
                  </a:moveTo>
                  <a:cubicBezTo>
                    <a:pt x="369570" y="101918"/>
                    <a:pt x="369570" y="69533"/>
                    <a:pt x="369570" y="38100"/>
                  </a:cubicBezTo>
                  <a:cubicBezTo>
                    <a:pt x="340043" y="38100"/>
                    <a:pt x="314325" y="38100"/>
                    <a:pt x="287655" y="38100"/>
                  </a:cubicBezTo>
                  <a:cubicBezTo>
                    <a:pt x="287655" y="72390"/>
                    <a:pt x="287655" y="102870"/>
                    <a:pt x="287655" y="137160"/>
                  </a:cubicBezTo>
                  <a:cubicBezTo>
                    <a:pt x="315278" y="137160"/>
                    <a:pt x="340043" y="137160"/>
                    <a:pt x="369570" y="137160"/>
                  </a:cubicBezTo>
                  <a:close/>
                  <a:moveTo>
                    <a:pt x="419100" y="38100"/>
                  </a:moveTo>
                  <a:cubicBezTo>
                    <a:pt x="419100" y="72390"/>
                    <a:pt x="419100" y="104775"/>
                    <a:pt x="419100" y="138113"/>
                  </a:cubicBezTo>
                  <a:cubicBezTo>
                    <a:pt x="446723" y="138113"/>
                    <a:pt x="471488" y="138113"/>
                    <a:pt x="497205" y="138113"/>
                  </a:cubicBezTo>
                  <a:cubicBezTo>
                    <a:pt x="497205" y="103823"/>
                    <a:pt x="497205" y="71438"/>
                    <a:pt x="497205" y="38100"/>
                  </a:cubicBezTo>
                  <a:cubicBezTo>
                    <a:pt x="469582" y="38100"/>
                    <a:pt x="444818" y="38100"/>
                    <a:pt x="419100" y="38100"/>
                  </a:cubicBezTo>
                  <a:close/>
                  <a:moveTo>
                    <a:pt x="37148" y="136208"/>
                  </a:moveTo>
                  <a:cubicBezTo>
                    <a:pt x="65723" y="136208"/>
                    <a:pt x="91440" y="136208"/>
                    <a:pt x="116205" y="136208"/>
                  </a:cubicBezTo>
                  <a:cubicBezTo>
                    <a:pt x="116205" y="100965"/>
                    <a:pt x="116205" y="70485"/>
                    <a:pt x="116205" y="38100"/>
                  </a:cubicBezTo>
                  <a:cubicBezTo>
                    <a:pt x="88582" y="38100"/>
                    <a:pt x="62865" y="38100"/>
                    <a:pt x="37148" y="38100"/>
                  </a:cubicBezTo>
                  <a:cubicBezTo>
                    <a:pt x="37148" y="73343"/>
                    <a:pt x="37148" y="103823"/>
                    <a:pt x="37148" y="136208"/>
                  </a:cubicBezTo>
                  <a:close/>
                  <a:moveTo>
                    <a:pt x="240982" y="137160"/>
                  </a:moveTo>
                  <a:cubicBezTo>
                    <a:pt x="240982" y="102870"/>
                    <a:pt x="240982" y="70485"/>
                    <a:pt x="240982" y="37148"/>
                  </a:cubicBezTo>
                  <a:cubicBezTo>
                    <a:pt x="213360" y="37148"/>
                    <a:pt x="188595" y="37148"/>
                    <a:pt x="162878" y="37148"/>
                  </a:cubicBezTo>
                  <a:cubicBezTo>
                    <a:pt x="162878" y="71438"/>
                    <a:pt x="162878" y="103823"/>
                    <a:pt x="162878" y="137160"/>
                  </a:cubicBezTo>
                  <a:cubicBezTo>
                    <a:pt x="190500" y="137160"/>
                    <a:pt x="214313" y="137160"/>
                    <a:pt x="240982" y="137160"/>
                  </a:cubicBezTo>
                  <a:close/>
                  <a:moveTo>
                    <a:pt x="621982" y="39052"/>
                  </a:moveTo>
                  <a:cubicBezTo>
                    <a:pt x="594360" y="39052"/>
                    <a:pt x="568643" y="39052"/>
                    <a:pt x="542925" y="39052"/>
                  </a:cubicBezTo>
                  <a:cubicBezTo>
                    <a:pt x="542925" y="73343"/>
                    <a:pt x="542925" y="103823"/>
                    <a:pt x="542925" y="136208"/>
                  </a:cubicBezTo>
                  <a:cubicBezTo>
                    <a:pt x="570548" y="136208"/>
                    <a:pt x="596265" y="136208"/>
                    <a:pt x="621982" y="136208"/>
                  </a:cubicBezTo>
                  <a:cubicBezTo>
                    <a:pt x="621982" y="101918"/>
                    <a:pt x="621982" y="70485"/>
                    <a:pt x="621982" y="39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258">
              <a:extLst>
                <a:ext uri="{FF2B5EF4-FFF2-40B4-BE49-F238E27FC236}">
                  <a16:creationId xmlns:a16="http://schemas.microsoft.com/office/drawing/2014/main" id="{9C72AE2B-935B-4913-BABD-F2E7EDA40239}"/>
                </a:ext>
              </a:extLst>
            </p:cNvPr>
            <p:cNvSpPr/>
            <p:nvPr/>
          </p:nvSpPr>
          <p:spPr>
            <a:xfrm>
              <a:off x="7268375" y="2168552"/>
              <a:ext cx="285750" cy="371475"/>
            </a:xfrm>
            <a:custGeom>
              <a:avLst/>
              <a:gdLst>
                <a:gd name="connsiteX0" fmla="*/ 289712 w 285750"/>
                <a:gd name="connsiteY0" fmla="*/ 372718 h 371475"/>
                <a:gd name="connsiteX1" fmla="*/ 2057 w 285750"/>
                <a:gd name="connsiteY1" fmla="*/ 372718 h 371475"/>
                <a:gd name="connsiteX2" fmla="*/ 3962 w 285750"/>
                <a:gd name="connsiteY2" fmla="*/ 121258 h 371475"/>
                <a:gd name="connsiteX3" fmla="*/ 172555 w 285750"/>
                <a:gd name="connsiteY3" fmla="*/ 1243 h 371475"/>
                <a:gd name="connsiteX4" fmla="*/ 293523 w 285750"/>
                <a:gd name="connsiteY4" fmla="*/ 146023 h 371475"/>
                <a:gd name="connsiteX5" fmla="*/ 292570 w 285750"/>
                <a:gd name="connsiteY5" fmla="*/ 359383 h 371475"/>
                <a:gd name="connsiteX6" fmla="*/ 289712 w 285750"/>
                <a:gd name="connsiteY6" fmla="*/ 372718 h 371475"/>
                <a:gd name="connsiteX7" fmla="*/ 164935 w 285750"/>
                <a:gd name="connsiteY7" fmla="*/ 174598 h 371475"/>
                <a:gd name="connsiteX8" fmla="*/ 164935 w 285750"/>
                <a:gd name="connsiteY8" fmla="*/ 333665 h 371475"/>
                <a:gd name="connsiteX9" fmla="*/ 252565 w 285750"/>
                <a:gd name="connsiteY9" fmla="*/ 333665 h 371475"/>
                <a:gd name="connsiteX10" fmla="*/ 252565 w 285750"/>
                <a:gd name="connsiteY10" fmla="*/ 174598 h 371475"/>
                <a:gd name="connsiteX11" fmla="*/ 164935 w 285750"/>
                <a:gd name="connsiteY11" fmla="*/ 174598 h 371475"/>
                <a:gd name="connsiteX12" fmla="*/ 42062 w 285750"/>
                <a:gd name="connsiteY12" fmla="*/ 175550 h 371475"/>
                <a:gd name="connsiteX13" fmla="*/ 42062 w 285750"/>
                <a:gd name="connsiteY13" fmla="*/ 334618 h 371475"/>
                <a:gd name="connsiteX14" fmla="*/ 128740 w 285750"/>
                <a:gd name="connsiteY14" fmla="*/ 334618 h 371475"/>
                <a:gd name="connsiteX15" fmla="*/ 128740 w 285750"/>
                <a:gd name="connsiteY15" fmla="*/ 175550 h 371475"/>
                <a:gd name="connsiteX16" fmla="*/ 42062 w 285750"/>
                <a:gd name="connsiteY16" fmla="*/ 175550 h 371475"/>
                <a:gd name="connsiteX17" fmla="*/ 108737 w 285750"/>
                <a:gd name="connsiteY17" fmla="*/ 46010 h 371475"/>
                <a:gd name="connsiteX18" fmla="*/ 101118 w 285750"/>
                <a:gd name="connsiteY18" fmla="*/ 64108 h 371475"/>
                <a:gd name="connsiteX19" fmla="*/ 151600 w 285750"/>
                <a:gd name="connsiteY19" fmla="*/ 91730 h 371475"/>
                <a:gd name="connsiteX20" fmla="*/ 195415 w 285750"/>
                <a:gd name="connsiteY20" fmla="*/ 58393 h 371475"/>
                <a:gd name="connsiteX21" fmla="*/ 188748 w 285750"/>
                <a:gd name="connsiteY21" fmla="*/ 46963 h 371475"/>
                <a:gd name="connsiteX22" fmla="*/ 108737 w 285750"/>
                <a:gd name="connsiteY22" fmla="*/ 46010 h 371475"/>
                <a:gd name="connsiteX23" fmla="*/ 83973 w 285750"/>
                <a:gd name="connsiteY23" fmla="*/ 69823 h 371475"/>
                <a:gd name="connsiteX24" fmla="*/ 65875 w 285750"/>
                <a:gd name="connsiteY24" fmla="*/ 70775 h 371475"/>
                <a:gd name="connsiteX25" fmla="*/ 38252 w 285750"/>
                <a:gd name="connsiteY25" fmla="*/ 135545 h 371475"/>
                <a:gd name="connsiteX26" fmla="*/ 46825 w 285750"/>
                <a:gd name="connsiteY26" fmla="*/ 145070 h 371475"/>
                <a:gd name="connsiteX27" fmla="*/ 92545 w 285750"/>
                <a:gd name="connsiteY27" fmla="*/ 127925 h 371475"/>
                <a:gd name="connsiteX28" fmla="*/ 83973 w 285750"/>
                <a:gd name="connsiteY28" fmla="*/ 69823 h 371475"/>
                <a:gd name="connsiteX29" fmla="*/ 251612 w 285750"/>
                <a:gd name="connsiteY29" fmla="*/ 144118 h 371475"/>
                <a:gd name="connsiteX30" fmla="*/ 260185 w 285750"/>
                <a:gd name="connsiteY30" fmla="*/ 133640 h 371475"/>
                <a:gd name="connsiteX31" fmla="*/ 227800 w 285750"/>
                <a:gd name="connsiteY31" fmla="*/ 69823 h 371475"/>
                <a:gd name="connsiteX32" fmla="*/ 211607 w 285750"/>
                <a:gd name="connsiteY32" fmla="*/ 71728 h 371475"/>
                <a:gd name="connsiteX33" fmla="*/ 204940 w 285750"/>
                <a:gd name="connsiteY33" fmla="*/ 129830 h 371475"/>
                <a:gd name="connsiteX34" fmla="*/ 251612 w 285750"/>
                <a:gd name="connsiteY34" fmla="*/ 14411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5750" h="371475">
                  <a:moveTo>
                    <a:pt x="289712" y="372718"/>
                  </a:moveTo>
                  <a:cubicBezTo>
                    <a:pt x="193510" y="372718"/>
                    <a:pt x="99212" y="372718"/>
                    <a:pt x="2057" y="372718"/>
                  </a:cubicBezTo>
                  <a:cubicBezTo>
                    <a:pt x="2057" y="286993"/>
                    <a:pt x="-3657" y="203173"/>
                    <a:pt x="3962" y="121258"/>
                  </a:cubicBezTo>
                  <a:cubicBezTo>
                    <a:pt x="11582" y="37438"/>
                    <a:pt x="83020" y="-8282"/>
                    <a:pt x="172555" y="1243"/>
                  </a:cubicBezTo>
                  <a:cubicBezTo>
                    <a:pt x="242087" y="7910"/>
                    <a:pt x="293523" y="68870"/>
                    <a:pt x="293523" y="146023"/>
                  </a:cubicBezTo>
                  <a:cubicBezTo>
                    <a:pt x="293523" y="217460"/>
                    <a:pt x="293523" y="287945"/>
                    <a:pt x="292570" y="359383"/>
                  </a:cubicBezTo>
                  <a:cubicBezTo>
                    <a:pt x="293523" y="362240"/>
                    <a:pt x="291618" y="365098"/>
                    <a:pt x="289712" y="372718"/>
                  </a:cubicBezTo>
                  <a:close/>
                  <a:moveTo>
                    <a:pt x="164935" y="174598"/>
                  </a:moveTo>
                  <a:cubicBezTo>
                    <a:pt x="164935" y="229843"/>
                    <a:pt x="164935" y="281278"/>
                    <a:pt x="164935" y="333665"/>
                  </a:cubicBezTo>
                  <a:cubicBezTo>
                    <a:pt x="196368" y="333665"/>
                    <a:pt x="224943" y="333665"/>
                    <a:pt x="252565" y="333665"/>
                  </a:cubicBezTo>
                  <a:cubicBezTo>
                    <a:pt x="252565" y="278420"/>
                    <a:pt x="252565" y="227938"/>
                    <a:pt x="252565" y="174598"/>
                  </a:cubicBezTo>
                  <a:cubicBezTo>
                    <a:pt x="223037" y="174598"/>
                    <a:pt x="196368" y="174598"/>
                    <a:pt x="164935" y="174598"/>
                  </a:cubicBezTo>
                  <a:close/>
                  <a:moveTo>
                    <a:pt x="42062" y="175550"/>
                  </a:moveTo>
                  <a:cubicBezTo>
                    <a:pt x="42062" y="227938"/>
                    <a:pt x="42062" y="280325"/>
                    <a:pt x="42062" y="334618"/>
                  </a:cubicBezTo>
                  <a:cubicBezTo>
                    <a:pt x="71590" y="334618"/>
                    <a:pt x="100165" y="334618"/>
                    <a:pt x="128740" y="334618"/>
                  </a:cubicBezTo>
                  <a:cubicBezTo>
                    <a:pt x="128740" y="279373"/>
                    <a:pt x="128740" y="228890"/>
                    <a:pt x="128740" y="175550"/>
                  </a:cubicBezTo>
                  <a:cubicBezTo>
                    <a:pt x="99212" y="175550"/>
                    <a:pt x="72543" y="175550"/>
                    <a:pt x="42062" y="175550"/>
                  </a:cubicBezTo>
                  <a:close/>
                  <a:moveTo>
                    <a:pt x="108737" y="46010"/>
                  </a:moveTo>
                  <a:cubicBezTo>
                    <a:pt x="105880" y="51725"/>
                    <a:pt x="103975" y="57440"/>
                    <a:pt x="101118" y="64108"/>
                  </a:cubicBezTo>
                  <a:cubicBezTo>
                    <a:pt x="118262" y="73633"/>
                    <a:pt x="135407" y="91730"/>
                    <a:pt x="151600" y="91730"/>
                  </a:cubicBezTo>
                  <a:cubicBezTo>
                    <a:pt x="166840" y="90778"/>
                    <a:pt x="181127" y="69823"/>
                    <a:pt x="195415" y="58393"/>
                  </a:cubicBezTo>
                  <a:cubicBezTo>
                    <a:pt x="193510" y="54583"/>
                    <a:pt x="190652" y="50773"/>
                    <a:pt x="188748" y="46963"/>
                  </a:cubicBezTo>
                  <a:cubicBezTo>
                    <a:pt x="162077" y="46010"/>
                    <a:pt x="135407" y="46010"/>
                    <a:pt x="108737" y="46010"/>
                  </a:cubicBezTo>
                  <a:close/>
                  <a:moveTo>
                    <a:pt x="83973" y="69823"/>
                  </a:moveTo>
                  <a:cubicBezTo>
                    <a:pt x="78257" y="69823"/>
                    <a:pt x="71590" y="69823"/>
                    <a:pt x="65875" y="70775"/>
                  </a:cubicBezTo>
                  <a:cubicBezTo>
                    <a:pt x="56350" y="92683"/>
                    <a:pt x="46825" y="113638"/>
                    <a:pt x="38252" y="135545"/>
                  </a:cubicBezTo>
                  <a:cubicBezTo>
                    <a:pt x="41110" y="138403"/>
                    <a:pt x="43968" y="142213"/>
                    <a:pt x="46825" y="145070"/>
                  </a:cubicBezTo>
                  <a:cubicBezTo>
                    <a:pt x="63018" y="139355"/>
                    <a:pt x="89687" y="137450"/>
                    <a:pt x="92545" y="127925"/>
                  </a:cubicBezTo>
                  <a:cubicBezTo>
                    <a:pt x="97307" y="109828"/>
                    <a:pt x="87782" y="88873"/>
                    <a:pt x="83973" y="69823"/>
                  </a:cubicBezTo>
                  <a:close/>
                  <a:moveTo>
                    <a:pt x="251612" y="144118"/>
                  </a:moveTo>
                  <a:cubicBezTo>
                    <a:pt x="254470" y="140308"/>
                    <a:pt x="257327" y="137450"/>
                    <a:pt x="260185" y="133640"/>
                  </a:cubicBezTo>
                  <a:cubicBezTo>
                    <a:pt x="249707" y="112685"/>
                    <a:pt x="238277" y="90778"/>
                    <a:pt x="227800" y="69823"/>
                  </a:cubicBezTo>
                  <a:cubicBezTo>
                    <a:pt x="222085" y="70775"/>
                    <a:pt x="217323" y="70775"/>
                    <a:pt x="211607" y="71728"/>
                  </a:cubicBezTo>
                  <a:cubicBezTo>
                    <a:pt x="208750" y="90778"/>
                    <a:pt x="199225" y="112685"/>
                    <a:pt x="204940" y="129830"/>
                  </a:cubicBezTo>
                  <a:cubicBezTo>
                    <a:pt x="207798" y="137450"/>
                    <a:pt x="235420" y="139355"/>
                    <a:pt x="251612" y="144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259">
              <a:extLst>
                <a:ext uri="{FF2B5EF4-FFF2-40B4-BE49-F238E27FC236}">
                  <a16:creationId xmlns:a16="http://schemas.microsoft.com/office/drawing/2014/main" id="{30C29E58-C293-4C5C-BA41-EE03B726563F}"/>
                </a:ext>
              </a:extLst>
            </p:cNvPr>
            <p:cNvSpPr/>
            <p:nvPr/>
          </p:nvSpPr>
          <p:spPr>
            <a:xfrm>
              <a:off x="7580457" y="2168780"/>
              <a:ext cx="285750" cy="371475"/>
            </a:xfrm>
            <a:custGeom>
              <a:avLst/>
              <a:gdLst>
                <a:gd name="connsiteX0" fmla="*/ 288145 w 285750"/>
                <a:gd name="connsiteY0" fmla="*/ 372490 h 371475"/>
                <a:gd name="connsiteX1" fmla="*/ 1443 w 285750"/>
                <a:gd name="connsiteY1" fmla="*/ 372490 h 371475"/>
                <a:gd name="connsiteX2" fmla="*/ 2395 w 285750"/>
                <a:gd name="connsiteY2" fmla="*/ 110552 h 371475"/>
                <a:gd name="connsiteX3" fmla="*/ 137650 w 285750"/>
                <a:gd name="connsiteY3" fmla="*/ 62 h 371475"/>
                <a:gd name="connsiteX4" fmla="*/ 286241 w 285750"/>
                <a:gd name="connsiteY4" fmla="*/ 110552 h 371475"/>
                <a:gd name="connsiteX5" fmla="*/ 288145 w 285750"/>
                <a:gd name="connsiteY5" fmla="*/ 372490 h 371475"/>
                <a:gd name="connsiteX6" fmla="*/ 40495 w 285750"/>
                <a:gd name="connsiteY6" fmla="*/ 175322 h 371475"/>
                <a:gd name="connsiteX7" fmla="*/ 40495 w 285750"/>
                <a:gd name="connsiteY7" fmla="*/ 334390 h 371475"/>
                <a:gd name="connsiteX8" fmla="*/ 129078 w 285750"/>
                <a:gd name="connsiteY8" fmla="*/ 334390 h 371475"/>
                <a:gd name="connsiteX9" fmla="*/ 129078 w 285750"/>
                <a:gd name="connsiteY9" fmla="*/ 175322 h 371475"/>
                <a:gd name="connsiteX10" fmla="*/ 40495 w 285750"/>
                <a:gd name="connsiteY10" fmla="*/ 175322 h 371475"/>
                <a:gd name="connsiteX11" fmla="*/ 252903 w 285750"/>
                <a:gd name="connsiteY11" fmla="*/ 335342 h 371475"/>
                <a:gd name="connsiteX12" fmla="*/ 252903 w 285750"/>
                <a:gd name="connsiteY12" fmla="*/ 176275 h 371475"/>
                <a:gd name="connsiteX13" fmla="*/ 163368 w 285750"/>
                <a:gd name="connsiteY13" fmla="*/ 176275 h 371475"/>
                <a:gd name="connsiteX14" fmla="*/ 163368 w 285750"/>
                <a:gd name="connsiteY14" fmla="*/ 335342 h 371475"/>
                <a:gd name="connsiteX15" fmla="*/ 252903 w 285750"/>
                <a:gd name="connsiteY15" fmla="*/ 335342 h 371475"/>
                <a:gd name="connsiteX16" fmla="*/ 193848 w 285750"/>
                <a:gd name="connsiteY16" fmla="*/ 60070 h 371475"/>
                <a:gd name="connsiteX17" fmla="*/ 188133 w 285750"/>
                <a:gd name="connsiteY17" fmla="*/ 46735 h 371475"/>
                <a:gd name="connsiteX18" fmla="*/ 103361 w 285750"/>
                <a:gd name="connsiteY18" fmla="*/ 46735 h 371475"/>
                <a:gd name="connsiteX19" fmla="*/ 97645 w 285750"/>
                <a:gd name="connsiteY19" fmla="*/ 60070 h 371475"/>
                <a:gd name="connsiteX20" fmla="*/ 145270 w 285750"/>
                <a:gd name="connsiteY20" fmla="*/ 90550 h 371475"/>
                <a:gd name="connsiteX21" fmla="*/ 193848 w 285750"/>
                <a:gd name="connsiteY21" fmla="*/ 60070 h 371475"/>
                <a:gd name="connsiteX22" fmla="*/ 227186 w 285750"/>
                <a:gd name="connsiteY22" fmla="*/ 69595 h 371475"/>
                <a:gd name="connsiteX23" fmla="*/ 210041 w 285750"/>
                <a:gd name="connsiteY23" fmla="*/ 69595 h 371475"/>
                <a:gd name="connsiteX24" fmla="*/ 201468 w 285750"/>
                <a:gd name="connsiteY24" fmla="*/ 126745 h 371475"/>
                <a:gd name="connsiteX25" fmla="*/ 263381 w 285750"/>
                <a:gd name="connsiteY25" fmla="*/ 146747 h 371475"/>
                <a:gd name="connsiteX26" fmla="*/ 227186 w 285750"/>
                <a:gd name="connsiteY26" fmla="*/ 69595 h 371475"/>
                <a:gd name="connsiteX27" fmla="*/ 35733 w 285750"/>
                <a:gd name="connsiteY27" fmla="*/ 132460 h 371475"/>
                <a:gd name="connsiteX28" fmla="*/ 45258 w 285750"/>
                <a:gd name="connsiteY28" fmla="*/ 143890 h 371475"/>
                <a:gd name="connsiteX29" fmla="*/ 90025 w 285750"/>
                <a:gd name="connsiteY29" fmla="*/ 127697 h 371475"/>
                <a:gd name="connsiteX30" fmla="*/ 79548 w 285750"/>
                <a:gd name="connsiteY30" fmla="*/ 69595 h 371475"/>
                <a:gd name="connsiteX31" fmla="*/ 66213 w 285750"/>
                <a:gd name="connsiteY31" fmla="*/ 69595 h 371475"/>
                <a:gd name="connsiteX32" fmla="*/ 35733 w 285750"/>
                <a:gd name="connsiteY32" fmla="*/ 13246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750" h="371475">
                  <a:moveTo>
                    <a:pt x="288145" y="372490"/>
                  </a:moveTo>
                  <a:cubicBezTo>
                    <a:pt x="193848" y="372490"/>
                    <a:pt x="99550" y="372490"/>
                    <a:pt x="1443" y="372490"/>
                  </a:cubicBezTo>
                  <a:cubicBezTo>
                    <a:pt x="1443" y="283907"/>
                    <a:pt x="-2367" y="197230"/>
                    <a:pt x="2395" y="110552"/>
                  </a:cubicBezTo>
                  <a:cubicBezTo>
                    <a:pt x="6205" y="49592"/>
                    <a:pt x="70975" y="1015"/>
                    <a:pt x="137650" y="62"/>
                  </a:cubicBezTo>
                  <a:cubicBezTo>
                    <a:pt x="215756" y="-1843"/>
                    <a:pt x="280525" y="40067"/>
                    <a:pt x="286241" y="110552"/>
                  </a:cubicBezTo>
                  <a:cubicBezTo>
                    <a:pt x="293861" y="195325"/>
                    <a:pt x="288145" y="282955"/>
                    <a:pt x="288145" y="372490"/>
                  </a:cubicBezTo>
                  <a:close/>
                  <a:moveTo>
                    <a:pt x="40495" y="175322"/>
                  </a:moveTo>
                  <a:cubicBezTo>
                    <a:pt x="40495" y="231520"/>
                    <a:pt x="40495" y="282955"/>
                    <a:pt x="40495" y="334390"/>
                  </a:cubicBezTo>
                  <a:cubicBezTo>
                    <a:pt x="72880" y="334390"/>
                    <a:pt x="101455" y="334390"/>
                    <a:pt x="129078" y="334390"/>
                  </a:cubicBezTo>
                  <a:cubicBezTo>
                    <a:pt x="129078" y="279145"/>
                    <a:pt x="129078" y="227710"/>
                    <a:pt x="129078" y="175322"/>
                  </a:cubicBezTo>
                  <a:cubicBezTo>
                    <a:pt x="98598" y="175322"/>
                    <a:pt x="71928" y="175322"/>
                    <a:pt x="40495" y="175322"/>
                  </a:cubicBezTo>
                  <a:close/>
                  <a:moveTo>
                    <a:pt x="252903" y="335342"/>
                  </a:moveTo>
                  <a:cubicBezTo>
                    <a:pt x="252903" y="278192"/>
                    <a:pt x="252903" y="226757"/>
                    <a:pt x="252903" y="176275"/>
                  </a:cubicBezTo>
                  <a:cubicBezTo>
                    <a:pt x="221470" y="176275"/>
                    <a:pt x="193848" y="176275"/>
                    <a:pt x="163368" y="176275"/>
                  </a:cubicBezTo>
                  <a:cubicBezTo>
                    <a:pt x="163368" y="230567"/>
                    <a:pt x="163368" y="282002"/>
                    <a:pt x="163368" y="335342"/>
                  </a:cubicBezTo>
                  <a:cubicBezTo>
                    <a:pt x="194800" y="335342"/>
                    <a:pt x="222423" y="335342"/>
                    <a:pt x="252903" y="335342"/>
                  </a:cubicBezTo>
                  <a:close/>
                  <a:moveTo>
                    <a:pt x="193848" y="60070"/>
                  </a:moveTo>
                  <a:cubicBezTo>
                    <a:pt x="191943" y="55307"/>
                    <a:pt x="190038" y="50545"/>
                    <a:pt x="188133" y="46735"/>
                  </a:cubicBezTo>
                  <a:cubicBezTo>
                    <a:pt x="159558" y="46735"/>
                    <a:pt x="131936" y="46735"/>
                    <a:pt x="103361" y="46735"/>
                  </a:cubicBezTo>
                  <a:cubicBezTo>
                    <a:pt x="101455" y="51497"/>
                    <a:pt x="99550" y="55307"/>
                    <a:pt x="97645" y="60070"/>
                  </a:cubicBezTo>
                  <a:cubicBezTo>
                    <a:pt x="113838" y="71500"/>
                    <a:pt x="129078" y="90550"/>
                    <a:pt x="145270" y="90550"/>
                  </a:cubicBezTo>
                  <a:cubicBezTo>
                    <a:pt x="161463" y="90550"/>
                    <a:pt x="177656" y="71500"/>
                    <a:pt x="193848" y="60070"/>
                  </a:cubicBezTo>
                  <a:close/>
                  <a:moveTo>
                    <a:pt x="227186" y="69595"/>
                  </a:moveTo>
                  <a:cubicBezTo>
                    <a:pt x="221470" y="69595"/>
                    <a:pt x="215756" y="69595"/>
                    <a:pt x="210041" y="69595"/>
                  </a:cubicBezTo>
                  <a:cubicBezTo>
                    <a:pt x="206231" y="88645"/>
                    <a:pt x="195753" y="110552"/>
                    <a:pt x="201468" y="126745"/>
                  </a:cubicBezTo>
                  <a:cubicBezTo>
                    <a:pt x="205278" y="136270"/>
                    <a:pt x="232900" y="138175"/>
                    <a:pt x="263381" y="146747"/>
                  </a:cubicBezTo>
                  <a:cubicBezTo>
                    <a:pt x="247188" y="111505"/>
                    <a:pt x="236711" y="90550"/>
                    <a:pt x="227186" y="69595"/>
                  </a:cubicBezTo>
                  <a:close/>
                  <a:moveTo>
                    <a:pt x="35733" y="132460"/>
                  </a:moveTo>
                  <a:cubicBezTo>
                    <a:pt x="38591" y="136270"/>
                    <a:pt x="42400" y="140080"/>
                    <a:pt x="45258" y="143890"/>
                  </a:cubicBezTo>
                  <a:cubicBezTo>
                    <a:pt x="61450" y="138175"/>
                    <a:pt x="89073" y="135317"/>
                    <a:pt x="90025" y="127697"/>
                  </a:cubicBezTo>
                  <a:cubicBezTo>
                    <a:pt x="92883" y="109600"/>
                    <a:pt x="83358" y="88645"/>
                    <a:pt x="79548" y="69595"/>
                  </a:cubicBezTo>
                  <a:cubicBezTo>
                    <a:pt x="74786" y="69595"/>
                    <a:pt x="70023" y="69595"/>
                    <a:pt x="66213" y="69595"/>
                  </a:cubicBezTo>
                  <a:cubicBezTo>
                    <a:pt x="55736" y="89597"/>
                    <a:pt x="46211" y="110552"/>
                    <a:pt x="35733" y="132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60">
              <a:extLst>
                <a:ext uri="{FF2B5EF4-FFF2-40B4-BE49-F238E27FC236}">
                  <a16:creationId xmlns:a16="http://schemas.microsoft.com/office/drawing/2014/main" id="{54C303FF-93D6-4AFB-8255-49A09D7D7880}"/>
                </a:ext>
              </a:extLst>
            </p:cNvPr>
            <p:cNvSpPr/>
            <p:nvPr/>
          </p:nvSpPr>
          <p:spPr>
            <a:xfrm>
              <a:off x="7319010" y="1884998"/>
              <a:ext cx="200025" cy="295275"/>
            </a:xfrm>
            <a:custGeom>
              <a:avLst/>
              <a:gdLst>
                <a:gd name="connsiteX0" fmla="*/ 200977 w 200025"/>
                <a:gd name="connsiteY0" fmla="*/ 299085 h 295275"/>
                <a:gd name="connsiteX1" fmla="*/ 0 w 200025"/>
                <a:gd name="connsiteY1" fmla="*/ 297180 h 295275"/>
                <a:gd name="connsiteX2" fmla="*/ 70485 w 200025"/>
                <a:gd name="connsiteY2" fmla="*/ 0 h 295275"/>
                <a:gd name="connsiteX3" fmla="*/ 126682 w 200025"/>
                <a:gd name="connsiteY3" fmla="*/ 0 h 295275"/>
                <a:gd name="connsiteX4" fmla="*/ 141922 w 200025"/>
                <a:gd name="connsiteY4" fmla="*/ 130492 h 295275"/>
                <a:gd name="connsiteX5" fmla="*/ 200977 w 200025"/>
                <a:gd name="connsiteY5" fmla="*/ 29908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95275">
                  <a:moveTo>
                    <a:pt x="200977" y="299085"/>
                  </a:moveTo>
                  <a:cubicBezTo>
                    <a:pt x="126682" y="255270"/>
                    <a:pt x="62865" y="255270"/>
                    <a:pt x="0" y="297180"/>
                  </a:cubicBezTo>
                  <a:cubicBezTo>
                    <a:pt x="15240" y="195263"/>
                    <a:pt x="88582" y="110490"/>
                    <a:pt x="70485" y="0"/>
                  </a:cubicBezTo>
                  <a:cubicBezTo>
                    <a:pt x="85725" y="0"/>
                    <a:pt x="120015" y="0"/>
                    <a:pt x="126682" y="0"/>
                  </a:cubicBezTo>
                  <a:cubicBezTo>
                    <a:pt x="119063" y="59055"/>
                    <a:pt x="129540" y="89535"/>
                    <a:pt x="141922" y="130492"/>
                  </a:cubicBezTo>
                  <a:cubicBezTo>
                    <a:pt x="158115" y="183833"/>
                    <a:pt x="180975" y="208597"/>
                    <a:pt x="200977" y="2990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261">
              <a:extLst>
                <a:ext uri="{FF2B5EF4-FFF2-40B4-BE49-F238E27FC236}">
                  <a16:creationId xmlns:a16="http://schemas.microsoft.com/office/drawing/2014/main" id="{1D209F08-2CF6-45B9-A128-55703350B49B}"/>
                </a:ext>
              </a:extLst>
            </p:cNvPr>
            <p:cNvSpPr/>
            <p:nvPr/>
          </p:nvSpPr>
          <p:spPr>
            <a:xfrm>
              <a:off x="7393305" y="1564005"/>
              <a:ext cx="38100" cy="304800"/>
            </a:xfrm>
            <a:custGeom>
              <a:avLst/>
              <a:gdLst>
                <a:gd name="connsiteX0" fmla="*/ 0 w 38100"/>
                <a:gd name="connsiteY0" fmla="*/ 308610 h 304800"/>
                <a:gd name="connsiteX1" fmla="*/ 15240 w 38100"/>
                <a:gd name="connsiteY1" fmla="*/ 236220 h 304800"/>
                <a:gd name="connsiteX2" fmla="*/ 16193 w 38100"/>
                <a:gd name="connsiteY2" fmla="*/ 0 h 304800"/>
                <a:gd name="connsiteX3" fmla="*/ 28575 w 38100"/>
                <a:gd name="connsiteY3" fmla="*/ 0 h 304800"/>
                <a:gd name="connsiteX4" fmla="*/ 29527 w 38100"/>
                <a:gd name="connsiteY4" fmla="*/ 228600 h 304800"/>
                <a:gd name="connsiteX5" fmla="*/ 44768 w 38100"/>
                <a:gd name="connsiteY5" fmla="*/ 308610 h 304800"/>
                <a:gd name="connsiteX6" fmla="*/ 0 w 38100"/>
                <a:gd name="connsiteY6" fmla="*/ 30861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04800">
                  <a:moveTo>
                    <a:pt x="0" y="308610"/>
                  </a:moveTo>
                  <a:cubicBezTo>
                    <a:pt x="5715" y="281940"/>
                    <a:pt x="15240" y="260033"/>
                    <a:pt x="15240" y="236220"/>
                  </a:cubicBezTo>
                  <a:cubicBezTo>
                    <a:pt x="17145" y="157163"/>
                    <a:pt x="16193" y="79058"/>
                    <a:pt x="16193" y="0"/>
                  </a:cubicBezTo>
                  <a:cubicBezTo>
                    <a:pt x="20002" y="0"/>
                    <a:pt x="23813" y="0"/>
                    <a:pt x="28575" y="0"/>
                  </a:cubicBezTo>
                  <a:cubicBezTo>
                    <a:pt x="28575" y="76200"/>
                    <a:pt x="27622" y="152400"/>
                    <a:pt x="29527" y="228600"/>
                  </a:cubicBezTo>
                  <a:cubicBezTo>
                    <a:pt x="30480" y="254318"/>
                    <a:pt x="39052" y="280035"/>
                    <a:pt x="44768" y="308610"/>
                  </a:cubicBezTo>
                  <a:cubicBezTo>
                    <a:pt x="32385" y="308610"/>
                    <a:pt x="13335" y="308610"/>
                    <a:pt x="0" y="3086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263">
              <a:extLst>
                <a:ext uri="{FF2B5EF4-FFF2-40B4-BE49-F238E27FC236}">
                  <a16:creationId xmlns:a16="http://schemas.microsoft.com/office/drawing/2014/main" id="{086F6722-155F-42B5-B6A3-6715A1E9651D}"/>
                </a:ext>
              </a:extLst>
            </p:cNvPr>
            <p:cNvSpPr/>
            <p:nvPr/>
          </p:nvSpPr>
          <p:spPr>
            <a:xfrm>
              <a:off x="7626668" y="1884045"/>
              <a:ext cx="200025" cy="295275"/>
            </a:xfrm>
            <a:custGeom>
              <a:avLst/>
              <a:gdLst>
                <a:gd name="connsiteX0" fmla="*/ 200977 w 200025"/>
                <a:gd name="connsiteY0" fmla="*/ 299085 h 295275"/>
                <a:gd name="connsiteX1" fmla="*/ 0 w 200025"/>
                <a:gd name="connsiteY1" fmla="*/ 297180 h 295275"/>
                <a:gd name="connsiteX2" fmla="*/ 70485 w 200025"/>
                <a:gd name="connsiteY2" fmla="*/ 0 h 295275"/>
                <a:gd name="connsiteX3" fmla="*/ 126682 w 200025"/>
                <a:gd name="connsiteY3" fmla="*/ 0 h 295275"/>
                <a:gd name="connsiteX4" fmla="*/ 141922 w 200025"/>
                <a:gd name="connsiteY4" fmla="*/ 130493 h 295275"/>
                <a:gd name="connsiteX5" fmla="*/ 200977 w 200025"/>
                <a:gd name="connsiteY5" fmla="*/ 29908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95275">
                  <a:moveTo>
                    <a:pt x="200977" y="299085"/>
                  </a:moveTo>
                  <a:cubicBezTo>
                    <a:pt x="126682" y="255270"/>
                    <a:pt x="62865" y="255270"/>
                    <a:pt x="0" y="297180"/>
                  </a:cubicBezTo>
                  <a:cubicBezTo>
                    <a:pt x="15240" y="195263"/>
                    <a:pt x="88582" y="110490"/>
                    <a:pt x="70485" y="0"/>
                  </a:cubicBezTo>
                  <a:cubicBezTo>
                    <a:pt x="85725" y="0"/>
                    <a:pt x="120015" y="0"/>
                    <a:pt x="126682" y="0"/>
                  </a:cubicBezTo>
                  <a:cubicBezTo>
                    <a:pt x="119063" y="59055"/>
                    <a:pt x="129540" y="89535"/>
                    <a:pt x="141922" y="130493"/>
                  </a:cubicBezTo>
                  <a:cubicBezTo>
                    <a:pt x="157163" y="182880"/>
                    <a:pt x="180975" y="207645"/>
                    <a:pt x="200977" y="2990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264">
              <a:extLst>
                <a:ext uri="{FF2B5EF4-FFF2-40B4-BE49-F238E27FC236}">
                  <a16:creationId xmlns:a16="http://schemas.microsoft.com/office/drawing/2014/main" id="{B2BCDD5F-626E-49D2-BBA8-8FB5AF0A00BC}"/>
                </a:ext>
              </a:extLst>
            </p:cNvPr>
            <p:cNvSpPr/>
            <p:nvPr/>
          </p:nvSpPr>
          <p:spPr>
            <a:xfrm>
              <a:off x="7700963" y="1562100"/>
              <a:ext cx="38100" cy="304800"/>
            </a:xfrm>
            <a:custGeom>
              <a:avLst/>
              <a:gdLst>
                <a:gd name="connsiteX0" fmla="*/ 0 w 38100"/>
                <a:gd name="connsiteY0" fmla="*/ 308610 h 304800"/>
                <a:gd name="connsiteX1" fmla="*/ 15240 w 38100"/>
                <a:gd name="connsiteY1" fmla="*/ 236220 h 304800"/>
                <a:gd name="connsiteX2" fmla="*/ 16193 w 38100"/>
                <a:gd name="connsiteY2" fmla="*/ 0 h 304800"/>
                <a:gd name="connsiteX3" fmla="*/ 28575 w 38100"/>
                <a:gd name="connsiteY3" fmla="*/ 0 h 304800"/>
                <a:gd name="connsiteX4" fmla="*/ 29527 w 38100"/>
                <a:gd name="connsiteY4" fmla="*/ 228600 h 304800"/>
                <a:gd name="connsiteX5" fmla="*/ 44768 w 38100"/>
                <a:gd name="connsiteY5" fmla="*/ 308610 h 304800"/>
                <a:gd name="connsiteX6" fmla="*/ 0 w 38100"/>
                <a:gd name="connsiteY6" fmla="*/ 30861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04800">
                  <a:moveTo>
                    <a:pt x="0" y="308610"/>
                  </a:moveTo>
                  <a:cubicBezTo>
                    <a:pt x="5715" y="281940"/>
                    <a:pt x="15240" y="260033"/>
                    <a:pt x="15240" y="236220"/>
                  </a:cubicBezTo>
                  <a:cubicBezTo>
                    <a:pt x="17145" y="157163"/>
                    <a:pt x="16193" y="79058"/>
                    <a:pt x="16193" y="0"/>
                  </a:cubicBezTo>
                  <a:cubicBezTo>
                    <a:pt x="20002" y="0"/>
                    <a:pt x="23813" y="0"/>
                    <a:pt x="28575" y="0"/>
                  </a:cubicBezTo>
                  <a:cubicBezTo>
                    <a:pt x="28575" y="76200"/>
                    <a:pt x="27623" y="152400"/>
                    <a:pt x="29527" y="228600"/>
                  </a:cubicBezTo>
                  <a:cubicBezTo>
                    <a:pt x="30480" y="254318"/>
                    <a:pt x="39052" y="280035"/>
                    <a:pt x="44768" y="308610"/>
                  </a:cubicBezTo>
                  <a:cubicBezTo>
                    <a:pt x="32385" y="308610"/>
                    <a:pt x="13335" y="308610"/>
                    <a:pt x="0" y="3086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19AC1AF4-4309-49BC-BC54-04195CCD21E3}"/>
              </a:ext>
            </a:extLst>
          </p:cNvPr>
          <p:cNvSpPr/>
          <p:nvPr/>
        </p:nvSpPr>
        <p:spPr>
          <a:xfrm>
            <a:off x="8578850" y="1379593"/>
            <a:ext cx="451951" cy="2280339"/>
          </a:xfrm>
          <a:custGeom>
            <a:avLst/>
            <a:gdLst>
              <a:gd name="connsiteX0" fmla="*/ 411007 w 911233"/>
              <a:gd name="connsiteY0" fmla="*/ 2732520 h 3023197"/>
              <a:gd name="connsiteX1" fmla="*/ 411007 w 911233"/>
              <a:gd name="connsiteY1" fmla="*/ 2866699 h 3023197"/>
              <a:gd name="connsiteX2" fmla="*/ 507643 w 911233"/>
              <a:gd name="connsiteY2" fmla="*/ 2866699 h 3023197"/>
              <a:gd name="connsiteX3" fmla="*/ 507643 w 911233"/>
              <a:gd name="connsiteY3" fmla="*/ 2732520 h 3023197"/>
              <a:gd name="connsiteX4" fmla="*/ 411007 w 911233"/>
              <a:gd name="connsiteY4" fmla="*/ 2519624 h 3023197"/>
              <a:gd name="connsiteX5" fmla="*/ 411007 w 911233"/>
              <a:gd name="connsiteY5" fmla="*/ 2653803 h 3023197"/>
              <a:gd name="connsiteX6" fmla="*/ 507643 w 911233"/>
              <a:gd name="connsiteY6" fmla="*/ 2653803 h 3023197"/>
              <a:gd name="connsiteX7" fmla="*/ 507643 w 911233"/>
              <a:gd name="connsiteY7" fmla="*/ 2519624 h 3023197"/>
              <a:gd name="connsiteX8" fmla="*/ 411007 w 911233"/>
              <a:gd name="connsiteY8" fmla="*/ 2306728 h 3023197"/>
              <a:gd name="connsiteX9" fmla="*/ 411007 w 911233"/>
              <a:gd name="connsiteY9" fmla="*/ 2440907 h 3023197"/>
              <a:gd name="connsiteX10" fmla="*/ 507643 w 911233"/>
              <a:gd name="connsiteY10" fmla="*/ 2440907 h 3023197"/>
              <a:gd name="connsiteX11" fmla="*/ 507643 w 911233"/>
              <a:gd name="connsiteY11" fmla="*/ 2306728 h 3023197"/>
              <a:gd name="connsiteX12" fmla="*/ 411007 w 911233"/>
              <a:gd name="connsiteY12" fmla="*/ 2093833 h 3023197"/>
              <a:gd name="connsiteX13" fmla="*/ 411007 w 911233"/>
              <a:gd name="connsiteY13" fmla="*/ 2228012 h 3023197"/>
              <a:gd name="connsiteX14" fmla="*/ 507643 w 911233"/>
              <a:gd name="connsiteY14" fmla="*/ 2228012 h 3023197"/>
              <a:gd name="connsiteX15" fmla="*/ 507643 w 911233"/>
              <a:gd name="connsiteY15" fmla="*/ 2093833 h 3023197"/>
              <a:gd name="connsiteX16" fmla="*/ 411007 w 911233"/>
              <a:gd name="connsiteY16" fmla="*/ 1880936 h 3023197"/>
              <a:gd name="connsiteX17" fmla="*/ 411007 w 911233"/>
              <a:gd name="connsiteY17" fmla="*/ 2015116 h 3023197"/>
              <a:gd name="connsiteX18" fmla="*/ 507643 w 911233"/>
              <a:gd name="connsiteY18" fmla="*/ 2015116 h 3023197"/>
              <a:gd name="connsiteX19" fmla="*/ 507643 w 911233"/>
              <a:gd name="connsiteY19" fmla="*/ 1880936 h 3023197"/>
              <a:gd name="connsiteX20" fmla="*/ 411007 w 911233"/>
              <a:gd name="connsiteY20" fmla="*/ 1668041 h 3023197"/>
              <a:gd name="connsiteX21" fmla="*/ 411007 w 911233"/>
              <a:gd name="connsiteY21" fmla="*/ 1802221 h 3023197"/>
              <a:gd name="connsiteX22" fmla="*/ 507643 w 911233"/>
              <a:gd name="connsiteY22" fmla="*/ 1802221 h 3023197"/>
              <a:gd name="connsiteX23" fmla="*/ 507643 w 911233"/>
              <a:gd name="connsiteY23" fmla="*/ 1668041 h 3023197"/>
              <a:gd name="connsiteX24" fmla="*/ 411007 w 911233"/>
              <a:gd name="connsiteY24" fmla="*/ 1455145 h 3023197"/>
              <a:gd name="connsiteX25" fmla="*/ 411007 w 911233"/>
              <a:gd name="connsiteY25" fmla="*/ 1589325 h 3023197"/>
              <a:gd name="connsiteX26" fmla="*/ 507643 w 911233"/>
              <a:gd name="connsiteY26" fmla="*/ 1589325 h 3023197"/>
              <a:gd name="connsiteX27" fmla="*/ 507643 w 911233"/>
              <a:gd name="connsiteY27" fmla="*/ 1455145 h 3023197"/>
              <a:gd name="connsiteX28" fmla="*/ 411007 w 911233"/>
              <a:gd name="connsiteY28" fmla="*/ 1242250 h 3023197"/>
              <a:gd name="connsiteX29" fmla="*/ 411007 w 911233"/>
              <a:gd name="connsiteY29" fmla="*/ 1376430 h 3023197"/>
              <a:gd name="connsiteX30" fmla="*/ 507643 w 911233"/>
              <a:gd name="connsiteY30" fmla="*/ 1376430 h 3023197"/>
              <a:gd name="connsiteX31" fmla="*/ 507643 w 911233"/>
              <a:gd name="connsiteY31" fmla="*/ 1242250 h 3023197"/>
              <a:gd name="connsiteX32" fmla="*/ 411007 w 911233"/>
              <a:gd name="connsiteY32" fmla="*/ 1029354 h 3023197"/>
              <a:gd name="connsiteX33" fmla="*/ 411007 w 911233"/>
              <a:gd name="connsiteY33" fmla="*/ 1163533 h 3023197"/>
              <a:gd name="connsiteX34" fmla="*/ 507643 w 911233"/>
              <a:gd name="connsiteY34" fmla="*/ 1163533 h 3023197"/>
              <a:gd name="connsiteX35" fmla="*/ 507643 w 911233"/>
              <a:gd name="connsiteY35" fmla="*/ 1029354 h 3023197"/>
              <a:gd name="connsiteX36" fmla="*/ 751727 w 911233"/>
              <a:gd name="connsiteY36" fmla="*/ 632091 h 3023197"/>
              <a:gd name="connsiteX37" fmla="*/ 706387 w 911233"/>
              <a:gd name="connsiteY37" fmla="*/ 797159 h 3023197"/>
              <a:gd name="connsiteX38" fmla="*/ 778568 w 911233"/>
              <a:gd name="connsiteY38" fmla="*/ 797159 h 3023197"/>
              <a:gd name="connsiteX39" fmla="*/ 842044 w 911233"/>
              <a:gd name="connsiteY39" fmla="*/ 632091 h 3023197"/>
              <a:gd name="connsiteX40" fmla="*/ 582614 w 911233"/>
              <a:gd name="connsiteY40" fmla="*/ 632091 h 3023197"/>
              <a:gd name="connsiteX41" fmla="*/ 582614 w 911233"/>
              <a:gd name="connsiteY41" fmla="*/ 797159 h 3023197"/>
              <a:gd name="connsiteX42" fmla="*/ 672931 w 911233"/>
              <a:gd name="connsiteY42" fmla="*/ 797159 h 3023197"/>
              <a:gd name="connsiteX43" fmla="*/ 718271 w 911233"/>
              <a:gd name="connsiteY43" fmla="*/ 632091 h 3023197"/>
              <a:gd name="connsiteX44" fmla="*/ 366477 w 911233"/>
              <a:gd name="connsiteY44" fmla="*/ 632091 h 3023197"/>
              <a:gd name="connsiteX45" fmla="*/ 366477 w 911233"/>
              <a:gd name="connsiteY45" fmla="*/ 797159 h 3023197"/>
              <a:gd name="connsiteX46" fmla="*/ 544755 w 911233"/>
              <a:gd name="connsiteY46" fmla="*/ 797159 h 3023197"/>
              <a:gd name="connsiteX47" fmla="*/ 544755 w 911233"/>
              <a:gd name="connsiteY47" fmla="*/ 632091 h 3023197"/>
              <a:gd name="connsiteX48" fmla="*/ 192957 w 911233"/>
              <a:gd name="connsiteY48" fmla="*/ 632091 h 3023197"/>
              <a:gd name="connsiteX49" fmla="*/ 238297 w 911233"/>
              <a:gd name="connsiteY49" fmla="*/ 797159 h 3023197"/>
              <a:gd name="connsiteX50" fmla="*/ 328614 w 911233"/>
              <a:gd name="connsiteY50" fmla="*/ 797159 h 3023197"/>
              <a:gd name="connsiteX51" fmla="*/ 328614 w 911233"/>
              <a:gd name="connsiteY51" fmla="*/ 632091 h 3023197"/>
              <a:gd name="connsiteX52" fmla="*/ 69186 w 911233"/>
              <a:gd name="connsiteY52" fmla="*/ 632091 h 3023197"/>
              <a:gd name="connsiteX53" fmla="*/ 132662 w 911233"/>
              <a:gd name="connsiteY53" fmla="*/ 797159 h 3023197"/>
              <a:gd name="connsiteX54" fmla="*/ 204843 w 911233"/>
              <a:gd name="connsiteY54" fmla="*/ 797159 h 3023197"/>
              <a:gd name="connsiteX55" fmla="*/ 159503 w 911233"/>
              <a:gd name="connsiteY55" fmla="*/ 632091 h 3023197"/>
              <a:gd name="connsiteX56" fmla="*/ 32884 w 911233"/>
              <a:gd name="connsiteY56" fmla="*/ 580762 h 3023197"/>
              <a:gd name="connsiteX57" fmla="*/ 878323 w 911233"/>
              <a:gd name="connsiteY57" fmla="*/ 580762 h 3023197"/>
              <a:gd name="connsiteX58" fmla="*/ 908613 w 911233"/>
              <a:gd name="connsiteY58" fmla="*/ 626387 h 3023197"/>
              <a:gd name="connsiteX59" fmla="*/ 796694 w 911233"/>
              <a:gd name="connsiteY59" fmla="*/ 890801 h 3023197"/>
              <a:gd name="connsiteX60" fmla="*/ 766500 w 911233"/>
              <a:gd name="connsiteY60" fmla="*/ 910803 h 3023197"/>
              <a:gd name="connsiteX61" fmla="*/ 619318 w 911233"/>
              <a:gd name="connsiteY61" fmla="*/ 910803 h 3023197"/>
              <a:gd name="connsiteX62" fmla="*/ 619318 w 911233"/>
              <a:gd name="connsiteY62" fmla="*/ 3023197 h 3023197"/>
              <a:gd name="connsiteX63" fmla="*/ 299333 w 911233"/>
              <a:gd name="connsiteY63" fmla="*/ 3023197 h 3023197"/>
              <a:gd name="connsiteX64" fmla="*/ 299333 w 911233"/>
              <a:gd name="connsiteY64" fmla="*/ 910803 h 3023197"/>
              <a:gd name="connsiteX65" fmla="*/ 137183 w 911233"/>
              <a:gd name="connsiteY65" fmla="*/ 910803 h 3023197"/>
              <a:gd name="connsiteX66" fmla="*/ 106608 w 911233"/>
              <a:gd name="connsiteY66" fmla="*/ 890039 h 3023197"/>
              <a:gd name="connsiteX67" fmla="*/ 2309 w 911233"/>
              <a:gd name="connsiteY67" fmla="*/ 625625 h 3023197"/>
              <a:gd name="connsiteX68" fmla="*/ 32884 w 911233"/>
              <a:gd name="connsiteY68" fmla="*/ 580762 h 3023197"/>
              <a:gd name="connsiteX69" fmla="*/ 456568 w 911233"/>
              <a:gd name="connsiteY69" fmla="*/ 457593 h 3023197"/>
              <a:gd name="connsiteX70" fmla="*/ 842712 w 911233"/>
              <a:gd name="connsiteY70" fmla="*/ 562368 h 3023197"/>
              <a:gd name="connsiteX71" fmla="*/ 70520 w 911233"/>
              <a:gd name="connsiteY71" fmla="*/ 562368 h 3023197"/>
              <a:gd name="connsiteX72" fmla="*/ 456568 w 911233"/>
              <a:gd name="connsiteY72" fmla="*/ 457593 h 3023197"/>
              <a:gd name="connsiteX73" fmla="*/ 441966 w 911233"/>
              <a:gd name="connsiteY73" fmla="*/ 0 h 3023197"/>
              <a:gd name="connsiteX74" fmla="*/ 464825 w 911233"/>
              <a:gd name="connsiteY74" fmla="*/ 0 h 3023197"/>
              <a:gd name="connsiteX75" fmla="*/ 475462 w 911233"/>
              <a:gd name="connsiteY75" fmla="*/ 361377 h 3023197"/>
              <a:gd name="connsiteX76" fmla="*/ 518457 w 911233"/>
              <a:gd name="connsiteY76" fmla="*/ 375217 h 3023197"/>
              <a:gd name="connsiteX77" fmla="*/ 559533 w 911233"/>
              <a:gd name="connsiteY77" fmla="*/ 429962 h 3023197"/>
              <a:gd name="connsiteX78" fmla="*/ 344173 w 911233"/>
              <a:gd name="connsiteY78" fmla="*/ 429962 h 3023197"/>
              <a:gd name="connsiteX79" fmla="*/ 385238 w 911233"/>
              <a:gd name="connsiteY79" fmla="*/ 375217 h 3023197"/>
              <a:gd name="connsiteX80" fmla="*/ 431359 w 911233"/>
              <a:gd name="connsiteY80" fmla="*/ 360352 h 30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11233" h="3023197">
                <a:moveTo>
                  <a:pt x="411007" y="2732520"/>
                </a:moveTo>
                <a:lnTo>
                  <a:pt x="411007" y="2866699"/>
                </a:lnTo>
                <a:lnTo>
                  <a:pt x="507643" y="2866699"/>
                </a:lnTo>
                <a:lnTo>
                  <a:pt x="507643" y="2732520"/>
                </a:lnTo>
                <a:close/>
                <a:moveTo>
                  <a:pt x="411007" y="2519624"/>
                </a:moveTo>
                <a:lnTo>
                  <a:pt x="411007" y="2653803"/>
                </a:lnTo>
                <a:lnTo>
                  <a:pt x="507643" y="2653803"/>
                </a:lnTo>
                <a:lnTo>
                  <a:pt x="507643" y="2519624"/>
                </a:lnTo>
                <a:close/>
                <a:moveTo>
                  <a:pt x="411007" y="2306728"/>
                </a:moveTo>
                <a:lnTo>
                  <a:pt x="411007" y="2440907"/>
                </a:lnTo>
                <a:lnTo>
                  <a:pt x="507643" y="2440907"/>
                </a:lnTo>
                <a:lnTo>
                  <a:pt x="507643" y="2306728"/>
                </a:lnTo>
                <a:close/>
                <a:moveTo>
                  <a:pt x="411007" y="2093833"/>
                </a:moveTo>
                <a:lnTo>
                  <a:pt x="411007" y="2228012"/>
                </a:lnTo>
                <a:lnTo>
                  <a:pt x="507643" y="2228012"/>
                </a:lnTo>
                <a:lnTo>
                  <a:pt x="507643" y="2093833"/>
                </a:lnTo>
                <a:close/>
                <a:moveTo>
                  <a:pt x="411007" y="1880936"/>
                </a:moveTo>
                <a:lnTo>
                  <a:pt x="411007" y="2015116"/>
                </a:lnTo>
                <a:lnTo>
                  <a:pt x="507643" y="2015116"/>
                </a:lnTo>
                <a:lnTo>
                  <a:pt x="507643" y="1880936"/>
                </a:lnTo>
                <a:close/>
                <a:moveTo>
                  <a:pt x="411007" y="1668041"/>
                </a:moveTo>
                <a:lnTo>
                  <a:pt x="411007" y="1802221"/>
                </a:lnTo>
                <a:lnTo>
                  <a:pt x="507643" y="1802221"/>
                </a:lnTo>
                <a:lnTo>
                  <a:pt x="507643" y="1668041"/>
                </a:lnTo>
                <a:close/>
                <a:moveTo>
                  <a:pt x="411007" y="1455145"/>
                </a:moveTo>
                <a:lnTo>
                  <a:pt x="411007" y="1589325"/>
                </a:lnTo>
                <a:lnTo>
                  <a:pt x="507643" y="1589325"/>
                </a:lnTo>
                <a:lnTo>
                  <a:pt x="507643" y="1455145"/>
                </a:lnTo>
                <a:close/>
                <a:moveTo>
                  <a:pt x="411007" y="1242250"/>
                </a:moveTo>
                <a:lnTo>
                  <a:pt x="411007" y="1376430"/>
                </a:lnTo>
                <a:lnTo>
                  <a:pt x="507643" y="1376430"/>
                </a:lnTo>
                <a:lnTo>
                  <a:pt x="507643" y="1242250"/>
                </a:lnTo>
                <a:close/>
                <a:moveTo>
                  <a:pt x="411007" y="1029354"/>
                </a:moveTo>
                <a:lnTo>
                  <a:pt x="411007" y="1163533"/>
                </a:lnTo>
                <a:lnTo>
                  <a:pt x="507643" y="1163533"/>
                </a:lnTo>
                <a:lnTo>
                  <a:pt x="507643" y="1029354"/>
                </a:lnTo>
                <a:close/>
                <a:moveTo>
                  <a:pt x="751727" y="632091"/>
                </a:moveTo>
                <a:lnTo>
                  <a:pt x="706387" y="797159"/>
                </a:lnTo>
                <a:lnTo>
                  <a:pt x="778568" y="797159"/>
                </a:lnTo>
                <a:lnTo>
                  <a:pt x="842044" y="632091"/>
                </a:lnTo>
                <a:close/>
                <a:moveTo>
                  <a:pt x="582614" y="632091"/>
                </a:moveTo>
                <a:lnTo>
                  <a:pt x="582614" y="797159"/>
                </a:lnTo>
                <a:lnTo>
                  <a:pt x="672931" y="797159"/>
                </a:lnTo>
                <a:lnTo>
                  <a:pt x="718271" y="632091"/>
                </a:lnTo>
                <a:close/>
                <a:moveTo>
                  <a:pt x="366477" y="632091"/>
                </a:moveTo>
                <a:lnTo>
                  <a:pt x="366477" y="797159"/>
                </a:lnTo>
                <a:lnTo>
                  <a:pt x="544755" y="797159"/>
                </a:lnTo>
                <a:lnTo>
                  <a:pt x="544755" y="632091"/>
                </a:lnTo>
                <a:close/>
                <a:moveTo>
                  <a:pt x="192957" y="632091"/>
                </a:moveTo>
                <a:lnTo>
                  <a:pt x="238297" y="797159"/>
                </a:lnTo>
                <a:lnTo>
                  <a:pt x="328614" y="797159"/>
                </a:lnTo>
                <a:lnTo>
                  <a:pt x="328614" y="632091"/>
                </a:lnTo>
                <a:close/>
                <a:moveTo>
                  <a:pt x="69186" y="632091"/>
                </a:moveTo>
                <a:lnTo>
                  <a:pt x="132662" y="797159"/>
                </a:lnTo>
                <a:lnTo>
                  <a:pt x="204843" y="797159"/>
                </a:lnTo>
                <a:lnTo>
                  <a:pt x="159503" y="632091"/>
                </a:lnTo>
                <a:close/>
                <a:moveTo>
                  <a:pt x="32884" y="580762"/>
                </a:moveTo>
                <a:lnTo>
                  <a:pt x="878323" y="580762"/>
                </a:lnTo>
                <a:cubicBezTo>
                  <a:pt x="901850" y="580762"/>
                  <a:pt x="917757" y="604765"/>
                  <a:pt x="908613" y="626387"/>
                </a:cubicBezTo>
                <a:lnTo>
                  <a:pt x="796694" y="890801"/>
                </a:lnTo>
                <a:cubicBezTo>
                  <a:pt x="791550" y="902993"/>
                  <a:pt x="779644" y="910803"/>
                  <a:pt x="766500" y="910803"/>
                </a:cubicBezTo>
                <a:lnTo>
                  <a:pt x="619318" y="910803"/>
                </a:lnTo>
                <a:lnTo>
                  <a:pt x="619318" y="3023197"/>
                </a:lnTo>
                <a:lnTo>
                  <a:pt x="299333" y="3023197"/>
                </a:lnTo>
                <a:lnTo>
                  <a:pt x="299333" y="910803"/>
                </a:lnTo>
                <a:lnTo>
                  <a:pt x="137183" y="910803"/>
                </a:lnTo>
                <a:cubicBezTo>
                  <a:pt x="123657" y="910803"/>
                  <a:pt x="111561" y="902517"/>
                  <a:pt x="106608" y="890039"/>
                </a:cubicBezTo>
                <a:lnTo>
                  <a:pt x="2309" y="625625"/>
                </a:lnTo>
                <a:cubicBezTo>
                  <a:pt x="-6168" y="604098"/>
                  <a:pt x="9738" y="580762"/>
                  <a:pt x="32884" y="580762"/>
                </a:cubicBezTo>
                <a:close/>
                <a:moveTo>
                  <a:pt x="456568" y="457593"/>
                </a:moveTo>
                <a:cubicBezTo>
                  <a:pt x="645830" y="457593"/>
                  <a:pt x="803945" y="502456"/>
                  <a:pt x="842712" y="562368"/>
                </a:cubicBezTo>
                <a:lnTo>
                  <a:pt x="70520" y="562368"/>
                </a:lnTo>
                <a:cubicBezTo>
                  <a:pt x="109287" y="502456"/>
                  <a:pt x="267402" y="457593"/>
                  <a:pt x="456568" y="457593"/>
                </a:cubicBezTo>
                <a:close/>
                <a:moveTo>
                  <a:pt x="441966" y="0"/>
                </a:moveTo>
                <a:lnTo>
                  <a:pt x="464825" y="0"/>
                </a:lnTo>
                <a:lnTo>
                  <a:pt x="475462" y="361377"/>
                </a:lnTo>
                <a:lnTo>
                  <a:pt x="518457" y="375217"/>
                </a:lnTo>
                <a:cubicBezTo>
                  <a:pt x="537197" y="388719"/>
                  <a:pt x="551675" y="407769"/>
                  <a:pt x="559533" y="429962"/>
                </a:cubicBezTo>
                <a:lnTo>
                  <a:pt x="344173" y="429962"/>
                </a:lnTo>
                <a:cubicBezTo>
                  <a:pt x="352031" y="407769"/>
                  <a:pt x="366509" y="388719"/>
                  <a:pt x="385238" y="375217"/>
                </a:cubicBezTo>
                <a:lnTo>
                  <a:pt x="431359" y="3603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6F62DCC8-44A0-4D3F-9AA4-5EE9B9772697}"/>
              </a:ext>
            </a:extLst>
          </p:cNvPr>
          <p:cNvSpPr/>
          <p:nvPr/>
        </p:nvSpPr>
        <p:spPr>
          <a:xfrm>
            <a:off x="9558152" y="2397481"/>
            <a:ext cx="614414" cy="1262451"/>
          </a:xfrm>
          <a:custGeom>
            <a:avLst/>
            <a:gdLst>
              <a:gd name="connsiteX0" fmla="*/ 932594 w 1217710"/>
              <a:gd name="connsiteY0" fmla="*/ 1806707 h 2182344"/>
              <a:gd name="connsiteX1" fmla="*/ 932594 w 1217710"/>
              <a:gd name="connsiteY1" fmla="*/ 1940340 h 2182344"/>
              <a:gd name="connsiteX2" fmla="*/ 1110219 w 1217710"/>
              <a:gd name="connsiteY2" fmla="*/ 1940340 h 2182344"/>
              <a:gd name="connsiteX3" fmla="*/ 1110219 w 1217710"/>
              <a:gd name="connsiteY3" fmla="*/ 1806707 h 2182344"/>
              <a:gd name="connsiteX4" fmla="*/ 657560 w 1217710"/>
              <a:gd name="connsiteY4" fmla="*/ 1806707 h 2182344"/>
              <a:gd name="connsiteX5" fmla="*/ 657560 w 1217710"/>
              <a:gd name="connsiteY5" fmla="*/ 1940340 h 2182344"/>
              <a:gd name="connsiteX6" fmla="*/ 835185 w 1217710"/>
              <a:gd name="connsiteY6" fmla="*/ 1940340 h 2182344"/>
              <a:gd name="connsiteX7" fmla="*/ 835185 w 1217710"/>
              <a:gd name="connsiteY7" fmla="*/ 1806707 h 2182344"/>
              <a:gd name="connsiteX8" fmla="*/ 107492 w 1217710"/>
              <a:gd name="connsiteY8" fmla="*/ 1806707 h 2182344"/>
              <a:gd name="connsiteX9" fmla="*/ 107492 w 1217710"/>
              <a:gd name="connsiteY9" fmla="*/ 1940340 h 2182344"/>
              <a:gd name="connsiteX10" fmla="*/ 285117 w 1217710"/>
              <a:gd name="connsiteY10" fmla="*/ 1940340 h 2182344"/>
              <a:gd name="connsiteX11" fmla="*/ 285117 w 1217710"/>
              <a:gd name="connsiteY11" fmla="*/ 1806707 h 2182344"/>
              <a:gd name="connsiteX12" fmla="*/ 932594 w 1217710"/>
              <a:gd name="connsiteY12" fmla="*/ 1594677 h 2182344"/>
              <a:gd name="connsiteX13" fmla="*/ 932594 w 1217710"/>
              <a:gd name="connsiteY13" fmla="*/ 1728311 h 2182344"/>
              <a:gd name="connsiteX14" fmla="*/ 1110219 w 1217710"/>
              <a:gd name="connsiteY14" fmla="*/ 1728311 h 2182344"/>
              <a:gd name="connsiteX15" fmla="*/ 1110219 w 1217710"/>
              <a:gd name="connsiteY15" fmla="*/ 1594677 h 2182344"/>
              <a:gd name="connsiteX16" fmla="*/ 657560 w 1217710"/>
              <a:gd name="connsiteY16" fmla="*/ 1594677 h 2182344"/>
              <a:gd name="connsiteX17" fmla="*/ 657560 w 1217710"/>
              <a:gd name="connsiteY17" fmla="*/ 1728311 h 2182344"/>
              <a:gd name="connsiteX18" fmla="*/ 835185 w 1217710"/>
              <a:gd name="connsiteY18" fmla="*/ 1728311 h 2182344"/>
              <a:gd name="connsiteX19" fmla="*/ 835185 w 1217710"/>
              <a:gd name="connsiteY19" fmla="*/ 1594677 h 2182344"/>
              <a:gd name="connsiteX20" fmla="*/ 382526 w 1217710"/>
              <a:gd name="connsiteY20" fmla="*/ 1594677 h 2182344"/>
              <a:gd name="connsiteX21" fmla="*/ 382526 w 1217710"/>
              <a:gd name="connsiteY21" fmla="*/ 1728311 h 2182344"/>
              <a:gd name="connsiteX22" fmla="*/ 560151 w 1217710"/>
              <a:gd name="connsiteY22" fmla="*/ 1728311 h 2182344"/>
              <a:gd name="connsiteX23" fmla="*/ 560151 w 1217710"/>
              <a:gd name="connsiteY23" fmla="*/ 1594677 h 2182344"/>
              <a:gd name="connsiteX24" fmla="*/ 107492 w 1217710"/>
              <a:gd name="connsiteY24" fmla="*/ 1594677 h 2182344"/>
              <a:gd name="connsiteX25" fmla="*/ 107492 w 1217710"/>
              <a:gd name="connsiteY25" fmla="*/ 1728311 h 2182344"/>
              <a:gd name="connsiteX26" fmla="*/ 285117 w 1217710"/>
              <a:gd name="connsiteY26" fmla="*/ 1728311 h 2182344"/>
              <a:gd name="connsiteX27" fmla="*/ 285117 w 1217710"/>
              <a:gd name="connsiteY27" fmla="*/ 1594677 h 2182344"/>
              <a:gd name="connsiteX28" fmla="*/ 932594 w 1217710"/>
              <a:gd name="connsiteY28" fmla="*/ 1382647 h 2182344"/>
              <a:gd name="connsiteX29" fmla="*/ 932594 w 1217710"/>
              <a:gd name="connsiteY29" fmla="*/ 1516280 h 2182344"/>
              <a:gd name="connsiteX30" fmla="*/ 1110219 w 1217710"/>
              <a:gd name="connsiteY30" fmla="*/ 1516280 h 2182344"/>
              <a:gd name="connsiteX31" fmla="*/ 1110219 w 1217710"/>
              <a:gd name="connsiteY31" fmla="*/ 1382647 h 2182344"/>
              <a:gd name="connsiteX32" fmla="*/ 382526 w 1217710"/>
              <a:gd name="connsiteY32" fmla="*/ 1382647 h 2182344"/>
              <a:gd name="connsiteX33" fmla="*/ 382526 w 1217710"/>
              <a:gd name="connsiteY33" fmla="*/ 1516280 h 2182344"/>
              <a:gd name="connsiteX34" fmla="*/ 560151 w 1217710"/>
              <a:gd name="connsiteY34" fmla="*/ 1516280 h 2182344"/>
              <a:gd name="connsiteX35" fmla="*/ 560151 w 1217710"/>
              <a:gd name="connsiteY35" fmla="*/ 1382647 h 2182344"/>
              <a:gd name="connsiteX36" fmla="*/ 107492 w 1217710"/>
              <a:gd name="connsiteY36" fmla="*/ 1382647 h 2182344"/>
              <a:gd name="connsiteX37" fmla="*/ 107492 w 1217710"/>
              <a:gd name="connsiteY37" fmla="*/ 1516280 h 2182344"/>
              <a:gd name="connsiteX38" fmla="*/ 285117 w 1217710"/>
              <a:gd name="connsiteY38" fmla="*/ 1516280 h 2182344"/>
              <a:gd name="connsiteX39" fmla="*/ 285117 w 1217710"/>
              <a:gd name="connsiteY39" fmla="*/ 1382647 h 2182344"/>
              <a:gd name="connsiteX40" fmla="*/ 657560 w 1217710"/>
              <a:gd name="connsiteY40" fmla="*/ 1170617 h 2182344"/>
              <a:gd name="connsiteX41" fmla="*/ 657560 w 1217710"/>
              <a:gd name="connsiteY41" fmla="*/ 1304251 h 2182344"/>
              <a:gd name="connsiteX42" fmla="*/ 835185 w 1217710"/>
              <a:gd name="connsiteY42" fmla="*/ 1304251 h 2182344"/>
              <a:gd name="connsiteX43" fmla="*/ 835185 w 1217710"/>
              <a:gd name="connsiteY43" fmla="*/ 1170617 h 2182344"/>
              <a:gd name="connsiteX44" fmla="*/ 382526 w 1217710"/>
              <a:gd name="connsiteY44" fmla="*/ 1170617 h 2182344"/>
              <a:gd name="connsiteX45" fmla="*/ 382526 w 1217710"/>
              <a:gd name="connsiteY45" fmla="*/ 1304251 h 2182344"/>
              <a:gd name="connsiteX46" fmla="*/ 560151 w 1217710"/>
              <a:gd name="connsiteY46" fmla="*/ 1304251 h 2182344"/>
              <a:gd name="connsiteX47" fmla="*/ 560151 w 1217710"/>
              <a:gd name="connsiteY47" fmla="*/ 1170617 h 2182344"/>
              <a:gd name="connsiteX48" fmla="*/ 932594 w 1217710"/>
              <a:gd name="connsiteY48" fmla="*/ 958588 h 2182344"/>
              <a:gd name="connsiteX49" fmla="*/ 932594 w 1217710"/>
              <a:gd name="connsiteY49" fmla="*/ 1092221 h 2182344"/>
              <a:gd name="connsiteX50" fmla="*/ 1110219 w 1217710"/>
              <a:gd name="connsiteY50" fmla="*/ 1092221 h 2182344"/>
              <a:gd name="connsiteX51" fmla="*/ 1110219 w 1217710"/>
              <a:gd name="connsiteY51" fmla="*/ 958588 h 2182344"/>
              <a:gd name="connsiteX52" fmla="*/ 657560 w 1217710"/>
              <a:gd name="connsiteY52" fmla="*/ 958588 h 2182344"/>
              <a:gd name="connsiteX53" fmla="*/ 657560 w 1217710"/>
              <a:gd name="connsiteY53" fmla="*/ 1092221 h 2182344"/>
              <a:gd name="connsiteX54" fmla="*/ 835185 w 1217710"/>
              <a:gd name="connsiteY54" fmla="*/ 1092221 h 2182344"/>
              <a:gd name="connsiteX55" fmla="*/ 835185 w 1217710"/>
              <a:gd name="connsiteY55" fmla="*/ 958588 h 2182344"/>
              <a:gd name="connsiteX56" fmla="*/ 382526 w 1217710"/>
              <a:gd name="connsiteY56" fmla="*/ 958588 h 2182344"/>
              <a:gd name="connsiteX57" fmla="*/ 382526 w 1217710"/>
              <a:gd name="connsiteY57" fmla="*/ 1092221 h 2182344"/>
              <a:gd name="connsiteX58" fmla="*/ 560151 w 1217710"/>
              <a:gd name="connsiteY58" fmla="*/ 1092221 h 2182344"/>
              <a:gd name="connsiteX59" fmla="*/ 560151 w 1217710"/>
              <a:gd name="connsiteY59" fmla="*/ 958588 h 2182344"/>
              <a:gd name="connsiteX60" fmla="*/ 107492 w 1217710"/>
              <a:gd name="connsiteY60" fmla="*/ 958588 h 2182344"/>
              <a:gd name="connsiteX61" fmla="*/ 107492 w 1217710"/>
              <a:gd name="connsiteY61" fmla="*/ 1092221 h 2182344"/>
              <a:gd name="connsiteX62" fmla="*/ 285117 w 1217710"/>
              <a:gd name="connsiteY62" fmla="*/ 1092221 h 2182344"/>
              <a:gd name="connsiteX63" fmla="*/ 285117 w 1217710"/>
              <a:gd name="connsiteY63" fmla="*/ 958588 h 2182344"/>
              <a:gd name="connsiteX64" fmla="*/ 932594 w 1217710"/>
              <a:gd name="connsiteY64" fmla="*/ 746558 h 2182344"/>
              <a:gd name="connsiteX65" fmla="*/ 932594 w 1217710"/>
              <a:gd name="connsiteY65" fmla="*/ 880191 h 2182344"/>
              <a:gd name="connsiteX66" fmla="*/ 1110219 w 1217710"/>
              <a:gd name="connsiteY66" fmla="*/ 880191 h 2182344"/>
              <a:gd name="connsiteX67" fmla="*/ 1110219 w 1217710"/>
              <a:gd name="connsiteY67" fmla="*/ 746558 h 2182344"/>
              <a:gd name="connsiteX68" fmla="*/ 382526 w 1217710"/>
              <a:gd name="connsiteY68" fmla="*/ 746558 h 2182344"/>
              <a:gd name="connsiteX69" fmla="*/ 382526 w 1217710"/>
              <a:gd name="connsiteY69" fmla="*/ 880191 h 2182344"/>
              <a:gd name="connsiteX70" fmla="*/ 560151 w 1217710"/>
              <a:gd name="connsiteY70" fmla="*/ 880191 h 2182344"/>
              <a:gd name="connsiteX71" fmla="*/ 560151 w 1217710"/>
              <a:gd name="connsiteY71" fmla="*/ 746558 h 2182344"/>
              <a:gd name="connsiteX72" fmla="*/ 932594 w 1217710"/>
              <a:gd name="connsiteY72" fmla="*/ 534528 h 2182344"/>
              <a:gd name="connsiteX73" fmla="*/ 932594 w 1217710"/>
              <a:gd name="connsiteY73" fmla="*/ 668162 h 2182344"/>
              <a:gd name="connsiteX74" fmla="*/ 1110219 w 1217710"/>
              <a:gd name="connsiteY74" fmla="*/ 668162 h 2182344"/>
              <a:gd name="connsiteX75" fmla="*/ 1110219 w 1217710"/>
              <a:gd name="connsiteY75" fmla="*/ 534528 h 2182344"/>
              <a:gd name="connsiteX76" fmla="*/ 657560 w 1217710"/>
              <a:gd name="connsiteY76" fmla="*/ 534528 h 2182344"/>
              <a:gd name="connsiteX77" fmla="*/ 657560 w 1217710"/>
              <a:gd name="connsiteY77" fmla="*/ 668162 h 2182344"/>
              <a:gd name="connsiteX78" fmla="*/ 835185 w 1217710"/>
              <a:gd name="connsiteY78" fmla="*/ 668162 h 2182344"/>
              <a:gd name="connsiteX79" fmla="*/ 835185 w 1217710"/>
              <a:gd name="connsiteY79" fmla="*/ 534528 h 2182344"/>
              <a:gd name="connsiteX80" fmla="*/ 382526 w 1217710"/>
              <a:gd name="connsiteY80" fmla="*/ 534528 h 2182344"/>
              <a:gd name="connsiteX81" fmla="*/ 382526 w 1217710"/>
              <a:gd name="connsiteY81" fmla="*/ 668162 h 2182344"/>
              <a:gd name="connsiteX82" fmla="*/ 560151 w 1217710"/>
              <a:gd name="connsiteY82" fmla="*/ 668162 h 2182344"/>
              <a:gd name="connsiteX83" fmla="*/ 560151 w 1217710"/>
              <a:gd name="connsiteY83" fmla="*/ 534528 h 2182344"/>
              <a:gd name="connsiteX84" fmla="*/ 107492 w 1217710"/>
              <a:gd name="connsiteY84" fmla="*/ 534528 h 2182344"/>
              <a:gd name="connsiteX85" fmla="*/ 107492 w 1217710"/>
              <a:gd name="connsiteY85" fmla="*/ 668162 h 2182344"/>
              <a:gd name="connsiteX86" fmla="*/ 285117 w 1217710"/>
              <a:gd name="connsiteY86" fmla="*/ 668162 h 2182344"/>
              <a:gd name="connsiteX87" fmla="*/ 285117 w 1217710"/>
              <a:gd name="connsiteY87" fmla="*/ 534528 h 2182344"/>
              <a:gd name="connsiteX88" fmla="*/ 932594 w 1217710"/>
              <a:gd name="connsiteY88" fmla="*/ 322499 h 2182344"/>
              <a:gd name="connsiteX89" fmla="*/ 932594 w 1217710"/>
              <a:gd name="connsiteY89" fmla="*/ 456132 h 2182344"/>
              <a:gd name="connsiteX90" fmla="*/ 1110219 w 1217710"/>
              <a:gd name="connsiteY90" fmla="*/ 456132 h 2182344"/>
              <a:gd name="connsiteX91" fmla="*/ 1110219 w 1217710"/>
              <a:gd name="connsiteY91" fmla="*/ 322499 h 2182344"/>
              <a:gd name="connsiteX92" fmla="*/ 657560 w 1217710"/>
              <a:gd name="connsiteY92" fmla="*/ 322499 h 2182344"/>
              <a:gd name="connsiteX93" fmla="*/ 657560 w 1217710"/>
              <a:gd name="connsiteY93" fmla="*/ 456132 h 2182344"/>
              <a:gd name="connsiteX94" fmla="*/ 835185 w 1217710"/>
              <a:gd name="connsiteY94" fmla="*/ 456132 h 2182344"/>
              <a:gd name="connsiteX95" fmla="*/ 835185 w 1217710"/>
              <a:gd name="connsiteY95" fmla="*/ 322499 h 2182344"/>
              <a:gd name="connsiteX96" fmla="*/ 107492 w 1217710"/>
              <a:gd name="connsiteY96" fmla="*/ 322499 h 2182344"/>
              <a:gd name="connsiteX97" fmla="*/ 107492 w 1217710"/>
              <a:gd name="connsiteY97" fmla="*/ 456132 h 2182344"/>
              <a:gd name="connsiteX98" fmla="*/ 285117 w 1217710"/>
              <a:gd name="connsiteY98" fmla="*/ 456132 h 2182344"/>
              <a:gd name="connsiteX99" fmla="*/ 285117 w 1217710"/>
              <a:gd name="connsiteY99" fmla="*/ 322499 h 2182344"/>
              <a:gd name="connsiteX100" fmla="*/ 932594 w 1217710"/>
              <a:gd name="connsiteY100" fmla="*/ 110469 h 2182344"/>
              <a:gd name="connsiteX101" fmla="*/ 932594 w 1217710"/>
              <a:gd name="connsiteY101" fmla="*/ 244103 h 2182344"/>
              <a:gd name="connsiteX102" fmla="*/ 1110219 w 1217710"/>
              <a:gd name="connsiteY102" fmla="*/ 244103 h 2182344"/>
              <a:gd name="connsiteX103" fmla="*/ 1110219 w 1217710"/>
              <a:gd name="connsiteY103" fmla="*/ 110469 h 2182344"/>
              <a:gd name="connsiteX104" fmla="*/ 382526 w 1217710"/>
              <a:gd name="connsiteY104" fmla="*/ 110469 h 2182344"/>
              <a:gd name="connsiteX105" fmla="*/ 382526 w 1217710"/>
              <a:gd name="connsiteY105" fmla="*/ 244103 h 2182344"/>
              <a:gd name="connsiteX106" fmla="*/ 560151 w 1217710"/>
              <a:gd name="connsiteY106" fmla="*/ 244103 h 2182344"/>
              <a:gd name="connsiteX107" fmla="*/ 560151 w 1217710"/>
              <a:gd name="connsiteY107" fmla="*/ 110469 h 2182344"/>
              <a:gd name="connsiteX108" fmla="*/ 107492 w 1217710"/>
              <a:gd name="connsiteY108" fmla="*/ 110469 h 2182344"/>
              <a:gd name="connsiteX109" fmla="*/ 107492 w 1217710"/>
              <a:gd name="connsiteY109" fmla="*/ 244103 h 2182344"/>
              <a:gd name="connsiteX110" fmla="*/ 285117 w 1217710"/>
              <a:gd name="connsiteY110" fmla="*/ 244103 h 2182344"/>
              <a:gd name="connsiteX111" fmla="*/ 285117 w 1217710"/>
              <a:gd name="connsiteY111" fmla="*/ 110469 h 2182344"/>
              <a:gd name="connsiteX112" fmla="*/ 0 w 1217710"/>
              <a:gd name="connsiteY112" fmla="*/ 0 h 2182344"/>
              <a:gd name="connsiteX113" fmla="*/ 1217710 w 1217710"/>
              <a:gd name="connsiteY113" fmla="*/ 0 h 2182344"/>
              <a:gd name="connsiteX114" fmla="*/ 1217710 w 1217710"/>
              <a:gd name="connsiteY114" fmla="*/ 2182344 h 2182344"/>
              <a:gd name="connsiteX115" fmla="*/ 0 w 1217710"/>
              <a:gd name="connsiteY115" fmla="*/ 2182344 h 218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7710" h="2182344">
                <a:moveTo>
                  <a:pt x="932594" y="1806707"/>
                </a:moveTo>
                <a:lnTo>
                  <a:pt x="932594" y="1940340"/>
                </a:lnTo>
                <a:lnTo>
                  <a:pt x="1110219" y="1940340"/>
                </a:lnTo>
                <a:lnTo>
                  <a:pt x="1110219" y="1806707"/>
                </a:lnTo>
                <a:close/>
                <a:moveTo>
                  <a:pt x="657560" y="1806707"/>
                </a:moveTo>
                <a:lnTo>
                  <a:pt x="657560" y="1940340"/>
                </a:lnTo>
                <a:lnTo>
                  <a:pt x="835185" y="1940340"/>
                </a:lnTo>
                <a:lnTo>
                  <a:pt x="835185" y="1806707"/>
                </a:lnTo>
                <a:close/>
                <a:moveTo>
                  <a:pt x="107492" y="1806707"/>
                </a:moveTo>
                <a:lnTo>
                  <a:pt x="107492" y="1940340"/>
                </a:lnTo>
                <a:lnTo>
                  <a:pt x="285117" y="1940340"/>
                </a:lnTo>
                <a:lnTo>
                  <a:pt x="285117" y="1806707"/>
                </a:lnTo>
                <a:close/>
                <a:moveTo>
                  <a:pt x="932594" y="1594677"/>
                </a:moveTo>
                <a:lnTo>
                  <a:pt x="932594" y="1728311"/>
                </a:lnTo>
                <a:lnTo>
                  <a:pt x="1110219" y="1728311"/>
                </a:lnTo>
                <a:lnTo>
                  <a:pt x="1110219" y="1594677"/>
                </a:lnTo>
                <a:close/>
                <a:moveTo>
                  <a:pt x="657560" y="1594677"/>
                </a:moveTo>
                <a:lnTo>
                  <a:pt x="657560" y="1728311"/>
                </a:lnTo>
                <a:lnTo>
                  <a:pt x="835185" y="1728311"/>
                </a:lnTo>
                <a:lnTo>
                  <a:pt x="835185" y="1594677"/>
                </a:lnTo>
                <a:close/>
                <a:moveTo>
                  <a:pt x="382526" y="1594677"/>
                </a:moveTo>
                <a:lnTo>
                  <a:pt x="382526" y="1728311"/>
                </a:lnTo>
                <a:lnTo>
                  <a:pt x="560151" y="1728311"/>
                </a:lnTo>
                <a:lnTo>
                  <a:pt x="560151" y="1594677"/>
                </a:lnTo>
                <a:close/>
                <a:moveTo>
                  <a:pt x="107492" y="1594677"/>
                </a:moveTo>
                <a:lnTo>
                  <a:pt x="107492" y="1728311"/>
                </a:lnTo>
                <a:lnTo>
                  <a:pt x="285117" y="1728311"/>
                </a:lnTo>
                <a:lnTo>
                  <a:pt x="285117" y="1594677"/>
                </a:lnTo>
                <a:close/>
                <a:moveTo>
                  <a:pt x="932594" y="1382647"/>
                </a:moveTo>
                <a:lnTo>
                  <a:pt x="932594" y="1516280"/>
                </a:lnTo>
                <a:lnTo>
                  <a:pt x="1110219" y="1516280"/>
                </a:lnTo>
                <a:lnTo>
                  <a:pt x="1110219" y="1382647"/>
                </a:lnTo>
                <a:close/>
                <a:moveTo>
                  <a:pt x="382526" y="1382647"/>
                </a:moveTo>
                <a:lnTo>
                  <a:pt x="382526" y="1516280"/>
                </a:lnTo>
                <a:lnTo>
                  <a:pt x="560151" y="1516280"/>
                </a:lnTo>
                <a:lnTo>
                  <a:pt x="560151" y="1382647"/>
                </a:lnTo>
                <a:close/>
                <a:moveTo>
                  <a:pt x="107492" y="1382647"/>
                </a:moveTo>
                <a:lnTo>
                  <a:pt x="107492" y="1516280"/>
                </a:lnTo>
                <a:lnTo>
                  <a:pt x="285117" y="1516280"/>
                </a:lnTo>
                <a:lnTo>
                  <a:pt x="285117" y="1382647"/>
                </a:lnTo>
                <a:close/>
                <a:moveTo>
                  <a:pt x="657560" y="1170617"/>
                </a:moveTo>
                <a:lnTo>
                  <a:pt x="657560" y="1304251"/>
                </a:lnTo>
                <a:lnTo>
                  <a:pt x="835185" y="1304251"/>
                </a:lnTo>
                <a:lnTo>
                  <a:pt x="835185" y="1170617"/>
                </a:lnTo>
                <a:close/>
                <a:moveTo>
                  <a:pt x="382526" y="1170617"/>
                </a:moveTo>
                <a:lnTo>
                  <a:pt x="382526" y="1304251"/>
                </a:lnTo>
                <a:lnTo>
                  <a:pt x="560151" y="1304251"/>
                </a:lnTo>
                <a:lnTo>
                  <a:pt x="560151" y="1170617"/>
                </a:lnTo>
                <a:close/>
                <a:moveTo>
                  <a:pt x="932594" y="958588"/>
                </a:moveTo>
                <a:lnTo>
                  <a:pt x="932594" y="1092221"/>
                </a:lnTo>
                <a:lnTo>
                  <a:pt x="1110219" y="1092221"/>
                </a:lnTo>
                <a:lnTo>
                  <a:pt x="1110219" y="958588"/>
                </a:lnTo>
                <a:close/>
                <a:moveTo>
                  <a:pt x="657560" y="958588"/>
                </a:moveTo>
                <a:lnTo>
                  <a:pt x="657560" y="1092221"/>
                </a:lnTo>
                <a:lnTo>
                  <a:pt x="835185" y="1092221"/>
                </a:lnTo>
                <a:lnTo>
                  <a:pt x="835185" y="958588"/>
                </a:lnTo>
                <a:close/>
                <a:moveTo>
                  <a:pt x="382526" y="958588"/>
                </a:moveTo>
                <a:lnTo>
                  <a:pt x="382526" y="1092221"/>
                </a:lnTo>
                <a:lnTo>
                  <a:pt x="560151" y="1092221"/>
                </a:lnTo>
                <a:lnTo>
                  <a:pt x="560151" y="958588"/>
                </a:lnTo>
                <a:close/>
                <a:moveTo>
                  <a:pt x="107492" y="958588"/>
                </a:moveTo>
                <a:lnTo>
                  <a:pt x="107492" y="1092221"/>
                </a:lnTo>
                <a:lnTo>
                  <a:pt x="285117" y="1092221"/>
                </a:lnTo>
                <a:lnTo>
                  <a:pt x="285117" y="958588"/>
                </a:lnTo>
                <a:close/>
                <a:moveTo>
                  <a:pt x="932594" y="746558"/>
                </a:moveTo>
                <a:lnTo>
                  <a:pt x="932594" y="880191"/>
                </a:lnTo>
                <a:lnTo>
                  <a:pt x="1110219" y="880191"/>
                </a:lnTo>
                <a:lnTo>
                  <a:pt x="1110219" y="746558"/>
                </a:lnTo>
                <a:close/>
                <a:moveTo>
                  <a:pt x="382526" y="746558"/>
                </a:moveTo>
                <a:lnTo>
                  <a:pt x="382526" y="880191"/>
                </a:lnTo>
                <a:lnTo>
                  <a:pt x="560151" y="880191"/>
                </a:lnTo>
                <a:lnTo>
                  <a:pt x="560151" y="746558"/>
                </a:lnTo>
                <a:close/>
                <a:moveTo>
                  <a:pt x="932594" y="534528"/>
                </a:moveTo>
                <a:lnTo>
                  <a:pt x="932594" y="668162"/>
                </a:lnTo>
                <a:lnTo>
                  <a:pt x="1110219" y="668162"/>
                </a:lnTo>
                <a:lnTo>
                  <a:pt x="1110219" y="534528"/>
                </a:lnTo>
                <a:close/>
                <a:moveTo>
                  <a:pt x="657560" y="534528"/>
                </a:moveTo>
                <a:lnTo>
                  <a:pt x="657560" y="668162"/>
                </a:lnTo>
                <a:lnTo>
                  <a:pt x="835185" y="668162"/>
                </a:lnTo>
                <a:lnTo>
                  <a:pt x="835185" y="534528"/>
                </a:lnTo>
                <a:close/>
                <a:moveTo>
                  <a:pt x="382526" y="534528"/>
                </a:moveTo>
                <a:lnTo>
                  <a:pt x="382526" y="668162"/>
                </a:lnTo>
                <a:lnTo>
                  <a:pt x="560151" y="668162"/>
                </a:lnTo>
                <a:lnTo>
                  <a:pt x="560151" y="534528"/>
                </a:lnTo>
                <a:close/>
                <a:moveTo>
                  <a:pt x="107492" y="534528"/>
                </a:moveTo>
                <a:lnTo>
                  <a:pt x="107492" y="668162"/>
                </a:lnTo>
                <a:lnTo>
                  <a:pt x="285117" y="668162"/>
                </a:lnTo>
                <a:lnTo>
                  <a:pt x="285117" y="534528"/>
                </a:lnTo>
                <a:close/>
                <a:moveTo>
                  <a:pt x="932594" y="322499"/>
                </a:moveTo>
                <a:lnTo>
                  <a:pt x="932594" y="456132"/>
                </a:lnTo>
                <a:lnTo>
                  <a:pt x="1110219" y="456132"/>
                </a:lnTo>
                <a:lnTo>
                  <a:pt x="1110219" y="322499"/>
                </a:lnTo>
                <a:close/>
                <a:moveTo>
                  <a:pt x="657560" y="322499"/>
                </a:moveTo>
                <a:lnTo>
                  <a:pt x="657560" y="456132"/>
                </a:lnTo>
                <a:lnTo>
                  <a:pt x="835185" y="456132"/>
                </a:lnTo>
                <a:lnTo>
                  <a:pt x="835185" y="322499"/>
                </a:lnTo>
                <a:close/>
                <a:moveTo>
                  <a:pt x="107492" y="322499"/>
                </a:moveTo>
                <a:lnTo>
                  <a:pt x="107492" y="456132"/>
                </a:lnTo>
                <a:lnTo>
                  <a:pt x="285117" y="456132"/>
                </a:lnTo>
                <a:lnTo>
                  <a:pt x="285117" y="322499"/>
                </a:lnTo>
                <a:close/>
                <a:moveTo>
                  <a:pt x="932594" y="110469"/>
                </a:moveTo>
                <a:lnTo>
                  <a:pt x="932594" y="244103"/>
                </a:lnTo>
                <a:lnTo>
                  <a:pt x="1110219" y="244103"/>
                </a:lnTo>
                <a:lnTo>
                  <a:pt x="1110219" y="110469"/>
                </a:lnTo>
                <a:close/>
                <a:moveTo>
                  <a:pt x="382526" y="110469"/>
                </a:moveTo>
                <a:lnTo>
                  <a:pt x="382526" y="244103"/>
                </a:lnTo>
                <a:lnTo>
                  <a:pt x="560151" y="244103"/>
                </a:lnTo>
                <a:lnTo>
                  <a:pt x="560151" y="110469"/>
                </a:lnTo>
                <a:close/>
                <a:moveTo>
                  <a:pt x="107492" y="110469"/>
                </a:moveTo>
                <a:lnTo>
                  <a:pt x="107492" y="244103"/>
                </a:lnTo>
                <a:lnTo>
                  <a:pt x="285117" y="244103"/>
                </a:lnTo>
                <a:lnTo>
                  <a:pt x="285117" y="110469"/>
                </a:lnTo>
                <a:close/>
                <a:moveTo>
                  <a:pt x="0" y="0"/>
                </a:moveTo>
                <a:lnTo>
                  <a:pt x="1217710" y="0"/>
                </a:lnTo>
                <a:lnTo>
                  <a:pt x="1217710" y="2182344"/>
                </a:lnTo>
                <a:lnTo>
                  <a:pt x="0" y="2182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FBB58223-2F61-4A9C-8CAE-8117F94039AB}"/>
              </a:ext>
            </a:extLst>
          </p:cNvPr>
          <p:cNvSpPr/>
          <p:nvPr/>
        </p:nvSpPr>
        <p:spPr>
          <a:xfrm>
            <a:off x="4994226" y="2684074"/>
            <a:ext cx="455955" cy="975858"/>
          </a:xfrm>
          <a:custGeom>
            <a:avLst/>
            <a:gdLst>
              <a:gd name="connsiteX0" fmla="*/ 932594 w 1217710"/>
              <a:gd name="connsiteY0" fmla="*/ 1806707 h 2182344"/>
              <a:gd name="connsiteX1" fmla="*/ 932594 w 1217710"/>
              <a:gd name="connsiteY1" fmla="*/ 1940340 h 2182344"/>
              <a:gd name="connsiteX2" fmla="*/ 1110219 w 1217710"/>
              <a:gd name="connsiteY2" fmla="*/ 1940340 h 2182344"/>
              <a:gd name="connsiteX3" fmla="*/ 1110219 w 1217710"/>
              <a:gd name="connsiteY3" fmla="*/ 1806707 h 2182344"/>
              <a:gd name="connsiteX4" fmla="*/ 657560 w 1217710"/>
              <a:gd name="connsiteY4" fmla="*/ 1806707 h 2182344"/>
              <a:gd name="connsiteX5" fmla="*/ 657560 w 1217710"/>
              <a:gd name="connsiteY5" fmla="*/ 1940340 h 2182344"/>
              <a:gd name="connsiteX6" fmla="*/ 835185 w 1217710"/>
              <a:gd name="connsiteY6" fmla="*/ 1940340 h 2182344"/>
              <a:gd name="connsiteX7" fmla="*/ 835185 w 1217710"/>
              <a:gd name="connsiteY7" fmla="*/ 1806707 h 2182344"/>
              <a:gd name="connsiteX8" fmla="*/ 107492 w 1217710"/>
              <a:gd name="connsiteY8" fmla="*/ 1806707 h 2182344"/>
              <a:gd name="connsiteX9" fmla="*/ 107492 w 1217710"/>
              <a:gd name="connsiteY9" fmla="*/ 1940340 h 2182344"/>
              <a:gd name="connsiteX10" fmla="*/ 285117 w 1217710"/>
              <a:gd name="connsiteY10" fmla="*/ 1940340 h 2182344"/>
              <a:gd name="connsiteX11" fmla="*/ 285117 w 1217710"/>
              <a:gd name="connsiteY11" fmla="*/ 1806707 h 2182344"/>
              <a:gd name="connsiteX12" fmla="*/ 932594 w 1217710"/>
              <a:gd name="connsiteY12" fmla="*/ 1594677 h 2182344"/>
              <a:gd name="connsiteX13" fmla="*/ 932594 w 1217710"/>
              <a:gd name="connsiteY13" fmla="*/ 1728311 h 2182344"/>
              <a:gd name="connsiteX14" fmla="*/ 1110219 w 1217710"/>
              <a:gd name="connsiteY14" fmla="*/ 1728311 h 2182344"/>
              <a:gd name="connsiteX15" fmla="*/ 1110219 w 1217710"/>
              <a:gd name="connsiteY15" fmla="*/ 1594677 h 2182344"/>
              <a:gd name="connsiteX16" fmla="*/ 657560 w 1217710"/>
              <a:gd name="connsiteY16" fmla="*/ 1594677 h 2182344"/>
              <a:gd name="connsiteX17" fmla="*/ 657560 w 1217710"/>
              <a:gd name="connsiteY17" fmla="*/ 1728311 h 2182344"/>
              <a:gd name="connsiteX18" fmla="*/ 835185 w 1217710"/>
              <a:gd name="connsiteY18" fmla="*/ 1728311 h 2182344"/>
              <a:gd name="connsiteX19" fmla="*/ 835185 w 1217710"/>
              <a:gd name="connsiteY19" fmla="*/ 1594677 h 2182344"/>
              <a:gd name="connsiteX20" fmla="*/ 382526 w 1217710"/>
              <a:gd name="connsiteY20" fmla="*/ 1594677 h 2182344"/>
              <a:gd name="connsiteX21" fmla="*/ 382526 w 1217710"/>
              <a:gd name="connsiteY21" fmla="*/ 1728311 h 2182344"/>
              <a:gd name="connsiteX22" fmla="*/ 560151 w 1217710"/>
              <a:gd name="connsiteY22" fmla="*/ 1728311 h 2182344"/>
              <a:gd name="connsiteX23" fmla="*/ 560151 w 1217710"/>
              <a:gd name="connsiteY23" fmla="*/ 1594677 h 2182344"/>
              <a:gd name="connsiteX24" fmla="*/ 107492 w 1217710"/>
              <a:gd name="connsiteY24" fmla="*/ 1594677 h 2182344"/>
              <a:gd name="connsiteX25" fmla="*/ 107492 w 1217710"/>
              <a:gd name="connsiteY25" fmla="*/ 1728311 h 2182344"/>
              <a:gd name="connsiteX26" fmla="*/ 285117 w 1217710"/>
              <a:gd name="connsiteY26" fmla="*/ 1728311 h 2182344"/>
              <a:gd name="connsiteX27" fmla="*/ 285117 w 1217710"/>
              <a:gd name="connsiteY27" fmla="*/ 1594677 h 2182344"/>
              <a:gd name="connsiteX28" fmla="*/ 932594 w 1217710"/>
              <a:gd name="connsiteY28" fmla="*/ 1382647 h 2182344"/>
              <a:gd name="connsiteX29" fmla="*/ 932594 w 1217710"/>
              <a:gd name="connsiteY29" fmla="*/ 1516280 h 2182344"/>
              <a:gd name="connsiteX30" fmla="*/ 1110219 w 1217710"/>
              <a:gd name="connsiteY30" fmla="*/ 1516280 h 2182344"/>
              <a:gd name="connsiteX31" fmla="*/ 1110219 w 1217710"/>
              <a:gd name="connsiteY31" fmla="*/ 1382647 h 2182344"/>
              <a:gd name="connsiteX32" fmla="*/ 382526 w 1217710"/>
              <a:gd name="connsiteY32" fmla="*/ 1382647 h 2182344"/>
              <a:gd name="connsiteX33" fmla="*/ 382526 w 1217710"/>
              <a:gd name="connsiteY33" fmla="*/ 1516280 h 2182344"/>
              <a:gd name="connsiteX34" fmla="*/ 560151 w 1217710"/>
              <a:gd name="connsiteY34" fmla="*/ 1516280 h 2182344"/>
              <a:gd name="connsiteX35" fmla="*/ 560151 w 1217710"/>
              <a:gd name="connsiteY35" fmla="*/ 1382647 h 2182344"/>
              <a:gd name="connsiteX36" fmla="*/ 107492 w 1217710"/>
              <a:gd name="connsiteY36" fmla="*/ 1382647 h 2182344"/>
              <a:gd name="connsiteX37" fmla="*/ 107492 w 1217710"/>
              <a:gd name="connsiteY37" fmla="*/ 1516280 h 2182344"/>
              <a:gd name="connsiteX38" fmla="*/ 285117 w 1217710"/>
              <a:gd name="connsiteY38" fmla="*/ 1516280 h 2182344"/>
              <a:gd name="connsiteX39" fmla="*/ 285117 w 1217710"/>
              <a:gd name="connsiteY39" fmla="*/ 1382647 h 2182344"/>
              <a:gd name="connsiteX40" fmla="*/ 657560 w 1217710"/>
              <a:gd name="connsiteY40" fmla="*/ 1170617 h 2182344"/>
              <a:gd name="connsiteX41" fmla="*/ 657560 w 1217710"/>
              <a:gd name="connsiteY41" fmla="*/ 1304251 h 2182344"/>
              <a:gd name="connsiteX42" fmla="*/ 835185 w 1217710"/>
              <a:gd name="connsiteY42" fmla="*/ 1304251 h 2182344"/>
              <a:gd name="connsiteX43" fmla="*/ 835185 w 1217710"/>
              <a:gd name="connsiteY43" fmla="*/ 1170617 h 2182344"/>
              <a:gd name="connsiteX44" fmla="*/ 382526 w 1217710"/>
              <a:gd name="connsiteY44" fmla="*/ 1170617 h 2182344"/>
              <a:gd name="connsiteX45" fmla="*/ 382526 w 1217710"/>
              <a:gd name="connsiteY45" fmla="*/ 1304251 h 2182344"/>
              <a:gd name="connsiteX46" fmla="*/ 560151 w 1217710"/>
              <a:gd name="connsiteY46" fmla="*/ 1304251 h 2182344"/>
              <a:gd name="connsiteX47" fmla="*/ 560151 w 1217710"/>
              <a:gd name="connsiteY47" fmla="*/ 1170617 h 2182344"/>
              <a:gd name="connsiteX48" fmla="*/ 932594 w 1217710"/>
              <a:gd name="connsiteY48" fmla="*/ 958588 h 2182344"/>
              <a:gd name="connsiteX49" fmla="*/ 932594 w 1217710"/>
              <a:gd name="connsiteY49" fmla="*/ 1092221 h 2182344"/>
              <a:gd name="connsiteX50" fmla="*/ 1110219 w 1217710"/>
              <a:gd name="connsiteY50" fmla="*/ 1092221 h 2182344"/>
              <a:gd name="connsiteX51" fmla="*/ 1110219 w 1217710"/>
              <a:gd name="connsiteY51" fmla="*/ 958588 h 2182344"/>
              <a:gd name="connsiteX52" fmla="*/ 657560 w 1217710"/>
              <a:gd name="connsiteY52" fmla="*/ 958588 h 2182344"/>
              <a:gd name="connsiteX53" fmla="*/ 657560 w 1217710"/>
              <a:gd name="connsiteY53" fmla="*/ 1092221 h 2182344"/>
              <a:gd name="connsiteX54" fmla="*/ 835185 w 1217710"/>
              <a:gd name="connsiteY54" fmla="*/ 1092221 h 2182344"/>
              <a:gd name="connsiteX55" fmla="*/ 835185 w 1217710"/>
              <a:gd name="connsiteY55" fmla="*/ 958588 h 2182344"/>
              <a:gd name="connsiteX56" fmla="*/ 382526 w 1217710"/>
              <a:gd name="connsiteY56" fmla="*/ 958588 h 2182344"/>
              <a:gd name="connsiteX57" fmla="*/ 382526 w 1217710"/>
              <a:gd name="connsiteY57" fmla="*/ 1092221 h 2182344"/>
              <a:gd name="connsiteX58" fmla="*/ 560151 w 1217710"/>
              <a:gd name="connsiteY58" fmla="*/ 1092221 h 2182344"/>
              <a:gd name="connsiteX59" fmla="*/ 560151 w 1217710"/>
              <a:gd name="connsiteY59" fmla="*/ 958588 h 2182344"/>
              <a:gd name="connsiteX60" fmla="*/ 107492 w 1217710"/>
              <a:gd name="connsiteY60" fmla="*/ 958588 h 2182344"/>
              <a:gd name="connsiteX61" fmla="*/ 107492 w 1217710"/>
              <a:gd name="connsiteY61" fmla="*/ 1092221 h 2182344"/>
              <a:gd name="connsiteX62" fmla="*/ 285117 w 1217710"/>
              <a:gd name="connsiteY62" fmla="*/ 1092221 h 2182344"/>
              <a:gd name="connsiteX63" fmla="*/ 285117 w 1217710"/>
              <a:gd name="connsiteY63" fmla="*/ 958588 h 2182344"/>
              <a:gd name="connsiteX64" fmla="*/ 932594 w 1217710"/>
              <a:gd name="connsiteY64" fmla="*/ 746558 h 2182344"/>
              <a:gd name="connsiteX65" fmla="*/ 932594 w 1217710"/>
              <a:gd name="connsiteY65" fmla="*/ 880191 h 2182344"/>
              <a:gd name="connsiteX66" fmla="*/ 1110219 w 1217710"/>
              <a:gd name="connsiteY66" fmla="*/ 880191 h 2182344"/>
              <a:gd name="connsiteX67" fmla="*/ 1110219 w 1217710"/>
              <a:gd name="connsiteY67" fmla="*/ 746558 h 2182344"/>
              <a:gd name="connsiteX68" fmla="*/ 382526 w 1217710"/>
              <a:gd name="connsiteY68" fmla="*/ 746558 h 2182344"/>
              <a:gd name="connsiteX69" fmla="*/ 382526 w 1217710"/>
              <a:gd name="connsiteY69" fmla="*/ 880191 h 2182344"/>
              <a:gd name="connsiteX70" fmla="*/ 560151 w 1217710"/>
              <a:gd name="connsiteY70" fmla="*/ 880191 h 2182344"/>
              <a:gd name="connsiteX71" fmla="*/ 560151 w 1217710"/>
              <a:gd name="connsiteY71" fmla="*/ 746558 h 2182344"/>
              <a:gd name="connsiteX72" fmla="*/ 932594 w 1217710"/>
              <a:gd name="connsiteY72" fmla="*/ 534528 h 2182344"/>
              <a:gd name="connsiteX73" fmla="*/ 932594 w 1217710"/>
              <a:gd name="connsiteY73" fmla="*/ 668162 h 2182344"/>
              <a:gd name="connsiteX74" fmla="*/ 1110219 w 1217710"/>
              <a:gd name="connsiteY74" fmla="*/ 668162 h 2182344"/>
              <a:gd name="connsiteX75" fmla="*/ 1110219 w 1217710"/>
              <a:gd name="connsiteY75" fmla="*/ 534528 h 2182344"/>
              <a:gd name="connsiteX76" fmla="*/ 657560 w 1217710"/>
              <a:gd name="connsiteY76" fmla="*/ 534528 h 2182344"/>
              <a:gd name="connsiteX77" fmla="*/ 657560 w 1217710"/>
              <a:gd name="connsiteY77" fmla="*/ 668162 h 2182344"/>
              <a:gd name="connsiteX78" fmla="*/ 835185 w 1217710"/>
              <a:gd name="connsiteY78" fmla="*/ 668162 h 2182344"/>
              <a:gd name="connsiteX79" fmla="*/ 835185 w 1217710"/>
              <a:gd name="connsiteY79" fmla="*/ 534528 h 2182344"/>
              <a:gd name="connsiteX80" fmla="*/ 382526 w 1217710"/>
              <a:gd name="connsiteY80" fmla="*/ 534528 h 2182344"/>
              <a:gd name="connsiteX81" fmla="*/ 382526 w 1217710"/>
              <a:gd name="connsiteY81" fmla="*/ 668162 h 2182344"/>
              <a:gd name="connsiteX82" fmla="*/ 560151 w 1217710"/>
              <a:gd name="connsiteY82" fmla="*/ 668162 h 2182344"/>
              <a:gd name="connsiteX83" fmla="*/ 560151 w 1217710"/>
              <a:gd name="connsiteY83" fmla="*/ 534528 h 2182344"/>
              <a:gd name="connsiteX84" fmla="*/ 107492 w 1217710"/>
              <a:gd name="connsiteY84" fmla="*/ 534528 h 2182344"/>
              <a:gd name="connsiteX85" fmla="*/ 107492 w 1217710"/>
              <a:gd name="connsiteY85" fmla="*/ 668162 h 2182344"/>
              <a:gd name="connsiteX86" fmla="*/ 285117 w 1217710"/>
              <a:gd name="connsiteY86" fmla="*/ 668162 h 2182344"/>
              <a:gd name="connsiteX87" fmla="*/ 285117 w 1217710"/>
              <a:gd name="connsiteY87" fmla="*/ 534528 h 2182344"/>
              <a:gd name="connsiteX88" fmla="*/ 932594 w 1217710"/>
              <a:gd name="connsiteY88" fmla="*/ 322499 h 2182344"/>
              <a:gd name="connsiteX89" fmla="*/ 932594 w 1217710"/>
              <a:gd name="connsiteY89" fmla="*/ 456132 h 2182344"/>
              <a:gd name="connsiteX90" fmla="*/ 1110219 w 1217710"/>
              <a:gd name="connsiteY90" fmla="*/ 456132 h 2182344"/>
              <a:gd name="connsiteX91" fmla="*/ 1110219 w 1217710"/>
              <a:gd name="connsiteY91" fmla="*/ 322499 h 2182344"/>
              <a:gd name="connsiteX92" fmla="*/ 657560 w 1217710"/>
              <a:gd name="connsiteY92" fmla="*/ 322499 h 2182344"/>
              <a:gd name="connsiteX93" fmla="*/ 657560 w 1217710"/>
              <a:gd name="connsiteY93" fmla="*/ 456132 h 2182344"/>
              <a:gd name="connsiteX94" fmla="*/ 835185 w 1217710"/>
              <a:gd name="connsiteY94" fmla="*/ 456132 h 2182344"/>
              <a:gd name="connsiteX95" fmla="*/ 835185 w 1217710"/>
              <a:gd name="connsiteY95" fmla="*/ 322499 h 2182344"/>
              <a:gd name="connsiteX96" fmla="*/ 107492 w 1217710"/>
              <a:gd name="connsiteY96" fmla="*/ 322499 h 2182344"/>
              <a:gd name="connsiteX97" fmla="*/ 107492 w 1217710"/>
              <a:gd name="connsiteY97" fmla="*/ 456132 h 2182344"/>
              <a:gd name="connsiteX98" fmla="*/ 285117 w 1217710"/>
              <a:gd name="connsiteY98" fmla="*/ 456132 h 2182344"/>
              <a:gd name="connsiteX99" fmla="*/ 285117 w 1217710"/>
              <a:gd name="connsiteY99" fmla="*/ 322499 h 2182344"/>
              <a:gd name="connsiteX100" fmla="*/ 932594 w 1217710"/>
              <a:gd name="connsiteY100" fmla="*/ 110469 h 2182344"/>
              <a:gd name="connsiteX101" fmla="*/ 932594 w 1217710"/>
              <a:gd name="connsiteY101" fmla="*/ 244103 h 2182344"/>
              <a:gd name="connsiteX102" fmla="*/ 1110219 w 1217710"/>
              <a:gd name="connsiteY102" fmla="*/ 244103 h 2182344"/>
              <a:gd name="connsiteX103" fmla="*/ 1110219 w 1217710"/>
              <a:gd name="connsiteY103" fmla="*/ 110469 h 2182344"/>
              <a:gd name="connsiteX104" fmla="*/ 382526 w 1217710"/>
              <a:gd name="connsiteY104" fmla="*/ 110469 h 2182344"/>
              <a:gd name="connsiteX105" fmla="*/ 382526 w 1217710"/>
              <a:gd name="connsiteY105" fmla="*/ 244103 h 2182344"/>
              <a:gd name="connsiteX106" fmla="*/ 560151 w 1217710"/>
              <a:gd name="connsiteY106" fmla="*/ 244103 h 2182344"/>
              <a:gd name="connsiteX107" fmla="*/ 560151 w 1217710"/>
              <a:gd name="connsiteY107" fmla="*/ 110469 h 2182344"/>
              <a:gd name="connsiteX108" fmla="*/ 107492 w 1217710"/>
              <a:gd name="connsiteY108" fmla="*/ 110469 h 2182344"/>
              <a:gd name="connsiteX109" fmla="*/ 107492 w 1217710"/>
              <a:gd name="connsiteY109" fmla="*/ 244103 h 2182344"/>
              <a:gd name="connsiteX110" fmla="*/ 285117 w 1217710"/>
              <a:gd name="connsiteY110" fmla="*/ 244103 h 2182344"/>
              <a:gd name="connsiteX111" fmla="*/ 285117 w 1217710"/>
              <a:gd name="connsiteY111" fmla="*/ 110469 h 2182344"/>
              <a:gd name="connsiteX112" fmla="*/ 0 w 1217710"/>
              <a:gd name="connsiteY112" fmla="*/ 0 h 2182344"/>
              <a:gd name="connsiteX113" fmla="*/ 1217710 w 1217710"/>
              <a:gd name="connsiteY113" fmla="*/ 0 h 2182344"/>
              <a:gd name="connsiteX114" fmla="*/ 1217710 w 1217710"/>
              <a:gd name="connsiteY114" fmla="*/ 2182344 h 2182344"/>
              <a:gd name="connsiteX115" fmla="*/ 0 w 1217710"/>
              <a:gd name="connsiteY115" fmla="*/ 2182344 h 218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7710" h="2182344">
                <a:moveTo>
                  <a:pt x="932594" y="1806707"/>
                </a:moveTo>
                <a:lnTo>
                  <a:pt x="932594" y="1940340"/>
                </a:lnTo>
                <a:lnTo>
                  <a:pt x="1110219" y="1940340"/>
                </a:lnTo>
                <a:lnTo>
                  <a:pt x="1110219" y="1806707"/>
                </a:lnTo>
                <a:close/>
                <a:moveTo>
                  <a:pt x="657560" y="1806707"/>
                </a:moveTo>
                <a:lnTo>
                  <a:pt x="657560" y="1940340"/>
                </a:lnTo>
                <a:lnTo>
                  <a:pt x="835185" y="1940340"/>
                </a:lnTo>
                <a:lnTo>
                  <a:pt x="835185" y="1806707"/>
                </a:lnTo>
                <a:close/>
                <a:moveTo>
                  <a:pt x="107492" y="1806707"/>
                </a:moveTo>
                <a:lnTo>
                  <a:pt x="107492" y="1940340"/>
                </a:lnTo>
                <a:lnTo>
                  <a:pt x="285117" y="1940340"/>
                </a:lnTo>
                <a:lnTo>
                  <a:pt x="285117" y="1806707"/>
                </a:lnTo>
                <a:close/>
                <a:moveTo>
                  <a:pt x="932594" y="1594677"/>
                </a:moveTo>
                <a:lnTo>
                  <a:pt x="932594" y="1728311"/>
                </a:lnTo>
                <a:lnTo>
                  <a:pt x="1110219" y="1728311"/>
                </a:lnTo>
                <a:lnTo>
                  <a:pt x="1110219" y="1594677"/>
                </a:lnTo>
                <a:close/>
                <a:moveTo>
                  <a:pt x="657560" y="1594677"/>
                </a:moveTo>
                <a:lnTo>
                  <a:pt x="657560" y="1728311"/>
                </a:lnTo>
                <a:lnTo>
                  <a:pt x="835185" y="1728311"/>
                </a:lnTo>
                <a:lnTo>
                  <a:pt x="835185" y="1594677"/>
                </a:lnTo>
                <a:close/>
                <a:moveTo>
                  <a:pt x="382526" y="1594677"/>
                </a:moveTo>
                <a:lnTo>
                  <a:pt x="382526" y="1728311"/>
                </a:lnTo>
                <a:lnTo>
                  <a:pt x="560151" y="1728311"/>
                </a:lnTo>
                <a:lnTo>
                  <a:pt x="560151" y="1594677"/>
                </a:lnTo>
                <a:close/>
                <a:moveTo>
                  <a:pt x="107492" y="1594677"/>
                </a:moveTo>
                <a:lnTo>
                  <a:pt x="107492" y="1728311"/>
                </a:lnTo>
                <a:lnTo>
                  <a:pt x="285117" y="1728311"/>
                </a:lnTo>
                <a:lnTo>
                  <a:pt x="285117" y="1594677"/>
                </a:lnTo>
                <a:close/>
                <a:moveTo>
                  <a:pt x="932594" y="1382647"/>
                </a:moveTo>
                <a:lnTo>
                  <a:pt x="932594" y="1516280"/>
                </a:lnTo>
                <a:lnTo>
                  <a:pt x="1110219" y="1516280"/>
                </a:lnTo>
                <a:lnTo>
                  <a:pt x="1110219" y="1382647"/>
                </a:lnTo>
                <a:close/>
                <a:moveTo>
                  <a:pt x="382526" y="1382647"/>
                </a:moveTo>
                <a:lnTo>
                  <a:pt x="382526" y="1516280"/>
                </a:lnTo>
                <a:lnTo>
                  <a:pt x="560151" y="1516280"/>
                </a:lnTo>
                <a:lnTo>
                  <a:pt x="560151" y="1382647"/>
                </a:lnTo>
                <a:close/>
                <a:moveTo>
                  <a:pt x="107492" y="1382647"/>
                </a:moveTo>
                <a:lnTo>
                  <a:pt x="107492" y="1516280"/>
                </a:lnTo>
                <a:lnTo>
                  <a:pt x="285117" y="1516280"/>
                </a:lnTo>
                <a:lnTo>
                  <a:pt x="285117" y="1382647"/>
                </a:lnTo>
                <a:close/>
                <a:moveTo>
                  <a:pt x="657560" y="1170617"/>
                </a:moveTo>
                <a:lnTo>
                  <a:pt x="657560" y="1304251"/>
                </a:lnTo>
                <a:lnTo>
                  <a:pt x="835185" y="1304251"/>
                </a:lnTo>
                <a:lnTo>
                  <a:pt x="835185" y="1170617"/>
                </a:lnTo>
                <a:close/>
                <a:moveTo>
                  <a:pt x="382526" y="1170617"/>
                </a:moveTo>
                <a:lnTo>
                  <a:pt x="382526" y="1304251"/>
                </a:lnTo>
                <a:lnTo>
                  <a:pt x="560151" y="1304251"/>
                </a:lnTo>
                <a:lnTo>
                  <a:pt x="560151" y="1170617"/>
                </a:lnTo>
                <a:close/>
                <a:moveTo>
                  <a:pt x="932594" y="958588"/>
                </a:moveTo>
                <a:lnTo>
                  <a:pt x="932594" y="1092221"/>
                </a:lnTo>
                <a:lnTo>
                  <a:pt x="1110219" y="1092221"/>
                </a:lnTo>
                <a:lnTo>
                  <a:pt x="1110219" y="958588"/>
                </a:lnTo>
                <a:close/>
                <a:moveTo>
                  <a:pt x="657560" y="958588"/>
                </a:moveTo>
                <a:lnTo>
                  <a:pt x="657560" y="1092221"/>
                </a:lnTo>
                <a:lnTo>
                  <a:pt x="835185" y="1092221"/>
                </a:lnTo>
                <a:lnTo>
                  <a:pt x="835185" y="958588"/>
                </a:lnTo>
                <a:close/>
                <a:moveTo>
                  <a:pt x="382526" y="958588"/>
                </a:moveTo>
                <a:lnTo>
                  <a:pt x="382526" y="1092221"/>
                </a:lnTo>
                <a:lnTo>
                  <a:pt x="560151" y="1092221"/>
                </a:lnTo>
                <a:lnTo>
                  <a:pt x="560151" y="958588"/>
                </a:lnTo>
                <a:close/>
                <a:moveTo>
                  <a:pt x="107492" y="958588"/>
                </a:moveTo>
                <a:lnTo>
                  <a:pt x="107492" y="1092221"/>
                </a:lnTo>
                <a:lnTo>
                  <a:pt x="285117" y="1092221"/>
                </a:lnTo>
                <a:lnTo>
                  <a:pt x="285117" y="958588"/>
                </a:lnTo>
                <a:close/>
                <a:moveTo>
                  <a:pt x="932594" y="746558"/>
                </a:moveTo>
                <a:lnTo>
                  <a:pt x="932594" y="880191"/>
                </a:lnTo>
                <a:lnTo>
                  <a:pt x="1110219" y="880191"/>
                </a:lnTo>
                <a:lnTo>
                  <a:pt x="1110219" y="746558"/>
                </a:lnTo>
                <a:close/>
                <a:moveTo>
                  <a:pt x="382526" y="746558"/>
                </a:moveTo>
                <a:lnTo>
                  <a:pt x="382526" y="880191"/>
                </a:lnTo>
                <a:lnTo>
                  <a:pt x="560151" y="880191"/>
                </a:lnTo>
                <a:lnTo>
                  <a:pt x="560151" y="746558"/>
                </a:lnTo>
                <a:close/>
                <a:moveTo>
                  <a:pt x="932594" y="534528"/>
                </a:moveTo>
                <a:lnTo>
                  <a:pt x="932594" y="668162"/>
                </a:lnTo>
                <a:lnTo>
                  <a:pt x="1110219" y="668162"/>
                </a:lnTo>
                <a:lnTo>
                  <a:pt x="1110219" y="534528"/>
                </a:lnTo>
                <a:close/>
                <a:moveTo>
                  <a:pt x="657560" y="534528"/>
                </a:moveTo>
                <a:lnTo>
                  <a:pt x="657560" y="668162"/>
                </a:lnTo>
                <a:lnTo>
                  <a:pt x="835185" y="668162"/>
                </a:lnTo>
                <a:lnTo>
                  <a:pt x="835185" y="534528"/>
                </a:lnTo>
                <a:close/>
                <a:moveTo>
                  <a:pt x="382526" y="534528"/>
                </a:moveTo>
                <a:lnTo>
                  <a:pt x="382526" y="668162"/>
                </a:lnTo>
                <a:lnTo>
                  <a:pt x="560151" y="668162"/>
                </a:lnTo>
                <a:lnTo>
                  <a:pt x="560151" y="534528"/>
                </a:lnTo>
                <a:close/>
                <a:moveTo>
                  <a:pt x="107492" y="534528"/>
                </a:moveTo>
                <a:lnTo>
                  <a:pt x="107492" y="668162"/>
                </a:lnTo>
                <a:lnTo>
                  <a:pt x="285117" y="668162"/>
                </a:lnTo>
                <a:lnTo>
                  <a:pt x="285117" y="534528"/>
                </a:lnTo>
                <a:close/>
                <a:moveTo>
                  <a:pt x="932594" y="322499"/>
                </a:moveTo>
                <a:lnTo>
                  <a:pt x="932594" y="456132"/>
                </a:lnTo>
                <a:lnTo>
                  <a:pt x="1110219" y="456132"/>
                </a:lnTo>
                <a:lnTo>
                  <a:pt x="1110219" y="322499"/>
                </a:lnTo>
                <a:close/>
                <a:moveTo>
                  <a:pt x="657560" y="322499"/>
                </a:moveTo>
                <a:lnTo>
                  <a:pt x="657560" y="456132"/>
                </a:lnTo>
                <a:lnTo>
                  <a:pt x="835185" y="456132"/>
                </a:lnTo>
                <a:lnTo>
                  <a:pt x="835185" y="322499"/>
                </a:lnTo>
                <a:close/>
                <a:moveTo>
                  <a:pt x="107492" y="322499"/>
                </a:moveTo>
                <a:lnTo>
                  <a:pt x="107492" y="456132"/>
                </a:lnTo>
                <a:lnTo>
                  <a:pt x="285117" y="456132"/>
                </a:lnTo>
                <a:lnTo>
                  <a:pt x="285117" y="322499"/>
                </a:lnTo>
                <a:close/>
                <a:moveTo>
                  <a:pt x="932594" y="110469"/>
                </a:moveTo>
                <a:lnTo>
                  <a:pt x="932594" y="244103"/>
                </a:lnTo>
                <a:lnTo>
                  <a:pt x="1110219" y="244103"/>
                </a:lnTo>
                <a:lnTo>
                  <a:pt x="1110219" y="110469"/>
                </a:lnTo>
                <a:close/>
                <a:moveTo>
                  <a:pt x="382526" y="110469"/>
                </a:moveTo>
                <a:lnTo>
                  <a:pt x="382526" y="244103"/>
                </a:lnTo>
                <a:lnTo>
                  <a:pt x="560151" y="244103"/>
                </a:lnTo>
                <a:lnTo>
                  <a:pt x="560151" y="110469"/>
                </a:lnTo>
                <a:close/>
                <a:moveTo>
                  <a:pt x="107492" y="110469"/>
                </a:moveTo>
                <a:lnTo>
                  <a:pt x="107492" y="244103"/>
                </a:lnTo>
                <a:lnTo>
                  <a:pt x="285117" y="244103"/>
                </a:lnTo>
                <a:lnTo>
                  <a:pt x="285117" y="110469"/>
                </a:lnTo>
                <a:close/>
                <a:moveTo>
                  <a:pt x="0" y="0"/>
                </a:moveTo>
                <a:lnTo>
                  <a:pt x="1217710" y="0"/>
                </a:lnTo>
                <a:lnTo>
                  <a:pt x="1217710" y="2182344"/>
                </a:lnTo>
                <a:lnTo>
                  <a:pt x="0" y="2182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oup 1215">
            <a:extLst>
              <a:ext uri="{FF2B5EF4-FFF2-40B4-BE49-F238E27FC236}">
                <a16:creationId xmlns:a16="http://schemas.microsoft.com/office/drawing/2014/main" id="{997742B5-2FEA-468F-A377-05C3822F0C45}"/>
              </a:ext>
            </a:extLst>
          </p:cNvPr>
          <p:cNvGrpSpPr/>
          <p:nvPr/>
        </p:nvGrpSpPr>
        <p:grpSpPr>
          <a:xfrm>
            <a:off x="2179664" y="2396660"/>
            <a:ext cx="309774" cy="1263272"/>
            <a:chOff x="1876425" y="2698433"/>
            <a:chExt cx="592326" cy="2415536"/>
          </a:xfrm>
          <a:solidFill>
            <a:schemeClr val="accent3"/>
          </a:solidFill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Freeform: Shape 1216">
              <a:extLst>
                <a:ext uri="{FF2B5EF4-FFF2-40B4-BE49-F238E27FC236}">
                  <a16:creationId xmlns:a16="http://schemas.microsoft.com/office/drawing/2014/main" id="{080BA536-EA26-4367-A315-5076EA4F44F1}"/>
                </a:ext>
              </a:extLst>
            </p:cNvPr>
            <p:cNvSpPr/>
            <p:nvPr/>
          </p:nvSpPr>
          <p:spPr>
            <a:xfrm>
              <a:off x="1878202" y="3542344"/>
              <a:ext cx="590549" cy="1571625"/>
            </a:xfrm>
            <a:custGeom>
              <a:avLst/>
              <a:gdLst>
                <a:gd name="connsiteX0" fmla="*/ 24894 w 590550"/>
                <a:gd name="connsiteY0" fmla="*/ 1575435 h 1571625"/>
                <a:gd name="connsiteX1" fmla="*/ 24894 w 590550"/>
                <a:gd name="connsiteY1" fmla="*/ 0 h 1571625"/>
                <a:gd name="connsiteX2" fmla="*/ 569724 w 590550"/>
                <a:gd name="connsiteY2" fmla="*/ 0 h 1571625"/>
                <a:gd name="connsiteX3" fmla="*/ 570677 w 590550"/>
                <a:gd name="connsiteY3" fmla="*/ 1575435 h 1571625"/>
                <a:gd name="connsiteX4" fmla="*/ 24894 w 590550"/>
                <a:gd name="connsiteY4" fmla="*/ 1575435 h 1571625"/>
                <a:gd name="connsiteX5" fmla="*/ 284927 w 590550"/>
                <a:gd name="connsiteY5" fmla="*/ 420053 h 1571625"/>
                <a:gd name="connsiteX6" fmla="*/ 169674 w 590550"/>
                <a:gd name="connsiteY6" fmla="*/ 420053 h 1571625"/>
                <a:gd name="connsiteX7" fmla="*/ 169674 w 590550"/>
                <a:gd name="connsiteY7" fmla="*/ 576263 h 1571625"/>
                <a:gd name="connsiteX8" fmla="*/ 284927 w 590550"/>
                <a:gd name="connsiteY8" fmla="*/ 576263 h 1571625"/>
                <a:gd name="connsiteX9" fmla="*/ 284927 w 590550"/>
                <a:gd name="connsiteY9" fmla="*/ 420053 h 1571625"/>
                <a:gd name="connsiteX10" fmla="*/ 283974 w 590550"/>
                <a:gd name="connsiteY10" fmla="*/ 391478 h 1571625"/>
                <a:gd name="connsiteX11" fmla="*/ 283974 w 590550"/>
                <a:gd name="connsiteY11" fmla="*/ 230505 h 1571625"/>
                <a:gd name="connsiteX12" fmla="*/ 177294 w 590550"/>
                <a:gd name="connsiteY12" fmla="*/ 230505 h 1571625"/>
                <a:gd name="connsiteX13" fmla="*/ 169674 w 590550"/>
                <a:gd name="connsiteY13" fmla="*/ 391478 h 1571625"/>
                <a:gd name="connsiteX14" fmla="*/ 283974 w 590550"/>
                <a:gd name="connsiteY14" fmla="*/ 391478 h 1571625"/>
                <a:gd name="connsiteX15" fmla="*/ 284927 w 590550"/>
                <a:gd name="connsiteY15" fmla="*/ 982980 h 1571625"/>
                <a:gd name="connsiteX16" fmla="*/ 178247 w 590550"/>
                <a:gd name="connsiteY16" fmla="*/ 982980 h 1571625"/>
                <a:gd name="connsiteX17" fmla="*/ 178247 w 590550"/>
                <a:gd name="connsiteY17" fmla="*/ 1143000 h 1571625"/>
                <a:gd name="connsiteX18" fmla="*/ 284927 w 590550"/>
                <a:gd name="connsiteY18" fmla="*/ 1143000 h 1571625"/>
                <a:gd name="connsiteX19" fmla="*/ 284927 w 590550"/>
                <a:gd name="connsiteY19" fmla="*/ 982980 h 1571625"/>
                <a:gd name="connsiteX20" fmla="*/ 310644 w 590550"/>
                <a:gd name="connsiteY20" fmla="*/ 230505 h 1571625"/>
                <a:gd name="connsiteX21" fmla="*/ 310644 w 590550"/>
                <a:gd name="connsiteY21" fmla="*/ 391478 h 1571625"/>
                <a:gd name="connsiteX22" fmla="*/ 416372 w 590550"/>
                <a:gd name="connsiteY22" fmla="*/ 391478 h 1571625"/>
                <a:gd name="connsiteX23" fmla="*/ 416372 w 590550"/>
                <a:gd name="connsiteY23" fmla="*/ 230505 h 1571625"/>
                <a:gd name="connsiteX24" fmla="*/ 310644 w 590550"/>
                <a:gd name="connsiteY24" fmla="*/ 230505 h 1571625"/>
                <a:gd name="connsiteX25" fmla="*/ 412562 w 590550"/>
                <a:gd name="connsiteY25" fmla="*/ 1144905 h 1571625"/>
                <a:gd name="connsiteX26" fmla="*/ 420182 w 590550"/>
                <a:gd name="connsiteY26" fmla="*/ 982980 h 1571625"/>
                <a:gd name="connsiteX27" fmla="*/ 309692 w 590550"/>
                <a:gd name="connsiteY27" fmla="*/ 982980 h 1571625"/>
                <a:gd name="connsiteX28" fmla="*/ 309692 w 590550"/>
                <a:gd name="connsiteY28" fmla="*/ 1144905 h 1571625"/>
                <a:gd name="connsiteX29" fmla="*/ 412562 w 590550"/>
                <a:gd name="connsiteY29" fmla="*/ 1144905 h 1571625"/>
                <a:gd name="connsiteX30" fmla="*/ 308739 w 590550"/>
                <a:gd name="connsiteY30" fmla="*/ 576263 h 1571625"/>
                <a:gd name="connsiteX31" fmla="*/ 420182 w 590550"/>
                <a:gd name="connsiteY31" fmla="*/ 576263 h 1571625"/>
                <a:gd name="connsiteX32" fmla="*/ 420182 w 590550"/>
                <a:gd name="connsiteY32" fmla="*/ 420053 h 1571625"/>
                <a:gd name="connsiteX33" fmla="*/ 308739 w 590550"/>
                <a:gd name="connsiteY33" fmla="*/ 420053 h 1571625"/>
                <a:gd name="connsiteX34" fmla="*/ 308739 w 590550"/>
                <a:gd name="connsiteY34" fmla="*/ 576263 h 1571625"/>
                <a:gd name="connsiteX35" fmla="*/ 308739 w 590550"/>
                <a:gd name="connsiteY35" fmla="*/ 764858 h 1571625"/>
                <a:gd name="connsiteX36" fmla="*/ 420182 w 590550"/>
                <a:gd name="connsiteY36" fmla="*/ 764858 h 1571625"/>
                <a:gd name="connsiteX37" fmla="*/ 420182 w 590550"/>
                <a:gd name="connsiteY37" fmla="*/ 608647 h 1571625"/>
                <a:gd name="connsiteX38" fmla="*/ 308739 w 590550"/>
                <a:gd name="connsiteY38" fmla="*/ 608647 h 1571625"/>
                <a:gd name="connsiteX39" fmla="*/ 308739 w 590550"/>
                <a:gd name="connsiteY39" fmla="*/ 764858 h 1571625"/>
                <a:gd name="connsiteX40" fmla="*/ 149672 w 590550"/>
                <a:gd name="connsiteY40" fmla="*/ 609600 h 1571625"/>
                <a:gd name="connsiteX41" fmla="*/ 47754 w 590550"/>
                <a:gd name="connsiteY41" fmla="*/ 609600 h 1571625"/>
                <a:gd name="connsiteX42" fmla="*/ 47754 w 590550"/>
                <a:gd name="connsiteY42" fmla="*/ 765810 h 1571625"/>
                <a:gd name="connsiteX43" fmla="*/ 149672 w 590550"/>
                <a:gd name="connsiteY43" fmla="*/ 765810 h 1571625"/>
                <a:gd name="connsiteX44" fmla="*/ 149672 w 590550"/>
                <a:gd name="connsiteY44" fmla="*/ 609600 h 1571625"/>
                <a:gd name="connsiteX45" fmla="*/ 57279 w 590550"/>
                <a:gd name="connsiteY45" fmla="*/ 981075 h 1571625"/>
                <a:gd name="connsiteX46" fmla="*/ 57279 w 590550"/>
                <a:gd name="connsiteY46" fmla="*/ 1143000 h 1571625"/>
                <a:gd name="connsiteX47" fmla="*/ 163007 w 590550"/>
                <a:gd name="connsiteY47" fmla="*/ 1143000 h 1571625"/>
                <a:gd name="connsiteX48" fmla="*/ 153482 w 590550"/>
                <a:gd name="connsiteY48" fmla="*/ 981075 h 1571625"/>
                <a:gd name="connsiteX49" fmla="*/ 57279 w 590550"/>
                <a:gd name="connsiteY49" fmla="*/ 981075 h 1571625"/>
                <a:gd name="connsiteX50" fmla="*/ 443994 w 590550"/>
                <a:gd name="connsiteY50" fmla="*/ 391478 h 1571625"/>
                <a:gd name="connsiteX51" fmla="*/ 538292 w 590550"/>
                <a:gd name="connsiteY51" fmla="*/ 391478 h 1571625"/>
                <a:gd name="connsiteX52" fmla="*/ 538292 w 590550"/>
                <a:gd name="connsiteY52" fmla="*/ 231458 h 1571625"/>
                <a:gd name="connsiteX53" fmla="*/ 433517 w 590550"/>
                <a:gd name="connsiteY53" fmla="*/ 231458 h 1571625"/>
                <a:gd name="connsiteX54" fmla="*/ 443994 w 590550"/>
                <a:gd name="connsiteY54" fmla="*/ 391478 h 1571625"/>
                <a:gd name="connsiteX55" fmla="*/ 542102 w 590550"/>
                <a:gd name="connsiteY55" fmla="*/ 955358 h 1571625"/>
                <a:gd name="connsiteX56" fmla="*/ 542102 w 590550"/>
                <a:gd name="connsiteY56" fmla="*/ 794385 h 1571625"/>
                <a:gd name="connsiteX57" fmla="*/ 441137 w 590550"/>
                <a:gd name="connsiteY57" fmla="*/ 794385 h 1571625"/>
                <a:gd name="connsiteX58" fmla="*/ 441137 w 590550"/>
                <a:gd name="connsiteY58" fmla="*/ 955358 h 1571625"/>
                <a:gd name="connsiteX59" fmla="*/ 542102 w 590550"/>
                <a:gd name="connsiteY59" fmla="*/ 955358 h 1571625"/>
                <a:gd name="connsiteX60" fmla="*/ 46802 w 590550"/>
                <a:gd name="connsiteY60" fmla="*/ 418148 h 1571625"/>
                <a:gd name="connsiteX61" fmla="*/ 46802 w 590550"/>
                <a:gd name="connsiteY61" fmla="*/ 576263 h 1571625"/>
                <a:gd name="connsiteX62" fmla="*/ 148719 w 590550"/>
                <a:gd name="connsiteY62" fmla="*/ 576263 h 1571625"/>
                <a:gd name="connsiteX63" fmla="*/ 148719 w 590550"/>
                <a:gd name="connsiteY63" fmla="*/ 418148 h 1571625"/>
                <a:gd name="connsiteX64" fmla="*/ 46802 w 590550"/>
                <a:gd name="connsiteY64" fmla="*/ 418148 h 1571625"/>
                <a:gd name="connsiteX65" fmla="*/ 444947 w 590550"/>
                <a:gd name="connsiteY65" fmla="*/ 764858 h 1571625"/>
                <a:gd name="connsiteX66" fmla="*/ 543055 w 590550"/>
                <a:gd name="connsiteY66" fmla="*/ 764858 h 1571625"/>
                <a:gd name="connsiteX67" fmla="*/ 543055 w 590550"/>
                <a:gd name="connsiteY67" fmla="*/ 608647 h 1571625"/>
                <a:gd name="connsiteX68" fmla="*/ 444947 w 590550"/>
                <a:gd name="connsiteY68" fmla="*/ 608647 h 1571625"/>
                <a:gd name="connsiteX69" fmla="*/ 444947 w 590550"/>
                <a:gd name="connsiteY69" fmla="*/ 764858 h 1571625"/>
                <a:gd name="connsiteX70" fmla="*/ 284927 w 590550"/>
                <a:gd name="connsiteY70" fmla="*/ 67628 h 1571625"/>
                <a:gd name="connsiteX71" fmla="*/ 187772 w 590550"/>
                <a:gd name="connsiteY71" fmla="*/ 67628 h 1571625"/>
                <a:gd name="connsiteX72" fmla="*/ 176342 w 590550"/>
                <a:gd name="connsiteY72" fmla="*/ 202883 h 1571625"/>
                <a:gd name="connsiteX73" fmla="*/ 283974 w 590550"/>
                <a:gd name="connsiteY73" fmla="*/ 202883 h 1571625"/>
                <a:gd name="connsiteX74" fmla="*/ 284927 w 590550"/>
                <a:gd name="connsiteY74" fmla="*/ 67628 h 1571625"/>
                <a:gd name="connsiteX75" fmla="*/ 422087 w 590550"/>
                <a:gd name="connsiteY75" fmla="*/ 1307783 h 1571625"/>
                <a:gd name="connsiteX76" fmla="*/ 525910 w 590550"/>
                <a:gd name="connsiteY76" fmla="*/ 1307783 h 1571625"/>
                <a:gd name="connsiteX77" fmla="*/ 535435 w 590550"/>
                <a:gd name="connsiteY77" fmla="*/ 1171575 h 1571625"/>
                <a:gd name="connsiteX78" fmla="*/ 428754 w 590550"/>
                <a:gd name="connsiteY78" fmla="*/ 1171575 h 1571625"/>
                <a:gd name="connsiteX79" fmla="*/ 422087 w 590550"/>
                <a:gd name="connsiteY79" fmla="*/ 1307783 h 1571625"/>
                <a:gd name="connsiteX80" fmla="*/ 423039 w 590550"/>
                <a:gd name="connsiteY80" fmla="*/ 65723 h 1571625"/>
                <a:gd name="connsiteX81" fmla="*/ 435422 w 590550"/>
                <a:gd name="connsiteY81" fmla="*/ 201930 h 1571625"/>
                <a:gd name="connsiteX82" fmla="*/ 537339 w 590550"/>
                <a:gd name="connsiteY82" fmla="*/ 201930 h 1571625"/>
                <a:gd name="connsiteX83" fmla="*/ 528767 w 590550"/>
                <a:gd name="connsiteY83" fmla="*/ 65723 h 1571625"/>
                <a:gd name="connsiteX84" fmla="*/ 423039 w 590550"/>
                <a:gd name="connsiteY84" fmla="*/ 65723 h 1571625"/>
                <a:gd name="connsiteX85" fmla="*/ 54422 w 590550"/>
                <a:gd name="connsiteY85" fmla="*/ 201930 h 1571625"/>
                <a:gd name="connsiteX86" fmla="*/ 159197 w 590550"/>
                <a:gd name="connsiteY86" fmla="*/ 201930 h 1571625"/>
                <a:gd name="connsiteX87" fmla="*/ 166817 w 590550"/>
                <a:gd name="connsiteY87" fmla="*/ 67628 h 1571625"/>
                <a:gd name="connsiteX88" fmla="*/ 64899 w 590550"/>
                <a:gd name="connsiteY88" fmla="*/ 67628 h 1571625"/>
                <a:gd name="connsiteX89" fmla="*/ 54422 w 590550"/>
                <a:gd name="connsiteY89" fmla="*/ 201930 h 1571625"/>
                <a:gd name="connsiteX90" fmla="*/ 284927 w 590550"/>
                <a:gd name="connsiteY90" fmla="*/ 1308735 h 1571625"/>
                <a:gd name="connsiteX91" fmla="*/ 284927 w 590550"/>
                <a:gd name="connsiteY91" fmla="*/ 1171575 h 1571625"/>
                <a:gd name="connsiteX92" fmla="*/ 180152 w 590550"/>
                <a:gd name="connsiteY92" fmla="*/ 1171575 h 1571625"/>
                <a:gd name="connsiteX93" fmla="*/ 188724 w 590550"/>
                <a:gd name="connsiteY93" fmla="*/ 1308735 h 1571625"/>
                <a:gd name="connsiteX94" fmla="*/ 284927 w 590550"/>
                <a:gd name="connsiteY94" fmla="*/ 1308735 h 1571625"/>
                <a:gd name="connsiteX95" fmla="*/ 307787 w 590550"/>
                <a:gd name="connsiteY95" fmla="*/ 1307783 h 1571625"/>
                <a:gd name="connsiteX96" fmla="*/ 403037 w 590550"/>
                <a:gd name="connsiteY96" fmla="*/ 1307783 h 1571625"/>
                <a:gd name="connsiteX97" fmla="*/ 412562 w 590550"/>
                <a:gd name="connsiteY97" fmla="*/ 1172528 h 1571625"/>
                <a:gd name="connsiteX98" fmla="*/ 307787 w 590550"/>
                <a:gd name="connsiteY98" fmla="*/ 1172528 h 1571625"/>
                <a:gd name="connsiteX99" fmla="*/ 307787 w 590550"/>
                <a:gd name="connsiteY99" fmla="*/ 1307783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590550" h="1571625">
                  <a:moveTo>
                    <a:pt x="24894" y="1575435"/>
                  </a:moveTo>
                  <a:cubicBezTo>
                    <a:pt x="2987" y="1260158"/>
                    <a:pt x="-17968" y="219075"/>
                    <a:pt x="24894" y="0"/>
                  </a:cubicBezTo>
                  <a:cubicBezTo>
                    <a:pt x="203012" y="0"/>
                    <a:pt x="382082" y="0"/>
                    <a:pt x="569724" y="0"/>
                  </a:cubicBezTo>
                  <a:cubicBezTo>
                    <a:pt x="614492" y="523875"/>
                    <a:pt x="582107" y="1048703"/>
                    <a:pt x="570677" y="1575435"/>
                  </a:cubicBezTo>
                  <a:cubicBezTo>
                    <a:pt x="384939" y="1575435"/>
                    <a:pt x="206822" y="1575435"/>
                    <a:pt x="24894" y="1575435"/>
                  </a:cubicBezTo>
                  <a:close/>
                  <a:moveTo>
                    <a:pt x="284927" y="420053"/>
                  </a:moveTo>
                  <a:cubicBezTo>
                    <a:pt x="243969" y="420053"/>
                    <a:pt x="207774" y="420053"/>
                    <a:pt x="169674" y="420053"/>
                  </a:cubicBezTo>
                  <a:cubicBezTo>
                    <a:pt x="169674" y="473393"/>
                    <a:pt x="169674" y="524828"/>
                    <a:pt x="169674" y="576263"/>
                  </a:cubicBezTo>
                  <a:cubicBezTo>
                    <a:pt x="209679" y="576263"/>
                    <a:pt x="246827" y="576263"/>
                    <a:pt x="284927" y="576263"/>
                  </a:cubicBezTo>
                  <a:cubicBezTo>
                    <a:pt x="284927" y="521970"/>
                    <a:pt x="284927" y="472440"/>
                    <a:pt x="284927" y="420053"/>
                  </a:cubicBezTo>
                  <a:close/>
                  <a:moveTo>
                    <a:pt x="283974" y="391478"/>
                  </a:moveTo>
                  <a:cubicBezTo>
                    <a:pt x="283974" y="334328"/>
                    <a:pt x="283974" y="282893"/>
                    <a:pt x="283974" y="230505"/>
                  </a:cubicBezTo>
                  <a:cubicBezTo>
                    <a:pt x="247779" y="230505"/>
                    <a:pt x="213489" y="230505"/>
                    <a:pt x="177294" y="230505"/>
                  </a:cubicBezTo>
                  <a:cubicBezTo>
                    <a:pt x="174437" y="285750"/>
                    <a:pt x="172532" y="338138"/>
                    <a:pt x="169674" y="391478"/>
                  </a:cubicBezTo>
                  <a:cubicBezTo>
                    <a:pt x="210632" y="391478"/>
                    <a:pt x="245874" y="391478"/>
                    <a:pt x="283974" y="391478"/>
                  </a:cubicBezTo>
                  <a:close/>
                  <a:moveTo>
                    <a:pt x="284927" y="982980"/>
                  </a:moveTo>
                  <a:cubicBezTo>
                    <a:pt x="245874" y="982980"/>
                    <a:pt x="211584" y="982980"/>
                    <a:pt x="178247" y="982980"/>
                  </a:cubicBezTo>
                  <a:cubicBezTo>
                    <a:pt x="178247" y="1037272"/>
                    <a:pt x="178247" y="1089660"/>
                    <a:pt x="178247" y="1143000"/>
                  </a:cubicBezTo>
                  <a:cubicBezTo>
                    <a:pt x="215394" y="1143000"/>
                    <a:pt x="248732" y="1143000"/>
                    <a:pt x="284927" y="1143000"/>
                  </a:cubicBezTo>
                  <a:cubicBezTo>
                    <a:pt x="284927" y="1089660"/>
                    <a:pt x="284927" y="1038225"/>
                    <a:pt x="284927" y="982980"/>
                  </a:cubicBezTo>
                  <a:close/>
                  <a:moveTo>
                    <a:pt x="310644" y="230505"/>
                  </a:moveTo>
                  <a:cubicBezTo>
                    <a:pt x="310644" y="287655"/>
                    <a:pt x="310644" y="339090"/>
                    <a:pt x="310644" y="391478"/>
                  </a:cubicBezTo>
                  <a:cubicBezTo>
                    <a:pt x="348744" y="391478"/>
                    <a:pt x="383987" y="391478"/>
                    <a:pt x="416372" y="391478"/>
                  </a:cubicBezTo>
                  <a:cubicBezTo>
                    <a:pt x="416372" y="335280"/>
                    <a:pt x="416372" y="282893"/>
                    <a:pt x="416372" y="230505"/>
                  </a:cubicBezTo>
                  <a:cubicBezTo>
                    <a:pt x="378272" y="230505"/>
                    <a:pt x="345887" y="230505"/>
                    <a:pt x="310644" y="230505"/>
                  </a:cubicBezTo>
                  <a:close/>
                  <a:moveTo>
                    <a:pt x="412562" y="1144905"/>
                  </a:moveTo>
                  <a:cubicBezTo>
                    <a:pt x="415419" y="1088708"/>
                    <a:pt x="417324" y="1036320"/>
                    <a:pt x="420182" y="982980"/>
                  </a:cubicBezTo>
                  <a:cubicBezTo>
                    <a:pt x="380177" y="982980"/>
                    <a:pt x="345887" y="982980"/>
                    <a:pt x="309692" y="982980"/>
                  </a:cubicBezTo>
                  <a:cubicBezTo>
                    <a:pt x="309692" y="1038225"/>
                    <a:pt x="309692" y="1090613"/>
                    <a:pt x="309692" y="1144905"/>
                  </a:cubicBezTo>
                  <a:cubicBezTo>
                    <a:pt x="344934" y="1144905"/>
                    <a:pt x="376367" y="1144905"/>
                    <a:pt x="412562" y="1144905"/>
                  </a:cubicBezTo>
                  <a:close/>
                  <a:moveTo>
                    <a:pt x="308739" y="576263"/>
                  </a:moveTo>
                  <a:cubicBezTo>
                    <a:pt x="348744" y="576263"/>
                    <a:pt x="383987" y="576263"/>
                    <a:pt x="420182" y="576263"/>
                  </a:cubicBezTo>
                  <a:cubicBezTo>
                    <a:pt x="420182" y="521970"/>
                    <a:pt x="420182" y="470535"/>
                    <a:pt x="420182" y="420053"/>
                  </a:cubicBezTo>
                  <a:cubicBezTo>
                    <a:pt x="381129" y="420053"/>
                    <a:pt x="344934" y="420053"/>
                    <a:pt x="308739" y="420053"/>
                  </a:cubicBezTo>
                  <a:cubicBezTo>
                    <a:pt x="308739" y="473393"/>
                    <a:pt x="308739" y="521970"/>
                    <a:pt x="308739" y="576263"/>
                  </a:cubicBezTo>
                  <a:close/>
                  <a:moveTo>
                    <a:pt x="308739" y="764858"/>
                  </a:moveTo>
                  <a:cubicBezTo>
                    <a:pt x="348744" y="764858"/>
                    <a:pt x="383987" y="764858"/>
                    <a:pt x="420182" y="764858"/>
                  </a:cubicBezTo>
                  <a:cubicBezTo>
                    <a:pt x="420182" y="711518"/>
                    <a:pt x="420182" y="661035"/>
                    <a:pt x="420182" y="608647"/>
                  </a:cubicBezTo>
                  <a:cubicBezTo>
                    <a:pt x="382082" y="608647"/>
                    <a:pt x="346839" y="608647"/>
                    <a:pt x="308739" y="608647"/>
                  </a:cubicBezTo>
                  <a:cubicBezTo>
                    <a:pt x="308739" y="661988"/>
                    <a:pt x="308739" y="711518"/>
                    <a:pt x="308739" y="764858"/>
                  </a:cubicBezTo>
                  <a:close/>
                  <a:moveTo>
                    <a:pt x="149672" y="609600"/>
                  </a:moveTo>
                  <a:cubicBezTo>
                    <a:pt x="111572" y="609600"/>
                    <a:pt x="79187" y="609600"/>
                    <a:pt x="47754" y="609600"/>
                  </a:cubicBezTo>
                  <a:cubicBezTo>
                    <a:pt x="47754" y="663893"/>
                    <a:pt x="47754" y="715328"/>
                    <a:pt x="47754" y="765810"/>
                  </a:cubicBezTo>
                  <a:cubicBezTo>
                    <a:pt x="84902" y="765810"/>
                    <a:pt x="117287" y="765810"/>
                    <a:pt x="149672" y="765810"/>
                  </a:cubicBezTo>
                  <a:cubicBezTo>
                    <a:pt x="149672" y="712470"/>
                    <a:pt x="149672" y="661988"/>
                    <a:pt x="149672" y="609600"/>
                  </a:cubicBezTo>
                  <a:close/>
                  <a:moveTo>
                    <a:pt x="57279" y="981075"/>
                  </a:moveTo>
                  <a:cubicBezTo>
                    <a:pt x="57279" y="1038225"/>
                    <a:pt x="57279" y="1090613"/>
                    <a:pt x="57279" y="1143000"/>
                  </a:cubicBezTo>
                  <a:cubicBezTo>
                    <a:pt x="95379" y="1143000"/>
                    <a:pt x="127764" y="1143000"/>
                    <a:pt x="163007" y="1143000"/>
                  </a:cubicBezTo>
                  <a:cubicBezTo>
                    <a:pt x="159197" y="1086803"/>
                    <a:pt x="156339" y="1034415"/>
                    <a:pt x="153482" y="981075"/>
                  </a:cubicBezTo>
                  <a:cubicBezTo>
                    <a:pt x="118239" y="981075"/>
                    <a:pt x="88712" y="981075"/>
                    <a:pt x="57279" y="981075"/>
                  </a:cubicBezTo>
                  <a:close/>
                  <a:moveTo>
                    <a:pt x="443994" y="391478"/>
                  </a:moveTo>
                  <a:cubicBezTo>
                    <a:pt x="478284" y="391478"/>
                    <a:pt x="509717" y="391478"/>
                    <a:pt x="538292" y="391478"/>
                  </a:cubicBezTo>
                  <a:cubicBezTo>
                    <a:pt x="538292" y="336233"/>
                    <a:pt x="538292" y="283845"/>
                    <a:pt x="538292" y="231458"/>
                  </a:cubicBezTo>
                  <a:cubicBezTo>
                    <a:pt x="500192" y="231458"/>
                    <a:pt x="467807" y="231458"/>
                    <a:pt x="433517" y="231458"/>
                  </a:cubicBezTo>
                  <a:cubicBezTo>
                    <a:pt x="437327" y="285750"/>
                    <a:pt x="441137" y="336233"/>
                    <a:pt x="443994" y="391478"/>
                  </a:cubicBezTo>
                  <a:close/>
                  <a:moveTo>
                    <a:pt x="542102" y="955358"/>
                  </a:moveTo>
                  <a:cubicBezTo>
                    <a:pt x="542102" y="898208"/>
                    <a:pt x="542102" y="846772"/>
                    <a:pt x="542102" y="794385"/>
                  </a:cubicBezTo>
                  <a:cubicBezTo>
                    <a:pt x="507812" y="794385"/>
                    <a:pt x="476379" y="794385"/>
                    <a:pt x="441137" y="794385"/>
                  </a:cubicBezTo>
                  <a:cubicBezTo>
                    <a:pt x="441137" y="849630"/>
                    <a:pt x="441137" y="902970"/>
                    <a:pt x="441137" y="955358"/>
                  </a:cubicBezTo>
                  <a:cubicBezTo>
                    <a:pt x="475427" y="955358"/>
                    <a:pt x="506859" y="955358"/>
                    <a:pt x="542102" y="955358"/>
                  </a:cubicBezTo>
                  <a:close/>
                  <a:moveTo>
                    <a:pt x="46802" y="418148"/>
                  </a:moveTo>
                  <a:cubicBezTo>
                    <a:pt x="46802" y="474345"/>
                    <a:pt x="46802" y="524828"/>
                    <a:pt x="46802" y="576263"/>
                  </a:cubicBezTo>
                  <a:cubicBezTo>
                    <a:pt x="82997" y="576263"/>
                    <a:pt x="115382" y="576263"/>
                    <a:pt x="148719" y="576263"/>
                  </a:cubicBezTo>
                  <a:cubicBezTo>
                    <a:pt x="148719" y="521970"/>
                    <a:pt x="148719" y="470535"/>
                    <a:pt x="148719" y="418148"/>
                  </a:cubicBezTo>
                  <a:cubicBezTo>
                    <a:pt x="113477" y="418148"/>
                    <a:pt x="82044" y="418148"/>
                    <a:pt x="46802" y="418148"/>
                  </a:cubicBezTo>
                  <a:close/>
                  <a:moveTo>
                    <a:pt x="444947" y="764858"/>
                  </a:moveTo>
                  <a:cubicBezTo>
                    <a:pt x="479237" y="764858"/>
                    <a:pt x="511622" y="764858"/>
                    <a:pt x="543055" y="764858"/>
                  </a:cubicBezTo>
                  <a:cubicBezTo>
                    <a:pt x="543055" y="710565"/>
                    <a:pt x="543055" y="659130"/>
                    <a:pt x="543055" y="608647"/>
                  </a:cubicBezTo>
                  <a:cubicBezTo>
                    <a:pt x="508764" y="608647"/>
                    <a:pt x="477332" y="608647"/>
                    <a:pt x="444947" y="608647"/>
                  </a:cubicBezTo>
                  <a:cubicBezTo>
                    <a:pt x="444947" y="661035"/>
                    <a:pt x="444947" y="710565"/>
                    <a:pt x="444947" y="764858"/>
                  </a:cubicBezTo>
                  <a:close/>
                  <a:moveTo>
                    <a:pt x="284927" y="67628"/>
                  </a:moveTo>
                  <a:cubicBezTo>
                    <a:pt x="249684" y="67628"/>
                    <a:pt x="219204" y="67628"/>
                    <a:pt x="187772" y="67628"/>
                  </a:cubicBezTo>
                  <a:cubicBezTo>
                    <a:pt x="183962" y="114300"/>
                    <a:pt x="180152" y="157163"/>
                    <a:pt x="176342" y="202883"/>
                  </a:cubicBezTo>
                  <a:cubicBezTo>
                    <a:pt x="214442" y="202883"/>
                    <a:pt x="247779" y="202883"/>
                    <a:pt x="283974" y="202883"/>
                  </a:cubicBezTo>
                  <a:cubicBezTo>
                    <a:pt x="284927" y="157163"/>
                    <a:pt x="284927" y="113348"/>
                    <a:pt x="284927" y="67628"/>
                  </a:cubicBezTo>
                  <a:close/>
                  <a:moveTo>
                    <a:pt x="422087" y="1307783"/>
                  </a:moveTo>
                  <a:cubicBezTo>
                    <a:pt x="461139" y="1307783"/>
                    <a:pt x="491619" y="1307783"/>
                    <a:pt x="525910" y="1307783"/>
                  </a:cubicBezTo>
                  <a:cubicBezTo>
                    <a:pt x="529719" y="1261110"/>
                    <a:pt x="532577" y="1216343"/>
                    <a:pt x="535435" y="1171575"/>
                  </a:cubicBezTo>
                  <a:cubicBezTo>
                    <a:pt x="496382" y="1171575"/>
                    <a:pt x="463997" y="1171575"/>
                    <a:pt x="428754" y="1171575"/>
                  </a:cubicBezTo>
                  <a:cubicBezTo>
                    <a:pt x="425897" y="1218248"/>
                    <a:pt x="423992" y="1262063"/>
                    <a:pt x="422087" y="1307783"/>
                  </a:cubicBezTo>
                  <a:close/>
                  <a:moveTo>
                    <a:pt x="423039" y="65723"/>
                  </a:moveTo>
                  <a:cubicBezTo>
                    <a:pt x="427802" y="114300"/>
                    <a:pt x="431612" y="159068"/>
                    <a:pt x="435422" y="201930"/>
                  </a:cubicBezTo>
                  <a:cubicBezTo>
                    <a:pt x="471617" y="201930"/>
                    <a:pt x="503049" y="201930"/>
                    <a:pt x="537339" y="201930"/>
                  </a:cubicBezTo>
                  <a:cubicBezTo>
                    <a:pt x="534482" y="155258"/>
                    <a:pt x="531624" y="111443"/>
                    <a:pt x="528767" y="65723"/>
                  </a:cubicBezTo>
                  <a:cubicBezTo>
                    <a:pt x="493524" y="65723"/>
                    <a:pt x="462092" y="65723"/>
                    <a:pt x="423039" y="65723"/>
                  </a:cubicBezTo>
                  <a:close/>
                  <a:moveTo>
                    <a:pt x="54422" y="201930"/>
                  </a:moveTo>
                  <a:cubicBezTo>
                    <a:pt x="90617" y="201930"/>
                    <a:pt x="123002" y="201930"/>
                    <a:pt x="159197" y="201930"/>
                  </a:cubicBezTo>
                  <a:cubicBezTo>
                    <a:pt x="162054" y="155258"/>
                    <a:pt x="163959" y="110490"/>
                    <a:pt x="166817" y="67628"/>
                  </a:cubicBezTo>
                  <a:cubicBezTo>
                    <a:pt x="129669" y="67628"/>
                    <a:pt x="97284" y="67628"/>
                    <a:pt x="64899" y="67628"/>
                  </a:cubicBezTo>
                  <a:cubicBezTo>
                    <a:pt x="61089" y="113348"/>
                    <a:pt x="58232" y="156210"/>
                    <a:pt x="54422" y="201930"/>
                  </a:cubicBezTo>
                  <a:close/>
                  <a:moveTo>
                    <a:pt x="284927" y="1308735"/>
                  </a:moveTo>
                  <a:cubicBezTo>
                    <a:pt x="284927" y="1260158"/>
                    <a:pt x="284927" y="1216343"/>
                    <a:pt x="284927" y="1171575"/>
                  </a:cubicBezTo>
                  <a:cubicBezTo>
                    <a:pt x="248732" y="1171575"/>
                    <a:pt x="215394" y="1171575"/>
                    <a:pt x="180152" y="1171575"/>
                  </a:cubicBezTo>
                  <a:cubicBezTo>
                    <a:pt x="183009" y="1219200"/>
                    <a:pt x="185867" y="1263968"/>
                    <a:pt x="188724" y="1308735"/>
                  </a:cubicBezTo>
                  <a:cubicBezTo>
                    <a:pt x="222062" y="1308735"/>
                    <a:pt x="251589" y="1308735"/>
                    <a:pt x="284927" y="1308735"/>
                  </a:cubicBezTo>
                  <a:close/>
                  <a:moveTo>
                    <a:pt x="307787" y="1307783"/>
                  </a:moveTo>
                  <a:cubicBezTo>
                    <a:pt x="342077" y="1307783"/>
                    <a:pt x="371604" y="1307783"/>
                    <a:pt x="403037" y="1307783"/>
                  </a:cubicBezTo>
                  <a:cubicBezTo>
                    <a:pt x="405894" y="1261110"/>
                    <a:pt x="409704" y="1216343"/>
                    <a:pt x="412562" y="1172528"/>
                  </a:cubicBezTo>
                  <a:cubicBezTo>
                    <a:pt x="372557" y="1172528"/>
                    <a:pt x="340172" y="1172528"/>
                    <a:pt x="307787" y="1172528"/>
                  </a:cubicBezTo>
                  <a:cubicBezTo>
                    <a:pt x="307787" y="1219200"/>
                    <a:pt x="307787" y="1261110"/>
                    <a:pt x="307787" y="1307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217">
              <a:extLst>
                <a:ext uri="{FF2B5EF4-FFF2-40B4-BE49-F238E27FC236}">
                  <a16:creationId xmlns:a16="http://schemas.microsoft.com/office/drawing/2014/main" id="{F0E88854-7586-482A-B53F-9F6E4DB3FCBE}"/>
                </a:ext>
              </a:extLst>
            </p:cNvPr>
            <p:cNvSpPr/>
            <p:nvPr/>
          </p:nvSpPr>
          <p:spPr>
            <a:xfrm>
              <a:off x="1876425" y="3316603"/>
              <a:ext cx="590549" cy="209549"/>
            </a:xfrm>
            <a:custGeom>
              <a:avLst/>
              <a:gdLst>
                <a:gd name="connsiteX0" fmla="*/ 564833 w 590550"/>
                <a:gd name="connsiteY0" fmla="*/ 0 h 209550"/>
                <a:gd name="connsiteX1" fmla="*/ 596265 w 590550"/>
                <a:gd name="connsiteY1" fmla="*/ 209550 h 209550"/>
                <a:gd name="connsiteX2" fmla="*/ 0 w 590550"/>
                <a:gd name="connsiteY2" fmla="*/ 209550 h 209550"/>
                <a:gd name="connsiteX3" fmla="*/ 27623 w 590550"/>
                <a:gd name="connsiteY3" fmla="*/ 22860 h 209550"/>
                <a:gd name="connsiteX4" fmla="*/ 56198 w 590550"/>
                <a:gd name="connsiteY4" fmla="*/ 1905 h 209550"/>
                <a:gd name="connsiteX5" fmla="*/ 564833 w 590550"/>
                <a:gd name="connsiteY5" fmla="*/ 0 h 209550"/>
                <a:gd name="connsiteX6" fmla="*/ 473393 w 590550"/>
                <a:gd name="connsiteY6" fmla="*/ 160973 h 209550"/>
                <a:gd name="connsiteX7" fmla="*/ 533400 w 590550"/>
                <a:gd name="connsiteY7" fmla="*/ 104775 h 209550"/>
                <a:gd name="connsiteX8" fmla="*/ 468630 w 590550"/>
                <a:gd name="connsiteY8" fmla="*/ 50483 h 209550"/>
                <a:gd name="connsiteX9" fmla="*/ 408623 w 590550"/>
                <a:gd name="connsiteY9" fmla="*/ 105728 h 209550"/>
                <a:gd name="connsiteX10" fmla="*/ 473393 w 590550"/>
                <a:gd name="connsiteY10" fmla="*/ 160973 h 209550"/>
                <a:gd name="connsiteX11" fmla="*/ 358140 w 590550"/>
                <a:gd name="connsiteY11" fmla="*/ 100965 h 209550"/>
                <a:gd name="connsiteX12" fmla="*/ 299085 w 590550"/>
                <a:gd name="connsiteY12" fmla="*/ 49530 h 209550"/>
                <a:gd name="connsiteX13" fmla="*/ 235268 w 590550"/>
                <a:gd name="connsiteY13" fmla="*/ 104775 h 209550"/>
                <a:gd name="connsiteX14" fmla="*/ 295275 w 590550"/>
                <a:gd name="connsiteY14" fmla="*/ 160020 h 209550"/>
                <a:gd name="connsiteX15" fmla="*/ 358140 w 590550"/>
                <a:gd name="connsiteY15" fmla="*/ 100965 h 209550"/>
                <a:gd name="connsiteX16" fmla="*/ 185738 w 590550"/>
                <a:gd name="connsiteY16" fmla="*/ 108585 h 209550"/>
                <a:gd name="connsiteX17" fmla="*/ 124778 w 590550"/>
                <a:gd name="connsiteY17" fmla="*/ 50483 h 209550"/>
                <a:gd name="connsiteX18" fmla="*/ 63818 w 590550"/>
                <a:gd name="connsiteY18" fmla="*/ 103823 h 209550"/>
                <a:gd name="connsiteX19" fmla="*/ 127635 w 590550"/>
                <a:gd name="connsiteY19" fmla="*/ 160020 h 209550"/>
                <a:gd name="connsiteX20" fmla="*/ 185738 w 590550"/>
                <a:gd name="connsiteY20" fmla="*/ 1085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0550" h="209550">
                  <a:moveTo>
                    <a:pt x="564833" y="0"/>
                  </a:moveTo>
                  <a:cubicBezTo>
                    <a:pt x="575310" y="72390"/>
                    <a:pt x="585788" y="139065"/>
                    <a:pt x="596265" y="209550"/>
                  </a:cubicBezTo>
                  <a:cubicBezTo>
                    <a:pt x="397193" y="209550"/>
                    <a:pt x="202883" y="209550"/>
                    <a:pt x="0" y="209550"/>
                  </a:cubicBezTo>
                  <a:cubicBezTo>
                    <a:pt x="8573" y="145733"/>
                    <a:pt x="16193" y="83820"/>
                    <a:pt x="27623" y="22860"/>
                  </a:cubicBezTo>
                  <a:cubicBezTo>
                    <a:pt x="29528" y="14288"/>
                    <a:pt x="46673" y="1905"/>
                    <a:pt x="56198" y="1905"/>
                  </a:cubicBezTo>
                  <a:cubicBezTo>
                    <a:pt x="224790" y="0"/>
                    <a:pt x="392430" y="0"/>
                    <a:pt x="564833" y="0"/>
                  </a:cubicBezTo>
                  <a:close/>
                  <a:moveTo>
                    <a:pt x="473393" y="160973"/>
                  </a:moveTo>
                  <a:cubicBezTo>
                    <a:pt x="505778" y="160020"/>
                    <a:pt x="533400" y="133350"/>
                    <a:pt x="533400" y="104775"/>
                  </a:cubicBezTo>
                  <a:cubicBezTo>
                    <a:pt x="533400" y="73342"/>
                    <a:pt x="503873" y="48578"/>
                    <a:pt x="468630" y="50483"/>
                  </a:cubicBezTo>
                  <a:cubicBezTo>
                    <a:pt x="434340" y="52388"/>
                    <a:pt x="412433" y="70485"/>
                    <a:pt x="408623" y="105728"/>
                  </a:cubicBezTo>
                  <a:cubicBezTo>
                    <a:pt x="405765" y="134303"/>
                    <a:pt x="440055" y="161925"/>
                    <a:pt x="473393" y="160973"/>
                  </a:cubicBezTo>
                  <a:close/>
                  <a:moveTo>
                    <a:pt x="358140" y="100965"/>
                  </a:moveTo>
                  <a:cubicBezTo>
                    <a:pt x="355283" y="67628"/>
                    <a:pt x="333375" y="51435"/>
                    <a:pt x="299085" y="49530"/>
                  </a:cubicBezTo>
                  <a:cubicBezTo>
                    <a:pt x="264795" y="47625"/>
                    <a:pt x="233363" y="74295"/>
                    <a:pt x="235268" y="104775"/>
                  </a:cubicBezTo>
                  <a:cubicBezTo>
                    <a:pt x="237173" y="140970"/>
                    <a:pt x="261938" y="157163"/>
                    <a:pt x="295275" y="160020"/>
                  </a:cubicBezTo>
                  <a:cubicBezTo>
                    <a:pt x="329565" y="163830"/>
                    <a:pt x="358140" y="136208"/>
                    <a:pt x="358140" y="100965"/>
                  </a:cubicBezTo>
                  <a:close/>
                  <a:moveTo>
                    <a:pt x="185738" y="108585"/>
                  </a:moveTo>
                  <a:cubicBezTo>
                    <a:pt x="184785" y="72390"/>
                    <a:pt x="159068" y="49530"/>
                    <a:pt x="124778" y="50483"/>
                  </a:cubicBezTo>
                  <a:cubicBezTo>
                    <a:pt x="90488" y="51435"/>
                    <a:pt x="66675" y="68580"/>
                    <a:pt x="63818" y="103823"/>
                  </a:cubicBezTo>
                  <a:cubicBezTo>
                    <a:pt x="60960" y="134303"/>
                    <a:pt x="93345" y="162878"/>
                    <a:pt x="127635" y="160020"/>
                  </a:cubicBezTo>
                  <a:cubicBezTo>
                    <a:pt x="160973" y="156210"/>
                    <a:pt x="184785" y="140970"/>
                    <a:pt x="185738" y="108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18">
              <a:extLst>
                <a:ext uri="{FF2B5EF4-FFF2-40B4-BE49-F238E27FC236}">
                  <a16:creationId xmlns:a16="http://schemas.microsoft.com/office/drawing/2014/main" id="{80D6AE91-16E0-46DA-BAE4-9637F63B504F}"/>
                </a:ext>
              </a:extLst>
            </p:cNvPr>
            <p:cNvSpPr/>
            <p:nvPr/>
          </p:nvSpPr>
          <p:spPr>
            <a:xfrm>
              <a:off x="1933575" y="2698433"/>
              <a:ext cx="476250" cy="600075"/>
            </a:xfrm>
            <a:custGeom>
              <a:avLst/>
              <a:gdLst>
                <a:gd name="connsiteX0" fmla="*/ 451485 w 476250"/>
                <a:gd name="connsiteY0" fmla="*/ 467677 h 600075"/>
                <a:gd name="connsiteX1" fmla="*/ 320993 w 476250"/>
                <a:gd name="connsiteY1" fmla="*/ 150495 h 600075"/>
                <a:gd name="connsiteX2" fmla="*/ 277178 w 476250"/>
                <a:gd name="connsiteY2" fmla="*/ 98108 h 600075"/>
                <a:gd name="connsiteX3" fmla="*/ 241935 w 476250"/>
                <a:gd name="connsiteY3" fmla="*/ 0 h 600075"/>
                <a:gd name="connsiteX4" fmla="*/ 203835 w 476250"/>
                <a:gd name="connsiteY4" fmla="*/ 107633 h 600075"/>
                <a:gd name="connsiteX5" fmla="*/ 130493 w 476250"/>
                <a:gd name="connsiteY5" fmla="*/ 192405 h 600075"/>
                <a:gd name="connsiteX6" fmla="*/ 42863 w 476250"/>
                <a:gd name="connsiteY6" fmla="*/ 417195 h 600075"/>
                <a:gd name="connsiteX7" fmla="*/ 0 w 476250"/>
                <a:gd name="connsiteY7" fmla="*/ 600075 h 600075"/>
                <a:gd name="connsiteX8" fmla="*/ 479108 w 476250"/>
                <a:gd name="connsiteY8" fmla="*/ 600075 h 600075"/>
                <a:gd name="connsiteX9" fmla="*/ 451485 w 476250"/>
                <a:gd name="connsiteY9" fmla="*/ 467677 h 600075"/>
                <a:gd name="connsiteX10" fmla="*/ 199073 w 476250"/>
                <a:gd name="connsiteY10" fmla="*/ 222885 h 600075"/>
                <a:gd name="connsiteX11" fmla="*/ 240030 w 476250"/>
                <a:gd name="connsiteY11" fmla="*/ 188595 h 600075"/>
                <a:gd name="connsiteX12" fmla="*/ 280988 w 476250"/>
                <a:gd name="connsiteY12" fmla="*/ 220980 h 600075"/>
                <a:gd name="connsiteX13" fmla="*/ 334328 w 476250"/>
                <a:gd name="connsiteY13" fmla="*/ 444817 h 600075"/>
                <a:gd name="connsiteX14" fmla="*/ 146685 w 476250"/>
                <a:gd name="connsiteY14" fmla="*/ 444817 h 600075"/>
                <a:gd name="connsiteX15" fmla="*/ 199073 w 476250"/>
                <a:gd name="connsiteY15" fmla="*/ 222885 h 600075"/>
                <a:gd name="connsiteX16" fmla="*/ 120015 w 476250"/>
                <a:gd name="connsiteY16" fmla="*/ 532447 h 600075"/>
                <a:gd name="connsiteX17" fmla="*/ 61913 w 476250"/>
                <a:gd name="connsiteY17" fmla="*/ 532447 h 600075"/>
                <a:gd name="connsiteX18" fmla="*/ 76200 w 476250"/>
                <a:gd name="connsiteY18" fmla="*/ 461963 h 600075"/>
                <a:gd name="connsiteX19" fmla="*/ 127635 w 476250"/>
                <a:gd name="connsiteY19" fmla="*/ 461963 h 600075"/>
                <a:gd name="connsiteX20" fmla="*/ 120015 w 476250"/>
                <a:gd name="connsiteY20" fmla="*/ 532447 h 600075"/>
                <a:gd name="connsiteX21" fmla="*/ 76200 w 476250"/>
                <a:gd name="connsiteY21" fmla="*/ 444817 h 600075"/>
                <a:gd name="connsiteX22" fmla="*/ 168593 w 476250"/>
                <a:gd name="connsiteY22" fmla="*/ 226695 h 600075"/>
                <a:gd name="connsiteX23" fmla="*/ 178118 w 476250"/>
                <a:gd name="connsiteY23" fmla="*/ 230505 h 600075"/>
                <a:gd name="connsiteX24" fmla="*/ 131445 w 476250"/>
                <a:gd name="connsiteY24" fmla="*/ 444817 h 600075"/>
                <a:gd name="connsiteX25" fmla="*/ 76200 w 476250"/>
                <a:gd name="connsiteY25" fmla="*/ 444817 h 600075"/>
                <a:gd name="connsiteX26" fmla="*/ 138113 w 476250"/>
                <a:gd name="connsiteY26" fmla="*/ 532447 h 600075"/>
                <a:gd name="connsiteX27" fmla="*/ 144780 w 476250"/>
                <a:gd name="connsiteY27" fmla="*/ 463867 h 600075"/>
                <a:gd name="connsiteX28" fmla="*/ 333375 w 476250"/>
                <a:gd name="connsiteY28" fmla="*/ 463867 h 600075"/>
                <a:gd name="connsiteX29" fmla="*/ 345758 w 476250"/>
                <a:gd name="connsiteY29" fmla="*/ 532447 h 600075"/>
                <a:gd name="connsiteX30" fmla="*/ 138113 w 476250"/>
                <a:gd name="connsiteY30" fmla="*/ 532447 h 600075"/>
                <a:gd name="connsiteX31" fmla="*/ 344805 w 476250"/>
                <a:gd name="connsiteY31" fmla="*/ 444817 h 600075"/>
                <a:gd name="connsiteX32" fmla="*/ 303848 w 476250"/>
                <a:gd name="connsiteY32" fmla="*/ 231458 h 600075"/>
                <a:gd name="connsiteX33" fmla="*/ 312420 w 476250"/>
                <a:gd name="connsiteY33" fmla="*/ 227647 h 600075"/>
                <a:gd name="connsiteX34" fmla="*/ 401003 w 476250"/>
                <a:gd name="connsiteY34" fmla="*/ 444817 h 600075"/>
                <a:gd name="connsiteX35" fmla="*/ 344805 w 476250"/>
                <a:gd name="connsiteY35" fmla="*/ 444817 h 600075"/>
                <a:gd name="connsiteX36" fmla="*/ 362903 w 476250"/>
                <a:gd name="connsiteY36" fmla="*/ 533400 h 600075"/>
                <a:gd name="connsiteX37" fmla="*/ 350520 w 476250"/>
                <a:gd name="connsiteY37" fmla="*/ 463867 h 600075"/>
                <a:gd name="connsiteX38" fmla="*/ 400050 w 476250"/>
                <a:gd name="connsiteY38" fmla="*/ 461010 h 600075"/>
                <a:gd name="connsiteX39" fmla="*/ 421005 w 476250"/>
                <a:gd name="connsiteY39" fmla="*/ 533400 h 600075"/>
                <a:gd name="connsiteX40" fmla="*/ 362903 w 476250"/>
                <a:gd name="connsiteY40" fmla="*/ 53340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6250" h="600075">
                  <a:moveTo>
                    <a:pt x="451485" y="467677"/>
                  </a:moveTo>
                  <a:cubicBezTo>
                    <a:pt x="421958" y="356235"/>
                    <a:pt x="395288" y="242888"/>
                    <a:pt x="320993" y="150495"/>
                  </a:cubicBezTo>
                  <a:cubicBezTo>
                    <a:pt x="306705" y="132397"/>
                    <a:pt x="292418" y="115252"/>
                    <a:pt x="277178" y="98108"/>
                  </a:cubicBezTo>
                  <a:cubicBezTo>
                    <a:pt x="265748" y="66675"/>
                    <a:pt x="254318" y="36195"/>
                    <a:pt x="241935" y="0"/>
                  </a:cubicBezTo>
                  <a:cubicBezTo>
                    <a:pt x="231458" y="34290"/>
                    <a:pt x="211455" y="84772"/>
                    <a:pt x="203835" y="107633"/>
                  </a:cubicBezTo>
                  <a:cubicBezTo>
                    <a:pt x="179070" y="135255"/>
                    <a:pt x="145733" y="160020"/>
                    <a:pt x="130493" y="192405"/>
                  </a:cubicBezTo>
                  <a:cubicBezTo>
                    <a:pt x="96203" y="264795"/>
                    <a:pt x="67628" y="340042"/>
                    <a:pt x="42863" y="417195"/>
                  </a:cubicBezTo>
                  <a:cubicBezTo>
                    <a:pt x="23813" y="476250"/>
                    <a:pt x="14288" y="538163"/>
                    <a:pt x="0" y="600075"/>
                  </a:cubicBezTo>
                  <a:cubicBezTo>
                    <a:pt x="164783" y="600075"/>
                    <a:pt x="320993" y="600075"/>
                    <a:pt x="479108" y="600075"/>
                  </a:cubicBezTo>
                  <a:cubicBezTo>
                    <a:pt x="469583" y="554355"/>
                    <a:pt x="462915" y="510540"/>
                    <a:pt x="451485" y="467677"/>
                  </a:cubicBezTo>
                  <a:close/>
                  <a:moveTo>
                    <a:pt x="199073" y="222885"/>
                  </a:moveTo>
                  <a:cubicBezTo>
                    <a:pt x="202883" y="207645"/>
                    <a:pt x="225743" y="189547"/>
                    <a:pt x="240030" y="188595"/>
                  </a:cubicBezTo>
                  <a:cubicBezTo>
                    <a:pt x="253365" y="187642"/>
                    <a:pt x="276225" y="206692"/>
                    <a:pt x="280988" y="220980"/>
                  </a:cubicBezTo>
                  <a:cubicBezTo>
                    <a:pt x="300990" y="293370"/>
                    <a:pt x="316230" y="366713"/>
                    <a:pt x="334328" y="444817"/>
                  </a:cubicBezTo>
                  <a:cubicBezTo>
                    <a:pt x="267653" y="444817"/>
                    <a:pt x="209550" y="444817"/>
                    <a:pt x="146685" y="444817"/>
                  </a:cubicBezTo>
                  <a:cubicBezTo>
                    <a:pt x="163830" y="369570"/>
                    <a:pt x="179070" y="295275"/>
                    <a:pt x="199073" y="222885"/>
                  </a:cubicBezTo>
                  <a:close/>
                  <a:moveTo>
                    <a:pt x="120015" y="532447"/>
                  </a:moveTo>
                  <a:cubicBezTo>
                    <a:pt x="100965" y="532447"/>
                    <a:pt x="83820" y="532447"/>
                    <a:pt x="61913" y="532447"/>
                  </a:cubicBezTo>
                  <a:cubicBezTo>
                    <a:pt x="66675" y="509588"/>
                    <a:pt x="71438" y="487680"/>
                    <a:pt x="76200" y="461963"/>
                  </a:cubicBezTo>
                  <a:cubicBezTo>
                    <a:pt x="95250" y="461963"/>
                    <a:pt x="108585" y="461963"/>
                    <a:pt x="127635" y="461963"/>
                  </a:cubicBezTo>
                  <a:cubicBezTo>
                    <a:pt x="125730" y="486727"/>
                    <a:pt x="122873" y="508635"/>
                    <a:pt x="120015" y="532447"/>
                  </a:cubicBezTo>
                  <a:close/>
                  <a:moveTo>
                    <a:pt x="76200" y="444817"/>
                  </a:moveTo>
                  <a:cubicBezTo>
                    <a:pt x="108585" y="368617"/>
                    <a:pt x="138113" y="297180"/>
                    <a:pt x="168593" y="226695"/>
                  </a:cubicBezTo>
                  <a:cubicBezTo>
                    <a:pt x="171450" y="227647"/>
                    <a:pt x="175260" y="229552"/>
                    <a:pt x="178118" y="230505"/>
                  </a:cubicBezTo>
                  <a:cubicBezTo>
                    <a:pt x="162878" y="300038"/>
                    <a:pt x="147638" y="370522"/>
                    <a:pt x="131445" y="444817"/>
                  </a:cubicBezTo>
                  <a:cubicBezTo>
                    <a:pt x="115253" y="444817"/>
                    <a:pt x="100965" y="444817"/>
                    <a:pt x="76200" y="444817"/>
                  </a:cubicBezTo>
                  <a:close/>
                  <a:moveTo>
                    <a:pt x="138113" y="532447"/>
                  </a:moveTo>
                  <a:cubicBezTo>
                    <a:pt x="140018" y="508635"/>
                    <a:pt x="141923" y="487680"/>
                    <a:pt x="144780" y="463867"/>
                  </a:cubicBezTo>
                  <a:cubicBezTo>
                    <a:pt x="208598" y="463867"/>
                    <a:pt x="269558" y="463867"/>
                    <a:pt x="333375" y="463867"/>
                  </a:cubicBezTo>
                  <a:cubicBezTo>
                    <a:pt x="337185" y="484822"/>
                    <a:pt x="340995" y="507683"/>
                    <a:pt x="345758" y="532447"/>
                  </a:cubicBezTo>
                  <a:cubicBezTo>
                    <a:pt x="276225" y="532447"/>
                    <a:pt x="209550" y="532447"/>
                    <a:pt x="138113" y="532447"/>
                  </a:cubicBezTo>
                  <a:close/>
                  <a:moveTo>
                    <a:pt x="344805" y="444817"/>
                  </a:moveTo>
                  <a:cubicBezTo>
                    <a:pt x="333375" y="383858"/>
                    <a:pt x="316230" y="292417"/>
                    <a:pt x="303848" y="231458"/>
                  </a:cubicBezTo>
                  <a:cubicBezTo>
                    <a:pt x="306705" y="230505"/>
                    <a:pt x="309563" y="228600"/>
                    <a:pt x="312420" y="227647"/>
                  </a:cubicBezTo>
                  <a:cubicBezTo>
                    <a:pt x="341948" y="297180"/>
                    <a:pt x="393383" y="420052"/>
                    <a:pt x="401003" y="444817"/>
                  </a:cubicBezTo>
                  <a:cubicBezTo>
                    <a:pt x="381000" y="445770"/>
                    <a:pt x="365760" y="444817"/>
                    <a:pt x="344805" y="444817"/>
                  </a:cubicBezTo>
                  <a:close/>
                  <a:moveTo>
                    <a:pt x="362903" y="533400"/>
                  </a:moveTo>
                  <a:cubicBezTo>
                    <a:pt x="359093" y="511492"/>
                    <a:pt x="355283" y="489585"/>
                    <a:pt x="350520" y="463867"/>
                  </a:cubicBezTo>
                  <a:cubicBezTo>
                    <a:pt x="366713" y="462915"/>
                    <a:pt x="381953" y="461963"/>
                    <a:pt x="400050" y="461010"/>
                  </a:cubicBezTo>
                  <a:cubicBezTo>
                    <a:pt x="406718" y="483870"/>
                    <a:pt x="413385" y="505777"/>
                    <a:pt x="421005" y="533400"/>
                  </a:cubicBezTo>
                  <a:cubicBezTo>
                    <a:pt x="400050" y="533400"/>
                    <a:pt x="383858" y="533400"/>
                    <a:pt x="362903" y="533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91307FE4-E016-406A-9AB1-3450F0C84C51}"/>
              </a:ext>
            </a:extLst>
          </p:cNvPr>
          <p:cNvSpPr/>
          <p:nvPr/>
        </p:nvSpPr>
        <p:spPr>
          <a:xfrm>
            <a:off x="5517619" y="2204704"/>
            <a:ext cx="361087" cy="1455228"/>
          </a:xfrm>
          <a:custGeom>
            <a:avLst/>
            <a:gdLst>
              <a:gd name="connsiteX0" fmla="*/ 160277 w 297754"/>
              <a:gd name="connsiteY0" fmla="*/ 1102452 h 1609892"/>
              <a:gd name="connsiteX1" fmla="*/ 125247 w 297754"/>
              <a:gd name="connsiteY1" fmla="*/ 1104885 h 1609892"/>
              <a:gd name="connsiteX2" fmla="*/ 123301 w 297754"/>
              <a:gd name="connsiteY2" fmla="*/ 1106831 h 1609892"/>
              <a:gd name="connsiteX3" fmla="*/ 117950 w 297754"/>
              <a:gd name="connsiteY3" fmla="*/ 1186134 h 1609892"/>
              <a:gd name="connsiteX4" fmla="*/ 176818 w 297754"/>
              <a:gd name="connsiteY4" fmla="*/ 1186134 h 1609892"/>
              <a:gd name="connsiteX5" fmla="*/ 175845 w 297754"/>
              <a:gd name="connsiteY5" fmla="*/ 1118021 h 1609892"/>
              <a:gd name="connsiteX6" fmla="*/ 160277 w 297754"/>
              <a:gd name="connsiteY6" fmla="*/ 1102452 h 1609892"/>
              <a:gd name="connsiteX7" fmla="*/ 234714 w 297754"/>
              <a:gd name="connsiteY7" fmla="*/ 1100993 h 1609892"/>
              <a:gd name="connsiteX8" fmla="*/ 199198 w 297754"/>
              <a:gd name="connsiteY8" fmla="*/ 1118508 h 1609892"/>
              <a:gd name="connsiteX9" fmla="*/ 198225 w 297754"/>
              <a:gd name="connsiteY9" fmla="*/ 1185161 h 1609892"/>
              <a:gd name="connsiteX10" fmla="*/ 258553 w 297754"/>
              <a:gd name="connsiteY10" fmla="*/ 1185161 h 1609892"/>
              <a:gd name="connsiteX11" fmla="*/ 258553 w 297754"/>
              <a:gd name="connsiteY11" fmla="*/ 1120454 h 1609892"/>
              <a:gd name="connsiteX12" fmla="*/ 234714 w 297754"/>
              <a:gd name="connsiteY12" fmla="*/ 1100993 h 1609892"/>
              <a:gd name="connsiteX13" fmla="*/ 65892 w 297754"/>
              <a:gd name="connsiteY13" fmla="*/ 1100993 h 1609892"/>
              <a:gd name="connsiteX14" fmla="*/ 41566 w 297754"/>
              <a:gd name="connsiteY14" fmla="*/ 1119481 h 1609892"/>
              <a:gd name="connsiteX15" fmla="*/ 41566 w 297754"/>
              <a:gd name="connsiteY15" fmla="*/ 1185161 h 1609892"/>
              <a:gd name="connsiteX16" fmla="*/ 98975 w 297754"/>
              <a:gd name="connsiteY16" fmla="*/ 1185161 h 1609892"/>
              <a:gd name="connsiteX17" fmla="*/ 98975 w 297754"/>
              <a:gd name="connsiteY17" fmla="*/ 1118508 h 1609892"/>
              <a:gd name="connsiteX18" fmla="*/ 65892 w 297754"/>
              <a:gd name="connsiteY18" fmla="*/ 1100993 h 1609892"/>
              <a:gd name="connsiteX19" fmla="*/ 231795 w 297754"/>
              <a:gd name="connsiteY19" fmla="*/ 996878 h 1609892"/>
              <a:gd name="connsiteX20" fmla="*/ 198711 w 297754"/>
              <a:gd name="connsiteY20" fmla="*/ 1014393 h 1609892"/>
              <a:gd name="connsiteX21" fmla="*/ 198225 w 297754"/>
              <a:gd name="connsiteY21" fmla="*/ 1083965 h 1609892"/>
              <a:gd name="connsiteX22" fmla="*/ 258553 w 297754"/>
              <a:gd name="connsiteY22" fmla="*/ 1083478 h 1609892"/>
              <a:gd name="connsiteX23" fmla="*/ 258553 w 297754"/>
              <a:gd name="connsiteY23" fmla="*/ 1015852 h 1609892"/>
              <a:gd name="connsiteX24" fmla="*/ 231795 w 297754"/>
              <a:gd name="connsiteY24" fmla="*/ 996878 h 1609892"/>
              <a:gd name="connsiteX25" fmla="*/ 69784 w 297754"/>
              <a:gd name="connsiteY25" fmla="*/ 996878 h 1609892"/>
              <a:gd name="connsiteX26" fmla="*/ 40107 w 297754"/>
              <a:gd name="connsiteY26" fmla="*/ 1017798 h 1609892"/>
              <a:gd name="connsiteX27" fmla="*/ 40593 w 297754"/>
              <a:gd name="connsiteY27" fmla="*/ 1082505 h 1609892"/>
              <a:gd name="connsiteX28" fmla="*/ 98975 w 297754"/>
              <a:gd name="connsiteY28" fmla="*/ 1082505 h 1609892"/>
              <a:gd name="connsiteX29" fmla="*/ 98975 w 297754"/>
              <a:gd name="connsiteY29" fmla="*/ 1018285 h 1609892"/>
              <a:gd name="connsiteX30" fmla="*/ 69784 w 297754"/>
              <a:gd name="connsiteY30" fmla="*/ 996878 h 1609892"/>
              <a:gd name="connsiteX31" fmla="*/ 148600 w 297754"/>
              <a:gd name="connsiteY31" fmla="*/ 996391 h 1609892"/>
              <a:gd name="connsiteX32" fmla="*/ 119409 w 297754"/>
              <a:gd name="connsiteY32" fmla="*/ 1014879 h 1609892"/>
              <a:gd name="connsiteX33" fmla="*/ 119409 w 297754"/>
              <a:gd name="connsiteY33" fmla="*/ 1082991 h 1609892"/>
              <a:gd name="connsiteX34" fmla="*/ 177791 w 297754"/>
              <a:gd name="connsiteY34" fmla="*/ 1082991 h 1609892"/>
              <a:gd name="connsiteX35" fmla="*/ 177791 w 297754"/>
              <a:gd name="connsiteY35" fmla="*/ 1014879 h 1609892"/>
              <a:gd name="connsiteX36" fmla="*/ 148600 w 297754"/>
              <a:gd name="connsiteY36" fmla="*/ 996391 h 1609892"/>
              <a:gd name="connsiteX37" fmla="*/ 68325 w 297754"/>
              <a:gd name="connsiteY37" fmla="*/ 891790 h 1609892"/>
              <a:gd name="connsiteX38" fmla="*/ 40593 w 297754"/>
              <a:gd name="connsiteY38" fmla="*/ 909304 h 1609892"/>
              <a:gd name="connsiteX39" fmla="*/ 40593 w 297754"/>
              <a:gd name="connsiteY39" fmla="*/ 979363 h 1609892"/>
              <a:gd name="connsiteX40" fmla="*/ 98975 w 297754"/>
              <a:gd name="connsiteY40" fmla="*/ 979363 h 1609892"/>
              <a:gd name="connsiteX41" fmla="*/ 98975 w 297754"/>
              <a:gd name="connsiteY41" fmla="*/ 908818 h 1609892"/>
              <a:gd name="connsiteX42" fmla="*/ 68325 w 297754"/>
              <a:gd name="connsiteY42" fmla="*/ 891790 h 1609892"/>
              <a:gd name="connsiteX43" fmla="*/ 226929 w 297754"/>
              <a:gd name="connsiteY43" fmla="*/ 891303 h 1609892"/>
              <a:gd name="connsiteX44" fmla="*/ 197738 w 297754"/>
              <a:gd name="connsiteY44" fmla="*/ 913683 h 1609892"/>
              <a:gd name="connsiteX45" fmla="*/ 197738 w 297754"/>
              <a:gd name="connsiteY45" fmla="*/ 978390 h 1609892"/>
              <a:gd name="connsiteX46" fmla="*/ 259040 w 297754"/>
              <a:gd name="connsiteY46" fmla="*/ 978390 h 1609892"/>
              <a:gd name="connsiteX47" fmla="*/ 259040 w 297754"/>
              <a:gd name="connsiteY47" fmla="*/ 913197 h 1609892"/>
              <a:gd name="connsiteX48" fmla="*/ 226929 w 297754"/>
              <a:gd name="connsiteY48" fmla="*/ 891303 h 1609892"/>
              <a:gd name="connsiteX49" fmla="*/ 144221 w 297754"/>
              <a:gd name="connsiteY49" fmla="*/ 891303 h 1609892"/>
              <a:gd name="connsiteX50" fmla="*/ 118922 w 297754"/>
              <a:gd name="connsiteY50" fmla="*/ 912224 h 1609892"/>
              <a:gd name="connsiteX51" fmla="*/ 118922 w 297754"/>
              <a:gd name="connsiteY51" fmla="*/ 978876 h 1609892"/>
              <a:gd name="connsiteX52" fmla="*/ 178278 w 297754"/>
              <a:gd name="connsiteY52" fmla="*/ 978876 h 1609892"/>
              <a:gd name="connsiteX53" fmla="*/ 178278 w 297754"/>
              <a:gd name="connsiteY53" fmla="*/ 910277 h 1609892"/>
              <a:gd name="connsiteX54" fmla="*/ 144221 w 297754"/>
              <a:gd name="connsiteY54" fmla="*/ 891303 h 1609892"/>
              <a:gd name="connsiteX55" fmla="*/ 69784 w 297754"/>
              <a:gd name="connsiteY55" fmla="*/ 788161 h 1609892"/>
              <a:gd name="connsiteX56" fmla="*/ 40593 w 297754"/>
              <a:gd name="connsiteY56" fmla="*/ 803729 h 1609892"/>
              <a:gd name="connsiteX57" fmla="*/ 40593 w 297754"/>
              <a:gd name="connsiteY57" fmla="*/ 874761 h 1609892"/>
              <a:gd name="connsiteX58" fmla="*/ 98975 w 297754"/>
              <a:gd name="connsiteY58" fmla="*/ 874761 h 1609892"/>
              <a:gd name="connsiteX59" fmla="*/ 98975 w 297754"/>
              <a:gd name="connsiteY59" fmla="*/ 803729 h 1609892"/>
              <a:gd name="connsiteX60" fmla="*/ 69784 w 297754"/>
              <a:gd name="connsiteY60" fmla="*/ 788161 h 1609892"/>
              <a:gd name="connsiteX61" fmla="*/ 164595 w 297754"/>
              <a:gd name="connsiteY61" fmla="*/ 787735 h 1609892"/>
              <a:gd name="connsiteX62" fmla="*/ 142276 w 297754"/>
              <a:gd name="connsiteY62" fmla="*/ 788161 h 1609892"/>
              <a:gd name="connsiteX63" fmla="*/ 117950 w 297754"/>
              <a:gd name="connsiteY63" fmla="*/ 807135 h 1609892"/>
              <a:gd name="connsiteX64" fmla="*/ 117950 w 297754"/>
              <a:gd name="connsiteY64" fmla="*/ 875248 h 1609892"/>
              <a:gd name="connsiteX65" fmla="*/ 178278 w 297754"/>
              <a:gd name="connsiteY65" fmla="*/ 874761 h 1609892"/>
              <a:gd name="connsiteX66" fmla="*/ 177791 w 297754"/>
              <a:gd name="connsiteY66" fmla="*/ 805189 h 1609892"/>
              <a:gd name="connsiteX67" fmla="*/ 164595 w 297754"/>
              <a:gd name="connsiteY67" fmla="*/ 787735 h 1609892"/>
              <a:gd name="connsiteX68" fmla="*/ 231308 w 297754"/>
              <a:gd name="connsiteY68" fmla="*/ 787675 h 1609892"/>
              <a:gd name="connsiteX69" fmla="*/ 197738 w 297754"/>
              <a:gd name="connsiteY69" fmla="*/ 804703 h 1609892"/>
              <a:gd name="connsiteX70" fmla="*/ 197252 w 297754"/>
              <a:gd name="connsiteY70" fmla="*/ 874275 h 1609892"/>
              <a:gd name="connsiteX71" fmla="*/ 259040 w 297754"/>
              <a:gd name="connsiteY71" fmla="*/ 874761 h 1609892"/>
              <a:gd name="connsiteX72" fmla="*/ 259040 w 297754"/>
              <a:gd name="connsiteY72" fmla="*/ 806162 h 1609892"/>
              <a:gd name="connsiteX73" fmla="*/ 231308 w 297754"/>
              <a:gd name="connsiteY73" fmla="*/ 787675 h 1609892"/>
              <a:gd name="connsiteX74" fmla="*/ 153465 w 297754"/>
              <a:gd name="connsiteY74" fmla="*/ 683073 h 1609892"/>
              <a:gd name="connsiteX75" fmla="*/ 119409 w 297754"/>
              <a:gd name="connsiteY75" fmla="*/ 699128 h 1609892"/>
              <a:gd name="connsiteX76" fmla="*/ 118922 w 297754"/>
              <a:gd name="connsiteY76" fmla="*/ 771619 h 1609892"/>
              <a:gd name="connsiteX77" fmla="*/ 178278 w 297754"/>
              <a:gd name="connsiteY77" fmla="*/ 771133 h 1609892"/>
              <a:gd name="connsiteX78" fmla="*/ 178278 w 297754"/>
              <a:gd name="connsiteY78" fmla="*/ 701560 h 1609892"/>
              <a:gd name="connsiteX79" fmla="*/ 153465 w 297754"/>
              <a:gd name="connsiteY79" fmla="*/ 683073 h 1609892"/>
              <a:gd name="connsiteX80" fmla="*/ 227416 w 297754"/>
              <a:gd name="connsiteY80" fmla="*/ 682586 h 1609892"/>
              <a:gd name="connsiteX81" fmla="*/ 198225 w 297754"/>
              <a:gd name="connsiteY81" fmla="*/ 702047 h 1609892"/>
              <a:gd name="connsiteX82" fmla="*/ 198225 w 297754"/>
              <a:gd name="connsiteY82" fmla="*/ 770160 h 1609892"/>
              <a:gd name="connsiteX83" fmla="*/ 259040 w 297754"/>
              <a:gd name="connsiteY83" fmla="*/ 770646 h 1609892"/>
              <a:gd name="connsiteX84" fmla="*/ 259040 w 297754"/>
              <a:gd name="connsiteY84" fmla="*/ 702047 h 1609892"/>
              <a:gd name="connsiteX85" fmla="*/ 227416 w 297754"/>
              <a:gd name="connsiteY85" fmla="*/ 682586 h 1609892"/>
              <a:gd name="connsiteX86" fmla="*/ 54581 w 297754"/>
              <a:gd name="connsiteY86" fmla="*/ 681978 h 1609892"/>
              <a:gd name="connsiteX87" fmla="*/ 41080 w 297754"/>
              <a:gd name="connsiteY87" fmla="*/ 696695 h 1609892"/>
              <a:gd name="connsiteX88" fmla="*/ 40593 w 297754"/>
              <a:gd name="connsiteY88" fmla="*/ 770646 h 1609892"/>
              <a:gd name="connsiteX89" fmla="*/ 98975 w 297754"/>
              <a:gd name="connsiteY89" fmla="*/ 770646 h 1609892"/>
              <a:gd name="connsiteX90" fmla="*/ 98975 w 297754"/>
              <a:gd name="connsiteY90" fmla="*/ 700587 h 1609892"/>
              <a:gd name="connsiteX91" fmla="*/ 76109 w 297754"/>
              <a:gd name="connsiteY91" fmla="*/ 682586 h 1609892"/>
              <a:gd name="connsiteX92" fmla="*/ 54581 w 297754"/>
              <a:gd name="connsiteY92" fmla="*/ 681978 h 1609892"/>
              <a:gd name="connsiteX93" fmla="*/ 51297 w 297754"/>
              <a:gd name="connsiteY93" fmla="*/ 579444 h 1609892"/>
              <a:gd name="connsiteX94" fmla="*/ 40107 w 297754"/>
              <a:gd name="connsiteY94" fmla="*/ 595499 h 1609892"/>
              <a:gd name="connsiteX95" fmla="*/ 40107 w 297754"/>
              <a:gd name="connsiteY95" fmla="*/ 665558 h 1609892"/>
              <a:gd name="connsiteX96" fmla="*/ 98975 w 297754"/>
              <a:gd name="connsiteY96" fmla="*/ 665558 h 1609892"/>
              <a:gd name="connsiteX97" fmla="*/ 98975 w 297754"/>
              <a:gd name="connsiteY97" fmla="*/ 596959 h 1609892"/>
              <a:gd name="connsiteX98" fmla="*/ 71244 w 297754"/>
              <a:gd name="connsiteY98" fmla="*/ 579444 h 1609892"/>
              <a:gd name="connsiteX99" fmla="*/ 51297 w 297754"/>
              <a:gd name="connsiteY99" fmla="*/ 579444 h 1609892"/>
              <a:gd name="connsiteX100" fmla="*/ 231308 w 297754"/>
              <a:gd name="connsiteY100" fmla="*/ 578958 h 1609892"/>
              <a:gd name="connsiteX101" fmla="*/ 198225 w 297754"/>
              <a:gd name="connsiteY101" fmla="*/ 595986 h 1609892"/>
              <a:gd name="connsiteX102" fmla="*/ 197738 w 297754"/>
              <a:gd name="connsiteY102" fmla="*/ 665072 h 1609892"/>
              <a:gd name="connsiteX103" fmla="*/ 258553 w 297754"/>
              <a:gd name="connsiteY103" fmla="*/ 665558 h 1609892"/>
              <a:gd name="connsiteX104" fmla="*/ 258553 w 297754"/>
              <a:gd name="connsiteY104" fmla="*/ 597445 h 1609892"/>
              <a:gd name="connsiteX105" fmla="*/ 231308 w 297754"/>
              <a:gd name="connsiteY105" fmla="*/ 578958 h 1609892"/>
              <a:gd name="connsiteX106" fmla="*/ 143735 w 297754"/>
              <a:gd name="connsiteY106" fmla="*/ 578958 h 1609892"/>
              <a:gd name="connsiteX107" fmla="*/ 118922 w 297754"/>
              <a:gd name="connsiteY107" fmla="*/ 596959 h 1609892"/>
              <a:gd name="connsiteX108" fmla="*/ 118922 w 297754"/>
              <a:gd name="connsiteY108" fmla="*/ 665072 h 1609892"/>
              <a:gd name="connsiteX109" fmla="*/ 178278 w 297754"/>
              <a:gd name="connsiteY109" fmla="*/ 665558 h 1609892"/>
              <a:gd name="connsiteX110" fmla="*/ 177791 w 297754"/>
              <a:gd name="connsiteY110" fmla="*/ 595013 h 1609892"/>
              <a:gd name="connsiteX111" fmla="*/ 143735 w 297754"/>
              <a:gd name="connsiteY111" fmla="*/ 578958 h 1609892"/>
              <a:gd name="connsiteX112" fmla="*/ 55006 w 297754"/>
              <a:gd name="connsiteY112" fmla="*/ 475147 h 1609892"/>
              <a:gd name="connsiteX113" fmla="*/ 40593 w 297754"/>
              <a:gd name="connsiteY113" fmla="*/ 505007 h 1609892"/>
              <a:gd name="connsiteX114" fmla="*/ 40593 w 297754"/>
              <a:gd name="connsiteY114" fmla="*/ 561443 h 1609892"/>
              <a:gd name="connsiteX115" fmla="*/ 98975 w 297754"/>
              <a:gd name="connsiteY115" fmla="*/ 561443 h 1609892"/>
              <a:gd name="connsiteX116" fmla="*/ 98489 w 297754"/>
              <a:gd name="connsiteY116" fmla="*/ 490898 h 1609892"/>
              <a:gd name="connsiteX117" fmla="*/ 88759 w 297754"/>
              <a:gd name="connsiteY117" fmla="*/ 476302 h 1609892"/>
              <a:gd name="connsiteX118" fmla="*/ 55006 w 297754"/>
              <a:gd name="connsiteY118" fmla="*/ 475147 h 1609892"/>
              <a:gd name="connsiteX119" fmla="*/ 231795 w 297754"/>
              <a:gd name="connsiteY119" fmla="*/ 474356 h 1609892"/>
              <a:gd name="connsiteX120" fmla="*/ 198225 w 297754"/>
              <a:gd name="connsiteY120" fmla="*/ 492357 h 1609892"/>
              <a:gd name="connsiteX121" fmla="*/ 197738 w 297754"/>
              <a:gd name="connsiteY121" fmla="*/ 562416 h 1609892"/>
              <a:gd name="connsiteX122" fmla="*/ 258553 w 297754"/>
              <a:gd name="connsiteY122" fmla="*/ 561930 h 1609892"/>
              <a:gd name="connsiteX123" fmla="*/ 258553 w 297754"/>
              <a:gd name="connsiteY123" fmla="*/ 494303 h 1609892"/>
              <a:gd name="connsiteX124" fmla="*/ 231795 w 297754"/>
              <a:gd name="connsiteY124" fmla="*/ 474356 h 1609892"/>
              <a:gd name="connsiteX125" fmla="*/ 147141 w 297754"/>
              <a:gd name="connsiteY125" fmla="*/ 473383 h 1609892"/>
              <a:gd name="connsiteX126" fmla="*/ 119895 w 297754"/>
              <a:gd name="connsiteY126" fmla="*/ 492357 h 1609892"/>
              <a:gd name="connsiteX127" fmla="*/ 119895 w 297754"/>
              <a:gd name="connsiteY127" fmla="*/ 560957 h 1609892"/>
              <a:gd name="connsiteX128" fmla="*/ 177791 w 297754"/>
              <a:gd name="connsiteY128" fmla="*/ 561443 h 1609892"/>
              <a:gd name="connsiteX129" fmla="*/ 177791 w 297754"/>
              <a:gd name="connsiteY129" fmla="*/ 490898 h 1609892"/>
              <a:gd name="connsiteX130" fmla="*/ 147141 w 297754"/>
              <a:gd name="connsiteY130" fmla="*/ 473383 h 1609892"/>
              <a:gd name="connsiteX131" fmla="*/ 13348 w 297754"/>
              <a:gd name="connsiteY131" fmla="*/ 439813 h 1609892"/>
              <a:gd name="connsiteX132" fmla="*/ 283366 w 297754"/>
              <a:gd name="connsiteY132" fmla="*/ 439813 h 1609892"/>
              <a:gd name="connsiteX133" fmla="*/ 283366 w 297754"/>
              <a:gd name="connsiteY133" fmla="*/ 1609892 h 1609892"/>
              <a:gd name="connsiteX134" fmla="*/ 13348 w 297754"/>
              <a:gd name="connsiteY134" fmla="*/ 1609892 h 1609892"/>
              <a:gd name="connsiteX135" fmla="*/ 13348 w 297754"/>
              <a:gd name="connsiteY135" fmla="*/ 439813 h 1609892"/>
              <a:gd name="connsiteX136" fmla="*/ 25100 w 297754"/>
              <a:gd name="connsiteY136" fmla="*/ 375106 h 1609892"/>
              <a:gd name="connsiteX137" fmla="*/ 271773 w 297754"/>
              <a:gd name="connsiteY137" fmla="*/ 375106 h 1609892"/>
              <a:gd name="connsiteX138" fmla="*/ 297738 w 297754"/>
              <a:gd name="connsiteY138" fmla="*/ 403811 h 1609892"/>
              <a:gd name="connsiteX139" fmla="*/ 270907 w 297754"/>
              <a:gd name="connsiteY139" fmla="*/ 432029 h 1609892"/>
              <a:gd name="connsiteX140" fmla="*/ 145407 w 297754"/>
              <a:gd name="connsiteY140" fmla="*/ 432029 h 1609892"/>
              <a:gd name="connsiteX141" fmla="*/ 26398 w 297754"/>
              <a:gd name="connsiteY141" fmla="*/ 432029 h 1609892"/>
              <a:gd name="connsiteX142" fmla="*/ 0 w 297754"/>
              <a:gd name="connsiteY142" fmla="*/ 407216 h 1609892"/>
              <a:gd name="connsiteX143" fmla="*/ 25100 w 297754"/>
              <a:gd name="connsiteY143" fmla="*/ 375106 h 1609892"/>
              <a:gd name="connsiteX144" fmla="*/ 110901 w 297754"/>
              <a:gd name="connsiteY144" fmla="*/ 289479 h 1609892"/>
              <a:gd name="connsiteX145" fmla="*/ 110901 w 297754"/>
              <a:gd name="connsiteY145" fmla="*/ 344455 h 1609892"/>
              <a:gd name="connsiteX146" fmla="*/ 184365 w 297754"/>
              <a:gd name="connsiteY146" fmla="*/ 344455 h 1609892"/>
              <a:gd name="connsiteX147" fmla="*/ 184365 w 297754"/>
              <a:gd name="connsiteY147" fmla="*/ 289479 h 1609892"/>
              <a:gd name="connsiteX148" fmla="*/ 110901 w 297754"/>
              <a:gd name="connsiteY148" fmla="*/ 289479 h 1609892"/>
              <a:gd name="connsiteX149" fmla="*/ 198474 w 297754"/>
              <a:gd name="connsiteY149" fmla="*/ 288506 h 1609892"/>
              <a:gd name="connsiteX150" fmla="*/ 198474 w 297754"/>
              <a:gd name="connsiteY150" fmla="*/ 343969 h 1609892"/>
              <a:gd name="connsiteX151" fmla="*/ 235936 w 297754"/>
              <a:gd name="connsiteY151" fmla="*/ 343969 h 1609892"/>
              <a:gd name="connsiteX152" fmla="*/ 235936 w 297754"/>
              <a:gd name="connsiteY152" fmla="*/ 288506 h 1609892"/>
              <a:gd name="connsiteX153" fmla="*/ 198474 w 297754"/>
              <a:gd name="connsiteY153" fmla="*/ 288506 h 1609892"/>
              <a:gd name="connsiteX154" fmla="*/ 61762 w 297754"/>
              <a:gd name="connsiteY154" fmla="*/ 288506 h 1609892"/>
              <a:gd name="connsiteX155" fmla="*/ 61762 w 297754"/>
              <a:gd name="connsiteY155" fmla="*/ 343969 h 1609892"/>
              <a:gd name="connsiteX156" fmla="*/ 97764 w 297754"/>
              <a:gd name="connsiteY156" fmla="*/ 343969 h 1609892"/>
              <a:gd name="connsiteX157" fmla="*/ 97764 w 297754"/>
              <a:gd name="connsiteY157" fmla="*/ 288506 h 1609892"/>
              <a:gd name="connsiteX158" fmla="*/ 61762 w 297754"/>
              <a:gd name="connsiteY158" fmla="*/ 288506 h 1609892"/>
              <a:gd name="connsiteX159" fmla="*/ 204313 w 297754"/>
              <a:gd name="connsiteY159" fmla="*/ 260774 h 1609892"/>
              <a:gd name="connsiteX160" fmla="*/ 193609 w 297754"/>
              <a:gd name="connsiteY160" fmla="*/ 275369 h 1609892"/>
              <a:gd name="connsiteX161" fmla="*/ 233990 w 297754"/>
              <a:gd name="connsiteY161" fmla="*/ 275369 h 1609892"/>
              <a:gd name="connsiteX162" fmla="*/ 235450 w 297754"/>
              <a:gd name="connsiteY162" fmla="*/ 268072 h 1609892"/>
              <a:gd name="connsiteX163" fmla="*/ 204313 w 297754"/>
              <a:gd name="connsiteY163" fmla="*/ 260774 h 1609892"/>
              <a:gd name="connsiteX164" fmla="*/ 91440 w 297754"/>
              <a:gd name="connsiteY164" fmla="*/ 260774 h 1609892"/>
              <a:gd name="connsiteX165" fmla="*/ 60789 w 297754"/>
              <a:gd name="connsiteY165" fmla="*/ 268558 h 1609892"/>
              <a:gd name="connsiteX166" fmla="*/ 62735 w 297754"/>
              <a:gd name="connsiteY166" fmla="*/ 275856 h 1609892"/>
              <a:gd name="connsiteX167" fmla="*/ 102630 w 297754"/>
              <a:gd name="connsiteY167" fmla="*/ 275856 h 1609892"/>
              <a:gd name="connsiteX168" fmla="*/ 91440 w 297754"/>
              <a:gd name="connsiteY168" fmla="*/ 260774 h 1609892"/>
              <a:gd name="connsiteX169" fmla="*/ 157363 w 297754"/>
              <a:gd name="connsiteY169" fmla="*/ 258341 h 1609892"/>
              <a:gd name="connsiteX170" fmla="*/ 125496 w 297754"/>
              <a:gd name="connsiteY170" fmla="*/ 260288 h 1609892"/>
              <a:gd name="connsiteX171" fmla="*/ 107982 w 297754"/>
              <a:gd name="connsiteY171" fmla="*/ 269531 h 1609892"/>
              <a:gd name="connsiteX172" fmla="*/ 111387 w 297754"/>
              <a:gd name="connsiteY172" fmla="*/ 276342 h 1609892"/>
              <a:gd name="connsiteX173" fmla="*/ 182906 w 297754"/>
              <a:gd name="connsiteY173" fmla="*/ 276342 h 1609892"/>
              <a:gd name="connsiteX174" fmla="*/ 186311 w 297754"/>
              <a:gd name="connsiteY174" fmla="*/ 268072 h 1609892"/>
              <a:gd name="connsiteX175" fmla="*/ 157363 w 297754"/>
              <a:gd name="connsiteY175" fmla="*/ 258341 h 1609892"/>
              <a:gd name="connsiteX176" fmla="*/ 149822 w 297754"/>
              <a:gd name="connsiteY176" fmla="*/ 0 h 1609892"/>
              <a:gd name="connsiteX177" fmla="*/ 161499 w 297754"/>
              <a:gd name="connsiteY177" fmla="*/ 20434 h 1609892"/>
              <a:gd name="connsiteX178" fmla="*/ 161985 w 297754"/>
              <a:gd name="connsiteY178" fmla="*/ 127468 h 1609892"/>
              <a:gd name="connsiteX179" fmla="*/ 161985 w 297754"/>
              <a:gd name="connsiteY179" fmla="*/ 163956 h 1609892"/>
              <a:gd name="connsiteX180" fmla="*/ 222314 w 297754"/>
              <a:gd name="connsiteY180" fmla="*/ 243746 h 1609892"/>
              <a:gd name="connsiteX181" fmla="*/ 267074 w 297754"/>
              <a:gd name="connsiteY181" fmla="*/ 310886 h 1609892"/>
              <a:gd name="connsiteX182" fmla="*/ 267074 w 297754"/>
              <a:gd name="connsiteY182" fmla="*/ 368295 h 1609892"/>
              <a:gd name="connsiteX183" fmla="*/ 31111 w 297754"/>
              <a:gd name="connsiteY183" fmla="*/ 368295 h 1609892"/>
              <a:gd name="connsiteX184" fmla="*/ 31598 w 297754"/>
              <a:gd name="connsiteY184" fmla="*/ 280235 h 1609892"/>
              <a:gd name="connsiteX185" fmla="*/ 72952 w 297754"/>
              <a:gd name="connsiteY185" fmla="*/ 247151 h 1609892"/>
              <a:gd name="connsiteX186" fmla="*/ 126469 w 297754"/>
              <a:gd name="connsiteY186" fmla="*/ 167362 h 1609892"/>
              <a:gd name="connsiteX187" fmla="*/ 133767 w 297754"/>
              <a:gd name="connsiteY187" fmla="*/ 146929 h 1609892"/>
              <a:gd name="connsiteX188" fmla="*/ 134254 w 297754"/>
              <a:gd name="connsiteY188" fmla="*/ 37462 h 1609892"/>
              <a:gd name="connsiteX189" fmla="*/ 134740 w 297754"/>
              <a:gd name="connsiteY189" fmla="*/ 20434 h 1609892"/>
              <a:gd name="connsiteX190" fmla="*/ 149822 w 297754"/>
              <a:gd name="connsiteY190" fmla="*/ 0 h 16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297754" h="1609892">
                <a:moveTo>
                  <a:pt x="160277" y="1102452"/>
                </a:moveTo>
                <a:cubicBezTo>
                  <a:pt x="149087" y="1100506"/>
                  <a:pt x="136924" y="1103912"/>
                  <a:pt x="125247" y="1104885"/>
                </a:cubicBezTo>
                <a:cubicBezTo>
                  <a:pt x="124761" y="1105371"/>
                  <a:pt x="124274" y="1106344"/>
                  <a:pt x="123301" y="1106831"/>
                </a:cubicBezTo>
                <a:cubicBezTo>
                  <a:pt x="121355" y="1132616"/>
                  <a:pt x="119895" y="1158888"/>
                  <a:pt x="117950" y="1186134"/>
                </a:cubicBezTo>
                <a:cubicBezTo>
                  <a:pt x="139843" y="1186134"/>
                  <a:pt x="157358" y="1186134"/>
                  <a:pt x="176818" y="1186134"/>
                </a:cubicBezTo>
                <a:cubicBezTo>
                  <a:pt x="176818" y="1162781"/>
                  <a:pt x="177791" y="1140401"/>
                  <a:pt x="175845" y="1118021"/>
                </a:cubicBezTo>
                <a:cubicBezTo>
                  <a:pt x="175359" y="1112183"/>
                  <a:pt x="166115" y="1102939"/>
                  <a:pt x="160277" y="1102452"/>
                </a:cubicBezTo>
                <a:close/>
                <a:moveTo>
                  <a:pt x="234714" y="1100993"/>
                </a:moveTo>
                <a:cubicBezTo>
                  <a:pt x="220605" y="1101966"/>
                  <a:pt x="200658" y="1094668"/>
                  <a:pt x="199198" y="1118508"/>
                </a:cubicBezTo>
                <a:cubicBezTo>
                  <a:pt x="197252" y="1140401"/>
                  <a:pt x="198225" y="1162294"/>
                  <a:pt x="198225" y="1185161"/>
                </a:cubicBezTo>
                <a:cubicBezTo>
                  <a:pt x="220605" y="1185161"/>
                  <a:pt x="238606" y="1185161"/>
                  <a:pt x="258553" y="1185161"/>
                </a:cubicBezTo>
                <a:cubicBezTo>
                  <a:pt x="258553" y="1162781"/>
                  <a:pt x="258553" y="1141374"/>
                  <a:pt x="258553" y="1120454"/>
                </a:cubicBezTo>
                <a:cubicBezTo>
                  <a:pt x="258553" y="1103912"/>
                  <a:pt x="248336" y="1099533"/>
                  <a:pt x="234714" y="1100993"/>
                </a:cubicBezTo>
                <a:close/>
                <a:moveTo>
                  <a:pt x="65892" y="1100993"/>
                </a:moveTo>
                <a:cubicBezTo>
                  <a:pt x="52756" y="1100020"/>
                  <a:pt x="41080" y="1101479"/>
                  <a:pt x="41566" y="1119481"/>
                </a:cubicBezTo>
                <a:cubicBezTo>
                  <a:pt x="41566" y="1140401"/>
                  <a:pt x="41566" y="1161808"/>
                  <a:pt x="41566" y="1185161"/>
                </a:cubicBezTo>
                <a:cubicBezTo>
                  <a:pt x="62486" y="1185161"/>
                  <a:pt x="79515" y="1185161"/>
                  <a:pt x="98975" y="1185161"/>
                </a:cubicBezTo>
                <a:cubicBezTo>
                  <a:pt x="98975" y="1161808"/>
                  <a:pt x="99462" y="1139914"/>
                  <a:pt x="98975" y="1118508"/>
                </a:cubicBezTo>
                <a:cubicBezTo>
                  <a:pt x="98002" y="1095155"/>
                  <a:pt x="79515" y="1101966"/>
                  <a:pt x="65892" y="1100993"/>
                </a:cubicBezTo>
                <a:close/>
                <a:moveTo>
                  <a:pt x="231795" y="996878"/>
                </a:moveTo>
                <a:cubicBezTo>
                  <a:pt x="218172" y="997364"/>
                  <a:pt x="199684" y="992499"/>
                  <a:pt x="198711" y="1014393"/>
                </a:cubicBezTo>
                <a:cubicBezTo>
                  <a:pt x="197252" y="1037259"/>
                  <a:pt x="198225" y="1060612"/>
                  <a:pt x="198225" y="1083965"/>
                </a:cubicBezTo>
                <a:cubicBezTo>
                  <a:pt x="219632" y="1083478"/>
                  <a:pt x="237633" y="1083478"/>
                  <a:pt x="258553" y="1083478"/>
                </a:cubicBezTo>
                <a:cubicBezTo>
                  <a:pt x="258553" y="1059152"/>
                  <a:pt x="258553" y="1037259"/>
                  <a:pt x="258553" y="1015852"/>
                </a:cubicBezTo>
                <a:cubicBezTo>
                  <a:pt x="258553" y="997364"/>
                  <a:pt x="244931" y="995905"/>
                  <a:pt x="231795" y="996878"/>
                </a:cubicBezTo>
                <a:close/>
                <a:moveTo>
                  <a:pt x="69784" y="996878"/>
                </a:moveTo>
                <a:cubicBezTo>
                  <a:pt x="55189" y="996878"/>
                  <a:pt x="39133" y="994932"/>
                  <a:pt x="40107" y="1017798"/>
                </a:cubicBezTo>
                <a:cubicBezTo>
                  <a:pt x="41080" y="1038719"/>
                  <a:pt x="40593" y="1059639"/>
                  <a:pt x="40593" y="1082505"/>
                </a:cubicBezTo>
                <a:cubicBezTo>
                  <a:pt x="60540" y="1082505"/>
                  <a:pt x="79028" y="1082505"/>
                  <a:pt x="98975" y="1082505"/>
                </a:cubicBezTo>
                <a:cubicBezTo>
                  <a:pt x="98975" y="1060125"/>
                  <a:pt x="98489" y="1039205"/>
                  <a:pt x="98975" y="1018285"/>
                </a:cubicBezTo>
                <a:cubicBezTo>
                  <a:pt x="99948" y="995905"/>
                  <a:pt x="84866" y="996391"/>
                  <a:pt x="69784" y="996878"/>
                </a:cubicBezTo>
                <a:close/>
                <a:moveTo>
                  <a:pt x="148600" y="996391"/>
                </a:moveTo>
                <a:cubicBezTo>
                  <a:pt x="135464" y="996391"/>
                  <a:pt x="119409" y="993959"/>
                  <a:pt x="119409" y="1014879"/>
                </a:cubicBezTo>
                <a:cubicBezTo>
                  <a:pt x="119409" y="1037259"/>
                  <a:pt x="119409" y="1059639"/>
                  <a:pt x="119409" y="1082991"/>
                </a:cubicBezTo>
                <a:cubicBezTo>
                  <a:pt x="139356" y="1082991"/>
                  <a:pt x="156871" y="1082991"/>
                  <a:pt x="177791" y="1082991"/>
                </a:cubicBezTo>
                <a:cubicBezTo>
                  <a:pt x="177791" y="1059639"/>
                  <a:pt x="177791" y="1037259"/>
                  <a:pt x="177791" y="1014879"/>
                </a:cubicBezTo>
                <a:cubicBezTo>
                  <a:pt x="177791" y="993959"/>
                  <a:pt x="161737" y="995905"/>
                  <a:pt x="148600" y="996391"/>
                </a:cubicBezTo>
                <a:close/>
                <a:moveTo>
                  <a:pt x="68325" y="891790"/>
                </a:moveTo>
                <a:cubicBezTo>
                  <a:pt x="55189" y="891303"/>
                  <a:pt x="41080" y="889844"/>
                  <a:pt x="40593" y="909304"/>
                </a:cubicBezTo>
                <a:cubicBezTo>
                  <a:pt x="40107" y="932171"/>
                  <a:pt x="40593" y="955523"/>
                  <a:pt x="40593" y="979363"/>
                </a:cubicBezTo>
                <a:cubicBezTo>
                  <a:pt x="61027" y="979363"/>
                  <a:pt x="79028" y="979363"/>
                  <a:pt x="98975" y="979363"/>
                </a:cubicBezTo>
                <a:cubicBezTo>
                  <a:pt x="98975" y="955037"/>
                  <a:pt x="99948" y="932171"/>
                  <a:pt x="98975" y="908818"/>
                </a:cubicBezTo>
                <a:cubicBezTo>
                  <a:pt x="98002" y="887898"/>
                  <a:pt x="81461" y="891790"/>
                  <a:pt x="68325" y="891790"/>
                </a:cubicBezTo>
                <a:close/>
                <a:moveTo>
                  <a:pt x="226929" y="891303"/>
                </a:moveTo>
                <a:cubicBezTo>
                  <a:pt x="210388" y="890817"/>
                  <a:pt x="197252" y="892763"/>
                  <a:pt x="197738" y="913683"/>
                </a:cubicBezTo>
                <a:cubicBezTo>
                  <a:pt x="198225" y="934603"/>
                  <a:pt x="197738" y="955523"/>
                  <a:pt x="197738" y="978390"/>
                </a:cubicBezTo>
                <a:cubicBezTo>
                  <a:pt x="219632" y="978390"/>
                  <a:pt x="238606" y="978390"/>
                  <a:pt x="259040" y="978390"/>
                </a:cubicBezTo>
                <a:cubicBezTo>
                  <a:pt x="259040" y="955523"/>
                  <a:pt x="259040" y="934117"/>
                  <a:pt x="259040" y="913197"/>
                </a:cubicBezTo>
                <a:cubicBezTo>
                  <a:pt x="259040" y="889844"/>
                  <a:pt x="242985" y="891790"/>
                  <a:pt x="226929" y="891303"/>
                </a:cubicBezTo>
                <a:close/>
                <a:moveTo>
                  <a:pt x="144221" y="891303"/>
                </a:moveTo>
                <a:cubicBezTo>
                  <a:pt x="129626" y="890330"/>
                  <a:pt x="118436" y="894222"/>
                  <a:pt x="118922" y="912224"/>
                </a:cubicBezTo>
                <a:cubicBezTo>
                  <a:pt x="118922" y="933630"/>
                  <a:pt x="118922" y="955523"/>
                  <a:pt x="118922" y="978876"/>
                </a:cubicBezTo>
                <a:cubicBezTo>
                  <a:pt x="140329" y="978876"/>
                  <a:pt x="158331" y="978876"/>
                  <a:pt x="178278" y="978876"/>
                </a:cubicBezTo>
                <a:cubicBezTo>
                  <a:pt x="178278" y="955037"/>
                  <a:pt x="178764" y="932657"/>
                  <a:pt x="178278" y="910277"/>
                </a:cubicBezTo>
                <a:cubicBezTo>
                  <a:pt x="177305" y="885951"/>
                  <a:pt x="158331" y="892276"/>
                  <a:pt x="144221" y="891303"/>
                </a:cubicBezTo>
                <a:close/>
                <a:moveTo>
                  <a:pt x="69784" y="788161"/>
                </a:moveTo>
                <a:cubicBezTo>
                  <a:pt x="57621" y="788161"/>
                  <a:pt x="41566" y="783296"/>
                  <a:pt x="40593" y="803729"/>
                </a:cubicBezTo>
                <a:cubicBezTo>
                  <a:pt x="39620" y="827082"/>
                  <a:pt x="40593" y="849949"/>
                  <a:pt x="40593" y="874761"/>
                </a:cubicBezTo>
                <a:cubicBezTo>
                  <a:pt x="60054" y="874761"/>
                  <a:pt x="77569" y="874761"/>
                  <a:pt x="98975" y="874761"/>
                </a:cubicBezTo>
                <a:cubicBezTo>
                  <a:pt x="98975" y="850435"/>
                  <a:pt x="99948" y="827082"/>
                  <a:pt x="98975" y="803729"/>
                </a:cubicBezTo>
                <a:cubicBezTo>
                  <a:pt x="98002" y="783296"/>
                  <a:pt x="81461" y="788648"/>
                  <a:pt x="69784" y="788161"/>
                </a:cubicBezTo>
                <a:close/>
                <a:moveTo>
                  <a:pt x="164595" y="787735"/>
                </a:moveTo>
                <a:cubicBezTo>
                  <a:pt x="157601" y="786701"/>
                  <a:pt x="149087" y="788647"/>
                  <a:pt x="142276" y="788161"/>
                </a:cubicBezTo>
                <a:cubicBezTo>
                  <a:pt x="129140" y="786702"/>
                  <a:pt x="117950" y="789621"/>
                  <a:pt x="117950" y="807135"/>
                </a:cubicBezTo>
                <a:cubicBezTo>
                  <a:pt x="118436" y="829515"/>
                  <a:pt x="117950" y="851895"/>
                  <a:pt x="117950" y="875248"/>
                </a:cubicBezTo>
                <a:cubicBezTo>
                  <a:pt x="139356" y="874761"/>
                  <a:pt x="156871" y="874761"/>
                  <a:pt x="178278" y="874761"/>
                </a:cubicBezTo>
                <a:cubicBezTo>
                  <a:pt x="178278" y="849949"/>
                  <a:pt x="179251" y="827569"/>
                  <a:pt x="177791" y="805189"/>
                </a:cubicBezTo>
                <a:cubicBezTo>
                  <a:pt x="177062" y="792783"/>
                  <a:pt x="171588" y="788769"/>
                  <a:pt x="164595" y="787735"/>
                </a:cubicBezTo>
                <a:close/>
                <a:moveTo>
                  <a:pt x="231308" y="787675"/>
                </a:moveTo>
                <a:cubicBezTo>
                  <a:pt x="217686" y="788648"/>
                  <a:pt x="199198" y="781836"/>
                  <a:pt x="197738" y="804703"/>
                </a:cubicBezTo>
                <a:cubicBezTo>
                  <a:pt x="196279" y="828055"/>
                  <a:pt x="197252" y="850922"/>
                  <a:pt x="197252" y="874275"/>
                </a:cubicBezTo>
                <a:cubicBezTo>
                  <a:pt x="219632" y="874761"/>
                  <a:pt x="238120" y="874761"/>
                  <a:pt x="259040" y="874761"/>
                </a:cubicBezTo>
                <a:cubicBezTo>
                  <a:pt x="259040" y="849949"/>
                  <a:pt x="259040" y="828055"/>
                  <a:pt x="259040" y="806162"/>
                </a:cubicBezTo>
                <a:cubicBezTo>
                  <a:pt x="258553" y="787188"/>
                  <a:pt x="244931" y="787188"/>
                  <a:pt x="231308" y="787675"/>
                </a:cubicBezTo>
                <a:close/>
                <a:moveTo>
                  <a:pt x="153465" y="683073"/>
                </a:moveTo>
                <a:cubicBezTo>
                  <a:pt x="140329" y="684046"/>
                  <a:pt x="120869" y="676748"/>
                  <a:pt x="119409" y="699128"/>
                </a:cubicBezTo>
                <a:cubicBezTo>
                  <a:pt x="117463" y="722967"/>
                  <a:pt x="118922" y="746807"/>
                  <a:pt x="118922" y="771619"/>
                </a:cubicBezTo>
                <a:cubicBezTo>
                  <a:pt x="139843" y="771133"/>
                  <a:pt x="157358" y="771133"/>
                  <a:pt x="178278" y="771133"/>
                </a:cubicBezTo>
                <a:cubicBezTo>
                  <a:pt x="178278" y="746320"/>
                  <a:pt x="178278" y="723940"/>
                  <a:pt x="178278" y="701560"/>
                </a:cubicBezTo>
                <a:cubicBezTo>
                  <a:pt x="178278" y="685019"/>
                  <a:pt x="167088" y="681613"/>
                  <a:pt x="153465" y="683073"/>
                </a:cubicBezTo>
                <a:close/>
                <a:moveTo>
                  <a:pt x="227416" y="682586"/>
                </a:moveTo>
                <a:cubicBezTo>
                  <a:pt x="212821" y="682100"/>
                  <a:pt x="198711" y="682100"/>
                  <a:pt x="198225" y="702047"/>
                </a:cubicBezTo>
                <a:cubicBezTo>
                  <a:pt x="197738" y="724427"/>
                  <a:pt x="198225" y="746807"/>
                  <a:pt x="198225" y="770160"/>
                </a:cubicBezTo>
                <a:cubicBezTo>
                  <a:pt x="219145" y="770646"/>
                  <a:pt x="238120" y="770646"/>
                  <a:pt x="259040" y="770646"/>
                </a:cubicBezTo>
                <a:cubicBezTo>
                  <a:pt x="259040" y="746807"/>
                  <a:pt x="259526" y="724427"/>
                  <a:pt x="259040" y="702047"/>
                </a:cubicBezTo>
                <a:cubicBezTo>
                  <a:pt x="258553" y="680154"/>
                  <a:pt x="241525" y="683073"/>
                  <a:pt x="227416" y="682586"/>
                </a:cubicBezTo>
                <a:close/>
                <a:moveTo>
                  <a:pt x="54581" y="681978"/>
                </a:moveTo>
                <a:cubicBezTo>
                  <a:pt x="47769" y="682586"/>
                  <a:pt x="42296" y="685749"/>
                  <a:pt x="41080" y="696695"/>
                </a:cubicBezTo>
                <a:cubicBezTo>
                  <a:pt x="38647" y="721021"/>
                  <a:pt x="40593" y="745347"/>
                  <a:pt x="40593" y="770646"/>
                </a:cubicBezTo>
                <a:cubicBezTo>
                  <a:pt x="61513" y="770646"/>
                  <a:pt x="79028" y="770646"/>
                  <a:pt x="98975" y="770646"/>
                </a:cubicBezTo>
                <a:cubicBezTo>
                  <a:pt x="98975" y="745347"/>
                  <a:pt x="98975" y="722967"/>
                  <a:pt x="98975" y="700587"/>
                </a:cubicBezTo>
                <a:cubicBezTo>
                  <a:pt x="98975" y="685506"/>
                  <a:pt x="88759" y="681613"/>
                  <a:pt x="76109" y="682586"/>
                </a:cubicBezTo>
                <a:cubicBezTo>
                  <a:pt x="69541" y="683316"/>
                  <a:pt x="61392" y="681370"/>
                  <a:pt x="54581" y="681978"/>
                </a:cubicBezTo>
                <a:close/>
                <a:moveTo>
                  <a:pt x="51297" y="579444"/>
                </a:moveTo>
                <a:cubicBezTo>
                  <a:pt x="45215" y="580661"/>
                  <a:pt x="40594" y="584553"/>
                  <a:pt x="40107" y="595499"/>
                </a:cubicBezTo>
                <a:cubicBezTo>
                  <a:pt x="39133" y="618366"/>
                  <a:pt x="40107" y="641719"/>
                  <a:pt x="40107" y="665558"/>
                </a:cubicBezTo>
                <a:cubicBezTo>
                  <a:pt x="60540" y="665558"/>
                  <a:pt x="78055" y="665558"/>
                  <a:pt x="98975" y="665558"/>
                </a:cubicBezTo>
                <a:cubicBezTo>
                  <a:pt x="98975" y="641719"/>
                  <a:pt x="98975" y="619339"/>
                  <a:pt x="98975" y="596959"/>
                </a:cubicBezTo>
                <a:cubicBezTo>
                  <a:pt x="98975" y="577012"/>
                  <a:pt x="83894" y="578958"/>
                  <a:pt x="71244" y="579444"/>
                </a:cubicBezTo>
                <a:cubicBezTo>
                  <a:pt x="64919" y="579688"/>
                  <a:pt x="57378" y="578228"/>
                  <a:pt x="51297" y="579444"/>
                </a:cubicBezTo>
                <a:close/>
                <a:moveTo>
                  <a:pt x="231308" y="578958"/>
                </a:moveTo>
                <a:cubicBezTo>
                  <a:pt x="217686" y="579931"/>
                  <a:pt x="199198" y="573606"/>
                  <a:pt x="198225" y="595986"/>
                </a:cubicBezTo>
                <a:cubicBezTo>
                  <a:pt x="196765" y="618852"/>
                  <a:pt x="197738" y="642205"/>
                  <a:pt x="197738" y="665072"/>
                </a:cubicBezTo>
                <a:cubicBezTo>
                  <a:pt x="219632" y="665558"/>
                  <a:pt x="237633" y="665558"/>
                  <a:pt x="258553" y="665558"/>
                </a:cubicBezTo>
                <a:cubicBezTo>
                  <a:pt x="258553" y="641232"/>
                  <a:pt x="258553" y="619339"/>
                  <a:pt x="258553" y="597445"/>
                </a:cubicBezTo>
                <a:cubicBezTo>
                  <a:pt x="258553" y="578471"/>
                  <a:pt x="244931" y="577985"/>
                  <a:pt x="231308" y="578958"/>
                </a:cubicBezTo>
                <a:close/>
                <a:moveTo>
                  <a:pt x="143735" y="578958"/>
                </a:moveTo>
                <a:cubicBezTo>
                  <a:pt x="131086" y="577985"/>
                  <a:pt x="118922" y="579444"/>
                  <a:pt x="118922" y="596959"/>
                </a:cubicBezTo>
                <a:cubicBezTo>
                  <a:pt x="118922" y="619339"/>
                  <a:pt x="118922" y="641719"/>
                  <a:pt x="118922" y="665072"/>
                </a:cubicBezTo>
                <a:cubicBezTo>
                  <a:pt x="139843" y="665558"/>
                  <a:pt x="157844" y="665558"/>
                  <a:pt x="178278" y="665558"/>
                </a:cubicBezTo>
                <a:cubicBezTo>
                  <a:pt x="178278" y="641719"/>
                  <a:pt x="179251" y="618366"/>
                  <a:pt x="177791" y="595013"/>
                </a:cubicBezTo>
                <a:cubicBezTo>
                  <a:pt x="176332" y="572146"/>
                  <a:pt x="156871" y="580417"/>
                  <a:pt x="143735" y="578958"/>
                </a:cubicBezTo>
                <a:close/>
                <a:moveTo>
                  <a:pt x="55006" y="475147"/>
                </a:moveTo>
                <a:cubicBezTo>
                  <a:pt x="46188" y="480438"/>
                  <a:pt x="40593" y="490898"/>
                  <a:pt x="40593" y="505007"/>
                </a:cubicBezTo>
                <a:cubicBezTo>
                  <a:pt x="40593" y="523494"/>
                  <a:pt x="40593" y="541982"/>
                  <a:pt x="40593" y="561443"/>
                </a:cubicBezTo>
                <a:cubicBezTo>
                  <a:pt x="60540" y="561443"/>
                  <a:pt x="78542" y="561443"/>
                  <a:pt x="98975" y="561443"/>
                </a:cubicBezTo>
                <a:cubicBezTo>
                  <a:pt x="98975" y="537117"/>
                  <a:pt x="99462" y="513764"/>
                  <a:pt x="98489" y="490898"/>
                </a:cubicBezTo>
                <a:cubicBezTo>
                  <a:pt x="98489" y="485546"/>
                  <a:pt x="93624" y="478735"/>
                  <a:pt x="88759" y="476302"/>
                </a:cubicBezTo>
                <a:cubicBezTo>
                  <a:pt x="75866" y="469734"/>
                  <a:pt x="63825" y="469856"/>
                  <a:pt x="55006" y="475147"/>
                </a:cubicBezTo>
                <a:close/>
                <a:moveTo>
                  <a:pt x="231795" y="474356"/>
                </a:moveTo>
                <a:cubicBezTo>
                  <a:pt x="217686" y="474843"/>
                  <a:pt x="199684" y="470950"/>
                  <a:pt x="198225" y="492357"/>
                </a:cubicBezTo>
                <a:cubicBezTo>
                  <a:pt x="196765" y="515224"/>
                  <a:pt x="197738" y="538577"/>
                  <a:pt x="197738" y="562416"/>
                </a:cubicBezTo>
                <a:cubicBezTo>
                  <a:pt x="219145" y="561930"/>
                  <a:pt x="237633" y="561930"/>
                  <a:pt x="258553" y="561930"/>
                </a:cubicBezTo>
                <a:cubicBezTo>
                  <a:pt x="258553" y="537604"/>
                  <a:pt x="258553" y="515710"/>
                  <a:pt x="258553" y="494303"/>
                </a:cubicBezTo>
                <a:cubicBezTo>
                  <a:pt x="258553" y="476302"/>
                  <a:pt x="246390" y="473869"/>
                  <a:pt x="231795" y="474356"/>
                </a:cubicBezTo>
                <a:close/>
                <a:moveTo>
                  <a:pt x="147141" y="473383"/>
                </a:moveTo>
                <a:cubicBezTo>
                  <a:pt x="133518" y="472896"/>
                  <a:pt x="119895" y="473383"/>
                  <a:pt x="119895" y="492357"/>
                </a:cubicBezTo>
                <a:cubicBezTo>
                  <a:pt x="119895" y="514737"/>
                  <a:pt x="119895" y="537117"/>
                  <a:pt x="119895" y="560957"/>
                </a:cubicBezTo>
                <a:cubicBezTo>
                  <a:pt x="139356" y="561443"/>
                  <a:pt x="157358" y="561443"/>
                  <a:pt x="177791" y="561443"/>
                </a:cubicBezTo>
                <a:cubicBezTo>
                  <a:pt x="177791" y="537604"/>
                  <a:pt x="178764" y="514251"/>
                  <a:pt x="177791" y="490898"/>
                </a:cubicBezTo>
                <a:cubicBezTo>
                  <a:pt x="176818" y="469977"/>
                  <a:pt x="160277" y="473869"/>
                  <a:pt x="147141" y="473383"/>
                </a:cubicBezTo>
                <a:close/>
                <a:moveTo>
                  <a:pt x="13348" y="439813"/>
                </a:moveTo>
                <a:cubicBezTo>
                  <a:pt x="102381" y="439813"/>
                  <a:pt x="191900" y="439813"/>
                  <a:pt x="283366" y="439813"/>
                </a:cubicBezTo>
                <a:cubicBezTo>
                  <a:pt x="283366" y="829028"/>
                  <a:pt x="283366" y="1218244"/>
                  <a:pt x="283366" y="1609892"/>
                </a:cubicBezTo>
                <a:cubicBezTo>
                  <a:pt x="192873" y="1609892"/>
                  <a:pt x="104327" y="1609892"/>
                  <a:pt x="13348" y="1609892"/>
                </a:cubicBezTo>
                <a:cubicBezTo>
                  <a:pt x="13348" y="1220190"/>
                  <a:pt x="13348" y="830975"/>
                  <a:pt x="13348" y="439813"/>
                </a:cubicBezTo>
                <a:close/>
                <a:moveTo>
                  <a:pt x="25100" y="375106"/>
                </a:moveTo>
                <a:cubicBezTo>
                  <a:pt x="107324" y="375592"/>
                  <a:pt x="189549" y="375592"/>
                  <a:pt x="271773" y="375106"/>
                </a:cubicBezTo>
                <a:cubicBezTo>
                  <a:pt x="289949" y="375106"/>
                  <a:pt x="298171" y="383377"/>
                  <a:pt x="297738" y="403811"/>
                </a:cubicBezTo>
                <a:cubicBezTo>
                  <a:pt x="297738" y="424731"/>
                  <a:pt x="289516" y="432515"/>
                  <a:pt x="270907" y="432029"/>
                </a:cubicBezTo>
                <a:cubicBezTo>
                  <a:pt x="228929" y="431542"/>
                  <a:pt x="187385" y="432029"/>
                  <a:pt x="145407" y="432029"/>
                </a:cubicBezTo>
                <a:cubicBezTo>
                  <a:pt x="105593" y="432029"/>
                  <a:pt x="66212" y="432029"/>
                  <a:pt x="26398" y="432029"/>
                </a:cubicBezTo>
                <a:cubicBezTo>
                  <a:pt x="10819" y="432029"/>
                  <a:pt x="0" y="429109"/>
                  <a:pt x="0" y="407216"/>
                </a:cubicBezTo>
                <a:cubicBezTo>
                  <a:pt x="0" y="386296"/>
                  <a:pt x="4327" y="375106"/>
                  <a:pt x="25100" y="375106"/>
                </a:cubicBezTo>
                <a:close/>
                <a:moveTo>
                  <a:pt x="110901" y="289479"/>
                </a:moveTo>
                <a:cubicBezTo>
                  <a:pt x="110901" y="308939"/>
                  <a:pt x="110901" y="325967"/>
                  <a:pt x="110901" y="344455"/>
                </a:cubicBezTo>
                <a:cubicBezTo>
                  <a:pt x="135713" y="344455"/>
                  <a:pt x="159066" y="344455"/>
                  <a:pt x="184365" y="344455"/>
                </a:cubicBezTo>
                <a:cubicBezTo>
                  <a:pt x="184365" y="324508"/>
                  <a:pt x="184365" y="306507"/>
                  <a:pt x="184365" y="289479"/>
                </a:cubicBezTo>
                <a:cubicBezTo>
                  <a:pt x="158580" y="289479"/>
                  <a:pt x="134740" y="289479"/>
                  <a:pt x="110901" y="289479"/>
                </a:cubicBezTo>
                <a:close/>
                <a:moveTo>
                  <a:pt x="198474" y="288506"/>
                </a:moveTo>
                <a:cubicBezTo>
                  <a:pt x="198474" y="308453"/>
                  <a:pt x="198474" y="326454"/>
                  <a:pt x="198474" y="343969"/>
                </a:cubicBezTo>
                <a:cubicBezTo>
                  <a:pt x="212097" y="343969"/>
                  <a:pt x="223774" y="343969"/>
                  <a:pt x="235936" y="343969"/>
                </a:cubicBezTo>
                <a:cubicBezTo>
                  <a:pt x="235936" y="324994"/>
                  <a:pt x="235936" y="306993"/>
                  <a:pt x="235936" y="288506"/>
                </a:cubicBezTo>
                <a:cubicBezTo>
                  <a:pt x="222801" y="288506"/>
                  <a:pt x="211610" y="288506"/>
                  <a:pt x="198474" y="288506"/>
                </a:cubicBezTo>
                <a:close/>
                <a:moveTo>
                  <a:pt x="61762" y="288506"/>
                </a:moveTo>
                <a:cubicBezTo>
                  <a:pt x="61762" y="308453"/>
                  <a:pt x="61762" y="326454"/>
                  <a:pt x="61762" y="343969"/>
                </a:cubicBezTo>
                <a:cubicBezTo>
                  <a:pt x="74898" y="343969"/>
                  <a:pt x="86575" y="343969"/>
                  <a:pt x="97764" y="343969"/>
                </a:cubicBezTo>
                <a:cubicBezTo>
                  <a:pt x="97764" y="324508"/>
                  <a:pt x="97764" y="306993"/>
                  <a:pt x="97764" y="288506"/>
                </a:cubicBezTo>
                <a:cubicBezTo>
                  <a:pt x="85115" y="288506"/>
                  <a:pt x="74411" y="288506"/>
                  <a:pt x="61762" y="288506"/>
                </a:cubicBezTo>
                <a:close/>
                <a:moveTo>
                  <a:pt x="204313" y="260774"/>
                </a:moveTo>
                <a:cubicBezTo>
                  <a:pt x="201394" y="260288"/>
                  <a:pt x="197988" y="268558"/>
                  <a:pt x="193609" y="275369"/>
                </a:cubicBezTo>
                <a:cubicBezTo>
                  <a:pt x="211124" y="275369"/>
                  <a:pt x="222801" y="275369"/>
                  <a:pt x="233990" y="275369"/>
                </a:cubicBezTo>
                <a:cubicBezTo>
                  <a:pt x="234477" y="272937"/>
                  <a:pt x="234963" y="270504"/>
                  <a:pt x="235450" y="268072"/>
                </a:cubicBezTo>
                <a:cubicBezTo>
                  <a:pt x="225233" y="265639"/>
                  <a:pt x="215016" y="261747"/>
                  <a:pt x="204313" y="260774"/>
                </a:cubicBezTo>
                <a:close/>
                <a:moveTo>
                  <a:pt x="91440" y="260774"/>
                </a:moveTo>
                <a:cubicBezTo>
                  <a:pt x="81223" y="261747"/>
                  <a:pt x="71006" y="265639"/>
                  <a:pt x="60789" y="268558"/>
                </a:cubicBezTo>
                <a:cubicBezTo>
                  <a:pt x="61276" y="270991"/>
                  <a:pt x="62249" y="273423"/>
                  <a:pt x="62735" y="275856"/>
                </a:cubicBezTo>
                <a:cubicBezTo>
                  <a:pt x="74411" y="275856"/>
                  <a:pt x="86088" y="275856"/>
                  <a:pt x="102630" y="275856"/>
                </a:cubicBezTo>
                <a:cubicBezTo>
                  <a:pt x="97278" y="268558"/>
                  <a:pt x="93872" y="260288"/>
                  <a:pt x="91440" y="260774"/>
                </a:cubicBezTo>
                <a:close/>
                <a:moveTo>
                  <a:pt x="157363" y="258341"/>
                </a:moveTo>
                <a:cubicBezTo>
                  <a:pt x="146660" y="259193"/>
                  <a:pt x="135470" y="261990"/>
                  <a:pt x="125496" y="260288"/>
                </a:cubicBezTo>
                <a:cubicBezTo>
                  <a:pt x="120144" y="259315"/>
                  <a:pt x="113820" y="266125"/>
                  <a:pt x="107982" y="269531"/>
                </a:cubicBezTo>
                <a:cubicBezTo>
                  <a:pt x="108955" y="271964"/>
                  <a:pt x="109928" y="273910"/>
                  <a:pt x="111387" y="276342"/>
                </a:cubicBezTo>
                <a:cubicBezTo>
                  <a:pt x="135227" y="276342"/>
                  <a:pt x="159066" y="276342"/>
                  <a:pt x="182906" y="276342"/>
                </a:cubicBezTo>
                <a:cubicBezTo>
                  <a:pt x="183879" y="273423"/>
                  <a:pt x="185338" y="270991"/>
                  <a:pt x="186311" y="268072"/>
                </a:cubicBezTo>
                <a:cubicBezTo>
                  <a:pt x="178284" y="258585"/>
                  <a:pt x="168067" y="257490"/>
                  <a:pt x="157363" y="258341"/>
                </a:cubicBezTo>
                <a:close/>
                <a:moveTo>
                  <a:pt x="149822" y="0"/>
                </a:moveTo>
                <a:cubicBezTo>
                  <a:pt x="153715" y="6811"/>
                  <a:pt x="161012" y="13622"/>
                  <a:pt x="161499" y="20434"/>
                </a:cubicBezTo>
                <a:cubicBezTo>
                  <a:pt x="162472" y="55950"/>
                  <a:pt x="161985" y="91465"/>
                  <a:pt x="161985" y="127468"/>
                </a:cubicBezTo>
                <a:cubicBezTo>
                  <a:pt x="161985" y="139144"/>
                  <a:pt x="161985" y="150334"/>
                  <a:pt x="161985" y="163956"/>
                </a:cubicBezTo>
                <a:cubicBezTo>
                  <a:pt x="198474" y="179039"/>
                  <a:pt x="216962" y="206771"/>
                  <a:pt x="222314" y="243746"/>
                </a:cubicBezTo>
                <a:cubicBezTo>
                  <a:pt x="264155" y="260288"/>
                  <a:pt x="267074" y="264666"/>
                  <a:pt x="267074" y="310886"/>
                </a:cubicBezTo>
                <a:cubicBezTo>
                  <a:pt x="267074" y="329373"/>
                  <a:pt x="267074" y="347861"/>
                  <a:pt x="267074" y="368295"/>
                </a:cubicBezTo>
                <a:cubicBezTo>
                  <a:pt x="188257" y="368295"/>
                  <a:pt x="110901" y="368295"/>
                  <a:pt x="31111" y="368295"/>
                </a:cubicBezTo>
                <a:cubicBezTo>
                  <a:pt x="31111" y="339104"/>
                  <a:pt x="29165" y="309426"/>
                  <a:pt x="31598" y="280235"/>
                </a:cubicBezTo>
                <a:cubicBezTo>
                  <a:pt x="33544" y="257855"/>
                  <a:pt x="51545" y="248611"/>
                  <a:pt x="72952" y="247151"/>
                </a:cubicBezTo>
                <a:cubicBezTo>
                  <a:pt x="80736" y="213095"/>
                  <a:pt x="92899" y="183417"/>
                  <a:pt x="126469" y="167362"/>
                </a:cubicBezTo>
                <a:cubicBezTo>
                  <a:pt x="131335" y="164930"/>
                  <a:pt x="133767" y="154226"/>
                  <a:pt x="133767" y="146929"/>
                </a:cubicBezTo>
                <a:cubicBezTo>
                  <a:pt x="134740" y="110439"/>
                  <a:pt x="134254" y="73951"/>
                  <a:pt x="134254" y="37462"/>
                </a:cubicBezTo>
                <a:cubicBezTo>
                  <a:pt x="134254" y="31624"/>
                  <a:pt x="132308" y="25299"/>
                  <a:pt x="134740" y="20434"/>
                </a:cubicBezTo>
                <a:cubicBezTo>
                  <a:pt x="138632" y="13136"/>
                  <a:pt x="144470" y="6811"/>
                  <a:pt x="149822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/>
            <a:endParaRPr lang="en-US"/>
          </a:p>
        </p:txBody>
      </p:sp>
      <p:grpSp>
        <p:nvGrpSpPr>
          <p:cNvPr id="38" name="Group 1246">
            <a:extLst>
              <a:ext uri="{FF2B5EF4-FFF2-40B4-BE49-F238E27FC236}">
                <a16:creationId xmlns:a16="http://schemas.microsoft.com/office/drawing/2014/main" id="{EDF5A5A7-7729-46E0-BF46-F0AC32593CA2}"/>
              </a:ext>
            </a:extLst>
          </p:cNvPr>
          <p:cNvGrpSpPr/>
          <p:nvPr/>
        </p:nvGrpSpPr>
        <p:grpSpPr>
          <a:xfrm>
            <a:off x="9251689" y="1866501"/>
            <a:ext cx="239828" cy="1793431"/>
            <a:chOff x="9123998" y="1729740"/>
            <a:chExt cx="476250" cy="3561398"/>
          </a:xfrm>
          <a:solidFill>
            <a:schemeClr val="accent3"/>
          </a:solidFill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" name="Freeform: Shape 1247">
              <a:extLst>
                <a:ext uri="{FF2B5EF4-FFF2-40B4-BE49-F238E27FC236}">
                  <a16:creationId xmlns:a16="http://schemas.microsoft.com/office/drawing/2014/main" id="{845D8614-63A4-41B4-ACB7-8C2934FB5D7D}"/>
                </a:ext>
              </a:extLst>
            </p:cNvPr>
            <p:cNvSpPr/>
            <p:nvPr/>
          </p:nvSpPr>
          <p:spPr>
            <a:xfrm>
              <a:off x="9143048" y="3605213"/>
              <a:ext cx="438150" cy="1685925"/>
            </a:xfrm>
            <a:custGeom>
              <a:avLst/>
              <a:gdLst>
                <a:gd name="connsiteX0" fmla="*/ 0 w 438150"/>
                <a:gd name="connsiteY0" fmla="*/ 0 h 1685925"/>
                <a:gd name="connsiteX1" fmla="*/ 441960 w 438150"/>
                <a:gd name="connsiteY1" fmla="*/ 0 h 1685925"/>
                <a:gd name="connsiteX2" fmla="*/ 441960 w 438150"/>
                <a:gd name="connsiteY2" fmla="*/ 1689735 h 1685925"/>
                <a:gd name="connsiteX3" fmla="*/ 0 w 438150"/>
                <a:gd name="connsiteY3" fmla="*/ 1689735 h 1685925"/>
                <a:gd name="connsiteX4" fmla="*/ 0 w 438150"/>
                <a:gd name="connsiteY4" fmla="*/ 0 h 1685925"/>
                <a:gd name="connsiteX5" fmla="*/ 270510 w 438150"/>
                <a:gd name="connsiteY5" fmla="*/ 204788 h 1685925"/>
                <a:gd name="connsiteX6" fmla="*/ 171450 w 438150"/>
                <a:gd name="connsiteY6" fmla="*/ 204788 h 1685925"/>
                <a:gd name="connsiteX7" fmla="*/ 171450 w 438150"/>
                <a:gd name="connsiteY7" fmla="*/ 304800 h 1685925"/>
                <a:gd name="connsiteX8" fmla="*/ 270510 w 438150"/>
                <a:gd name="connsiteY8" fmla="*/ 304800 h 1685925"/>
                <a:gd name="connsiteX9" fmla="*/ 270510 w 438150"/>
                <a:gd name="connsiteY9" fmla="*/ 204788 h 1685925"/>
                <a:gd name="connsiteX10" fmla="*/ 397193 w 438150"/>
                <a:gd name="connsiteY10" fmla="*/ 305753 h 1685925"/>
                <a:gd name="connsiteX11" fmla="*/ 397193 w 438150"/>
                <a:gd name="connsiteY11" fmla="*/ 203835 h 1685925"/>
                <a:gd name="connsiteX12" fmla="*/ 300990 w 438150"/>
                <a:gd name="connsiteY12" fmla="*/ 203835 h 1685925"/>
                <a:gd name="connsiteX13" fmla="*/ 300990 w 438150"/>
                <a:gd name="connsiteY13" fmla="*/ 305753 h 1685925"/>
                <a:gd name="connsiteX14" fmla="*/ 397193 w 438150"/>
                <a:gd name="connsiteY14" fmla="*/ 305753 h 1685925"/>
                <a:gd name="connsiteX15" fmla="*/ 46672 w 438150"/>
                <a:gd name="connsiteY15" fmla="*/ 302895 h 1685925"/>
                <a:gd name="connsiteX16" fmla="*/ 143827 w 438150"/>
                <a:gd name="connsiteY16" fmla="*/ 302895 h 1685925"/>
                <a:gd name="connsiteX17" fmla="*/ 143827 w 438150"/>
                <a:gd name="connsiteY17" fmla="*/ 202883 h 1685925"/>
                <a:gd name="connsiteX18" fmla="*/ 46672 w 438150"/>
                <a:gd name="connsiteY18" fmla="*/ 202883 h 1685925"/>
                <a:gd name="connsiteX19" fmla="*/ 46672 w 438150"/>
                <a:gd name="connsiteY19" fmla="*/ 302895 h 1685925"/>
                <a:gd name="connsiteX20" fmla="*/ 269557 w 438150"/>
                <a:gd name="connsiteY20" fmla="*/ 583882 h 1685925"/>
                <a:gd name="connsiteX21" fmla="*/ 269557 w 438150"/>
                <a:gd name="connsiteY21" fmla="*/ 486728 h 1685925"/>
                <a:gd name="connsiteX22" fmla="*/ 174307 w 438150"/>
                <a:gd name="connsiteY22" fmla="*/ 486728 h 1685925"/>
                <a:gd name="connsiteX23" fmla="*/ 174307 w 438150"/>
                <a:gd name="connsiteY23" fmla="*/ 583882 h 1685925"/>
                <a:gd name="connsiteX24" fmla="*/ 269557 w 438150"/>
                <a:gd name="connsiteY24" fmla="*/ 583882 h 1685925"/>
                <a:gd name="connsiteX25" fmla="*/ 142875 w 438150"/>
                <a:gd name="connsiteY25" fmla="*/ 441960 h 1685925"/>
                <a:gd name="connsiteX26" fmla="*/ 142875 w 438150"/>
                <a:gd name="connsiteY26" fmla="*/ 344805 h 1685925"/>
                <a:gd name="connsiteX27" fmla="*/ 47625 w 438150"/>
                <a:gd name="connsiteY27" fmla="*/ 344805 h 1685925"/>
                <a:gd name="connsiteX28" fmla="*/ 47625 w 438150"/>
                <a:gd name="connsiteY28" fmla="*/ 441960 h 1685925"/>
                <a:gd name="connsiteX29" fmla="*/ 142875 w 438150"/>
                <a:gd name="connsiteY29" fmla="*/ 441960 h 1685925"/>
                <a:gd name="connsiteX30" fmla="*/ 270510 w 438150"/>
                <a:gd name="connsiteY30" fmla="*/ 344805 h 1685925"/>
                <a:gd name="connsiteX31" fmla="*/ 172402 w 438150"/>
                <a:gd name="connsiteY31" fmla="*/ 344805 h 1685925"/>
                <a:gd name="connsiteX32" fmla="*/ 172402 w 438150"/>
                <a:gd name="connsiteY32" fmla="*/ 441007 h 1685925"/>
                <a:gd name="connsiteX33" fmla="*/ 270510 w 438150"/>
                <a:gd name="connsiteY33" fmla="*/ 441007 h 1685925"/>
                <a:gd name="connsiteX34" fmla="*/ 270510 w 438150"/>
                <a:gd name="connsiteY34" fmla="*/ 344805 h 1685925"/>
                <a:gd name="connsiteX35" fmla="*/ 144780 w 438150"/>
                <a:gd name="connsiteY35" fmla="*/ 65722 h 1685925"/>
                <a:gd name="connsiteX36" fmla="*/ 47625 w 438150"/>
                <a:gd name="connsiteY36" fmla="*/ 65722 h 1685925"/>
                <a:gd name="connsiteX37" fmla="*/ 47625 w 438150"/>
                <a:gd name="connsiteY37" fmla="*/ 164783 h 1685925"/>
                <a:gd name="connsiteX38" fmla="*/ 144780 w 438150"/>
                <a:gd name="connsiteY38" fmla="*/ 164783 h 1685925"/>
                <a:gd name="connsiteX39" fmla="*/ 144780 w 438150"/>
                <a:gd name="connsiteY39" fmla="*/ 65722 h 1685925"/>
                <a:gd name="connsiteX40" fmla="*/ 270510 w 438150"/>
                <a:gd name="connsiteY40" fmla="*/ 66675 h 1685925"/>
                <a:gd name="connsiteX41" fmla="*/ 173355 w 438150"/>
                <a:gd name="connsiteY41" fmla="*/ 66675 h 1685925"/>
                <a:gd name="connsiteX42" fmla="*/ 173355 w 438150"/>
                <a:gd name="connsiteY42" fmla="*/ 165735 h 1685925"/>
                <a:gd name="connsiteX43" fmla="*/ 270510 w 438150"/>
                <a:gd name="connsiteY43" fmla="*/ 165735 h 1685925"/>
                <a:gd name="connsiteX44" fmla="*/ 270510 w 438150"/>
                <a:gd name="connsiteY44" fmla="*/ 66675 h 1685925"/>
                <a:gd name="connsiteX45" fmla="*/ 397193 w 438150"/>
                <a:gd name="connsiteY45" fmla="*/ 66675 h 1685925"/>
                <a:gd name="connsiteX46" fmla="*/ 300038 w 438150"/>
                <a:gd name="connsiteY46" fmla="*/ 66675 h 1685925"/>
                <a:gd name="connsiteX47" fmla="*/ 300038 w 438150"/>
                <a:gd name="connsiteY47" fmla="*/ 164783 h 1685925"/>
                <a:gd name="connsiteX48" fmla="*/ 397193 w 438150"/>
                <a:gd name="connsiteY48" fmla="*/ 164783 h 1685925"/>
                <a:gd name="connsiteX49" fmla="*/ 397193 w 438150"/>
                <a:gd name="connsiteY49" fmla="*/ 66675 h 1685925"/>
                <a:gd name="connsiteX50" fmla="*/ 300990 w 438150"/>
                <a:gd name="connsiteY50" fmla="*/ 344805 h 1685925"/>
                <a:gd name="connsiteX51" fmla="*/ 300990 w 438150"/>
                <a:gd name="connsiteY51" fmla="*/ 442913 h 1685925"/>
                <a:gd name="connsiteX52" fmla="*/ 397193 w 438150"/>
                <a:gd name="connsiteY52" fmla="*/ 442913 h 1685925"/>
                <a:gd name="connsiteX53" fmla="*/ 397193 w 438150"/>
                <a:gd name="connsiteY53" fmla="*/ 344805 h 1685925"/>
                <a:gd name="connsiteX54" fmla="*/ 300990 w 438150"/>
                <a:gd name="connsiteY54" fmla="*/ 344805 h 1685925"/>
                <a:gd name="connsiteX55" fmla="*/ 301943 w 438150"/>
                <a:gd name="connsiteY55" fmla="*/ 485775 h 1685925"/>
                <a:gd name="connsiteX56" fmla="*/ 301943 w 438150"/>
                <a:gd name="connsiteY56" fmla="*/ 582930 h 1685925"/>
                <a:gd name="connsiteX57" fmla="*/ 395288 w 438150"/>
                <a:gd name="connsiteY57" fmla="*/ 582930 h 1685925"/>
                <a:gd name="connsiteX58" fmla="*/ 395288 w 438150"/>
                <a:gd name="connsiteY58" fmla="*/ 485775 h 1685925"/>
                <a:gd name="connsiteX59" fmla="*/ 301943 w 438150"/>
                <a:gd name="connsiteY59" fmla="*/ 485775 h 1685925"/>
                <a:gd name="connsiteX60" fmla="*/ 142875 w 438150"/>
                <a:gd name="connsiteY60" fmla="*/ 583882 h 1685925"/>
                <a:gd name="connsiteX61" fmla="*/ 142875 w 438150"/>
                <a:gd name="connsiteY61" fmla="*/ 486728 h 1685925"/>
                <a:gd name="connsiteX62" fmla="*/ 48577 w 438150"/>
                <a:gd name="connsiteY62" fmla="*/ 486728 h 1685925"/>
                <a:gd name="connsiteX63" fmla="*/ 48577 w 438150"/>
                <a:gd name="connsiteY63" fmla="*/ 583882 h 1685925"/>
                <a:gd name="connsiteX64" fmla="*/ 142875 w 438150"/>
                <a:gd name="connsiteY64" fmla="*/ 583882 h 1685925"/>
                <a:gd name="connsiteX65" fmla="*/ 301943 w 438150"/>
                <a:gd name="connsiteY65" fmla="*/ 719138 h 1685925"/>
                <a:gd name="connsiteX66" fmla="*/ 395288 w 438150"/>
                <a:gd name="connsiteY66" fmla="*/ 719138 h 1685925"/>
                <a:gd name="connsiteX67" fmla="*/ 395288 w 438150"/>
                <a:gd name="connsiteY67" fmla="*/ 624840 h 1685925"/>
                <a:gd name="connsiteX68" fmla="*/ 301943 w 438150"/>
                <a:gd name="connsiteY68" fmla="*/ 624840 h 1685925"/>
                <a:gd name="connsiteX69" fmla="*/ 301943 w 438150"/>
                <a:gd name="connsiteY69" fmla="*/ 719138 h 1685925"/>
                <a:gd name="connsiteX70" fmla="*/ 269557 w 438150"/>
                <a:gd name="connsiteY70" fmla="*/ 626745 h 1685925"/>
                <a:gd name="connsiteX71" fmla="*/ 172402 w 438150"/>
                <a:gd name="connsiteY71" fmla="*/ 626745 h 1685925"/>
                <a:gd name="connsiteX72" fmla="*/ 172402 w 438150"/>
                <a:gd name="connsiteY72" fmla="*/ 721043 h 1685925"/>
                <a:gd name="connsiteX73" fmla="*/ 269557 w 438150"/>
                <a:gd name="connsiteY73" fmla="*/ 721043 h 1685925"/>
                <a:gd name="connsiteX74" fmla="*/ 269557 w 438150"/>
                <a:gd name="connsiteY74" fmla="*/ 626745 h 1685925"/>
                <a:gd name="connsiteX75" fmla="*/ 47625 w 438150"/>
                <a:gd name="connsiteY75" fmla="*/ 720090 h 1685925"/>
                <a:gd name="connsiteX76" fmla="*/ 142875 w 438150"/>
                <a:gd name="connsiteY76" fmla="*/ 721043 h 1685925"/>
                <a:gd name="connsiteX77" fmla="*/ 143827 w 438150"/>
                <a:gd name="connsiteY77" fmla="*/ 624840 h 1685925"/>
                <a:gd name="connsiteX78" fmla="*/ 47625 w 438150"/>
                <a:gd name="connsiteY78" fmla="*/ 624840 h 1685925"/>
                <a:gd name="connsiteX79" fmla="*/ 47625 w 438150"/>
                <a:gd name="connsiteY79" fmla="*/ 720090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38150" h="1685925">
                  <a:moveTo>
                    <a:pt x="0" y="0"/>
                  </a:moveTo>
                  <a:cubicBezTo>
                    <a:pt x="148590" y="0"/>
                    <a:pt x="294322" y="0"/>
                    <a:pt x="441960" y="0"/>
                  </a:cubicBezTo>
                  <a:cubicBezTo>
                    <a:pt x="441960" y="563880"/>
                    <a:pt x="441960" y="1124903"/>
                    <a:pt x="441960" y="1689735"/>
                  </a:cubicBezTo>
                  <a:cubicBezTo>
                    <a:pt x="296227" y="1689735"/>
                    <a:pt x="149543" y="1689735"/>
                    <a:pt x="0" y="1689735"/>
                  </a:cubicBezTo>
                  <a:cubicBezTo>
                    <a:pt x="0" y="1128713"/>
                    <a:pt x="0" y="566738"/>
                    <a:pt x="0" y="0"/>
                  </a:cubicBezTo>
                  <a:close/>
                  <a:moveTo>
                    <a:pt x="270510" y="204788"/>
                  </a:moveTo>
                  <a:cubicBezTo>
                    <a:pt x="234315" y="204788"/>
                    <a:pt x="202882" y="204788"/>
                    <a:pt x="171450" y="204788"/>
                  </a:cubicBezTo>
                  <a:cubicBezTo>
                    <a:pt x="171450" y="240030"/>
                    <a:pt x="171450" y="271463"/>
                    <a:pt x="171450" y="304800"/>
                  </a:cubicBezTo>
                  <a:cubicBezTo>
                    <a:pt x="204788" y="304800"/>
                    <a:pt x="237172" y="304800"/>
                    <a:pt x="270510" y="304800"/>
                  </a:cubicBezTo>
                  <a:cubicBezTo>
                    <a:pt x="270510" y="270510"/>
                    <a:pt x="270510" y="239078"/>
                    <a:pt x="270510" y="204788"/>
                  </a:cubicBezTo>
                  <a:close/>
                  <a:moveTo>
                    <a:pt x="397193" y="305753"/>
                  </a:moveTo>
                  <a:cubicBezTo>
                    <a:pt x="397193" y="268605"/>
                    <a:pt x="397193" y="236220"/>
                    <a:pt x="397193" y="203835"/>
                  </a:cubicBezTo>
                  <a:cubicBezTo>
                    <a:pt x="362902" y="203835"/>
                    <a:pt x="332422" y="203835"/>
                    <a:pt x="300990" y="203835"/>
                  </a:cubicBezTo>
                  <a:cubicBezTo>
                    <a:pt x="300990" y="239078"/>
                    <a:pt x="300990" y="271463"/>
                    <a:pt x="300990" y="305753"/>
                  </a:cubicBezTo>
                  <a:cubicBezTo>
                    <a:pt x="333375" y="305753"/>
                    <a:pt x="361950" y="305753"/>
                    <a:pt x="397193" y="305753"/>
                  </a:cubicBezTo>
                  <a:close/>
                  <a:moveTo>
                    <a:pt x="46672" y="302895"/>
                  </a:moveTo>
                  <a:cubicBezTo>
                    <a:pt x="80963" y="302895"/>
                    <a:pt x="113347" y="302895"/>
                    <a:pt x="143827" y="302895"/>
                  </a:cubicBezTo>
                  <a:cubicBezTo>
                    <a:pt x="143827" y="267653"/>
                    <a:pt x="143827" y="236220"/>
                    <a:pt x="143827" y="202883"/>
                  </a:cubicBezTo>
                  <a:cubicBezTo>
                    <a:pt x="110490" y="202883"/>
                    <a:pt x="80010" y="202883"/>
                    <a:pt x="46672" y="202883"/>
                  </a:cubicBezTo>
                  <a:cubicBezTo>
                    <a:pt x="46672" y="238125"/>
                    <a:pt x="46672" y="270510"/>
                    <a:pt x="46672" y="302895"/>
                  </a:cubicBezTo>
                  <a:close/>
                  <a:moveTo>
                    <a:pt x="269557" y="583882"/>
                  </a:moveTo>
                  <a:cubicBezTo>
                    <a:pt x="269557" y="548640"/>
                    <a:pt x="269557" y="517207"/>
                    <a:pt x="269557" y="486728"/>
                  </a:cubicBezTo>
                  <a:cubicBezTo>
                    <a:pt x="236220" y="486728"/>
                    <a:pt x="204788" y="486728"/>
                    <a:pt x="174307" y="486728"/>
                  </a:cubicBezTo>
                  <a:cubicBezTo>
                    <a:pt x="174307" y="521018"/>
                    <a:pt x="174307" y="551497"/>
                    <a:pt x="174307" y="583882"/>
                  </a:cubicBezTo>
                  <a:cubicBezTo>
                    <a:pt x="205740" y="583882"/>
                    <a:pt x="235268" y="583882"/>
                    <a:pt x="269557" y="583882"/>
                  </a:cubicBezTo>
                  <a:close/>
                  <a:moveTo>
                    <a:pt x="142875" y="441960"/>
                  </a:moveTo>
                  <a:cubicBezTo>
                    <a:pt x="142875" y="407670"/>
                    <a:pt x="142875" y="376238"/>
                    <a:pt x="142875" y="344805"/>
                  </a:cubicBezTo>
                  <a:cubicBezTo>
                    <a:pt x="108585" y="344805"/>
                    <a:pt x="78105" y="344805"/>
                    <a:pt x="47625" y="344805"/>
                  </a:cubicBezTo>
                  <a:cubicBezTo>
                    <a:pt x="47625" y="378142"/>
                    <a:pt x="47625" y="409575"/>
                    <a:pt x="47625" y="441960"/>
                  </a:cubicBezTo>
                  <a:cubicBezTo>
                    <a:pt x="80963" y="441960"/>
                    <a:pt x="111443" y="441960"/>
                    <a:pt x="142875" y="441960"/>
                  </a:cubicBezTo>
                  <a:close/>
                  <a:moveTo>
                    <a:pt x="270510" y="344805"/>
                  </a:moveTo>
                  <a:cubicBezTo>
                    <a:pt x="235268" y="344805"/>
                    <a:pt x="203835" y="344805"/>
                    <a:pt x="172402" y="344805"/>
                  </a:cubicBezTo>
                  <a:cubicBezTo>
                    <a:pt x="172402" y="378142"/>
                    <a:pt x="172402" y="409575"/>
                    <a:pt x="172402" y="441007"/>
                  </a:cubicBezTo>
                  <a:cubicBezTo>
                    <a:pt x="206693" y="441007"/>
                    <a:pt x="238125" y="441007"/>
                    <a:pt x="270510" y="441007"/>
                  </a:cubicBezTo>
                  <a:cubicBezTo>
                    <a:pt x="270510" y="407670"/>
                    <a:pt x="270510" y="378142"/>
                    <a:pt x="270510" y="344805"/>
                  </a:cubicBezTo>
                  <a:close/>
                  <a:moveTo>
                    <a:pt x="144780" y="65722"/>
                  </a:moveTo>
                  <a:cubicBezTo>
                    <a:pt x="109538" y="65722"/>
                    <a:pt x="78105" y="65722"/>
                    <a:pt x="47625" y="65722"/>
                  </a:cubicBezTo>
                  <a:cubicBezTo>
                    <a:pt x="47625" y="100965"/>
                    <a:pt x="47625" y="132397"/>
                    <a:pt x="47625" y="164783"/>
                  </a:cubicBezTo>
                  <a:cubicBezTo>
                    <a:pt x="81915" y="164783"/>
                    <a:pt x="112395" y="164783"/>
                    <a:pt x="144780" y="164783"/>
                  </a:cubicBezTo>
                  <a:cubicBezTo>
                    <a:pt x="144780" y="131445"/>
                    <a:pt x="144780" y="100965"/>
                    <a:pt x="144780" y="65722"/>
                  </a:cubicBezTo>
                  <a:close/>
                  <a:moveTo>
                    <a:pt x="270510" y="66675"/>
                  </a:moveTo>
                  <a:cubicBezTo>
                    <a:pt x="234315" y="66675"/>
                    <a:pt x="203835" y="66675"/>
                    <a:pt x="173355" y="66675"/>
                  </a:cubicBezTo>
                  <a:cubicBezTo>
                    <a:pt x="173355" y="101917"/>
                    <a:pt x="173355" y="134303"/>
                    <a:pt x="173355" y="165735"/>
                  </a:cubicBezTo>
                  <a:cubicBezTo>
                    <a:pt x="207645" y="165735"/>
                    <a:pt x="239077" y="165735"/>
                    <a:pt x="270510" y="165735"/>
                  </a:cubicBezTo>
                  <a:cubicBezTo>
                    <a:pt x="270510" y="130492"/>
                    <a:pt x="270510" y="100013"/>
                    <a:pt x="270510" y="66675"/>
                  </a:cubicBezTo>
                  <a:close/>
                  <a:moveTo>
                    <a:pt x="397193" y="66675"/>
                  </a:moveTo>
                  <a:cubicBezTo>
                    <a:pt x="361950" y="66675"/>
                    <a:pt x="330518" y="66675"/>
                    <a:pt x="300038" y="66675"/>
                  </a:cubicBezTo>
                  <a:cubicBezTo>
                    <a:pt x="300038" y="101917"/>
                    <a:pt x="300038" y="132397"/>
                    <a:pt x="300038" y="164783"/>
                  </a:cubicBezTo>
                  <a:cubicBezTo>
                    <a:pt x="333375" y="164783"/>
                    <a:pt x="363855" y="164783"/>
                    <a:pt x="397193" y="164783"/>
                  </a:cubicBezTo>
                  <a:cubicBezTo>
                    <a:pt x="397193" y="131445"/>
                    <a:pt x="397193" y="100965"/>
                    <a:pt x="397193" y="66675"/>
                  </a:cubicBezTo>
                  <a:close/>
                  <a:moveTo>
                    <a:pt x="300990" y="344805"/>
                  </a:moveTo>
                  <a:cubicBezTo>
                    <a:pt x="300990" y="379095"/>
                    <a:pt x="300990" y="410528"/>
                    <a:pt x="300990" y="442913"/>
                  </a:cubicBezTo>
                  <a:cubicBezTo>
                    <a:pt x="335280" y="442913"/>
                    <a:pt x="365760" y="442913"/>
                    <a:pt x="397193" y="442913"/>
                  </a:cubicBezTo>
                  <a:cubicBezTo>
                    <a:pt x="397193" y="409575"/>
                    <a:pt x="397193" y="378142"/>
                    <a:pt x="397193" y="344805"/>
                  </a:cubicBezTo>
                  <a:cubicBezTo>
                    <a:pt x="364807" y="344805"/>
                    <a:pt x="333375" y="344805"/>
                    <a:pt x="300990" y="344805"/>
                  </a:cubicBezTo>
                  <a:close/>
                  <a:moveTo>
                    <a:pt x="301943" y="485775"/>
                  </a:moveTo>
                  <a:cubicBezTo>
                    <a:pt x="301943" y="519113"/>
                    <a:pt x="301943" y="550545"/>
                    <a:pt x="301943" y="582930"/>
                  </a:cubicBezTo>
                  <a:cubicBezTo>
                    <a:pt x="334327" y="582930"/>
                    <a:pt x="363855" y="582930"/>
                    <a:pt x="395288" y="582930"/>
                  </a:cubicBezTo>
                  <a:cubicBezTo>
                    <a:pt x="395288" y="549593"/>
                    <a:pt x="395288" y="518160"/>
                    <a:pt x="395288" y="485775"/>
                  </a:cubicBezTo>
                  <a:cubicBezTo>
                    <a:pt x="363855" y="485775"/>
                    <a:pt x="334327" y="485775"/>
                    <a:pt x="301943" y="485775"/>
                  </a:cubicBezTo>
                  <a:close/>
                  <a:moveTo>
                    <a:pt x="142875" y="583882"/>
                  </a:moveTo>
                  <a:cubicBezTo>
                    <a:pt x="142875" y="547688"/>
                    <a:pt x="142875" y="517207"/>
                    <a:pt x="142875" y="486728"/>
                  </a:cubicBezTo>
                  <a:cubicBezTo>
                    <a:pt x="108585" y="486728"/>
                    <a:pt x="78105" y="486728"/>
                    <a:pt x="48577" y="486728"/>
                  </a:cubicBezTo>
                  <a:cubicBezTo>
                    <a:pt x="48577" y="521018"/>
                    <a:pt x="48577" y="551497"/>
                    <a:pt x="48577" y="583882"/>
                  </a:cubicBezTo>
                  <a:cubicBezTo>
                    <a:pt x="81915" y="583882"/>
                    <a:pt x="111443" y="583882"/>
                    <a:pt x="142875" y="583882"/>
                  </a:cubicBezTo>
                  <a:close/>
                  <a:moveTo>
                    <a:pt x="301943" y="719138"/>
                  </a:moveTo>
                  <a:cubicBezTo>
                    <a:pt x="337185" y="719138"/>
                    <a:pt x="375285" y="720090"/>
                    <a:pt x="395288" y="719138"/>
                  </a:cubicBezTo>
                  <a:cubicBezTo>
                    <a:pt x="395288" y="684847"/>
                    <a:pt x="395288" y="656272"/>
                    <a:pt x="395288" y="624840"/>
                  </a:cubicBezTo>
                  <a:cubicBezTo>
                    <a:pt x="362902" y="624840"/>
                    <a:pt x="332422" y="624840"/>
                    <a:pt x="301943" y="624840"/>
                  </a:cubicBezTo>
                  <a:cubicBezTo>
                    <a:pt x="301943" y="657225"/>
                    <a:pt x="301943" y="684847"/>
                    <a:pt x="301943" y="719138"/>
                  </a:cubicBezTo>
                  <a:close/>
                  <a:moveTo>
                    <a:pt x="269557" y="626745"/>
                  </a:moveTo>
                  <a:cubicBezTo>
                    <a:pt x="235268" y="626745"/>
                    <a:pt x="203835" y="626745"/>
                    <a:pt x="172402" y="626745"/>
                  </a:cubicBezTo>
                  <a:cubicBezTo>
                    <a:pt x="172402" y="659130"/>
                    <a:pt x="172402" y="691515"/>
                    <a:pt x="172402" y="721043"/>
                  </a:cubicBezTo>
                  <a:cubicBezTo>
                    <a:pt x="205740" y="723900"/>
                    <a:pt x="240982" y="721043"/>
                    <a:pt x="269557" y="721043"/>
                  </a:cubicBezTo>
                  <a:cubicBezTo>
                    <a:pt x="269557" y="686753"/>
                    <a:pt x="269557" y="659130"/>
                    <a:pt x="269557" y="626745"/>
                  </a:cubicBezTo>
                  <a:close/>
                  <a:moveTo>
                    <a:pt x="47625" y="720090"/>
                  </a:moveTo>
                  <a:cubicBezTo>
                    <a:pt x="88582" y="720090"/>
                    <a:pt x="114300" y="719138"/>
                    <a:pt x="142875" y="721043"/>
                  </a:cubicBezTo>
                  <a:cubicBezTo>
                    <a:pt x="142875" y="683895"/>
                    <a:pt x="143827" y="652463"/>
                    <a:pt x="143827" y="624840"/>
                  </a:cubicBezTo>
                  <a:cubicBezTo>
                    <a:pt x="110490" y="624840"/>
                    <a:pt x="80010" y="624840"/>
                    <a:pt x="47625" y="624840"/>
                  </a:cubicBezTo>
                  <a:cubicBezTo>
                    <a:pt x="47625" y="655320"/>
                    <a:pt x="47625" y="691515"/>
                    <a:pt x="47625" y="720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248">
              <a:extLst>
                <a:ext uri="{FF2B5EF4-FFF2-40B4-BE49-F238E27FC236}">
                  <a16:creationId xmlns:a16="http://schemas.microsoft.com/office/drawing/2014/main" id="{F0B9020C-CFB2-40F4-9E0C-2E52048B451B}"/>
                </a:ext>
              </a:extLst>
            </p:cNvPr>
            <p:cNvSpPr/>
            <p:nvPr/>
          </p:nvSpPr>
          <p:spPr>
            <a:xfrm>
              <a:off x="9138286" y="2463473"/>
              <a:ext cx="447675" cy="590550"/>
            </a:xfrm>
            <a:custGeom>
              <a:avLst/>
              <a:gdLst>
                <a:gd name="connsiteX0" fmla="*/ 0 w 447675"/>
                <a:gd name="connsiteY0" fmla="*/ 594052 h 590550"/>
                <a:gd name="connsiteX1" fmla="*/ 0 w 447675"/>
                <a:gd name="connsiteY1" fmla="*/ 226387 h 590550"/>
                <a:gd name="connsiteX2" fmla="*/ 237172 w 447675"/>
                <a:gd name="connsiteY2" fmla="*/ 644 h 590550"/>
                <a:gd name="connsiteX3" fmla="*/ 378142 w 447675"/>
                <a:gd name="connsiteY3" fmla="*/ 34934 h 590550"/>
                <a:gd name="connsiteX4" fmla="*/ 449580 w 447675"/>
                <a:gd name="connsiteY4" fmla="*/ 151139 h 590550"/>
                <a:gd name="connsiteX5" fmla="*/ 448627 w 447675"/>
                <a:gd name="connsiteY5" fmla="*/ 554999 h 590550"/>
                <a:gd name="connsiteX6" fmla="*/ 446722 w 447675"/>
                <a:gd name="connsiteY6" fmla="*/ 594052 h 590550"/>
                <a:gd name="connsiteX7" fmla="*/ 0 w 447675"/>
                <a:gd name="connsiteY7" fmla="*/ 594052 h 590550"/>
                <a:gd name="connsiteX8" fmla="*/ 61913 w 447675"/>
                <a:gd name="connsiteY8" fmla="*/ 199717 h 590550"/>
                <a:gd name="connsiteX9" fmla="*/ 205740 w 447675"/>
                <a:gd name="connsiteY9" fmla="*/ 199717 h 590550"/>
                <a:gd name="connsiteX10" fmla="*/ 205740 w 447675"/>
                <a:gd name="connsiteY10" fmla="*/ 72082 h 590550"/>
                <a:gd name="connsiteX11" fmla="*/ 61913 w 447675"/>
                <a:gd name="connsiteY11" fmla="*/ 199717 h 590550"/>
                <a:gd name="connsiteX12" fmla="*/ 241935 w 447675"/>
                <a:gd name="connsiteY12" fmla="*/ 487372 h 590550"/>
                <a:gd name="connsiteX13" fmla="*/ 381000 w 447675"/>
                <a:gd name="connsiteY13" fmla="*/ 487372 h 590550"/>
                <a:gd name="connsiteX14" fmla="*/ 381000 w 447675"/>
                <a:gd name="connsiteY14" fmla="*/ 239722 h 590550"/>
                <a:gd name="connsiteX15" fmla="*/ 241935 w 447675"/>
                <a:gd name="connsiteY15" fmla="*/ 239722 h 590550"/>
                <a:gd name="connsiteX16" fmla="*/ 241935 w 447675"/>
                <a:gd name="connsiteY16" fmla="*/ 487372 h 590550"/>
                <a:gd name="connsiteX17" fmla="*/ 205740 w 447675"/>
                <a:gd name="connsiteY17" fmla="*/ 239722 h 590550"/>
                <a:gd name="connsiteX18" fmla="*/ 70485 w 447675"/>
                <a:gd name="connsiteY18" fmla="*/ 239722 h 590550"/>
                <a:gd name="connsiteX19" fmla="*/ 70485 w 447675"/>
                <a:gd name="connsiteY19" fmla="*/ 487372 h 590550"/>
                <a:gd name="connsiteX20" fmla="*/ 205740 w 447675"/>
                <a:gd name="connsiteY20" fmla="*/ 487372 h 590550"/>
                <a:gd name="connsiteX21" fmla="*/ 205740 w 447675"/>
                <a:gd name="connsiteY21" fmla="*/ 239722 h 590550"/>
                <a:gd name="connsiteX22" fmla="*/ 381000 w 447675"/>
                <a:gd name="connsiteY22" fmla="*/ 202574 h 590550"/>
                <a:gd name="connsiteX23" fmla="*/ 242888 w 447675"/>
                <a:gd name="connsiteY23" fmla="*/ 75892 h 590550"/>
                <a:gd name="connsiteX24" fmla="*/ 242888 w 447675"/>
                <a:gd name="connsiteY24" fmla="*/ 202574 h 590550"/>
                <a:gd name="connsiteX25" fmla="*/ 381000 w 447675"/>
                <a:gd name="connsiteY25" fmla="*/ 20257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7675" h="590550">
                  <a:moveTo>
                    <a:pt x="0" y="594052"/>
                  </a:moveTo>
                  <a:cubicBezTo>
                    <a:pt x="0" y="469274"/>
                    <a:pt x="0" y="348307"/>
                    <a:pt x="0" y="226387"/>
                  </a:cubicBezTo>
                  <a:cubicBezTo>
                    <a:pt x="0" y="52079"/>
                    <a:pt x="60007" y="-6976"/>
                    <a:pt x="237172" y="644"/>
                  </a:cubicBezTo>
                  <a:cubicBezTo>
                    <a:pt x="284797" y="2549"/>
                    <a:pt x="333375" y="16837"/>
                    <a:pt x="378142" y="34934"/>
                  </a:cubicBezTo>
                  <a:cubicBezTo>
                    <a:pt x="426720" y="54937"/>
                    <a:pt x="450532" y="94942"/>
                    <a:pt x="449580" y="151139"/>
                  </a:cubicBezTo>
                  <a:cubicBezTo>
                    <a:pt x="446722" y="285442"/>
                    <a:pt x="448627" y="420697"/>
                    <a:pt x="448627" y="554999"/>
                  </a:cubicBezTo>
                  <a:cubicBezTo>
                    <a:pt x="448627" y="567382"/>
                    <a:pt x="447675" y="579764"/>
                    <a:pt x="446722" y="594052"/>
                  </a:cubicBezTo>
                  <a:cubicBezTo>
                    <a:pt x="298132" y="594052"/>
                    <a:pt x="152400" y="594052"/>
                    <a:pt x="0" y="594052"/>
                  </a:cubicBezTo>
                  <a:close/>
                  <a:moveTo>
                    <a:pt x="61913" y="199717"/>
                  </a:moveTo>
                  <a:cubicBezTo>
                    <a:pt x="116205" y="199717"/>
                    <a:pt x="160972" y="199717"/>
                    <a:pt x="205740" y="199717"/>
                  </a:cubicBezTo>
                  <a:cubicBezTo>
                    <a:pt x="205740" y="154949"/>
                    <a:pt x="205740" y="114944"/>
                    <a:pt x="205740" y="72082"/>
                  </a:cubicBezTo>
                  <a:cubicBezTo>
                    <a:pt x="92392" y="72082"/>
                    <a:pt x="61913" y="111134"/>
                    <a:pt x="61913" y="199717"/>
                  </a:cubicBezTo>
                  <a:close/>
                  <a:moveTo>
                    <a:pt x="241935" y="487372"/>
                  </a:moveTo>
                  <a:cubicBezTo>
                    <a:pt x="291465" y="487372"/>
                    <a:pt x="335280" y="487372"/>
                    <a:pt x="381000" y="487372"/>
                  </a:cubicBezTo>
                  <a:cubicBezTo>
                    <a:pt x="381000" y="402599"/>
                    <a:pt x="381000" y="319732"/>
                    <a:pt x="381000" y="239722"/>
                  </a:cubicBezTo>
                  <a:cubicBezTo>
                    <a:pt x="332422" y="239722"/>
                    <a:pt x="286702" y="239722"/>
                    <a:pt x="241935" y="239722"/>
                  </a:cubicBezTo>
                  <a:cubicBezTo>
                    <a:pt x="241935" y="323542"/>
                    <a:pt x="241935" y="403552"/>
                    <a:pt x="241935" y="487372"/>
                  </a:cubicBezTo>
                  <a:close/>
                  <a:moveTo>
                    <a:pt x="205740" y="239722"/>
                  </a:moveTo>
                  <a:cubicBezTo>
                    <a:pt x="157163" y="239722"/>
                    <a:pt x="113347" y="239722"/>
                    <a:pt x="70485" y="239722"/>
                  </a:cubicBezTo>
                  <a:cubicBezTo>
                    <a:pt x="70485" y="323542"/>
                    <a:pt x="70485" y="405457"/>
                    <a:pt x="70485" y="487372"/>
                  </a:cubicBezTo>
                  <a:cubicBezTo>
                    <a:pt x="117157" y="487372"/>
                    <a:pt x="160020" y="487372"/>
                    <a:pt x="205740" y="487372"/>
                  </a:cubicBezTo>
                  <a:cubicBezTo>
                    <a:pt x="205740" y="403552"/>
                    <a:pt x="205740" y="322589"/>
                    <a:pt x="205740" y="239722"/>
                  </a:cubicBezTo>
                  <a:close/>
                  <a:moveTo>
                    <a:pt x="381000" y="202574"/>
                  </a:moveTo>
                  <a:cubicBezTo>
                    <a:pt x="389572" y="117802"/>
                    <a:pt x="332422" y="67319"/>
                    <a:pt x="242888" y="75892"/>
                  </a:cubicBezTo>
                  <a:cubicBezTo>
                    <a:pt x="242888" y="117802"/>
                    <a:pt x="242888" y="159712"/>
                    <a:pt x="242888" y="202574"/>
                  </a:cubicBezTo>
                  <a:cubicBezTo>
                    <a:pt x="291465" y="202574"/>
                    <a:pt x="335280" y="202574"/>
                    <a:pt x="381000" y="202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249">
              <a:extLst>
                <a:ext uri="{FF2B5EF4-FFF2-40B4-BE49-F238E27FC236}">
                  <a16:creationId xmlns:a16="http://schemas.microsoft.com/office/drawing/2014/main" id="{CC4046CC-F497-498F-B976-409140A10584}"/>
                </a:ext>
              </a:extLst>
            </p:cNvPr>
            <p:cNvSpPr/>
            <p:nvPr/>
          </p:nvSpPr>
          <p:spPr>
            <a:xfrm>
              <a:off x="9123998" y="3071813"/>
              <a:ext cx="476250" cy="514350"/>
            </a:xfrm>
            <a:custGeom>
              <a:avLst/>
              <a:gdLst>
                <a:gd name="connsiteX0" fmla="*/ 0 w 476250"/>
                <a:gd name="connsiteY0" fmla="*/ 517208 h 514350"/>
                <a:gd name="connsiteX1" fmla="*/ 0 w 476250"/>
                <a:gd name="connsiteY1" fmla="*/ 0 h 514350"/>
                <a:gd name="connsiteX2" fmla="*/ 477202 w 476250"/>
                <a:gd name="connsiteY2" fmla="*/ 0 h 514350"/>
                <a:gd name="connsiteX3" fmla="*/ 477202 w 476250"/>
                <a:gd name="connsiteY3" fmla="*/ 517208 h 514350"/>
                <a:gd name="connsiteX4" fmla="*/ 0 w 476250"/>
                <a:gd name="connsiteY4" fmla="*/ 517208 h 514350"/>
                <a:gd name="connsiteX5" fmla="*/ 54292 w 476250"/>
                <a:gd name="connsiteY5" fmla="*/ 75247 h 514350"/>
                <a:gd name="connsiteX6" fmla="*/ 54292 w 476250"/>
                <a:gd name="connsiteY6" fmla="*/ 230505 h 514350"/>
                <a:gd name="connsiteX7" fmla="*/ 55245 w 476250"/>
                <a:gd name="connsiteY7" fmla="*/ 387667 h 514350"/>
                <a:gd name="connsiteX8" fmla="*/ 107632 w 476250"/>
                <a:gd name="connsiteY8" fmla="*/ 441008 h 514350"/>
                <a:gd name="connsiteX9" fmla="*/ 153352 w 476250"/>
                <a:gd name="connsiteY9" fmla="*/ 385763 h 514350"/>
                <a:gd name="connsiteX10" fmla="*/ 155257 w 476250"/>
                <a:gd name="connsiteY10" fmla="*/ 75247 h 514350"/>
                <a:gd name="connsiteX11" fmla="*/ 54292 w 476250"/>
                <a:gd name="connsiteY11" fmla="*/ 75247 h 514350"/>
                <a:gd name="connsiteX12" fmla="*/ 321945 w 476250"/>
                <a:gd name="connsiteY12" fmla="*/ 75247 h 514350"/>
                <a:gd name="connsiteX13" fmla="*/ 322897 w 476250"/>
                <a:gd name="connsiteY13" fmla="*/ 385763 h 514350"/>
                <a:gd name="connsiteX14" fmla="*/ 375285 w 476250"/>
                <a:gd name="connsiteY14" fmla="*/ 441960 h 514350"/>
                <a:gd name="connsiteX15" fmla="*/ 422910 w 476250"/>
                <a:gd name="connsiteY15" fmla="*/ 381000 h 514350"/>
                <a:gd name="connsiteX16" fmla="*/ 422910 w 476250"/>
                <a:gd name="connsiteY16" fmla="*/ 271463 h 514350"/>
                <a:gd name="connsiteX17" fmla="*/ 422910 w 476250"/>
                <a:gd name="connsiteY17" fmla="*/ 74295 h 514350"/>
                <a:gd name="connsiteX18" fmla="*/ 321945 w 476250"/>
                <a:gd name="connsiteY18" fmla="*/ 75247 h 514350"/>
                <a:gd name="connsiteX19" fmla="*/ 188595 w 476250"/>
                <a:gd name="connsiteY19" fmla="*/ 75247 h 514350"/>
                <a:gd name="connsiteX20" fmla="*/ 189547 w 476250"/>
                <a:gd name="connsiteY20" fmla="*/ 385763 h 514350"/>
                <a:gd name="connsiteX21" fmla="*/ 241935 w 476250"/>
                <a:gd name="connsiteY21" fmla="*/ 441960 h 514350"/>
                <a:gd name="connsiteX22" fmla="*/ 289560 w 476250"/>
                <a:gd name="connsiteY22" fmla="*/ 381000 h 514350"/>
                <a:gd name="connsiteX23" fmla="*/ 289560 w 476250"/>
                <a:gd name="connsiteY23" fmla="*/ 271463 h 514350"/>
                <a:gd name="connsiteX24" fmla="*/ 289560 w 476250"/>
                <a:gd name="connsiteY24" fmla="*/ 74295 h 514350"/>
                <a:gd name="connsiteX25" fmla="*/ 188595 w 476250"/>
                <a:gd name="connsiteY25" fmla="*/ 7524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0" h="514350">
                  <a:moveTo>
                    <a:pt x="0" y="517208"/>
                  </a:moveTo>
                  <a:cubicBezTo>
                    <a:pt x="0" y="343853"/>
                    <a:pt x="0" y="173355"/>
                    <a:pt x="0" y="0"/>
                  </a:cubicBezTo>
                  <a:cubicBezTo>
                    <a:pt x="160020" y="0"/>
                    <a:pt x="317182" y="0"/>
                    <a:pt x="477202" y="0"/>
                  </a:cubicBezTo>
                  <a:cubicBezTo>
                    <a:pt x="477202" y="172403"/>
                    <a:pt x="477202" y="342900"/>
                    <a:pt x="477202" y="517208"/>
                  </a:cubicBezTo>
                  <a:cubicBezTo>
                    <a:pt x="320040" y="517208"/>
                    <a:pt x="162877" y="517208"/>
                    <a:pt x="0" y="517208"/>
                  </a:cubicBezTo>
                  <a:close/>
                  <a:moveTo>
                    <a:pt x="54292" y="75247"/>
                  </a:moveTo>
                  <a:cubicBezTo>
                    <a:pt x="54292" y="129540"/>
                    <a:pt x="54292" y="180022"/>
                    <a:pt x="54292" y="230505"/>
                  </a:cubicBezTo>
                  <a:cubicBezTo>
                    <a:pt x="54292" y="282892"/>
                    <a:pt x="52388" y="335280"/>
                    <a:pt x="55245" y="387667"/>
                  </a:cubicBezTo>
                  <a:cubicBezTo>
                    <a:pt x="57150" y="417195"/>
                    <a:pt x="71438" y="442913"/>
                    <a:pt x="107632" y="441008"/>
                  </a:cubicBezTo>
                  <a:cubicBezTo>
                    <a:pt x="135255" y="441008"/>
                    <a:pt x="155257" y="417195"/>
                    <a:pt x="153352" y="385763"/>
                  </a:cubicBezTo>
                  <a:cubicBezTo>
                    <a:pt x="158115" y="283845"/>
                    <a:pt x="155257" y="180975"/>
                    <a:pt x="155257" y="75247"/>
                  </a:cubicBezTo>
                  <a:cubicBezTo>
                    <a:pt x="120967" y="75247"/>
                    <a:pt x="91440" y="75247"/>
                    <a:pt x="54292" y="75247"/>
                  </a:cubicBezTo>
                  <a:close/>
                  <a:moveTo>
                    <a:pt x="321945" y="75247"/>
                  </a:moveTo>
                  <a:cubicBezTo>
                    <a:pt x="321945" y="180975"/>
                    <a:pt x="320040" y="283845"/>
                    <a:pt x="322897" y="385763"/>
                  </a:cubicBezTo>
                  <a:cubicBezTo>
                    <a:pt x="323850" y="415290"/>
                    <a:pt x="339090" y="443865"/>
                    <a:pt x="375285" y="441960"/>
                  </a:cubicBezTo>
                  <a:cubicBezTo>
                    <a:pt x="409575" y="440055"/>
                    <a:pt x="421957" y="412433"/>
                    <a:pt x="422910" y="381000"/>
                  </a:cubicBezTo>
                  <a:cubicBezTo>
                    <a:pt x="423863" y="344805"/>
                    <a:pt x="422910" y="308610"/>
                    <a:pt x="422910" y="271463"/>
                  </a:cubicBezTo>
                  <a:cubicBezTo>
                    <a:pt x="422910" y="205740"/>
                    <a:pt x="422910" y="140017"/>
                    <a:pt x="422910" y="74295"/>
                  </a:cubicBezTo>
                  <a:cubicBezTo>
                    <a:pt x="384810" y="75247"/>
                    <a:pt x="355282" y="75247"/>
                    <a:pt x="321945" y="75247"/>
                  </a:cubicBezTo>
                  <a:close/>
                  <a:moveTo>
                    <a:pt x="188595" y="75247"/>
                  </a:moveTo>
                  <a:cubicBezTo>
                    <a:pt x="188595" y="180975"/>
                    <a:pt x="186690" y="283845"/>
                    <a:pt x="189547" y="385763"/>
                  </a:cubicBezTo>
                  <a:cubicBezTo>
                    <a:pt x="190500" y="415290"/>
                    <a:pt x="205740" y="443865"/>
                    <a:pt x="241935" y="441960"/>
                  </a:cubicBezTo>
                  <a:cubicBezTo>
                    <a:pt x="276225" y="440055"/>
                    <a:pt x="288607" y="412433"/>
                    <a:pt x="289560" y="381000"/>
                  </a:cubicBezTo>
                  <a:cubicBezTo>
                    <a:pt x="290513" y="344805"/>
                    <a:pt x="289560" y="308610"/>
                    <a:pt x="289560" y="271463"/>
                  </a:cubicBezTo>
                  <a:cubicBezTo>
                    <a:pt x="289560" y="205740"/>
                    <a:pt x="289560" y="140017"/>
                    <a:pt x="289560" y="74295"/>
                  </a:cubicBezTo>
                  <a:cubicBezTo>
                    <a:pt x="251460" y="75247"/>
                    <a:pt x="221932" y="75247"/>
                    <a:pt x="188595" y="75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250">
              <a:extLst>
                <a:ext uri="{FF2B5EF4-FFF2-40B4-BE49-F238E27FC236}">
                  <a16:creationId xmlns:a16="http://schemas.microsoft.com/office/drawing/2014/main" id="{6149E9CA-01BB-4565-93C7-3CC8B575804D}"/>
                </a:ext>
              </a:extLst>
            </p:cNvPr>
            <p:cNvSpPr/>
            <p:nvPr/>
          </p:nvSpPr>
          <p:spPr>
            <a:xfrm>
              <a:off x="9176386" y="2025015"/>
              <a:ext cx="371475" cy="466725"/>
            </a:xfrm>
            <a:custGeom>
              <a:avLst/>
              <a:gdLst>
                <a:gd name="connsiteX0" fmla="*/ 0 w 371475"/>
                <a:gd name="connsiteY0" fmla="*/ 471488 h 466725"/>
                <a:gd name="connsiteX1" fmla="*/ 120968 w 371475"/>
                <a:gd name="connsiteY1" fmla="*/ 159068 h 466725"/>
                <a:gd name="connsiteX2" fmla="*/ 118110 w 371475"/>
                <a:gd name="connsiteY2" fmla="*/ 44768 h 466725"/>
                <a:gd name="connsiteX3" fmla="*/ 102870 w 371475"/>
                <a:gd name="connsiteY3" fmla="*/ 0 h 466725"/>
                <a:gd name="connsiteX4" fmla="*/ 271463 w 371475"/>
                <a:gd name="connsiteY4" fmla="*/ 0 h 466725"/>
                <a:gd name="connsiteX5" fmla="*/ 267653 w 371475"/>
                <a:gd name="connsiteY5" fmla="*/ 20955 h 466725"/>
                <a:gd name="connsiteX6" fmla="*/ 269557 w 371475"/>
                <a:gd name="connsiteY6" fmla="*/ 196215 h 466725"/>
                <a:gd name="connsiteX7" fmla="*/ 376238 w 371475"/>
                <a:gd name="connsiteY7" fmla="*/ 470535 h 466725"/>
                <a:gd name="connsiteX8" fmla="*/ 0 w 371475"/>
                <a:gd name="connsiteY8" fmla="*/ 47148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466725">
                  <a:moveTo>
                    <a:pt x="0" y="471488"/>
                  </a:moveTo>
                  <a:cubicBezTo>
                    <a:pt x="40957" y="364808"/>
                    <a:pt x="78105" y="260985"/>
                    <a:pt x="120968" y="159068"/>
                  </a:cubicBezTo>
                  <a:cubicBezTo>
                    <a:pt x="138113" y="118110"/>
                    <a:pt x="144780" y="82868"/>
                    <a:pt x="118110" y="44768"/>
                  </a:cubicBezTo>
                  <a:cubicBezTo>
                    <a:pt x="110490" y="34290"/>
                    <a:pt x="108585" y="19050"/>
                    <a:pt x="102870" y="0"/>
                  </a:cubicBezTo>
                  <a:cubicBezTo>
                    <a:pt x="160973" y="0"/>
                    <a:pt x="215265" y="0"/>
                    <a:pt x="271463" y="0"/>
                  </a:cubicBezTo>
                  <a:cubicBezTo>
                    <a:pt x="269557" y="8573"/>
                    <a:pt x="270510" y="16193"/>
                    <a:pt x="267653" y="20955"/>
                  </a:cubicBezTo>
                  <a:cubicBezTo>
                    <a:pt x="222885" y="80010"/>
                    <a:pt x="245745" y="137160"/>
                    <a:pt x="269557" y="196215"/>
                  </a:cubicBezTo>
                  <a:cubicBezTo>
                    <a:pt x="305753" y="284798"/>
                    <a:pt x="339090" y="375285"/>
                    <a:pt x="376238" y="470535"/>
                  </a:cubicBezTo>
                  <a:cubicBezTo>
                    <a:pt x="248603" y="407670"/>
                    <a:pt x="127635" y="405765"/>
                    <a:pt x="0" y="471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251">
              <a:extLst>
                <a:ext uri="{FF2B5EF4-FFF2-40B4-BE49-F238E27FC236}">
                  <a16:creationId xmlns:a16="http://schemas.microsoft.com/office/drawing/2014/main" id="{AE6A6DAD-1600-4FA6-93B9-2F43F2751FE9}"/>
                </a:ext>
              </a:extLst>
            </p:cNvPr>
            <p:cNvSpPr/>
            <p:nvPr/>
          </p:nvSpPr>
          <p:spPr>
            <a:xfrm>
              <a:off x="9276398" y="1729740"/>
              <a:ext cx="171450" cy="276225"/>
            </a:xfrm>
            <a:custGeom>
              <a:avLst/>
              <a:gdLst>
                <a:gd name="connsiteX0" fmla="*/ 173355 w 171450"/>
                <a:gd name="connsiteY0" fmla="*/ 278130 h 276225"/>
                <a:gd name="connsiteX1" fmla="*/ 0 w 171450"/>
                <a:gd name="connsiteY1" fmla="*/ 278130 h 276225"/>
                <a:gd name="connsiteX2" fmla="*/ 36195 w 171450"/>
                <a:gd name="connsiteY2" fmla="*/ 237173 h 276225"/>
                <a:gd name="connsiteX3" fmla="*/ 71438 w 171450"/>
                <a:gd name="connsiteY3" fmla="*/ 169545 h 276225"/>
                <a:gd name="connsiteX4" fmla="*/ 88582 w 171450"/>
                <a:gd name="connsiteY4" fmla="*/ 0 h 276225"/>
                <a:gd name="connsiteX5" fmla="*/ 99060 w 171450"/>
                <a:gd name="connsiteY5" fmla="*/ 149542 h 276225"/>
                <a:gd name="connsiteX6" fmla="*/ 143828 w 171450"/>
                <a:gd name="connsiteY6" fmla="*/ 241935 h 276225"/>
                <a:gd name="connsiteX7" fmla="*/ 173355 w 171450"/>
                <a:gd name="connsiteY7" fmla="*/ 27813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276225">
                  <a:moveTo>
                    <a:pt x="173355" y="278130"/>
                  </a:moveTo>
                  <a:cubicBezTo>
                    <a:pt x="114300" y="278130"/>
                    <a:pt x="61913" y="278130"/>
                    <a:pt x="0" y="278130"/>
                  </a:cubicBezTo>
                  <a:cubicBezTo>
                    <a:pt x="13335" y="261937"/>
                    <a:pt x="21907" y="242887"/>
                    <a:pt x="36195" y="237173"/>
                  </a:cubicBezTo>
                  <a:cubicBezTo>
                    <a:pt x="69532" y="223837"/>
                    <a:pt x="70485" y="199073"/>
                    <a:pt x="71438" y="169545"/>
                  </a:cubicBezTo>
                  <a:cubicBezTo>
                    <a:pt x="73343" y="113348"/>
                    <a:pt x="79057" y="56197"/>
                    <a:pt x="88582" y="0"/>
                  </a:cubicBezTo>
                  <a:cubicBezTo>
                    <a:pt x="92393" y="49530"/>
                    <a:pt x="97155" y="99060"/>
                    <a:pt x="99060" y="149542"/>
                  </a:cubicBezTo>
                  <a:cubicBezTo>
                    <a:pt x="100965" y="187642"/>
                    <a:pt x="99060" y="224790"/>
                    <a:pt x="143828" y="241935"/>
                  </a:cubicBezTo>
                  <a:cubicBezTo>
                    <a:pt x="157163" y="246698"/>
                    <a:pt x="163830" y="264795"/>
                    <a:pt x="173355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A6C28E0-9569-441A-9B60-1C903ED53CE8}"/>
              </a:ext>
            </a:extLst>
          </p:cNvPr>
          <p:cNvGrpSpPr/>
          <p:nvPr/>
        </p:nvGrpSpPr>
        <p:grpSpPr>
          <a:xfrm>
            <a:off x="10073140" y="690154"/>
            <a:ext cx="1250960" cy="2969778"/>
            <a:chOff x="3875404" y="2945088"/>
            <a:chExt cx="1250960" cy="2969778"/>
          </a:xfrm>
          <a:effectLst>
            <a:outerShdw blurRad="508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B2ABEBC-3951-41AD-8E6E-F7AE1B6C12A6}"/>
                </a:ext>
              </a:extLst>
            </p:cNvPr>
            <p:cNvSpPr/>
            <p:nvPr/>
          </p:nvSpPr>
          <p:spPr>
            <a:xfrm>
              <a:off x="4556658" y="3692152"/>
              <a:ext cx="88227" cy="2222714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CDE5D49-4C44-40CC-9587-6C5E977910AC}"/>
                </a:ext>
              </a:extLst>
            </p:cNvPr>
            <p:cNvSpPr/>
            <p:nvPr/>
          </p:nvSpPr>
          <p:spPr>
            <a:xfrm rot="15179002">
              <a:off x="3927678" y="2892814"/>
              <a:ext cx="1146412" cy="1250960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A0EC238-92BB-4B7F-A28E-8F7243BFE0DD}"/>
              </a:ext>
            </a:extLst>
          </p:cNvPr>
          <p:cNvGrpSpPr/>
          <p:nvPr/>
        </p:nvGrpSpPr>
        <p:grpSpPr>
          <a:xfrm>
            <a:off x="1347037" y="916446"/>
            <a:ext cx="1151144" cy="2743486"/>
            <a:chOff x="1990847" y="3232397"/>
            <a:chExt cx="1151144" cy="2743486"/>
          </a:xfrm>
          <a:effectLst>
            <a:outerShdw blurRad="508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122A147A-4CCB-4AFC-BD80-36C848DC8CC4}"/>
                </a:ext>
              </a:extLst>
            </p:cNvPr>
            <p:cNvSpPr/>
            <p:nvPr/>
          </p:nvSpPr>
          <p:spPr>
            <a:xfrm>
              <a:off x="2571613" y="3930523"/>
              <a:ext cx="81188" cy="2045360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50E3718-876C-4A62-BFD6-C30E7EE5DB77}"/>
                </a:ext>
              </a:extLst>
            </p:cNvPr>
            <p:cNvSpPr/>
            <p:nvPr/>
          </p:nvSpPr>
          <p:spPr>
            <a:xfrm rot="17350877">
              <a:off x="2038950" y="3184294"/>
              <a:ext cx="1054938" cy="1151144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1F38B0B-33F4-4299-A4A1-7139FEAC2462}"/>
              </a:ext>
            </a:extLst>
          </p:cNvPr>
          <p:cNvGrpSpPr/>
          <p:nvPr/>
        </p:nvGrpSpPr>
        <p:grpSpPr>
          <a:xfrm>
            <a:off x="9862578" y="1440020"/>
            <a:ext cx="951589" cy="2219912"/>
            <a:chOff x="9972642" y="3618180"/>
            <a:chExt cx="951589" cy="2219912"/>
          </a:xfrm>
          <a:effectLst>
            <a:outerShdw blurRad="508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78D375D1-684D-46B2-AF0B-394C6D6A8748}"/>
                </a:ext>
              </a:extLst>
            </p:cNvPr>
            <p:cNvSpPr/>
            <p:nvPr/>
          </p:nvSpPr>
          <p:spPr>
            <a:xfrm>
              <a:off x="10479711" y="4147301"/>
              <a:ext cx="67113" cy="1690791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CB361669-A72E-4C7D-8823-4D41C25029C1}"/>
                </a:ext>
              </a:extLst>
            </p:cNvPr>
            <p:cNvSpPr/>
            <p:nvPr/>
          </p:nvSpPr>
          <p:spPr>
            <a:xfrm rot="15501468">
              <a:off x="10012406" y="3578416"/>
              <a:ext cx="872061" cy="951589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5AB666CD-58C4-471D-A9E1-E72209BABBB9}"/>
              </a:ext>
            </a:extLst>
          </p:cNvPr>
          <p:cNvSpPr/>
          <p:nvPr/>
        </p:nvSpPr>
        <p:spPr>
          <a:xfrm>
            <a:off x="2571754" y="1827362"/>
            <a:ext cx="504650" cy="333766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FCAEE43E-62AC-47F8-A9E2-C81604DD8431}"/>
              </a:ext>
            </a:extLst>
          </p:cNvPr>
          <p:cNvSpPr/>
          <p:nvPr/>
        </p:nvSpPr>
        <p:spPr>
          <a:xfrm flipH="1">
            <a:off x="4852967" y="1776293"/>
            <a:ext cx="507686" cy="33577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40826CA3-F12A-4863-BBD0-29DFF773DB57}"/>
              </a:ext>
            </a:extLst>
          </p:cNvPr>
          <p:cNvSpPr/>
          <p:nvPr/>
        </p:nvSpPr>
        <p:spPr>
          <a:xfrm>
            <a:off x="6266968" y="1754365"/>
            <a:ext cx="504650" cy="333766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5F326EED-C3F4-4483-9952-82D28163DBE8}"/>
              </a:ext>
            </a:extLst>
          </p:cNvPr>
          <p:cNvSpPr/>
          <p:nvPr/>
        </p:nvSpPr>
        <p:spPr>
          <a:xfrm flipH="1">
            <a:off x="9616078" y="1768164"/>
            <a:ext cx="507686" cy="33577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41CAA7CA-AD43-4AA5-B1CC-0D4D5B025B45}"/>
              </a:ext>
            </a:extLst>
          </p:cNvPr>
          <p:cNvGrpSpPr/>
          <p:nvPr/>
        </p:nvGrpSpPr>
        <p:grpSpPr>
          <a:xfrm>
            <a:off x="1493034" y="2924358"/>
            <a:ext cx="582229" cy="689262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Freeform: Shape 150">
              <a:extLst>
                <a:ext uri="{FF2B5EF4-FFF2-40B4-BE49-F238E27FC236}">
                  <a16:creationId xmlns:a16="http://schemas.microsoft.com/office/drawing/2014/main" id="{F7DCF9C7-9AC9-4322-8650-BBF7310CD281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51">
              <a:extLst>
                <a:ext uri="{FF2B5EF4-FFF2-40B4-BE49-F238E27FC236}">
                  <a16:creationId xmlns:a16="http://schemas.microsoft.com/office/drawing/2014/main" id="{D6610C4C-6044-4159-A715-157F2BBB81D4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7D985E99-1BE8-4D5C-8917-6062DF66BF5A}"/>
              </a:ext>
            </a:extLst>
          </p:cNvPr>
          <p:cNvGrpSpPr/>
          <p:nvPr/>
        </p:nvGrpSpPr>
        <p:grpSpPr>
          <a:xfrm>
            <a:off x="6790358" y="2879107"/>
            <a:ext cx="488938" cy="734513"/>
            <a:chOff x="792728" y="4579359"/>
            <a:chExt cx="1429877" cy="21480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Freeform: Shape 148">
              <a:extLst>
                <a:ext uri="{FF2B5EF4-FFF2-40B4-BE49-F238E27FC236}">
                  <a16:creationId xmlns:a16="http://schemas.microsoft.com/office/drawing/2014/main" id="{E62662C2-C1E4-405C-8CBE-AD32143DB7E6}"/>
                </a:ext>
              </a:extLst>
            </p:cNvPr>
            <p:cNvSpPr/>
            <p:nvPr/>
          </p:nvSpPr>
          <p:spPr>
            <a:xfrm>
              <a:off x="792728" y="4579359"/>
              <a:ext cx="1429877" cy="1432715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49">
              <a:extLst>
                <a:ext uri="{FF2B5EF4-FFF2-40B4-BE49-F238E27FC236}">
                  <a16:creationId xmlns:a16="http://schemas.microsoft.com/office/drawing/2014/main" id="{060390DD-2E5E-4BC8-8567-F6C3DDD2B111}"/>
                </a:ext>
              </a:extLst>
            </p:cNvPr>
            <p:cNvSpPr/>
            <p:nvPr/>
          </p:nvSpPr>
          <p:spPr>
            <a:xfrm>
              <a:off x="1111624" y="5433626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EA88A28E-4242-4192-B0FB-96A64EF2D63D}"/>
              </a:ext>
            </a:extLst>
          </p:cNvPr>
          <p:cNvGrpSpPr/>
          <p:nvPr/>
        </p:nvGrpSpPr>
        <p:grpSpPr>
          <a:xfrm>
            <a:off x="2608523" y="2842884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C99A0F2F-B456-4D2F-83DE-BC27CC10E337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Freeform: Shape 151">
              <a:extLst>
                <a:ext uri="{FF2B5EF4-FFF2-40B4-BE49-F238E27FC236}">
                  <a16:creationId xmlns:a16="http://schemas.microsoft.com/office/drawing/2014/main" id="{FACC764B-B000-4549-9B7C-74BFBDF8C410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90324807-3D18-4393-816B-801031DA0CB6}"/>
              </a:ext>
            </a:extLst>
          </p:cNvPr>
          <p:cNvGrpSpPr/>
          <p:nvPr/>
        </p:nvGrpSpPr>
        <p:grpSpPr>
          <a:xfrm>
            <a:off x="6082942" y="2790272"/>
            <a:ext cx="579835" cy="823348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2952396C-B2A6-4292-830B-19635D98EFEA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Freeform: Shape 149">
              <a:extLst>
                <a:ext uri="{FF2B5EF4-FFF2-40B4-BE49-F238E27FC236}">
                  <a16:creationId xmlns:a16="http://schemas.microsoft.com/office/drawing/2014/main" id="{F551733D-6DCA-498C-8036-6582F6BEDA6E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B4FCC19-C811-4433-AA5E-EDB87E6B5D4B}"/>
              </a:ext>
            </a:extLst>
          </p:cNvPr>
          <p:cNvGrpSpPr/>
          <p:nvPr/>
        </p:nvGrpSpPr>
        <p:grpSpPr>
          <a:xfrm>
            <a:off x="5510948" y="2852944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3317BE5-8B2E-4380-8FD7-18CC58EE26B2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Freeform: Shape 147">
              <a:extLst>
                <a:ext uri="{FF2B5EF4-FFF2-40B4-BE49-F238E27FC236}">
                  <a16:creationId xmlns:a16="http://schemas.microsoft.com/office/drawing/2014/main" id="{569AF3BE-10A5-479A-A929-D5F89C40E3F1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0C7A2BC4-232C-49ED-BE5D-C322AFB2968B}"/>
              </a:ext>
            </a:extLst>
          </p:cNvPr>
          <p:cNvGrpSpPr/>
          <p:nvPr/>
        </p:nvGrpSpPr>
        <p:grpSpPr>
          <a:xfrm>
            <a:off x="4014329" y="2940097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C2E2A77E-D4CE-4E70-BBE5-65EB50C9A244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AC2670BF-0DA0-4D19-9AD8-1E6F335FC2D6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E7C07327-865E-4D32-A8AB-C3C0205B2AF5}"/>
              </a:ext>
            </a:extLst>
          </p:cNvPr>
          <p:cNvGrpSpPr/>
          <p:nvPr/>
        </p:nvGrpSpPr>
        <p:grpSpPr>
          <a:xfrm>
            <a:off x="5069095" y="2868340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933ED137-91FD-4724-B8E0-30173353BD78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4B380B6-EC83-444F-A9BB-516C4C4C0E45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8E673489-74E2-4A86-840C-E7FAA9F2F51B}"/>
              </a:ext>
            </a:extLst>
          </p:cNvPr>
          <p:cNvGrpSpPr/>
          <p:nvPr/>
        </p:nvGrpSpPr>
        <p:grpSpPr>
          <a:xfrm>
            <a:off x="8441534" y="2842884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18617B03-7529-4665-9D3C-D8F97D546D9D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Freeform: Shape 151">
              <a:extLst>
                <a:ext uri="{FF2B5EF4-FFF2-40B4-BE49-F238E27FC236}">
                  <a16:creationId xmlns:a16="http://schemas.microsoft.com/office/drawing/2014/main" id="{17137B55-D334-4B77-AA93-E17D13D1833C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CFB3FB36-951D-4597-B058-A8845E0040EA}"/>
              </a:ext>
            </a:extLst>
          </p:cNvPr>
          <p:cNvGrpSpPr/>
          <p:nvPr/>
        </p:nvGrpSpPr>
        <p:grpSpPr>
          <a:xfrm>
            <a:off x="7174032" y="2940097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BE4B3120-68EA-4F6B-B81D-F36499A6EB27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611E9F7C-7450-4406-8A34-F48F7242DA86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68F565BA-317C-4A68-86BC-64980C876A8F}"/>
              </a:ext>
            </a:extLst>
          </p:cNvPr>
          <p:cNvGrpSpPr/>
          <p:nvPr/>
        </p:nvGrpSpPr>
        <p:grpSpPr>
          <a:xfrm>
            <a:off x="9357183" y="2868340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ABB30DE6-E99C-4BB3-A4CB-109483EFEAE2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D13D3313-31C7-4EA9-BFF2-4D2040953F1C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1A6F3842-5EA2-4ADB-A0B5-6119E2DEFB14}"/>
              </a:ext>
            </a:extLst>
          </p:cNvPr>
          <p:cNvGrpSpPr/>
          <p:nvPr/>
        </p:nvGrpSpPr>
        <p:grpSpPr>
          <a:xfrm>
            <a:off x="10334673" y="2812506"/>
            <a:ext cx="579835" cy="823348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63E87634-41B4-4C21-A28A-44AF4A80F99C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Freeform: Shape 149">
              <a:extLst>
                <a:ext uri="{FF2B5EF4-FFF2-40B4-BE49-F238E27FC236}">
                  <a16:creationId xmlns:a16="http://schemas.microsoft.com/office/drawing/2014/main" id="{623B7CD6-4EF2-42DC-9D33-2CB836B0DC04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B3ABB05B-5C3A-4031-A035-65636679A7C5}"/>
              </a:ext>
            </a:extLst>
          </p:cNvPr>
          <p:cNvGrpSpPr/>
          <p:nvPr/>
        </p:nvGrpSpPr>
        <p:grpSpPr>
          <a:xfrm>
            <a:off x="9762679" y="2875178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0098C2D0-868F-4D24-8A23-0B194015C94C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Freeform: Shape 147">
              <a:extLst>
                <a:ext uri="{FF2B5EF4-FFF2-40B4-BE49-F238E27FC236}">
                  <a16:creationId xmlns:a16="http://schemas.microsoft.com/office/drawing/2014/main" id="{75185CB3-E6E2-484E-B0A5-35A11145B722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A4ACC77D-30B1-4D93-86E2-CEED302B641A}"/>
              </a:ext>
            </a:extLst>
          </p:cNvPr>
          <p:cNvGrpSpPr/>
          <p:nvPr/>
        </p:nvGrpSpPr>
        <p:grpSpPr>
          <a:xfrm>
            <a:off x="186977" y="3627439"/>
            <a:ext cx="11818046" cy="688307"/>
            <a:chOff x="211180" y="3084846"/>
            <a:chExt cx="12248776" cy="688307"/>
          </a:xfrm>
        </p:grpSpPr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294FC22A-7432-468B-AED7-C124FEAE03ED}"/>
                </a:ext>
              </a:extLst>
            </p:cNvPr>
            <p:cNvGrpSpPr/>
            <p:nvPr/>
          </p:nvGrpSpPr>
          <p:grpSpPr>
            <a:xfrm>
              <a:off x="9749005" y="3084846"/>
              <a:ext cx="2710951" cy="688303"/>
              <a:chOff x="0" y="3702953"/>
              <a:chExt cx="4767554" cy="777839"/>
            </a:xfrm>
          </p:grpSpPr>
          <p:sp>
            <p:nvSpPr>
              <p:cNvPr id="107" name="Arrow: Right 6">
                <a:extLst>
                  <a:ext uri="{FF2B5EF4-FFF2-40B4-BE49-F238E27FC236}">
                    <a16:creationId xmlns:a16="http://schemas.microsoft.com/office/drawing/2014/main" id="{A9312C1C-6EAA-474B-9894-9E773AFC120C}"/>
                  </a:ext>
                </a:extLst>
              </p:cNvPr>
              <p:cNvSpPr/>
              <p:nvPr/>
            </p:nvSpPr>
            <p:spPr>
              <a:xfrm>
                <a:off x="0" y="3702953"/>
                <a:ext cx="4767554" cy="777839"/>
              </a:xfrm>
              <a:prstGeom prst="homePlate">
                <a:avLst/>
              </a:prstGeom>
              <a:solidFill>
                <a:schemeClr val="accent6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직선 연결선 107">
                <a:extLst>
                  <a:ext uri="{FF2B5EF4-FFF2-40B4-BE49-F238E27FC236}">
                    <a16:creationId xmlns:a16="http://schemas.microsoft.com/office/drawing/2014/main" id="{E6DD65B7-F407-49A7-A549-5E40703741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91877"/>
                <a:ext cx="4767554" cy="0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1F025048-9107-4B8C-B3A1-B279190C2D90}"/>
                </a:ext>
              </a:extLst>
            </p:cNvPr>
            <p:cNvGrpSpPr/>
            <p:nvPr/>
          </p:nvGrpSpPr>
          <p:grpSpPr>
            <a:xfrm>
              <a:off x="7364549" y="3084847"/>
              <a:ext cx="2710951" cy="688303"/>
              <a:chOff x="0" y="3702954"/>
              <a:chExt cx="4767554" cy="777839"/>
            </a:xfrm>
          </p:grpSpPr>
          <p:sp>
            <p:nvSpPr>
              <p:cNvPr id="105" name="Arrow: Right 6">
                <a:extLst>
                  <a:ext uri="{FF2B5EF4-FFF2-40B4-BE49-F238E27FC236}">
                    <a16:creationId xmlns:a16="http://schemas.microsoft.com/office/drawing/2014/main" id="{B0D191ED-B23E-4CDD-A2B3-7BF4D7BB3932}"/>
                  </a:ext>
                </a:extLst>
              </p:cNvPr>
              <p:cNvSpPr/>
              <p:nvPr/>
            </p:nvSpPr>
            <p:spPr>
              <a:xfrm>
                <a:off x="0" y="3702954"/>
                <a:ext cx="4767554" cy="777839"/>
              </a:xfrm>
              <a:prstGeom prst="homePlate">
                <a:avLst/>
              </a:prstGeom>
              <a:solidFill>
                <a:schemeClr val="accent5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직선 연결선 105">
                <a:extLst>
                  <a:ext uri="{FF2B5EF4-FFF2-40B4-BE49-F238E27FC236}">
                    <a16:creationId xmlns:a16="http://schemas.microsoft.com/office/drawing/2014/main" id="{7880A88C-06FD-426C-A36E-A89B9C56C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91877"/>
                <a:ext cx="4767554" cy="0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B68A671E-1D30-4D27-A332-A8E90818B5CA}"/>
                </a:ext>
              </a:extLst>
            </p:cNvPr>
            <p:cNvGrpSpPr/>
            <p:nvPr/>
          </p:nvGrpSpPr>
          <p:grpSpPr>
            <a:xfrm>
              <a:off x="4980092" y="3084849"/>
              <a:ext cx="2710951" cy="688303"/>
              <a:chOff x="0" y="3702956"/>
              <a:chExt cx="4767554" cy="777839"/>
            </a:xfrm>
          </p:grpSpPr>
          <p:sp>
            <p:nvSpPr>
              <p:cNvPr id="103" name="Arrow: Right 6">
                <a:extLst>
                  <a:ext uri="{FF2B5EF4-FFF2-40B4-BE49-F238E27FC236}">
                    <a16:creationId xmlns:a16="http://schemas.microsoft.com/office/drawing/2014/main" id="{E1AA27E7-D12A-44F2-801F-144C870F5F58}"/>
                  </a:ext>
                </a:extLst>
              </p:cNvPr>
              <p:cNvSpPr/>
              <p:nvPr/>
            </p:nvSpPr>
            <p:spPr>
              <a:xfrm>
                <a:off x="0" y="3702956"/>
                <a:ext cx="4767554" cy="777839"/>
              </a:xfrm>
              <a:prstGeom prst="homePlate">
                <a:avLst/>
              </a:prstGeom>
              <a:solidFill>
                <a:schemeClr val="accent4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37D57935-2D5B-4E76-BF82-E8E792E8F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91877"/>
                <a:ext cx="4767554" cy="0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B2CBFEE8-4FDC-445D-922F-1B63FC1626F3}"/>
                </a:ext>
              </a:extLst>
            </p:cNvPr>
            <p:cNvGrpSpPr/>
            <p:nvPr/>
          </p:nvGrpSpPr>
          <p:grpSpPr>
            <a:xfrm>
              <a:off x="2595636" y="3084850"/>
              <a:ext cx="2710951" cy="688303"/>
              <a:chOff x="0" y="3702957"/>
              <a:chExt cx="4767554" cy="777839"/>
            </a:xfrm>
          </p:grpSpPr>
          <p:sp>
            <p:nvSpPr>
              <p:cNvPr id="101" name="Arrow: Right 6">
                <a:extLst>
                  <a:ext uri="{FF2B5EF4-FFF2-40B4-BE49-F238E27FC236}">
                    <a16:creationId xmlns:a16="http://schemas.microsoft.com/office/drawing/2014/main" id="{6B8AF19E-8269-494F-AB74-625A27274951}"/>
                  </a:ext>
                </a:extLst>
              </p:cNvPr>
              <p:cNvSpPr/>
              <p:nvPr/>
            </p:nvSpPr>
            <p:spPr>
              <a:xfrm>
                <a:off x="0" y="3702957"/>
                <a:ext cx="4767554" cy="777839"/>
              </a:xfrm>
              <a:prstGeom prst="homePlate">
                <a:avLst/>
              </a:prstGeom>
              <a:solidFill>
                <a:schemeClr val="accent2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직선 연결선 101">
                <a:extLst>
                  <a:ext uri="{FF2B5EF4-FFF2-40B4-BE49-F238E27FC236}">
                    <a16:creationId xmlns:a16="http://schemas.microsoft.com/office/drawing/2014/main" id="{2B1FACE4-4C61-4BE1-8010-51425C64E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91877"/>
                <a:ext cx="4767554" cy="0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1FF824CC-406C-41AD-B04C-27B7530EF6C5}"/>
                </a:ext>
              </a:extLst>
            </p:cNvPr>
            <p:cNvGrpSpPr/>
            <p:nvPr/>
          </p:nvGrpSpPr>
          <p:grpSpPr>
            <a:xfrm>
              <a:off x="211180" y="3084850"/>
              <a:ext cx="2710951" cy="688303"/>
              <a:chOff x="0" y="3702958"/>
              <a:chExt cx="4767554" cy="777839"/>
            </a:xfrm>
          </p:grpSpPr>
          <p:sp>
            <p:nvSpPr>
              <p:cNvPr id="99" name="Arrow: Right 6">
                <a:extLst>
                  <a:ext uri="{FF2B5EF4-FFF2-40B4-BE49-F238E27FC236}">
                    <a16:creationId xmlns:a16="http://schemas.microsoft.com/office/drawing/2014/main" id="{BDE32039-67DD-46C5-9577-6CEE2AF1BB81}"/>
                  </a:ext>
                </a:extLst>
              </p:cNvPr>
              <p:cNvSpPr/>
              <p:nvPr/>
            </p:nvSpPr>
            <p:spPr>
              <a:xfrm>
                <a:off x="0" y="3702958"/>
                <a:ext cx="4767554" cy="777839"/>
              </a:xfrm>
              <a:prstGeom prst="homePlate">
                <a:avLst/>
              </a:prstGeom>
              <a:solidFill>
                <a:schemeClr val="accent1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직선 연결선 99">
                <a:extLst>
                  <a:ext uri="{FF2B5EF4-FFF2-40B4-BE49-F238E27FC236}">
                    <a16:creationId xmlns:a16="http://schemas.microsoft.com/office/drawing/2014/main" id="{DAC052EF-103E-47B1-A9ED-E44A6EFD0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91877"/>
                <a:ext cx="4767554" cy="0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0C61190B-0A56-49DB-80C4-6933E5692B67}"/>
              </a:ext>
            </a:extLst>
          </p:cNvPr>
          <p:cNvSpPr txBox="1"/>
          <p:nvPr/>
        </p:nvSpPr>
        <p:spPr>
          <a:xfrm>
            <a:off x="5535779" y="4408205"/>
            <a:ext cx="11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2202CA-4262-4EFE-B1C3-DAF079F59EE9}"/>
              </a:ext>
            </a:extLst>
          </p:cNvPr>
          <p:cNvSpPr txBox="1"/>
          <p:nvPr/>
        </p:nvSpPr>
        <p:spPr>
          <a:xfrm>
            <a:off x="7736655" y="4408205"/>
            <a:ext cx="11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6DE9FFB-FE9A-416A-A24F-6E3E42AFE27D}"/>
              </a:ext>
            </a:extLst>
          </p:cNvPr>
          <p:cNvSpPr txBox="1"/>
          <p:nvPr/>
        </p:nvSpPr>
        <p:spPr>
          <a:xfrm>
            <a:off x="9937532" y="4408205"/>
            <a:ext cx="11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8AEDCBB-8B86-4277-9B42-42A7EC222942}"/>
              </a:ext>
            </a:extLst>
          </p:cNvPr>
          <p:cNvSpPr txBox="1"/>
          <p:nvPr/>
        </p:nvSpPr>
        <p:spPr>
          <a:xfrm>
            <a:off x="3334903" y="4408205"/>
            <a:ext cx="11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38579F-4BBD-4608-ABF6-76CB166BEC38}"/>
              </a:ext>
            </a:extLst>
          </p:cNvPr>
          <p:cNvSpPr txBox="1"/>
          <p:nvPr/>
        </p:nvSpPr>
        <p:spPr>
          <a:xfrm>
            <a:off x="1134027" y="4408205"/>
            <a:ext cx="11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4" name="Group 45">
            <a:extLst>
              <a:ext uri="{FF2B5EF4-FFF2-40B4-BE49-F238E27FC236}">
                <a16:creationId xmlns:a16="http://schemas.microsoft.com/office/drawing/2014/main" id="{1C8D5D7F-1C97-47FA-A81F-27274F3DDCE0}"/>
              </a:ext>
            </a:extLst>
          </p:cNvPr>
          <p:cNvGrpSpPr/>
          <p:nvPr/>
        </p:nvGrpSpPr>
        <p:grpSpPr>
          <a:xfrm>
            <a:off x="9602050" y="5034639"/>
            <a:ext cx="1815812" cy="1292662"/>
            <a:chOff x="3017859" y="4283314"/>
            <a:chExt cx="1890849" cy="1292662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E658083-E18E-4189-AB91-F2BA26D27C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4AAC895-7A9E-451E-A560-958D162E376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60">
            <a:extLst>
              <a:ext uri="{FF2B5EF4-FFF2-40B4-BE49-F238E27FC236}">
                <a16:creationId xmlns:a16="http://schemas.microsoft.com/office/drawing/2014/main" id="{2D868B11-3A21-466F-AA23-B020E49FA5E3}"/>
              </a:ext>
            </a:extLst>
          </p:cNvPr>
          <p:cNvGrpSpPr/>
          <p:nvPr/>
        </p:nvGrpSpPr>
        <p:grpSpPr>
          <a:xfrm>
            <a:off x="798545" y="5034639"/>
            <a:ext cx="1815812" cy="1292662"/>
            <a:chOff x="3017859" y="4283314"/>
            <a:chExt cx="1890849" cy="129266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F9ED3A3-EA9D-45F1-B1BD-A67A3224F22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7E65D3D-328B-43F0-BD58-C33A7E0E102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63">
            <a:extLst>
              <a:ext uri="{FF2B5EF4-FFF2-40B4-BE49-F238E27FC236}">
                <a16:creationId xmlns:a16="http://schemas.microsoft.com/office/drawing/2014/main" id="{DD84E480-CAAC-4D02-9FC5-B34AAE48FD06}"/>
              </a:ext>
            </a:extLst>
          </p:cNvPr>
          <p:cNvGrpSpPr/>
          <p:nvPr/>
        </p:nvGrpSpPr>
        <p:grpSpPr>
          <a:xfrm>
            <a:off x="2992032" y="5034639"/>
            <a:ext cx="1815812" cy="1292662"/>
            <a:chOff x="3017859" y="4283314"/>
            <a:chExt cx="1890849" cy="129266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8445B4A-20D2-4CF0-9AE5-1604108747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AC6C54A-23A3-45AA-A019-AC9A3F17EBB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66">
            <a:extLst>
              <a:ext uri="{FF2B5EF4-FFF2-40B4-BE49-F238E27FC236}">
                <a16:creationId xmlns:a16="http://schemas.microsoft.com/office/drawing/2014/main" id="{530044A7-D6ED-45C2-8FDF-BE4E236AF993}"/>
              </a:ext>
            </a:extLst>
          </p:cNvPr>
          <p:cNvGrpSpPr/>
          <p:nvPr/>
        </p:nvGrpSpPr>
        <p:grpSpPr>
          <a:xfrm>
            <a:off x="5185519" y="5034639"/>
            <a:ext cx="1845367" cy="1292662"/>
            <a:chOff x="3017861" y="4283314"/>
            <a:chExt cx="1921626" cy="129266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527DFF1-3959-47BE-822B-9C243D507774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F8E116A-D881-4134-8E67-CE644FF8270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69">
            <a:extLst>
              <a:ext uri="{FF2B5EF4-FFF2-40B4-BE49-F238E27FC236}">
                <a16:creationId xmlns:a16="http://schemas.microsoft.com/office/drawing/2014/main" id="{41B35D09-FDD1-4D0A-BBF1-DEFF13479F9B}"/>
              </a:ext>
            </a:extLst>
          </p:cNvPr>
          <p:cNvGrpSpPr/>
          <p:nvPr/>
        </p:nvGrpSpPr>
        <p:grpSpPr>
          <a:xfrm>
            <a:off x="7408561" y="5034639"/>
            <a:ext cx="1815812" cy="1292662"/>
            <a:chOff x="3017859" y="4283314"/>
            <a:chExt cx="1890849" cy="129266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F407FCF-457E-42F7-BFE7-2CD54C5CA3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B3B21E-A440-4677-A107-EBC0E1208DC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79972581-C9B7-454A-8811-081CC7EFCE23}"/>
              </a:ext>
            </a:extLst>
          </p:cNvPr>
          <p:cNvGrpSpPr/>
          <p:nvPr/>
        </p:nvGrpSpPr>
        <p:grpSpPr>
          <a:xfrm>
            <a:off x="844933" y="4904754"/>
            <a:ext cx="2340000" cy="1290652"/>
            <a:chOff x="491147" y="3343901"/>
            <a:chExt cx="1943807" cy="12906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5F6E53-153F-43BA-8C3D-3FFABFDE7A8E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6CEDAE-67E3-4583-8499-4A53C69B0A0C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86827734-27BD-46C4-82CF-876D4D37AC72}"/>
              </a:ext>
            </a:extLst>
          </p:cNvPr>
          <p:cNvGrpSpPr/>
          <p:nvPr/>
        </p:nvGrpSpPr>
        <p:grpSpPr>
          <a:xfrm>
            <a:off x="3557792" y="4904754"/>
            <a:ext cx="2340000" cy="1290652"/>
            <a:chOff x="491147" y="3343901"/>
            <a:chExt cx="1943807" cy="12906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DB878A-D072-4951-B528-E31D4297EBA6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7696A5-BE74-4A30-BCF9-E5E47E98BF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07847C6F-F876-4D3B-9717-02DA0246C66A}"/>
              </a:ext>
            </a:extLst>
          </p:cNvPr>
          <p:cNvGrpSpPr/>
          <p:nvPr/>
        </p:nvGrpSpPr>
        <p:grpSpPr>
          <a:xfrm>
            <a:off x="6270651" y="4904754"/>
            <a:ext cx="2340000" cy="1290652"/>
            <a:chOff x="491147" y="3343901"/>
            <a:chExt cx="1943807" cy="1290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90D45C-E2B6-448E-B268-56E9115D9D6D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D3565F-7B03-4735-AE0E-572B2788C16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9BF4A389-9500-4652-92D8-6C8F3D77021B}"/>
              </a:ext>
            </a:extLst>
          </p:cNvPr>
          <p:cNvGrpSpPr/>
          <p:nvPr/>
        </p:nvGrpSpPr>
        <p:grpSpPr>
          <a:xfrm>
            <a:off x="8983509" y="4904754"/>
            <a:ext cx="2340000" cy="1290652"/>
            <a:chOff x="491147" y="3343901"/>
            <a:chExt cx="1943807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B0FB98-072D-430C-8408-A57DED05227E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D75235-9EB8-4A75-8427-2384D2FEEF90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2">
            <a:extLst>
              <a:ext uri="{FF2B5EF4-FFF2-40B4-BE49-F238E27FC236}">
                <a16:creationId xmlns:a16="http://schemas.microsoft.com/office/drawing/2014/main" id="{E5F7ADA1-307B-4403-A7C1-5438BFD0696C}"/>
              </a:ext>
            </a:extLst>
          </p:cNvPr>
          <p:cNvGrpSpPr/>
          <p:nvPr/>
        </p:nvGrpSpPr>
        <p:grpSpPr>
          <a:xfrm>
            <a:off x="882687" y="1763915"/>
            <a:ext cx="10403067" cy="2853771"/>
            <a:chOff x="882687" y="1763915"/>
            <a:chExt cx="10403067" cy="2853771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331CD0D2-A0B9-49FF-92FA-133CB0C68150}"/>
                </a:ext>
              </a:extLst>
            </p:cNvPr>
            <p:cNvGrpSpPr/>
            <p:nvPr/>
          </p:nvGrpSpPr>
          <p:grpSpPr>
            <a:xfrm>
              <a:off x="882687" y="1763915"/>
              <a:ext cx="2264491" cy="2853771"/>
              <a:chOff x="1043335" y="1865013"/>
              <a:chExt cx="2264491" cy="2853771"/>
            </a:xfrm>
          </p:grpSpPr>
          <p:sp>
            <p:nvSpPr>
              <p:cNvPr id="26" name="Freeform: Shape 5">
                <a:extLst>
                  <a:ext uri="{FF2B5EF4-FFF2-40B4-BE49-F238E27FC236}">
                    <a16:creationId xmlns:a16="http://schemas.microsoft.com/office/drawing/2014/main" id="{BBFDBA7E-0F8F-4509-8B2A-B869E5D08535}"/>
                  </a:ext>
                </a:extLst>
              </p:cNvPr>
              <p:cNvSpPr/>
              <p:nvPr/>
            </p:nvSpPr>
            <p:spPr>
              <a:xfrm>
                <a:off x="1493488" y="1865013"/>
                <a:ext cx="1814338" cy="2853771"/>
              </a:xfrm>
              <a:custGeom>
                <a:avLst/>
                <a:gdLst>
                  <a:gd name="connsiteX0" fmla="*/ 1431011 w 2059994"/>
                  <a:gd name="connsiteY0" fmla="*/ 0 h 3240163"/>
                  <a:gd name="connsiteX1" fmla="*/ 1514212 w 2059994"/>
                  <a:gd name="connsiteY1" fmla="*/ 83201 h 3240163"/>
                  <a:gd name="connsiteX2" fmla="*/ 1470822 w 2059994"/>
                  <a:gd name="connsiteY2" fmla="*/ 154857 h 3240163"/>
                  <a:gd name="connsiteX3" fmla="*/ 1874728 w 2059994"/>
                  <a:gd name="connsiteY3" fmla="*/ 1913368 h 3240163"/>
                  <a:gd name="connsiteX4" fmla="*/ 855713 w 2059994"/>
                  <a:gd name="connsiteY4" fmla="*/ 2542677 h 3240163"/>
                  <a:gd name="connsiteX5" fmla="*/ 855713 w 2059994"/>
                  <a:gd name="connsiteY5" fmla="*/ 2949776 h 3240163"/>
                  <a:gd name="connsiteX6" fmla="*/ 909486 w 2059994"/>
                  <a:gd name="connsiteY6" fmla="*/ 2951856 h 3240163"/>
                  <a:gd name="connsiteX7" fmla="*/ 1479869 w 2059994"/>
                  <a:gd name="connsiteY7" fmla="*/ 3238516 h 3240163"/>
                  <a:gd name="connsiteX8" fmla="*/ 32369 w 2059994"/>
                  <a:gd name="connsiteY8" fmla="*/ 3240163 h 3240163"/>
                  <a:gd name="connsiteX9" fmla="*/ 601491 w 2059994"/>
                  <a:gd name="connsiteY9" fmla="*/ 2951917 h 3240163"/>
                  <a:gd name="connsiteX10" fmla="*/ 656032 w 2059994"/>
                  <a:gd name="connsiteY10" fmla="*/ 2949785 h 3240163"/>
                  <a:gd name="connsiteX11" fmla="*/ 656032 w 2059994"/>
                  <a:gd name="connsiteY11" fmla="*/ 2542782 h 3240163"/>
                  <a:gd name="connsiteX12" fmla="*/ 165832 w 2059994"/>
                  <a:gd name="connsiteY12" fmla="*/ 2404724 h 3240163"/>
                  <a:gd name="connsiteX13" fmla="*/ 166401 w 2059994"/>
                  <a:gd name="connsiteY13" fmla="*/ 2407543 h 3240163"/>
                  <a:gd name="connsiteX14" fmla="*/ 83200 w 2059994"/>
                  <a:gd name="connsiteY14" fmla="*/ 2490744 h 3240163"/>
                  <a:gd name="connsiteX15" fmla="*/ 0 w 2059994"/>
                  <a:gd name="connsiteY15" fmla="*/ 2407543 h 3240163"/>
                  <a:gd name="connsiteX16" fmla="*/ 83200 w 2059994"/>
                  <a:gd name="connsiteY16" fmla="*/ 2324343 h 3240163"/>
                  <a:gd name="connsiteX17" fmla="*/ 86283 w 2059994"/>
                  <a:gd name="connsiteY17" fmla="*/ 2324965 h 3240163"/>
                  <a:gd name="connsiteX18" fmla="*/ 186482 w 2059994"/>
                  <a:gd name="connsiteY18" fmla="*/ 2150452 h 3240163"/>
                  <a:gd name="connsiteX19" fmla="*/ 274245 w 2059994"/>
                  <a:gd name="connsiteY19" fmla="*/ 2198089 h 3240163"/>
                  <a:gd name="connsiteX20" fmla="*/ 232099 w 2059994"/>
                  <a:gd name="connsiteY20" fmla="*/ 2271493 h 3240163"/>
                  <a:gd name="connsiteX21" fmla="*/ 1746910 w 2059994"/>
                  <a:gd name="connsiteY21" fmla="*/ 1836861 h 3240163"/>
                  <a:gd name="connsiteX22" fmla="*/ 1379690 w 2059994"/>
                  <a:gd name="connsiteY22" fmla="*/ 272776 h 3240163"/>
                  <a:gd name="connsiteX23" fmla="*/ 1330273 w 2059994"/>
                  <a:gd name="connsiteY23" fmla="*/ 358844 h 3240163"/>
                  <a:gd name="connsiteX24" fmla="*/ 1242509 w 2059994"/>
                  <a:gd name="connsiteY24" fmla="*/ 311208 h 3240163"/>
                  <a:gd name="connsiteX25" fmla="*/ 1353588 w 2059994"/>
                  <a:gd name="connsiteY25" fmla="*/ 117747 h 3240163"/>
                  <a:gd name="connsiteX26" fmla="*/ 1357207 w 2059994"/>
                  <a:gd name="connsiteY26" fmla="*/ 119825 h 3240163"/>
                  <a:gd name="connsiteX27" fmla="*/ 1347811 w 2059994"/>
                  <a:gd name="connsiteY27" fmla="*/ 83201 h 3240163"/>
                  <a:gd name="connsiteX28" fmla="*/ 1431011 w 2059994"/>
                  <a:gd name="connsiteY28" fmla="*/ 0 h 32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59994" h="3240163">
                    <a:moveTo>
                      <a:pt x="1431011" y="0"/>
                    </a:moveTo>
                    <a:cubicBezTo>
                      <a:pt x="1476961" y="0"/>
                      <a:pt x="1514212" y="37250"/>
                      <a:pt x="1514212" y="83201"/>
                    </a:cubicBezTo>
                    <a:cubicBezTo>
                      <a:pt x="1514212" y="114483"/>
                      <a:pt x="1496948" y="141733"/>
                      <a:pt x="1470822" y="154857"/>
                    </a:cubicBezTo>
                    <a:cubicBezTo>
                      <a:pt x="2053948" y="535597"/>
                      <a:pt x="2234873" y="1311681"/>
                      <a:pt x="1874728" y="1913368"/>
                    </a:cubicBezTo>
                    <a:cubicBezTo>
                      <a:pt x="1649155" y="2290230"/>
                      <a:pt x="1262995" y="2512338"/>
                      <a:pt x="855713" y="2542677"/>
                    </a:cubicBezTo>
                    <a:lnTo>
                      <a:pt x="855713" y="2949776"/>
                    </a:lnTo>
                    <a:cubicBezTo>
                      <a:pt x="873767" y="2949307"/>
                      <a:pt x="891680" y="2950459"/>
                      <a:pt x="909486" y="2951856"/>
                    </a:cubicBezTo>
                    <a:cubicBezTo>
                      <a:pt x="1273035" y="2980397"/>
                      <a:pt x="1518985" y="3104004"/>
                      <a:pt x="1479869" y="3238516"/>
                    </a:cubicBezTo>
                    <a:lnTo>
                      <a:pt x="32369" y="3240163"/>
                    </a:lnTo>
                    <a:cubicBezTo>
                      <a:pt x="-9220" y="3105222"/>
                      <a:pt x="236617" y="2980712"/>
                      <a:pt x="601491" y="2951917"/>
                    </a:cubicBezTo>
                    <a:lnTo>
                      <a:pt x="656032" y="2949785"/>
                    </a:lnTo>
                    <a:lnTo>
                      <a:pt x="656032" y="2542782"/>
                    </a:lnTo>
                    <a:cubicBezTo>
                      <a:pt x="489203" y="2530532"/>
                      <a:pt x="322699" y="2485091"/>
                      <a:pt x="165832" y="2404724"/>
                    </a:cubicBezTo>
                    <a:cubicBezTo>
                      <a:pt x="166385" y="2405648"/>
                      <a:pt x="166401" y="2406594"/>
                      <a:pt x="166401" y="2407543"/>
                    </a:cubicBezTo>
                    <a:cubicBezTo>
                      <a:pt x="166401" y="2453494"/>
                      <a:pt x="129151" y="2490744"/>
                      <a:pt x="83200" y="2490744"/>
                    </a:cubicBezTo>
                    <a:cubicBezTo>
                      <a:pt x="37250" y="2490744"/>
                      <a:pt x="0" y="2453494"/>
                      <a:pt x="0" y="2407543"/>
                    </a:cubicBezTo>
                    <a:cubicBezTo>
                      <a:pt x="0" y="2361593"/>
                      <a:pt x="37250" y="2324343"/>
                      <a:pt x="83200" y="2324343"/>
                    </a:cubicBezTo>
                    <a:lnTo>
                      <a:pt x="86283" y="2324965"/>
                    </a:lnTo>
                    <a:lnTo>
                      <a:pt x="186482" y="2150452"/>
                    </a:lnTo>
                    <a:lnTo>
                      <a:pt x="274245" y="2198089"/>
                    </a:lnTo>
                    <a:lnTo>
                      <a:pt x="232099" y="2271493"/>
                    </a:lnTo>
                    <a:cubicBezTo>
                      <a:pt x="768755" y="2547191"/>
                      <a:pt x="1433181" y="2361005"/>
                      <a:pt x="1746910" y="1836861"/>
                    </a:cubicBezTo>
                    <a:cubicBezTo>
                      <a:pt x="2067884" y="1300614"/>
                      <a:pt x="1903654" y="607975"/>
                      <a:pt x="1379690" y="272776"/>
                    </a:cubicBezTo>
                    <a:lnTo>
                      <a:pt x="1330273" y="358844"/>
                    </a:lnTo>
                    <a:lnTo>
                      <a:pt x="1242509" y="311208"/>
                    </a:lnTo>
                    <a:lnTo>
                      <a:pt x="1353588" y="117747"/>
                    </a:lnTo>
                    <a:lnTo>
                      <a:pt x="1357207" y="119825"/>
                    </a:lnTo>
                    <a:cubicBezTo>
                      <a:pt x="1350927" y="109050"/>
                      <a:pt x="1347811" y="96489"/>
                      <a:pt x="1347811" y="83201"/>
                    </a:cubicBezTo>
                    <a:cubicBezTo>
                      <a:pt x="1347811" y="37250"/>
                      <a:pt x="1385061" y="0"/>
                      <a:pt x="14310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7" name="차트 4">
                <a:extLst>
                  <a:ext uri="{FF2B5EF4-FFF2-40B4-BE49-F238E27FC236}">
                    <a16:creationId xmlns:a16="http://schemas.microsoft.com/office/drawing/2014/main" id="{879EDC73-FB48-4DDA-BABC-8081D4ED8E98}"/>
                  </a:ext>
                </a:extLst>
              </p:cNvPr>
              <p:cNvGraphicFramePr/>
              <p:nvPr/>
            </p:nvGraphicFramePr>
            <p:xfrm>
              <a:off x="1043335" y="1865013"/>
              <a:ext cx="2183009" cy="21707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4E11B474-D388-4986-987A-A9F86337319E}"/>
                </a:ext>
              </a:extLst>
            </p:cNvPr>
            <p:cNvGrpSpPr/>
            <p:nvPr/>
          </p:nvGrpSpPr>
          <p:grpSpPr>
            <a:xfrm>
              <a:off x="6308405" y="1763915"/>
              <a:ext cx="2264491" cy="2853771"/>
              <a:chOff x="1043335" y="1865013"/>
              <a:chExt cx="2264491" cy="2853771"/>
            </a:xfrm>
          </p:grpSpPr>
          <p:sp>
            <p:nvSpPr>
              <p:cNvPr id="24" name="Freeform: Shape 15">
                <a:extLst>
                  <a:ext uri="{FF2B5EF4-FFF2-40B4-BE49-F238E27FC236}">
                    <a16:creationId xmlns:a16="http://schemas.microsoft.com/office/drawing/2014/main" id="{AE4DDCE0-BAC8-4DA6-9BD5-55DF3D691C29}"/>
                  </a:ext>
                </a:extLst>
              </p:cNvPr>
              <p:cNvSpPr/>
              <p:nvPr/>
            </p:nvSpPr>
            <p:spPr>
              <a:xfrm>
                <a:off x="1493488" y="1865013"/>
                <a:ext cx="1814338" cy="2853771"/>
              </a:xfrm>
              <a:custGeom>
                <a:avLst/>
                <a:gdLst>
                  <a:gd name="connsiteX0" fmla="*/ 1431011 w 2059994"/>
                  <a:gd name="connsiteY0" fmla="*/ 0 h 3240163"/>
                  <a:gd name="connsiteX1" fmla="*/ 1514212 w 2059994"/>
                  <a:gd name="connsiteY1" fmla="*/ 83201 h 3240163"/>
                  <a:gd name="connsiteX2" fmla="*/ 1470822 w 2059994"/>
                  <a:gd name="connsiteY2" fmla="*/ 154857 h 3240163"/>
                  <a:gd name="connsiteX3" fmla="*/ 1874728 w 2059994"/>
                  <a:gd name="connsiteY3" fmla="*/ 1913368 h 3240163"/>
                  <a:gd name="connsiteX4" fmla="*/ 855713 w 2059994"/>
                  <a:gd name="connsiteY4" fmla="*/ 2542677 h 3240163"/>
                  <a:gd name="connsiteX5" fmla="*/ 855713 w 2059994"/>
                  <a:gd name="connsiteY5" fmla="*/ 2949776 h 3240163"/>
                  <a:gd name="connsiteX6" fmla="*/ 909486 w 2059994"/>
                  <a:gd name="connsiteY6" fmla="*/ 2951856 h 3240163"/>
                  <a:gd name="connsiteX7" fmla="*/ 1479869 w 2059994"/>
                  <a:gd name="connsiteY7" fmla="*/ 3238516 h 3240163"/>
                  <a:gd name="connsiteX8" fmla="*/ 32369 w 2059994"/>
                  <a:gd name="connsiteY8" fmla="*/ 3240163 h 3240163"/>
                  <a:gd name="connsiteX9" fmla="*/ 601491 w 2059994"/>
                  <a:gd name="connsiteY9" fmla="*/ 2951917 h 3240163"/>
                  <a:gd name="connsiteX10" fmla="*/ 656032 w 2059994"/>
                  <a:gd name="connsiteY10" fmla="*/ 2949785 h 3240163"/>
                  <a:gd name="connsiteX11" fmla="*/ 656032 w 2059994"/>
                  <a:gd name="connsiteY11" fmla="*/ 2542782 h 3240163"/>
                  <a:gd name="connsiteX12" fmla="*/ 165832 w 2059994"/>
                  <a:gd name="connsiteY12" fmla="*/ 2404724 h 3240163"/>
                  <a:gd name="connsiteX13" fmla="*/ 166401 w 2059994"/>
                  <a:gd name="connsiteY13" fmla="*/ 2407543 h 3240163"/>
                  <a:gd name="connsiteX14" fmla="*/ 83200 w 2059994"/>
                  <a:gd name="connsiteY14" fmla="*/ 2490744 h 3240163"/>
                  <a:gd name="connsiteX15" fmla="*/ 0 w 2059994"/>
                  <a:gd name="connsiteY15" fmla="*/ 2407543 h 3240163"/>
                  <a:gd name="connsiteX16" fmla="*/ 83200 w 2059994"/>
                  <a:gd name="connsiteY16" fmla="*/ 2324343 h 3240163"/>
                  <a:gd name="connsiteX17" fmla="*/ 86283 w 2059994"/>
                  <a:gd name="connsiteY17" fmla="*/ 2324965 h 3240163"/>
                  <a:gd name="connsiteX18" fmla="*/ 186482 w 2059994"/>
                  <a:gd name="connsiteY18" fmla="*/ 2150452 h 3240163"/>
                  <a:gd name="connsiteX19" fmla="*/ 274245 w 2059994"/>
                  <a:gd name="connsiteY19" fmla="*/ 2198089 h 3240163"/>
                  <a:gd name="connsiteX20" fmla="*/ 232099 w 2059994"/>
                  <a:gd name="connsiteY20" fmla="*/ 2271493 h 3240163"/>
                  <a:gd name="connsiteX21" fmla="*/ 1746910 w 2059994"/>
                  <a:gd name="connsiteY21" fmla="*/ 1836861 h 3240163"/>
                  <a:gd name="connsiteX22" fmla="*/ 1379690 w 2059994"/>
                  <a:gd name="connsiteY22" fmla="*/ 272776 h 3240163"/>
                  <a:gd name="connsiteX23" fmla="*/ 1330273 w 2059994"/>
                  <a:gd name="connsiteY23" fmla="*/ 358844 h 3240163"/>
                  <a:gd name="connsiteX24" fmla="*/ 1242509 w 2059994"/>
                  <a:gd name="connsiteY24" fmla="*/ 311208 h 3240163"/>
                  <a:gd name="connsiteX25" fmla="*/ 1353588 w 2059994"/>
                  <a:gd name="connsiteY25" fmla="*/ 117747 h 3240163"/>
                  <a:gd name="connsiteX26" fmla="*/ 1357207 w 2059994"/>
                  <a:gd name="connsiteY26" fmla="*/ 119825 h 3240163"/>
                  <a:gd name="connsiteX27" fmla="*/ 1347811 w 2059994"/>
                  <a:gd name="connsiteY27" fmla="*/ 83201 h 3240163"/>
                  <a:gd name="connsiteX28" fmla="*/ 1431011 w 2059994"/>
                  <a:gd name="connsiteY28" fmla="*/ 0 h 32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59994" h="3240163">
                    <a:moveTo>
                      <a:pt x="1431011" y="0"/>
                    </a:moveTo>
                    <a:cubicBezTo>
                      <a:pt x="1476961" y="0"/>
                      <a:pt x="1514212" y="37250"/>
                      <a:pt x="1514212" y="83201"/>
                    </a:cubicBezTo>
                    <a:cubicBezTo>
                      <a:pt x="1514212" y="114483"/>
                      <a:pt x="1496948" y="141733"/>
                      <a:pt x="1470822" y="154857"/>
                    </a:cubicBezTo>
                    <a:cubicBezTo>
                      <a:pt x="2053948" y="535597"/>
                      <a:pt x="2234873" y="1311681"/>
                      <a:pt x="1874728" y="1913368"/>
                    </a:cubicBezTo>
                    <a:cubicBezTo>
                      <a:pt x="1649155" y="2290230"/>
                      <a:pt x="1262995" y="2512338"/>
                      <a:pt x="855713" y="2542677"/>
                    </a:cubicBezTo>
                    <a:lnTo>
                      <a:pt x="855713" y="2949776"/>
                    </a:lnTo>
                    <a:cubicBezTo>
                      <a:pt x="873767" y="2949307"/>
                      <a:pt x="891680" y="2950459"/>
                      <a:pt x="909486" y="2951856"/>
                    </a:cubicBezTo>
                    <a:cubicBezTo>
                      <a:pt x="1273035" y="2980397"/>
                      <a:pt x="1518985" y="3104004"/>
                      <a:pt x="1479869" y="3238516"/>
                    </a:cubicBezTo>
                    <a:lnTo>
                      <a:pt x="32369" y="3240163"/>
                    </a:lnTo>
                    <a:cubicBezTo>
                      <a:pt x="-9220" y="3105222"/>
                      <a:pt x="236617" y="2980712"/>
                      <a:pt x="601491" y="2951917"/>
                    </a:cubicBezTo>
                    <a:lnTo>
                      <a:pt x="656032" y="2949785"/>
                    </a:lnTo>
                    <a:lnTo>
                      <a:pt x="656032" y="2542782"/>
                    </a:lnTo>
                    <a:cubicBezTo>
                      <a:pt x="489203" y="2530532"/>
                      <a:pt x="322699" y="2485091"/>
                      <a:pt x="165832" y="2404724"/>
                    </a:cubicBezTo>
                    <a:cubicBezTo>
                      <a:pt x="166385" y="2405648"/>
                      <a:pt x="166401" y="2406594"/>
                      <a:pt x="166401" y="2407543"/>
                    </a:cubicBezTo>
                    <a:cubicBezTo>
                      <a:pt x="166401" y="2453494"/>
                      <a:pt x="129151" y="2490744"/>
                      <a:pt x="83200" y="2490744"/>
                    </a:cubicBezTo>
                    <a:cubicBezTo>
                      <a:pt x="37250" y="2490744"/>
                      <a:pt x="0" y="2453494"/>
                      <a:pt x="0" y="2407543"/>
                    </a:cubicBezTo>
                    <a:cubicBezTo>
                      <a:pt x="0" y="2361593"/>
                      <a:pt x="37250" y="2324343"/>
                      <a:pt x="83200" y="2324343"/>
                    </a:cubicBezTo>
                    <a:lnTo>
                      <a:pt x="86283" y="2324965"/>
                    </a:lnTo>
                    <a:lnTo>
                      <a:pt x="186482" y="2150452"/>
                    </a:lnTo>
                    <a:lnTo>
                      <a:pt x="274245" y="2198089"/>
                    </a:lnTo>
                    <a:lnTo>
                      <a:pt x="232099" y="2271493"/>
                    </a:lnTo>
                    <a:cubicBezTo>
                      <a:pt x="768755" y="2547191"/>
                      <a:pt x="1433181" y="2361005"/>
                      <a:pt x="1746910" y="1836861"/>
                    </a:cubicBezTo>
                    <a:cubicBezTo>
                      <a:pt x="2067884" y="1300614"/>
                      <a:pt x="1903654" y="607975"/>
                      <a:pt x="1379690" y="272776"/>
                    </a:cubicBezTo>
                    <a:lnTo>
                      <a:pt x="1330273" y="358844"/>
                    </a:lnTo>
                    <a:lnTo>
                      <a:pt x="1242509" y="311208"/>
                    </a:lnTo>
                    <a:lnTo>
                      <a:pt x="1353588" y="117747"/>
                    </a:lnTo>
                    <a:lnTo>
                      <a:pt x="1357207" y="119825"/>
                    </a:lnTo>
                    <a:cubicBezTo>
                      <a:pt x="1350927" y="109050"/>
                      <a:pt x="1347811" y="96489"/>
                      <a:pt x="1347811" y="83201"/>
                    </a:cubicBezTo>
                    <a:cubicBezTo>
                      <a:pt x="1347811" y="37250"/>
                      <a:pt x="1385061" y="0"/>
                      <a:pt x="14310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5" name="차트 4">
                <a:extLst>
                  <a:ext uri="{FF2B5EF4-FFF2-40B4-BE49-F238E27FC236}">
                    <a16:creationId xmlns:a16="http://schemas.microsoft.com/office/drawing/2014/main" id="{E2C05A6B-18F6-47A9-BA54-051BE11ADEB2}"/>
                  </a:ext>
                </a:extLst>
              </p:cNvPr>
              <p:cNvGraphicFramePr/>
              <p:nvPr/>
            </p:nvGraphicFramePr>
            <p:xfrm>
              <a:off x="1043335" y="1865013"/>
              <a:ext cx="2183009" cy="21707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7086A2-3DC7-4346-B3E7-EB73F17800D6}"/>
                </a:ext>
              </a:extLst>
            </p:cNvPr>
            <p:cNvGrpSpPr/>
            <p:nvPr/>
          </p:nvGrpSpPr>
          <p:grpSpPr>
            <a:xfrm>
              <a:off x="9021263" y="1763915"/>
              <a:ext cx="2264491" cy="2853771"/>
              <a:chOff x="1043335" y="1865013"/>
              <a:chExt cx="2264491" cy="2853771"/>
            </a:xfrm>
          </p:grpSpPr>
          <p:sp>
            <p:nvSpPr>
              <p:cNvPr id="22" name="Freeform: Shape 18">
                <a:extLst>
                  <a:ext uri="{FF2B5EF4-FFF2-40B4-BE49-F238E27FC236}">
                    <a16:creationId xmlns:a16="http://schemas.microsoft.com/office/drawing/2014/main" id="{6E09EFEF-10F0-47E6-A480-A7A4835CDB9D}"/>
                  </a:ext>
                </a:extLst>
              </p:cNvPr>
              <p:cNvSpPr/>
              <p:nvPr/>
            </p:nvSpPr>
            <p:spPr>
              <a:xfrm>
                <a:off x="1493488" y="1865013"/>
                <a:ext cx="1814338" cy="2853771"/>
              </a:xfrm>
              <a:custGeom>
                <a:avLst/>
                <a:gdLst>
                  <a:gd name="connsiteX0" fmla="*/ 1431011 w 2059994"/>
                  <a:gd name="connsiteY0" fmla="*/ 0 h 3240163"/>
                  <a:gd name="connsiteX1" fmla="*/ 1514212 w 2059994"/>
                  <a:gd name="connsiteY1" fmla="*/ 83201 h 3240163"/>
                  <a:gd name="connsiteX2" fmla="*/ 1470822 w 2059994"/>
                  <a:gd name="connsiteY2" fmla="*/ 154857 h 3240163"/>
                  <a:gd name="connsiteX3" fmla="*/ 1874728 w 2059994"/>
                  <a:gd name="connsiteY3" fmla="*/ 1913368 h 3240163"/>
                  <a:gd name="connsiteX4" fmla="*/ 855713 w 2059994"/>
                  <a:gd name="connsiteY4" fmla="*/ 2542677 h 3240163"/>
                  <a:gd name="connsiteX5" fmla="*/ 855713 w 2059994"/>
                  <a:gd name="connsiteY5" fmla="*/ 2949776 h 3240163"/>
                  <a:gd name="connsiteX6" fmla="*/ 909486 w 2059994"/>
                  <a:gd name="connsiteY6" fmla="*/ 2951856 h 3240163"/>
                  <a:gd name="connsiteX7" fmla="*/ 1479869 w 2059994"/>
                  <a:gd name="connsiteY7" fmla="*/ 3238516 h 3240163"/>
                  <a:gd name="connsiteX8" fmla="*/ 32369 w 2059994"/>
                  <a:gd name="connsiteY8" fmla="*/ 3240163 h 3240163"/>
                  <a:gd name="connsiteX9" fmla="*/ 601491 w 2059994"/>
                  <a:gd name="connsiteY9" fmla="*/ 2951917 h 3240163"/>
                  <a:gd name="connsiteX10" fmla="*/ 656032 w 2059994"/>
                  <a:gd name="connsiteY10" fmla="*/ 2949785 h 3240163"/>
                  <a:gd name="connsiteX11" fmla="*/ 656032 w 2059994"/>
                  <a:gd name="connsiteY11" fmla="*/ 2542782 h 3240163"/>
                  <a:gd name="connsiteX12" fmla="*/ 165832 w 2059994"/>
                  <a:gd name="connsiteY12" fmla="*/ 2404724 h 3240163"/>
                  <a:gd name="connsiteX13" fmla="*/ 166401 w 2059994"/>
                  <a:gd name="connsiteY13" fmla="*/ 2407543 h 3240163"/>
                  <a:gd name="connsiteX14" fmla="*/ 83200 w 2059994"/>
                  <a:gd name="connsiteY14" fmla="*/ 2490744 h 3240163"/>
                  <a:gd name="connsiteX15" fmla="*/ 0 w 2059994"/>
                  <a:gd name="connsiteY15" fmla="*/ 2407543 h 3240163"/>
                  <a:gd name="connsiteX16" fmla="*/ 83200 w 2059994"/>
                  <a:gd name="connsiteY16" fmla="*/ 2324343 h 3240163"/>
                  <a:gd name="connsiteX17" fmla="*/ 86283 w 2059994"/>
                  <a:gd name="connsiteY17" fmla="*/ 2324965 h 3240163"/>
                  <a:gd name="connsiteX18" fmla="*/ 186482 w 2059994"/>
                  <a:gd name="connsiteY18" fmla="*/ 2150452 h 3240163"/>
                  <a:gd name="connsiteX19" fmla="*/ 274245 w 2059994"/>
                  <a:gd name="connsiteY19" fmla="*/ 2198089 h 3240163"/>
                  <a:gd name="connsiteX20" fmla="*/ 232099 w 2059994"/>
                  <a:gd name="connsiteY20" fmla="*/ 2271493 h 3240163"/>
                  <a:gd name="connsiteX21" fmla="*/ 1746910 w 2059994"/>
                  <a:gd name="connsiteY21" fmla="*/ 1836861 h 3240163"/>
                  <a:gd name="connsiteX22" fmla="*/ 1379690 w 2059994"/>
                  <a:gd name="connsiteY22" fmla="*/ 272776 h 3240163"/>
                  <a:gd name="connsiteX23" fmla="*/ 1330273 w 2059994"/>
                  <a:gd name="connsiteY23" fmla="*/ 358844 h 3240163"/>
                  <a:gd name="connsiteX24" fmla="*/ 1242509 w 2059994"/>
                  <a:gd name="connsiteY24" fmla="*/ 311208 h 3240163"/>
                  <a:gd name="connsiteX25" fmla="*/ 1353588 w 2059994"/>
                  <a:gd name="connsiteY25" fmla="*/ 117747 h 3240163"/>
                  <a:gd name="connsiteX26" fmla="*/ 1357207 w 2059994"/>
                  <a:gd name="connsiteY26" fmla="*/ 119825 h 3240163"/>
                  <a:gd name="connsiteX27" fmla="*/ 1347811 w 2059994"/>
                  <a:gd name="connsiteY27" fmla="*/ 83201 h 3240163"/>
                  <a:gd name="connsiteX28" fmla="*/ 1431011 w 2059994"/>
                  <a:gd name="connsiteY28" fmla="*/ 0 h 32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59994" h="3240163">
                    <a:moveTo>
                      <a:pt x="1431011" y="0"/>
                    </a:moveTo>
                    <a:cubicBezTo>
                      <a:pt x="1476961" y="0"/>
                      <a:pt x="1514212" y="37250"/>
                      <a:pt x="1514212" y="83201"/>
                    </a:cubicBezTo>
                    <a:cubicBezTo>
                      <a:pt x="1514212" y="114483"/>
                      <a:pt x="1496948" y="141733"/>
                      <a:pt x="1470822" y="154857"/>
                    </a:cubicBezTo>
                    <a:cubicBezTo>
                      <a:pt x="2053948" y="535597"/>
                      <a:pt x="2234873" y="1311681"/>
                      <a:pt x="1874728" y="1913368"/>
                    </a:cubicBezTo>
                    <a:cubicBezTo>
                      <a:pt x="1649155" y="2290230"/>
                      <a:pt x="1262995" y="2512338"/>
                      <a:pt x="855713" y="2542677"/>
                    </a:cubicBezTo>
                    <a:lnTo>
                      <a:pt x="855713" y="2949776"/>
                    </a:lnTo>
                    <a:cubicBezTo>
                      <a:pt x="873767" y="2949307"/>
                      <a:pt x="891680" y="2950459"/>
                      <a:pt x="909486" y="2951856"/>
                    </a:cubicBezTo>
                    <a:cubicBezTo>
                      <a:pt x="1273035" y="2980397"/>
                      <a:pt x="1518985" y="3104004"/>
                      <a:pt x="1479869" y="3238516"/>
                    </a:cubicBezTo>
                    <a:lnTo>
                      <a:pt x="32369" y="3240163"/>
                    </a:lnTo>
                    <a:cubicBezTo>
                      <a:pt x="-9220" y="3105222"/>
                      <a:pt x="236617" y="2980712"/>
                      <a:pt x="601491" y="2951917"/>
                    </a:cubicBezTo>
                    <a:lnTo>
                      <a:pt x="656032" y="2949785"/>
                    </a:lnTo>
                    <a:lnTo>
                      <a:pt x="656032" y="2542782"/>
                    </a:lnTo>
                    <a:cubicBezTo>
                      <a:pt x="489203" y="2530532"/>
                      <a:pt x="322699" y="2485091"/>
                      <a:pt x="165832" y="2404724"/>
                    </a:cubicBezTo>
                    <a:cubicBezTo>
                      <a:pt x="166385" y="2405648"/>
                      <a:pt x="166401" y="2406594"/>
                      <a:pt x="166401" y="2407543"/>
                    </a:cubicBezTo>
                    <a:cubicBezTo>
                      <a:pt x="166401" y="2453494"/>
                      <a:pt x="129151" y="2490744"/>
                      <a:pt x="83200" y="2490744"/>
                    </a:cubicBezTo>
                    <a:cubicBezTo>
                      <a:pt x="37250" y="2490744"/>
                      <a:pt x="0" y="2453494"/>
                      <a:pt x="0" y="2407543"/>
                    </a:cubicBezTo>
                    <a:cubicBezTo>
                      <a:pt x="0" y="2361593"/>
                      <a:pt x="37250" y="2324343"/>
                      <a:pt x="83200" y="2324343"/>
                    </a:cubicBezTo>
                    <a:lnTo>
                      <a:pt x="86283" y="2324965"/>
                    </a:lnTo>
                    <a:lnTo>
                      <a:pt x="186482" y="2150452"/>
                    </a:lnTo>
                    <a:lnTo>
                      <a:pt x="274245" y="2198089"/>
                    </a:lnTo>
                    <a:lnTo>
                      <a:pt x="232099" y="2271493"/>
                    </a:lnTo>
                    <a:cubicBezTo>
                      <a:pt x="768755" y="2547191"/>
                      <a:pt x="1433181" y="2361005"/>
                      <a:pt x="1746910" y="1836861"/>
                    </a:cubicBezTo>
                    <a:cubicBezTo>
                      <a:pt x="2067884" y="1300614"/>
                      <a:pt x="1903654" y="607975"/>
                      <a:pt x="1379690" y="272776"/>
                    </a:cubicBezTo>
                    <a:lnTo>
                      <a:pt x="1330273" y="358844"/>
                    </a:lnTo>
                    <a:lnTo>
                      <a:pt x="1242509" y="311208"/>
                    </a:lnTo>
                    <a:lnTo>
                      <a:pt x="1353588" y="117747"/>
                    </a:lnTo>
                    <a:lnTo>
                      <a:pt x="1357207" y="119825"/>
                    </a:lnTo>
                    <a:cubicBezTo>
                      <a:pt x="1350927" y="109050"/>
                      <a:pt x="1347811" y="96489"/>
                      <a:pt x="1347811" y="83201"/>
                    </a:cubicBezTo>
                    <a:cubicBezTo>
                      <a:pt x="1347811" y="37250"/>
                      <a:pt x="1385061" y="0"/>
                      <a:pt x="14310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3" name="차트 4">
                <a:extLst>
                  <a:ext uri="{FF2B5EF4-FFF2-40B4-BE49-F238E27FC236}">
                    <a16:creationId xmlns:a16="http://schemas.microsoft.com/office/drawing/2014/main" id="{4D98B756-F4F5-4269-95A1-8814BD3FD564}"/>
                  </a:ext>
                </a:extLst>
              </p:cNvPr>
              <p:cNvGraphicFramePr/>
              <p:nvPr/>
            </p:nvGraphicFramePr>
            <p:xfrm>
              <a:off x="1043335" y="1865013"/>
              <a:ext cx="2183009" cy="21707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19" name="Group 11">
              <a:extLst>
                <a:ext uri="{FF2B5EF4-FFF2-40B4-BE49-F238E27FC236}">
                  <a16:creationId xmlns:a16="http://schemas.microsoft.com/office/drawing/2014/main" id="{697CAF88-67C4-493C-8B47-707957EFA022}"/>
                </a:ext>
              </a:extLst>
            </p:cNvPr>
            <p:cNvGrpSpPr/>
            <p:nvPr/>
          </p:nvGrpSpPr>
          <p:grpSpPr>
            <a:xfrm>
              <a:off x="3595546" y="1763915"/>
              <a:ext cx="2264491" cy="2853771"/>
              <a:chOff x="1043335" y="1865013"/>
              <a:chExt cx="2264491" cy="2853771"/>
            </a:xfrm>
          </p:grpSpPr>
          <p:sp>
            <p:nvSpPr>
              <p:cNvPr id="20" name="Freeform: Shape 12">
                <a:extLst>
                  <a:ext uri="{FF2B5EF4-FFF2-40B4-BE49-F238E27FC236}">
                    <a16:creationId xmlns:a16="http://schemas.microsoft.com/office/drawing/2014/main" id="{991885DD-58F1-41B2-B995-E51916EA2981}"/>
                  </a:ext>
                </a:extLst>
              </p:cNvPr>
              <p:cNvSpPr/>
              <p:nvPr/>
            </p:nvSpPr>
            <p:spPr>
              <a:xfrm>
                <a:off x="1493488" y="1865013"/>
                <a:ext cx="1814338" cy="2853771"/>
              </a:xfrm>
              <a:custGeom>
                <a:avLst/>
                <a:gdLst>
                  <a:gd name="connsiteX0" fmla="*/ 1431011 w 2059994"/>
                  <a:gd name="connsiteY0" fmla="*/ 0 h 3240163"/>
                  <a:gd name="connsiteX1" fmla="*/ 1514212 w 2059994"/>
                  <a:gd name="connsiteY1" fmla="*/ 83201 h 3240163"/>
                  <a:gd name="connsiteX2" fmla="*/ 1470822 w 2059994"/>
                  <a:gd name="connsiteY2" fmla="*/ 154857 h 3240163"/>
                  <a:gd name="connsiteX3" fmla="*/ 1874728 w 2059994"/>
                  <a:gd name="connsiteY3" fmla="*/ 1913368 h 3240163"/>
                  <a:gd name="connsiteX4" fmla="*/ 855713 w 2059994"/>
                  <a:gd name="connsiteY4" fmla="*/ 2542677 h 3240163"/>
                  <a:gd name="connsiteX5" fmla="*/ 855713 w 2059994"/>
                  <a:gd name="connsiteY5" fmla="*/ 2949776 h 3240163"/>
                  <a:gd name="connsiteX6" fmla="*/ 909486 w 2059994"/>
                  <a:gd name="connsiteY6" fmla="*/ 2951856 h 3240163"/>
                  <a:gd name="connsiteX7" fmla="*/ 1479869 w 2059994"/>
                  <a:gd name="connsiteY7" fmla="*/ 3238516 h 3240163"/>
                  <a:gd name="connsiteX8" fmla="*/ 32369 w 2059994"/>
                  <a:gd name="connsiteY8" fmla="*/ 3240163 h 3240163"/>
                  <a:gd name="connsiteX9" fmla="*/ 601491 w 2059994"/>
                  <a:gd name="connsiteY9" fmla="*/ 2951917 h 3240163"/>
                  <a:gd name="connsiteX10" fmla="*/ 656032 w 2059994"/>
                  <a:gd name="connsiteY10" fmla="*/ 2949785 h 3240163"/>
                  <a:gd name="connsiteX11" fmla="*/ 656032 w 2059994"/>
                  <a:gd name="connsiteY11" fmla="*/ 2542782 h 3240163"/>
                  <a:gd name="connsiteX12" fmla="*/ 165832 w 2059994"/>
                  <a:gd name="connsiteY12" fmla="*/ 2404724 h 3240163"/>
                  <a:gd name="connsiteX13" fmla="*/ 166401 w 2059994"/>
                  <a:gd name="connsiteY13" fmla="*/ 2407543 h 3240163"/>
                  <a:gd name="connsiteX14" fmla="*/ 83200 w 2059994"/>
                  <a:gd name="connsiteY14" fmla="*/ 2490744 h 3240163"/>
                  <a:gd name="connsiteX15" fmla="*/ 0 w 2059994"/>
                  <a:gd name="connsiteY15" fmla="*/ 2407543 h 3240163"/>
                  <a:gd name="connsiteX16" fmla="*/ 83200 w 2059994"/>
                  <a:gd name="connsiteY16" fmla="*/ 2324343 h 3240163"/>
                  <a:gd name="connsiteX17" fmla="*/ 86283 w 2059994"/>
                  <a:gd name="connsiteY17" fmla="*/ 2324965 h 3240163"/>
                  <a:gd name="connsiteX18" fmla="*/ 186482 w 2059994"/>
                  <a:gd name="connsiteY18" fmla="*/ 2150452 h 3240163"/>
                  <a:gd name="connsiteX19" fmla="*/ 274245 w 2059994"/>
                  <a:gd name="connsiteY19" fmla="*/ 2198089 h 3240163"/>
                  <a:gd name="connsiteX20" fmla="*/ 232099 w 2059994"/>
                  <a:gd name="connsiteY20" fmla="*/ 2271493 h 3240163"/>
                  <a:gd name="connsiteX21" fmla="*/ 1746910 w 2059994"/>
                  <a:gd name="connsiteY21" fmla="*/ 1836861 h 3240163"/>
                  <a:gd name="connsiteX22" fmla="*/ 1379690 w 2059994"/>
                  <a:gd name="connsiteY22" fmla="*/ 272776 h 3240163"/>
                  <a:gd name="connsiteX23" fmla="*/ 1330273 w 2059994"/>
                  <a:gd name="connsiteY23" fmla="*/ 358844 h 3240163"/>
                  <a:gd name="connsiteX24" fmla="*/ 1242509 w 2059994"/>
                  <a:gd name="connsiteY24" fmla="*/ 311208 h 3240163"/>
                  <a:gd name="connsiteX25" fmla="*/ 1353588 w 2059994"/>
                  <a:gd name="connsiteY25" fmla="*/ 117747 h 3240163"/>
                  <a:gd name="connsiteX26" fmla="*/ 1357207 w 2059994"/>
                  <a:gd name="connsiteY26" fmla="*/ 119825 h 3240163"/>
                  <a:gd name="connsiteX27" fmla="*/ 1347811 w 2059994"/>
                  <a:gd name="connsiteY27" fmla="*/ 83201 h 3240163"/>
                  <a:gd name="connsiteX28" fmla="*/ 1431011 w 2059994"/>
                  <a:gd name="connsiteY28" fmla="*/ 0 h 32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59994" h="3240163">
                    <a:moveTo>
                      <a:pt x="1431011" y="0"/>
                    </a:moveTo>
                    <a:cubicBezTo>
                      <a:pt x="1476961" y="0"/>
                      <a:pt x="1514212" y="37250"/>
                      <a:pt x="1514212" y="83201"/>
                    </a:cubicBezTo>
                    <a:cubicBezTo>
                      <a:pt x="1514212" y="114483"/>
                      <a:pt x="1496948" y="141733"/>
                      <a:pt x="1470822" y="154857"/>
                    </a:cubicBezTo>
                    <a:cubicBezTo>
                      <a:pt x="2053948" y="535597"/>
                      <a:pt x="2234873" y="1311681"/>
                      <a:pt x="1874728" y="1913368"/>
                    </a:cubicBezTo>
                    <a:cubicBezTo>
                      <a:pt x="1649155" y="2290230"/>
                      <a:pt x="1262995" y="2512338"/>
                      <a:pt x="855713" y="2542677"/>
                    </a:cubicBezTo>
                    <a:lnTo>
                      <a:pt x="855713" y="2949776"/>
                    </a:lnTo>
                    <a:cubicBezTo>
                      <a:pt x="873767" y="2949307"/>
                      <a:pt x="891680" y="2950459"/>
                      <a:pt x="909486" y="2951856"/>
                    </a:cubicBezTo>
                    <a:cubicBezTo>
                      <a:pt x="1273035" y="2980397"/>
                      <a:pt x="1518985" y="3104004"/>
                      <a:pt x="1479869" y="3238516"/>
                    </a:cubicBezTo>
                    <a:lnTo>
                      <a:pt x="32369" y="3240163"/>
                    </a:lnTo>
                    <a:cubicBezTo>
                      <a:pt x="-9220" y="3105222"/>
                      <a:pt x="236617" y="2980712"/>
                      <a:pt x="601491" y="2951917"/>
                    </a:cubicBezTo>
                    <a:lnTo>
                      <a:pt x="656032" y="2949785"/>
                    </a:lnTo>
                    <a:lnTo>
                      <a:pt x="656032" y="2542782"/>
                    </a:lnTo>
                    <a:cubicBezTo>
                      <a:pt x="489203" y="2530532"/>
                      <a:pt x="322699" y="2485091"/>
                      <a:pt x="165832" y="2404724"/>
                    </a:cubicBezTo>
                    <a:cubicBezTo>
                      <a:pt x="166385" y="2405648"/>
                      <a:pt x="166401" y="2406594"/>
                      <a:pt x="166401" y="2407543"/>
                    </a:cubicBezTo>
                    <a:cubicBezTo>
                      <a:pt x="166401" y="2453494"/>
                      <a:pt x="129151" y="2490744"/>
                      <a:pt x="83200" y="2490744"/>
                    </a:cubicBezTo>
                    <a:cubicBezTo>
                      <a:pt x="37250" y="2490744"/>
                      <a:pt x="0" y="2453494"/>
                      <a:pt x="0" y="2407543"/>
                    </a:cubicBezTo>
                    <a:cubicBezTo>
                      <a:pt x="0" y="2361593"/>
                      <a:pt x="37250" y="2324343"/>
                      <a:pt x="83200" y="2324343"/>
                    </a:cubicBezTo>
                    <a:lnTo>
                      <a:pt x="86283" y="2324965"/>
                    </a:lnTo>
                    <a:lnTo>
                      <a:pt x="186482" y="2150452"/>
                    </a:lnTo>
                    <a:lnTo>
                      <a:pt x="274245" y="2198089"/>
                    </a:lnTo>
                    <a:lnTo>
                      <a:pt x="232099" y="2271493"/>
                    </a:lnTo>
                    <a:cubicBezTo>
                      <a:pt x="768755" y="2547191"/>
                      <a:pt x="1433181" y="2361005"/>
                      <a:pt x="1746910" y="1836861"/>
                    </a:cubicBezTo>
                    <a:cubicBezTo>
                      <a:pt x="2067884" y="1300614"/>
                      <a:pt x="1903654" y="607975"/>
                      <a:pt x="1379690" y="272776"/>
                    </a:cubicBezTo>
                    <a:lnTo>
                      <a:pt x="1330273" y="358844"/>
                    </a:lnTo>
                    <a:lnTo>
                      <a:pt x="1242509" y="311208"/>
                    </a:lnTo>
                    <a:lnTo>
                      <a:pt x="1353588" y="117747"/>
                    </a:lnTo>
                    <a:lnTo>
                      <a:pt x="1357207" y="119825"/>
                    </a:lnTo>
                    <a:cubicBezTo>
                      <a:pt x="1350927" y="109050"/>
                      <a:pt x="1347811" y="96489"/>
                      <a:pt x="1347811" y="83201"/>
                    </a:cubicBezTo>
                    <a:cubicBezTo>
                      <a:pt x="1347811" y="37250"/>
                      <a:pt x="1385061" y="0"/>
                      <a:pt x="1431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1" name="차트 4">
                <a:extLst>
                  <a:ext uri="{FF2B5EF4-FFF2-40B4-BE49-F238E27FC236}">
                    <a16:creationId xmlns:a16="http://schemas.microsoft.com/office/drawing/2014/main" id="{9D0EE66D-10C3-4770-9236-4E6043D8109B}"/>
                  </a:ext>
                </a:extLst>
              </p:cNvPr>
              <p:cNvGraphicFramePr/>
              <p:nvPr/>
            </p:nvGraphicFramePr>
            <p:xfrm>
              <a:off x="1043335" y="1865013"/>
              <a:ext cx="2183009" cy="21707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B0828C-6352-4ADA-A223-42995291A200}"/>
              </a:ext>
            </a:extLst>
          </p:cNvPr>
          <p:cNvSpPr txBox="1"/>
          <p:nvPr/>
        </p:nvSpPr>
        <p:spPr>
          <a:xfrm>
            <a:off x="1920501" y="2491811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47179-EEE5-426E-8030-B010526AC9B5}"/>
              </a:ext>
            </a:extLst>
          </p:cNvPr>
          <p:cNvSpPr txBox="1"/>
          <p:nvPr/>
        </p:nvSpPr>
        <p:spPr>
          <a:xfrm>
            <a:off x="4651256" y="2491811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9FDB3E-381A-4C42-9D80-C30C803652D6}"/>
              </a:ext>
            </a:extLst>
          </p:cNvPr>
          <p:cNvSpPr txBox="1"/>
          <p:nvPr/>
        </p:nvSpPr>
        <p:spPr>
          <a:xfrm>
            <a:off x="7382011" y="2491811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9B70D-0D4B-4F88-9675-87569CA2B5F0}"/>
              </a:ext>
            </a:extLst>
          </p:cNvPr>
          <p:cNvSpPr txBox="1"/>
          <p:nvPr/>
        </p:nvSpPr>
        <p:spPr>
          <a:xfrm>
            <a:off x="10112767" y="2491811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9FCF4D17-8B37-4C40-A39F-D8EDC866074F}"/>
              </a:ext>
            </a:extLst>
          </p:cNvPr>
          <p:cNvSpPr/>
          <p:nvPr/>
        </p:nvSpPr>
        <p:spPr>
          <a:xfrm>
            <a:off x="365129" y="282102"/>
            <a:ext cx="11580437" cy="6225702"/>
          </a:xfrm>
          <a:prstGeom prst="roundRect">
            <a:avLst>
              <a:gd name="adj" fmla="val 276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3369-E673-4240-8405-41EC476E0C9D}"/>
              </a:ext>
            </a:extLst>
          </p:cNvPr>
          <p:cNvSpPr txBox="1"/>
          <p:nvPr/>
        </p:nvSpPr>
        <p:spPr>
          <a:xfrm>
            <a:off x="0" y="32063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65000"/>
                    </a:prstClr>
                  </a:outerShdw>
                </a:effectLst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3"/>
              </a:solidFill>
              <a:effectLst>
                <a:outerShdw blurRad="63500" sx="102000" sy="102000" algn="ctr" rotWithShape="0">
                  <a:prstClr val="black">
                    <a:alpha val="65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51E3F196-C8B4-4EEC-ACAC-B2632A2FE883}"/>
              </a:ext>
            </a:extLst>
          </p:cNvPr>
          <p:cNvSpPr/>
          <p:nvPr/>
        </p:nvSpPr>
        <p:spPr>
          <a:xfrm>
            <a:off x="10823639" y="5462140"/>
            <a:ext cx="810642" cy="816218"/>
          </a:xfrm>
          <a:custGeom>
            <a:avLst/>
            <a:gdLst>
              <a:gd name="connsiteX0" fmla="*/ 901432 w 901432"/>
              <a:gd name="connsiteY0" fmla="*/ 502823 h 907632"/>
              <a:gd name="connsiteX1" fmla="*/ 463586 w 901432"/>
              <a:gd name="connsiteY1" fmla="*/ 907447 h 907632"/>
              <a:gd name="connsiteX2" fmla="*/ 0 w 901432"/>
              <a:gd name="connsiteY2" fmla="*/ 503106 h 907632"/>
              <a:gd name="connsiteX3" fmla="*/ 2072 w 901432"/>
              <a:gd name="connsiteY3" fmla="*/ 506057 h 907632"/>
              <a:gd name="connsiteX4" fmla="*/ 137255 w 901432"/>
              <a:gd name="connsiteY4" fmla="*/ 631984 h 907632"/>
              <a:gd name="connsiteX5" fmla="*/ 250990 w 901432"/>
              <a:gd name="connsiteY5" fmla="*/ 659453 h 907632"/>
              <a:gd name="connsiteX6" fmla="*/ 425684 w 901432"/>
              <a:gd name="connsiteY6" fmla="*/ 699561 h 907632"/>
              <a:gd name="connsiteX7" fmla="*/ 431110 w 901432"/>
              <a:gd name="connsiteY7" fmla="*/ 701961 h 907632"/>
              <a:gd name="connsiteX8" fmla="*/ 432168 w 901432"/>
              <a:gd name="connsiteY8" fmla="*/ 703228 h 907632"/>
              <a:gd name="connsiteX9" fmla="*/ 390450 w 901432"/>
              <a:gd name="connsiteY9" fmla="*/ 800881 h 907632"/>
              <a:gd name="connsiteX10" fmla="*/ 390346 w 901432"/>
              <a:gd name="connsiteY10" fmla="*/ 783860 h 907632"/>
              <a:gd name="connsiteX11" fmla="*/ 419633 w 901432"/>
              <a:gd name="connsiteY11" fmla="*/ 732827 h 907632"/>
              <a:gd name="connsiteX12" fmla="*/ 447012 w 901432"/>
              <a:gd name="connsiteY12" fmla="*/ 713675 h 907632"/>
              <a:gd name="connsiteX13" fmla="*/ 453064 w 901432"/>
              <a:gd name="connsiteY13" fmla="*/ 712677 h 907632"/>
              <a:gd name="connsiteX14" fmla="*/ 505661 w 901432"/>
              <a:gd name="connsiteY14" fmla="*/ 763516 h 907632"/>
              <a:gd name="connsiteX15" fmla="*/ 510431 w 901432"/>
              <a:gd name="connsiteY15" fmla="*/ 801209 h 907632"/>
              <a:gd name="connsiteX16" fmla="*/ 469086 w 901432"/>
              <a:gd name="connsiteY16" fmla="*/ 702840 h 907632"/>
              <a:gd name="connsiteX17" fmla="*/ 511370 w 901432"/>
              <a:gd name="connsiteY17" fmla="*/ 686832 h 907632"/>
              <a:gd name="connsiteX18" fmla="*/ 651128 w 901432"/>
              <a:gd name="connsiteY18" fmla="*/ 659379 h 907632"/>
              <a:gd name="connsiteX19" fmla="*/ 810456 w 901432"/>
              <a:gd name="connsiteY19" fmla="*/ 608495 h 907632"/>
              <a:gd name="connsiteX20" fmla="*/ 898913 w 901432"/>
              <a:gd name="connsiteY20" fmla="*/ 507667 h 907632"/>
              <a:gd name="connsiteX21" fmla="*/ 901432 w 901432"/>
              <a:gd name="connsiteY21" fmla="*/ 502823 h 907632"/>
              <a:gd name="connsiteX22" fmla="*/ 454122 w 901432"/>
              <a:gd name="connsiteY22" fmla="*/ 195317 h 907632"/>
              <a:gd name="connsiteX23" fmla="*/ 447072 w 901432"/>
              <a:gd name="connsiteY23" fmla="*/ 195928 h 907632"/>
              <a:gd name="connsiteX24" fmla="*/ 369271 w 901432"/>
              <a:gd name="connsiteY24" fmla="*/ 298738 h 907632"/>
              <a:gd name="connsiteX25" fmla="*/ 340730 w 901432"/>
              <a:gd name="connsiteY25" fmla="*/ 474938 h 907632"/>
              <a:gd name="connsiteX26" fmla="*/ 403224 w 901432"/>
              <a:gd name="connsiteY26" fmla="*/ 609927 h 907632"/>
              <a:gd name="connsiteX27" fmla="*/ 430707 w 901432"/>
              <a:gd name="connsiteY27" fmla="*/ 642850 h 907632"/>
              <a:gd name="connsiteX28" fmla="*/ 450172 w 901432"/>
              <a:gd name="connsiteY28" fmla="*/ 392531 h 907632"/>
              <a:gd name="connsiteX29" fmla="*/ 451529 w 901432"/>
              <a:gd name="connsiteY29" fmla="*/ 392531 h 907632"/>
              <a:gd name="connsiteX30" fmla="*/ 471098 w 901432"/>
              <a:gd name="connsiteY30" fmla="*/ 643923 h 907632"/>
              <a:gd name="connsiteX31" fmla="*/ 476061 w 901432"/>
              <a:gd name="connsiteY31" fmla="*/ 637664 h 907632"/>
              <a:gd name="connsiteX32" fmla="*/ 538093 w 901432"/>
              <a:gd name="connsiteY32" fmla="*/ 544556 h 907632"/>
              <a:gd name="connsiteX33" fmla="*/ 557186 w 901432"/>
              <a:gd name="connsiteY33" fmla="*/ 362186 h 907632"/>
              <a:gd name="connsiteX34" fmla="*/ 454122 w 901432"/>
              <a:gd name="connsiteY34" fmla="*/ 195317 h 907632"/>
              <a:gd name="connsiteX35" fmla="*/ 458696 w 901432"/>
              <a:gd name="connsiteY35" fmla="*/ 59 h 907632"/>
              <a:gd name="connsiteX36" fmla="*/ 882295 w 901432"/>
              <a:gd name="connsiteY36" fmla="*/ 312689 h 907632"/>
              <a:gd name="connsiteX37" fmla="*/ 886856 w 901432"/>
              <a:gd name="connsiteY37" fmla="*/ 332556 h 907632"/>
              <a:gd name="connsiteX38" fmla="*/ 867033 w 901432"/>
              <a:gd name="connsiteY38" fmla="*/ 334822 h 907632"/>
              <a:gd name="connsiteX39" fmla="*/ 710090 w 901432"/>
              <a:gd name="connsiteY39" fmla="*/ 392874 h 907632"/>
              <a:gd name="connsiteX40" fmla="*/ 634167 w 901432"/>
              <a:gd name="connsiteY40" fmla="*/ 520396 h 907632"/>
              <a:gd name="connsiteX41" fmla="*/ 624017 w 901432"/>
              <a:gd name="connsiteY41" fmla="*/ 612967 h 907632"/>
              <a:gd name="connsiteX42" fmla="*/ 741851 w 901432"/>
              <a:gd name="connsiteY42" fmla="*/ 568999 h 907632"/>
              <a:gd name="connsiteX43" fmla="*/ 839431 w 901432"/>
              <a:gd name="connsiteY43" fmla="*/ 491421 h 907632"/>
              <a:gd name="connsiteX44" fmla="*/ 818788 w 901432"/>
              <a:gd name="connsiteY44" fmla="*/ 524644 h 907632"/>
              <a:gd name="connsiteX45" fmla="*/ 731642 w 901432"/>
              <a:gd name="connsiteY45" fmla="*/ 588390 h 907632"/>
              <a:gd name="connsiteX46" fmla="*/ 568811 w 901432"/>
              <a:gd name="connsiteY46" fmla="*/ 645891 h 907632"/>
              <a:gd name="connsiteX47" fmla="*/ 454524 w 901432"/>
              <a:gd name="connsiteY47" fmla="*/ 689054 h 907632"/>
              <a:gd name="connsiteX48" fmla="*/ 447728 w 901432"/>
              <a:gd name="connsiteY48" fmla="*/ 689337 h 907632"/>
              <a:gd name="connsiteX49" fmla="*/ 311249 w 901432"/>
              <a:gd name="connsiteY49" fmla="*/ 640048 h 907632"/>
              <a:gd name="connsiteX50" fmla="*/ 138924 w 901432"/>
              <a:gd name="connsiteY50" fmla="*/ 570698 h 907632"/>
              <a:gd name="connsiteX51" fmla="*/ 74865 w 901432"/>
              <a:gd name="connsiteY51" fmla="*/ 514703 h 907632"/>
              <a:gd name="connsiteX52" fmla="*/ 61033 w 901432"/>
              <a:gd name="connsiteY52" fmla="*/ 488858 h 907632"/>
              <a:gd name="connsiteX53" fmla="*/ 124720 w 901432"/>
              <a:gd name="connsiteY53" fmla="*/ 548118 h 907632"/>
              <a:gd name="connsiteX54" fmla="*/ 277744 w 901432"/>
              <a:gd name="connsiteY54" fmla="*/ 613011 h 907632"/>
              <a:gd name="connsiteX55" fmla="*/ 276536 w 901432"/>
              <a:gd name="connsiteY55" fmla="*/ 572293 h 907632"/>
              <a:gd name="connsiteX56" fmla="*/ 241675 w 901432"/>
              <a:gd name="connsiteY56" fmla="*/ 454146 h 907632"/>
              <a:gd name="connsiteX57" fmla="*/ 86103 w 901432"/>
              <a:gd name="connsiteY57" fmla="*/ 342273 h 907632"/>
              <a:gd name="connsiteX58" fmla="*/ 20538 w 901432"/>
              <a:gd name="connsiteY58" fmla="*/ 334076 h 907632"/>
              <a:gd name="connsiteX59" fmla="*/ 15053 w 901432"/>
              <a:gd name="connsiteY59" fmla="*/ 326102 h 907632"/>
              <a:gd name="connsiteX60" fmla="*/ 118907 w 901432"/>
              <a:gd name="connsiteY60" fmla="*/ 144478 h 907632"/>
              <a:gd name="connsiteX61" fmla="*/ 376067 w 901432"/>
              <a:gd name="connsiteY61" fmla="*/ 6225 h 907632"/>
              <a:gd name="connsiteX62" fmla="*/ 458696 w 901432"/>
              <a:gd name="connsiteY62" fmla="*/ 59 h 90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01432" h="907632">
                <a:moveTo>
                  <a:pt x="901432" y="502823"/>
                </a:moveTo>
                <a:cubicBezTo>
                  <a:pt x="884427" y="699531"/>
                  <a:pt x="715500" y="900472"/>
                  <a:pt x="463586" y="907447"/>
                </a:cubicBezTo>
                <a:cubicBezTo>
                  <a:pt x="207514" y="914542"/>
                  <a:pt x="20300" y="716865"/>
                  <a:pt x="0" y="503106"/>
                </a:cubicBezTo>
                <a:cubicBezTo>
                  <a:pt x="1029" y="504552"/>
                  <a:pt x="1714" y="505237"/>
                  <a:pt x="2072" y="506057"/>
                </a:cubicBezTo>
                <a:cubicBezTo>
                  <a:pt x="29153" y="567344"/>
                  <a:pt x="76400" y="607035"/>
                  <a:pt x="137255" y="631984"/>
                </a:cubicBezTo>
                <a:cubicBezTo>
                  <a:pt x="173741" y="646949"/>
                  <a:pt x="212000" y="654684"/>
                  <a:pt x="250990" y="659453"/>
                </a:cubicBezTo>
                <a:cubicBezTo>
                  <a:pt x="310608" y="666742"/>
                  <a:pt x="369629" y="676712"/>
                  <a:pt x="425684" y="699561"/>
                </a:cubicBezTo>
                <a:cubicBezTo>
                  <a:pt x="427518" y="700306"/>
                  <a:pt x="429321" y="701111"/>
                  <a:pt x="431110" y="701961"/>
                </a:cubicBezTo>
                <a:cubicBezTo>
                  <a:pt x="431512" y="702154"/>
                  <a:pt x="431735" y="702691"/>
                  <a:pt x="432168" y="703228"/>
                </a:cubicBezTo>
                <a:cubicBezTo>
                  <a:pt x="400555" y="728267"/>
                  <a:pt x="378363" y="757360"/>
                  <a:pt x="390450" y="800881"/>
                </a:cubicBezTo>
                <a:cubicBezTo>
                  <a:pt x="391687" y="795307"/>
                  <a:pt x="389631" y="789688"/>
                  <a:pt x="390346" y="783860"/>
                </a:cubicBezTo>
                <a:cubicBezTo>
                  <a:pt x="392954" y="762651"/>
                  <a:pt x="404222" y="746569"/>
                  <a:pt x="419633" y="732827"/>
                </a:cubicBezTo>
                <a:cubicBezTo>
                  <a:pt x="427995" y="725376"/>
                  <a:pt x="437265" y="719190"/>
                  <a:pt x="447012" y="713675"/>
                </a:cubicBezTo>
                <a:cubicBezTo>
                  <a:pt x="448890" y="712617"/>
                  <a:pt x="450485" y="711187"/>
                  <a:pt x="453064" y="712677"/>
                </a:cubicBezTo>
                <a:cubicBezTo>
                  <a:pt x="474869" y="725226"/>
                  <a:pt x="494647" y="739922"/>
                  <a:pt x="505661" y="763516"/>
                </a:cubicBezTo>
                <a:cubicBezTo>
                  <a:pt x="511235" y="775454"/>
                  <a:pt x="512890" y="788093"/>
                  <a:pt x="510431" y="801209"/>
                </a:cubicBezTo>
                <a:cubicBezTo>
                  <a:pt x="520938" y="775842"/>
                  <a:pt x="515483" y="738253"/>
                  <a:pt x="469086" y="702840"/>
                </a:cubicBezTo>
                <a:cubicBezTo>
                  <a:pt x="482857" y="695969"/>
                  <a:pt x="497061" y="691185"/>
                  <a:pt x="511370" y="686832"/>
                </a:cubicBezTo>
                <a:cubicBezTo>
                  <a:pt x="557007" y="672942"/>
                  <a:pt x="603851" y="664998"/>
                  <a:pt x="651128" y="659379"/>
                </a:cubicBezTo>
                <a:cubicBezTo>
                  <a:pt x="707512" y="652672"/>
                  <a:pt x="761748" y="639153"/>
                  <a:pt x="810456" y="608495"/>
                </a:cubicBezTo>
                <a:cubicBezTo>
                  <a:pt x="849878" y="583679"/>
                  <a:pt x="879746" y="550323"/>
                  <a:pt x="898913" y="507667"/>
                </a:cubicBezTo>
                <a:cubicBezTo>
                  <a:pt x="899495" y="506385"/>
                  <a:pt x="900210" y="505163"/>
                  <a:pt x="901432" y="502823"/>
                </a:cubicBezTo>
                <a:close/>
                <a:moveTo>
                  <a:pt x="454122" y="195317"/>
                </a:moveTo>
                <a:cubicBezTo>
                  <a:pt x="450977" y="192142"/>
                  <a:pt x="449457" y="193543"/>
                  <a:pt x="447072" y="195928"/>
                </a:cubicBezTo>
                <a:cubicBezTo>
                  <a:pt x="416399" y="226615"/>
                  <a:pt x="389541" y="260225"/>
                  <a:pt x="369271" y="298738"/>
                </a:cubicBezTo>
                <a:cubicBezTo>
                  <a:pt x="340074" y="354227"/>
                  <a:pt x="328791" y="412771"/>
                  <a:pt x="340730" y="474938"/>
                </a:cubicBezTo>
                <a:cubicBezTo>
                  <a:pt x="350358" y="525076"/>
                  <a:pt x="372938" y="569312"/>
                  <a:pt x="403224" y="609927"/>
                </a:cubicBezTo>
                <a:cubicBezTo>
                  <a:pt x="411466" y="621000"/>
                  <a:pt x="420051" y="631806"/>
                  <a:pt x="430707" y="642850"/>
                </a:cubicBezTo>
                <a:cubicBezTo>
                  <a:pt x="437265" y="558462"/>
                  <a:pt x="443719" y="475504"/>
                  <a:pt x="450172" y="392531"/>
                </a:cubicBezTo>
                <a:cubicBezTo>
                  <a:pt x="450634" y="392531"/>
                  <a:pt x="451081" y="392531"/>
                  <a:pt x="451529" y="392531"/>
                </a:cubicBezTo>
                <a:cubicBezTo>
                  <a:pt x="457997" y="475504"/>
                  <a:pt x="464451" y="558477"/>
                  <a:pt x="471098" y="643923"/>
                </a:cubicBezTo>
                <a:cubicBezTo>
                  <a:pt x="473662" y="640689"/>
                  <a:pt x="474795" y="639109"/>
                  <a:pt x="476061" y="637664"/>
                </a:cubicBezTo>
                <a:cubicBezTo>
                  <a:pt x="500847" y="609360"/>
                  <a:pt x="522175" y="578732"/>
                  <a:pt x="538093" y="544556"/>
                </a:cubicBezTo>
                <a:cubicBezTo>
                  <a:pt x="565368" y="485996"/>
                  <a:pt x="573774" y="425351"/>
                  <a:pt x="557186" y="362186"/>
                </a:cubicBezTo>
                <a:cubicBezTo>
                  <a:pt x="539837" y="296100"/>
                  <a:pt x="501279" y="243055"/>
                  <a:pt x="454122" y="195317"/>
                </a:cubicBezTo>
                <a:close/>
                <a:moveTo>
                  <a:pt x="458696" y="59"/>
                </a:moveTo>
                <a:cubicBezTo>
                  <a:pt x="649339" y="3135"/>
                  <a:pt x="820596" y="125806"/>
                  <a:pt x="882295" y="312689"/>
                </a:cubicBezTo>
                <a:cubicBezTo>
                  <a:pt x="884501" y="319366"/>
                  <a:pt x="890150" y="327742"/>
                  <a:pt x="886856" y="332556"/>
                </a:cubicBezTo>
                <a:cubicBezTo>
                  <a:pt x="884382" y="336163"/>
                  <a:pt x="873934" y="334270"/>
                  <a:pt x="867033" y="334822"/>
                </a:cubicBezTo>
                <a:cubicBezTo>
                  <a:pt x="809264" y="339442"/>
                  <a:pt x="755385" y="354674"/>
                  <a:pt x="710090" y="392874"/>
                </a:cubicBezTo>
                <a:cubicBezTo>
                  <a:pt x="670117" y="426588"/>
                  <a:pt x="646821" y="470436"/>
                  <a:pt x="634167" y="520396"/>
                </a:cubicBezTo>
                <a:cubicBezTo>
                  <a:pt x="625836" y="553305"/>
                  <a:pt x="621960" y="591579"/>
                  <a:pt x="624017" y="612967"/>
                </a:cubicBezTo>
                <a:cubicBezTo>
                  <a:pt x="664960" y="602534"/>
                  <a:pt x="704486" y="588703"/>
                  <a:pt x="741851" y="568999"/>
                </a:cubicBezTo>
                <a:cubicBezTo>
                  <a:pt x="779232" y="549281"/>
                  <a:pt x="813214" y="525255"/>
                  <a:pt x="839431" y="491421"/>
                </a:cubicBezTo>
                <a:cubicBezTo>
                  <a:pt x="835183" y="504314"/>
                  <a:pt x="827492" y="514851"/>
                  <a:pt x="818788" y="524644"/>
                </a:cubicBezTo>
                <a:cubicBezTo>
                  <a:pt x="794330" y="552142"/>
                  <a:pt x="764044" y="571741"/>
                  <a:pt x="731642" y="588390"/>
                </a:cubicBezTo>
                <a:cubicBezTo>
                  <a:pt x="679983" y="614934"/>
                  <a:pt x="624822" y="631642"/>
                  <a:pt x="568811" y="645891"/>
                </a:cubicBezTo>
                <a:cubicBezTo>
                  <a:pt x="529121" y="655996"/>
                  <a:pt x="490354" y="668665"/>
                  <a:pt x="454524" y="689054"/>
                </a:cubicBezTo>
                <a:cubicBezTo>
                  <a:pt x="452184" y="690380"/>
                  <a:pt x="450307" y="690827"/>
                  <a:pt x="447728" y="689337"/>
                </a:cubicBezTo>
                <a:cubicBezTo>
                  <a:pt x="405146" y="664864"/>
                  <a:pt x="358272" y="652344"/>
                  <a:pt x="311249" y="640048"/>
                </a:cubicBezTo>
                <a:cubicBezTo>
                  <a:pt x="250886" y="624265"/>
                  <a:pt x="192267" y="603935"/>
                  <a:pt x="138924" y="570698"/>
                </a:cubicBezTo>
                <a:cubicBezTo>
                  <a:pt x="114570" y="555526"/>
                  <a:pt x="92288" y="537849"/>
                  <a:pt x="74865" y="514703"/>
                </a:cubicBezTo>
                <a:cubicBezTo>
                  <a:pt x="68948" y="506848"/>
                  <a:pt x="63686" y="498591"/>
                  <a:pt x="61033" y="488858"/>
                </a:cubicBezTo>
                <a:cubicBezTo>
                  <a:pt x="78338" y="512914"/>
                  <a:pt x="100366" y="531798"/>
                  <a:pt x="124720" y="548118"/>
                </a:cubicBezTo>
                <a:cubicBezTo>
                  <a:pt x="171386" y="579388"/>
                  <a:pt x="223134" y="598734"/>
                  <a:pt x="277744" y="613011"/>
                </a:cubicBezTo>
                <a:cubicBezTo>
                  <a:pt x="278995" y="599151"/>
                  <a:pt x="277877" y="585692"/>
                  <a:pt x="276536" y="572293"/>
                </a:cubicBezTo>
                <a:cubicBezTo>
                  <a:pt x="272393" y="530724"/>
                  <a:pt x="262198" y="490855"/>
                  <a:pt x="241675" y="454146"/>
                </a:cubicBezTo>
                <a:cubicBezTo>
                  <a:pt x="207291" y="392651"/>
                  <a:pt x="153709" y="357670"/>
                  <a:pt x="86103" y="342273"/>
                </a:cubicBezTo>
                <a:cubicBezTo>
                  <a:pt x="64521" y="337355"/>
                  <a:pt x="42611" y="334822"/>
                  <a:pt x="20538" y="334076"/>
                </a:cubicBezTo>
                <a:cubicBezTo>
                  <a:pt x="13608" y="333838"/>
                  <a:pt x="13295" y="331960"/>
                  <a:pt x="15053" y="326102"/>
                </a:cubicBezTo>
                <a:cubicBezTo>
                  <a:pt x="35637" y="257512"/>
                  <a:pt x="69886" y="196703"/>
                  <a:pt x="118907" y="144478"/>
                </a:cubicBezTo>
                <a:cubicBezTo>
                  <a:pt x="189107" y="69687"/>
                  <a:pt x="274941" y="22992"/>
                  <a:pt x="376067" y="6225"/>
                </a:cubicBezTo>
                <a:cubicBezTo>
                  <a:pt x="403830" y="1621"/>
                  <a:pt x="431461" y="-380"/>
                  <a:pt x="458696" y="59"/>
                </a:cubicBezTo>
                <a:close/>
              </a:path>
            </a:pathLst>
          </a:custGeom>
          <a:solidFill>
            <a:schemeClr val="accent3"/>
          </a:solidFill>
          <a:ln w="2881" cap="flat">
            <a:noFill/>
            <a:prstDash val="solid"/>
            <a:miter/>
          </a:ln>
          <a:effectLst>
            <a:outerShdw blurRad="101600" sx="102000" sy="102000" algn="ctr" rotWithShape="0">
              <a:prstClr val="black">
                <a:alpha val="6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F64075-38D5-4828-B332-4AF08EEB5F1F}"/>
              </a:ext>
            </a:extLst>
          </p:cNvPr>
          <p:cNvSpPr txBox="1"/>
          <p:nvPr/>
        </p:nvSpPr>
        <p:spPr>
          <a:xfrm>
            <a:off x="983553" y="2904097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0D6F7A-C45B-43E4-ACEF-FA8266067B6F}"/>
              </a:ext>
            </a:extLst>
          </p:cNvPr>
          <p:cNvSpPr txBox="1"/>
          <p:nvPr/>
        </p:nvSpPr>
        <p:spPr>
          <a:xfrm>
            <a:off x="983554" y="1452197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ED81F-089A-416A-A302-A22C70C83CB4}"/>
              </a:ext>
            </a:extLst>
          </p:cNvPr>
          <p:cNvSpPr txBox="1"/>
          <p:nvPr/>
        </p:nvSpPr>
        <p:spPr>
          <a:xfrm>
            <a:off x="4499602" y="2904097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A8D435-4403-4F02-BAA8-1FC1635FAE97}"/>
              </a:ext>
            </a:extLst>
          </p:cNvPr>
          <p:cNvSpPr txBox="1"/>
          <p:nvPr/>
        </p:nvSpPr>
        <p:spPr>
          <a:xfrm>
            <a:off x="4499603" y="1452197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19881-6DD3-4F9A-BD1F-0AB0B2590F28}"/>
              </a:ext>
            </a:extLst>
          </p:cNvPr>
          <p:cNvSpPr txBox="1"/>
          <p:nvPr/>
        </p:nvSpPr>
        <p:spPr>
          <a:xfrm>
            <a:off x="8015651" y="2904097"/>
            <a:ext cx="319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EFB2D5-0CB9-4E94-8F46-F9FD4AB273F0}"/>
              </a:ext>
            </a:extLst>
          </p:cNvPr>
          <p:cNvSpPr txBox="1"/>
          <p:nvPr/>
        </p:nvSpPr>
        <p:spPr>
          <a:xfrm>
            <a:off x="8015652" y="1452197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65000"/>
                    </a:prst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effectLst>
                  <a:innerShdw blurRad="127000">
                    <a:prstClr val="black">
                      <a:alpha val="70000"/>
                    </a:prstClr>
                  </a:innerShdw>
                </a:effectLst>
              </a:rPr>
              <a:t>Columns  Style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effectLst>
                <a:innerShdw blurRad="127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C28C3-C2B8-4B0B-B501-D928F8E2DC86}"/>
              </a:ext>
            </a:extLst>
          </p:cNvPr>
          <p:cNvSpPr txBox="1"/>
          <p:nvPr/>
        </p:nvSpPr>
        <p:spPr>
          <a:xfrm>
            <a:off x="6600998" y="1381276"/>
            <a:ext cx="4818004" cy="5788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innerShdw blurRad="635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67DC2-30BA-40E4-A44C-B7078559AEC6}"/>
              </a:ext>
            </a:extLst>
          </p:cNvPr>
          <p:cNvSpPr txBox="1"/>
          <p:nvPr/>
        </p:nvSpPr>
        <p:spPr>
          <a:xfrm>
            <a:off x="6600998" y="2119052"/>
            <a:ext cx="4818004" cy="2729448"/>
          </a:xfrm>
          <a:prstGeom prst="roundRect">
            <a:avLst>
              <a:gd name="adj" fmla="val 3618"/>
            </a:avLst>
          </a:prstGeom>
          <a:solidFill>
            <a:schemeClr val="accent3">
              <a:lumMod val="75000"/>
            </a:schemeClr>
          </a:solidFill>
          <a:effectLst>
            <a:innerShdw blurRad="635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68BC8-15C6-4F21-8A27-D0FB7BA08B62}"/>
              </a:ext>
            </a:extLst>
          </p:cNvPr>
          <p:cNvSpPr txBox="1"/>
          <p:nvPr/>
        </p:nvSpPr>
        <p:spPr>
          <a:xfrm>
            <a:off x="772998" y="1377462"/>
            <a:ext cx="4818004" cy="5788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innerShdw blurRad="635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13A49-5338-4B1E-8291-032B0457718F}"/>
              </a:ext>
            </a:extLst>
          </p:cNvPr>
          <p:cNvSpPr txBox="1"/>
          <p:nvPr/>
        </p:nvSpPr>
        <p:spPr>
          <a:xfrm>
            <a:off x="772998" y="2115238"/>
            <a:ext cx="4818004" cy="2758202"/>
          </a:xfrm>
          <a:prstGeom prst="roundRect">
            <a:avLst>
              <a:gd name="adj" fmla="val 3265"/>
            </a:avLst>
          </a:prstGeom>
          <a:solidFill>
            <a:schemeClr val="accent3">
              <a:lumMod val="75000"/>
            </a:schemeClr>
          </a:solidFill>
          <a:effectLst>
            <a:innerShdw blurRad="635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2ACCEEEE-CDCF-4198-B0F6-35036DC5532E}"/>
              </a:ext>
            </a:extLst>
          </p:cNvPr>
          <p:cNvSpPr/>
          <p:nvPr/>
        </p:nvSpPr>
        <p:spPr>
          <a:xfrm flipH="1">
            <a:off x="10985729" y="4752542"/>
            <a:ext cx="958777" cy="1792585"/>
          </a:xfrm>
          <a:custGeom>
            <a:avLst/>
            <a:gdLst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40970 w 753167"/>
              <a:gd name="connsiteY75" fmla="*/ 1370047 h 1408165"/>
              <a:gd name="connsiteX76" fmla="*/ 539029 w 753167"/>
              <a:gd name="connsiteY76" fmla="*/ 1289914 h 1408165"/>
              <a:gd name="connsiteX77" fmla="*/ 534243 w 753167"/>
              <a:gd name="connsiteY77" fmla="*/ 1090716 h 1408165"/>
              <a:gd name="connsiteX78" fmla="*/ 527767 w 753167"/>
              <a:gd name="connsiteY78" fmla="*/ 850694 h 1408165"/>
              <a:gd name="connsiteX79" fmla="*/ 523121 w 753167"/>
              <a:gd name="connsiteY79" fmla="*/ 756375 h 1408165"/>
              <a:gd name="connsiteX80" fmla="*/ 515801 w 753167"/>
              <a:gd name="connsiteY80" fmla="*/ 620808 h 1408165"/>
              <a:gd name="connsiteX81" fmla="*/ 510733 w 753167"/>
              <a:gd name="connsiteY81" fmla="*/ 523251 h 1408165"/>
              <a:gd name="connsiteX82" fmla="*/ 511578 w 753167"/>
              <a:gd name="connsiteY82" fmla="*/ 498474 h 1408165"/>
              <a:gd name="connsiteX83" fmla="*/ 517913 w 753167"/>
              <a:gd name="connsiteY83" fmla="*/ 486649 h 1408165"/>
              <a:gd name="connsiteX84" fmla="*/ 528752 w 753167"/>
              <a:gd name="connsiteY84" fmla="*/ 496362 h 1408165"/>
              <a:gd name="connsiteX85" fmla="*/ 537762 w 753167"/>
              <a:gd name="connsiteY85" fmla="*/ 517057 h 1408165"/>
              <a:gd name="connsiteX86" fmla="*/ 626028 w 753167"/>
              <a:gd name="connsiteY86" fmla="*/ 764821 h 1408165"/>
              <a:gd name="connsiteX87" fmla="*/ 721051 w 753167"/>
              <a:gd name="connsiteY87" fmla="*/ 1085085 h 1408165"/>
              <a:gd name="connsiteX88" fmla="*/ 736396 w 753167"/>
              <a:gd name="connsiteY88" fmla="*/ 1129852 h 1408165"/>
              <a:gd name="connsiteX89" fmla="*/ 739493 w 753167"/>
              <a:gd name="connsiteY89" fmla="*/ 1132949 h 1408165"/>
              <a:gd name="connsiteX90" fmla="*/ 740479 w 753167"/>
              <a:gd name="connsiteY90" fmla="*/ 1128725 h 1408165"/>
              <a:gd name="connsiteX91" fmla="*/ 735833 w 753167"/>
              <a:gd name="connsiteY91" fmla="*/ 1099866 h 1408165"/>
              <a:gd name="connsiteX92" fmla="*/ 685717 w 753167"/>
              <a:gd name="connsiteY92" fmla="*/ 896868 h 1408165"/>
              <a:gd name="connsiteX93" fmla="*/ 630674 w 753167"/>
              <a:gd name="connsiteY93" fmla="*/ 709496 h 1408165"/>
              <a:gd name="connsiteX94" fmla="*/ 583655 w 753167"/>
              <a:gd name="connsiteY94" fmla="*/ 564498 h 1408165"/>
              <a:gd name="connsiteX95" fmla="*/ 561413 w 753167"/>
              <a:gd name="connsiteY95" fmla="*/ 477076 h 1408165"/>
              <a:gd name="connsiteX96" fmla="*/ 563946 w 753167"/>
              <a:gd name="connsiteY96" fmla="*/ 462999 h 1408165"/>
              <a:gd name="connsiteX97" fmla="*/ 570000 w 753167"/>
              <a:gd name="connsiteY97" fmla="*/ 447936 h 1408165"/>
              <a:gd name="connsiteX98" fmla="*/ 573942 w 753167"/>
              <a:gd name="connsiteY98" fmla="*/ 435688 h 1408165"/>
              <a:gd name="connsiteX99" fmla="*/ 710634 w 753167"/>
              <a:gd name="connsiteY99" fmla="*/ 284777 h 1408165"/>
              <a:gd name="connsiteX100" fmla="*/ 747377 w 753167"/>
              <a:gd name="connsiteY100" fmla="*/ 240715 h 1408165"/>
              <a:gd name="connsiteX101" fmla="*/ 753149 w 753167"/>
              <a:gd name="connsiteY101" fmla="*/ 226074 h 1408165"/>
              <a:gd name="connsiteX102" fmla="*/ 746110 w 753167"/>
              <a:gd name="connsiteY102" fmla="*/ 222413 h 1408165"/>
              <a:gd name="connsiteX103" fmla="*/ 722178 w 753167"/>
              <a:gd name="connsiteY103" fmla="*/ 240996 h 1408165"/>
              <a:gd name="connsiteX104" fmla="*/ 582810 w 753167"/>
              <a:gd name="connsiteY104" fmla="*/ 354742 h 1408165"/>
              <a:gd name="connsiteX105" fmla="*/ 557330 w 753167"/>
              <a:gd name="connsiteY105" fmla="*/ 386839 h 1408165"/>
              <a:gd name="connsiteX106" fmla="*/ 545646 w 753167"/>
              <a:gd name="connsiteY106" fmla="*/ 411757 h 1408165"/>
              <a:gd name="connsiteX107" fmla="*/ 529315 w 753167"/>
              <a:gd name="connsiteY107" fmla="*/ 418373 h 1408165"/>
              <a:gd name="connsiteX108" fmla="*/ 514112 w 753167"/>
              <a:gd name="connsiteY108" fmla="*/ 408519 h 1408165"/>
              <a:gd name="connsiteX109" fmla="*/ 400788 w 753167"/>
              <a:gd name="connsiteY109" fmla="*/ 308286 h 1408165"/>
              <a:gd name="connsiteX110" fmla="*/ 42655 w 753167"/>
              <a:gd name="connsiteY110" fmla="*/ 14207 h 1408165"/>
              <a:gd name="connsiteX111" fmla="*/ 15204 w 753167"/>
              <a:gd name="connsiteY111" fmla="*/ 551 h 1408165"/>
              <a:gd name="connsiteX0" fmla="*/ 0 w 753167"/>
              <a:gd name="connsiteY0" fmla="*/ 636152 h 1422298"/>
              <a:gd name="connsiteX1" fmla="*/ 0 w 753167"/>
              <a:gd name="connsiteY1" fmla="*/ 638404 h 1422298"/>
              <a:gd name="connsiteX2" fmla="*/ 9573 w 753167"/>
              <a:gd name="connsiteY2" fmla="*/ 646710 h 1422298"/>
              <a:gd name="connsiteX3" fmla="*/ 92630 w 753167"/>
              <a:gd name="connsiteY3" fmla="*/ 718224 h 1422298"/>
              <a:gd name="connsiteX4" fmla="*/ 211445 w 753167"/>
              <a:gd name="connsiteY4" fmla="*/ 832815 h 1422298"/>
              <a:gd name="connsiteX5" fmla="*/ 257056 w 753167"/>
              <a:gd name="connsiteY5" fmla="*/ 868995 h 1422298"/>
              <a:gd name="connsiteX6" fmla="*/ 266206 w 753167"/>
              <a:gd name="connsiteY6" fmla="*/ 877301 h 1422298"/>
              <a:gd name="connsiteX7" fmla="*/ 240304 w 753167"/>
              <a:gd name="connsiteY7" fmla="*/ 877441 h 1422298"/>
              <a:gd name="connsiteX8" fmla="*/ 236784 w 753167"/>
              <a:gd name="connsiteY8" fmla="*/ 876033 h 1422298"/>
              <a:gd name="connsiteX9" fmla="*/ 228760 w 753167"/>
              <a:gd name="connsiteY9" fmla="*/ 878849 h 1422298"/>
              <a:gd name="connsiteX10" fmla="*/ 219609 w 753167"/>
              <a:gd name="connsiteY10" fmla="*/ 904752 h 1422298"/>
              <a:gd name="connsiteX11" fmla="*/ 221299 w 753167"/>
              <a:gd name="connsiteY11" fmla="*/ 912776 h 1422298"/>
              <a:gd name="connsiteX12" fmla="*/ 246216 w 753167"/>
              <a:gd name="connsiteY12" fmla="*/ 918689 h 1422298"/>
              <a:gd name="connsiteX13" fmla="*/ 252410 w 753167"/>
              <a:gd name="connsiteY13" fmla="*/ 923475 h 1422298"/>
              <a:gd name="connsiteX14" fmla="*/ 247061 w 753167"/>
              <a:gd name="connsiteY14" fmla="*/ 1022159 h 1422298"/>
              <a:gd name="connsiteX15" fmla="*/ 239741 w 753167"/>
              <a:gd name="connsiteY15" fmla="*/ 1190385 h 1422298"/>
              <a:gd name="connsiteX16" fmla="*/ 235939 w 753167"/>
              <a:gd name="connsiteY16" fmla="*/ 1297375 h 1422298"/>
              <a:gd name="connsiteX17" fmla="*/ 231857 w 753167"/>
              <a:gd name="connsiteY17" fmla="*/ 1403237 h 1422298"/>
              <a:gd name="connsiteX18" fmla="*/ 236643 w 753167"/>
              <a:gd name="connsiteY18" fmla="*/ 1408165 h 1422298"/>
              <a:gd name="connsiteX19" fmla="*/ 287463 w 753167"/>
              <a:gd name="connsiteY19" fmla="*/ 1408165 h 1422298"/>
              <a:gd name="connsiteX20" fmla="*/ 293094 w 753167"/>
              <a:gd name="connsiteY20" fmla="*/ 1402393 h 1422298"/>
              <a:gd name="connsiteX21" fmla="*/ 289293 w 753167"/>
              <a:gd name="connsiteY21" fmla="*/ 1246695 h 1422298"/>
              <a:gd name="connsiteX22" fmla="*/ 286478 w 753167"/>
              <a:gd name="connsiteY22" fmla="*/ 1136890 h 1422298"/>
              <a:gd name="connsiteX23" fmla="*/ 281410 w 753167"/>
              <a:gd name="connsiteY23" fmla="*/ 1022159 h 1422298"/>
              <a:gd name="connsiteX24" fmla="*/ 277609 w 753167"/>
              <a:gd name="connsiteY24" fmla="*/ 952756 h 1422298"/>
              <a:gd name="connsiteX25" fmla="*/ 276061 w 753167"/>
              <a:gd name="connsiteY25" fmla="*/ 910805 h 1422298"/>
              <a:gd name="connsiteX26" fmla="*/ 280002 w 753167"/>
              <a:gd name="connsiteY26" fmla="*/ 901796 h 1422298"/>
              <a:gd name="connsiteX27" fmla="*/ 286618 w 753167"/>
              <a:gd name="connsiteY27" fmla="*/ 908271 h 1422298"/>
              <a:gd name="connsiteX28" fmla="*/ 288308 w 753167"/>
              <a:gd name="connsiteY28" fmla="*/ 912353 h 1422298"/>
              <a:gd name="connsiteX29" fmla="*/ 372210 w 753167"/>
              <a:gd name="connsiteY29" fmla="*/ 1160400 h 1422298"/>
              <a:gd name="connsiteX30" fmla="*/ 398675 w 753167"/>
              <a:gd name="connsiteY30" fmla="*/ 1248948 h 1422298"/>
              <a:gd name="connsiteX31" fmla="*/ 401773 w 753167"/>
              <a:gd name="connsiteY31" fmla="*/ 1254438 h 1422298"/>
              <a:gd name="connsiteX32" fmla="*/ 402054 w 753167"/>
              <a:gd name="connsiteY32" fmla="*/ 1250496 h 1422298"/>
              <a:gd name="connsiteX33" fmla="*/ 400224 w 753167"/>
              <a:gd name="connsiteY33" fmla="*/ 1238530 h 1422298"/>
              <a:gd name="connsiteX34" fmla="*/ 333919 w 753167"/>
              <a:gd name="connsiteY34" fmla="*/ 1000057 h 1422298"/>
              <a:gd name="connsiteX35" fmla="*/ 304356 w 753167"/>
              <a:gd name="connsiteY35" fmla="*/ 898698 h 1422298"/>
              <a:gd name="connsiteX36" fmla="*/ 304778 w 753167"/>
              <a:gd name="connsiteY36" fmla="*/ 889689 h 1422298"/>
              <a:gd name="connsiteX37" fmla="*/ 309002 w 753167"/>
              <a:gd name="connsiteY37" fmla="*/ 877864 h 1422298"/>
              <a:gd name="connsiteX38" fmla="*/ 311676 w 753167"/>
              <a:gd name="connsiteY38" fmla="*/ 872655 h 1422298"/>
              <a:gd name="connsiteX39" fmla="*/ 397549 w 753167"/>
              <a:gd name="connsiteY39" fmla="*/ 777631 h 1422298"/>
              <a:gd name="connsiteX40" fmla="*/ 407404 w 753167"/>
              <a:gd name="connsiteY40" fmla="*/ 764962 h 1422298"/>
              <a:gd name="connsiteX41" fmla="*/ 408248 w 753167"/>
              <a:gd name="connsiteY41" fmla="*/ 756797 h 1422298"/>
              <a:gd name="connsiteX42" fmla="*/ 401913 w 753167"/>
              <a:gd name="connsiteY42" fmla="*/ 759471 h 1422298"/>
              <a:gd name="connsiteX43" fmla="*/ 339269 w 753167"/>
              <a:gd name="connsiteY43" fmla="*/ 809165 h 1422298"/>
              <a:gd name="connsiteX44" fmla="*/ 294784 w 753167"/>
              <a:gd name="connsiteY44" fmla="*/ 860971 h 1422298"/>
              <a:gd name="connsiteX45" fmla="*/ 286197 w 753167"/>
              <a:gd name="connsiteY45" fmla="*/ 863927 h 1422298"/>
              <a:gd name="connsiteX46" fmla="*/ 272823 w 753167"/>
              <a:gd name="connsiteY46" fmla="*/ 854213 h 1422298"/>
              <a:gd name="connsiteX47" fmla="*/ 200323 w 753167"/>
              <a:gd name="connsiteY47" fmla="*/ 790442 h 1422298"/>
              <a:gd name="connsiteX48" fmla="*/ 19427 w 753167"/>
              <a:gd name="connsiteY48" fmla="*/ 643895 h 1422298"/>
              <a:gd name="connsiteX49" fmla="*/ 0 w 753167"/>
              <a:gd name="connsiteY49" fmla="*/ 636152 h 1422298"/>
              <a:gd name="connsiteX50" fmla="*/ 15204 w 753167"/>
              <a:gd name="connsiteY50" fmla="*/ 551 h 1422298"/>
              <a:gd name="connsiteX51" fmla="*/ 9150 w 753167"/>
              <a:gd name="connsiteY51" fmla="*/ 1678 h 1422298"/>
              <a:gd name="connsiteX52" fmla="*/ 11121 w 753167"/>
              <a:gd name="connsiteY52" fmla="*/ 7027 h 1422298"/>
              <a:gd name="connsiteX53" fmla="*/ 25480 w 753167"/>
              <a:gd name="connsiteY53" fmla="*/ 19978 h 1422298"/>
              <a:gd name="connsiteX54" fmla="*/ 232983 w 753167"/>
              <a:gd name="connsiteY54" fmla="*/ 202423 h 1422298"/>
              <a:gd name="connsiteX55" fmla="*/ 392060 w 753167"/>
              <a:gd name="connsiteY55" fmla="*/ 360373 h 1422298"/>
              <a:gd name="connsiteX56" fmla="*/ 471738 w 753167"/>
              <a:gd name="connsiteY56" fmla="*/ 424567 h 1422298"/>
              <a:gd name="connsiteX57" fmla="*/ 489899 w 753167"/>
              <a:gd name="connsiteY57" fmla="*/ 437941 h 1422298"/>
              <a:gd name="connsiteX58" fmla="*/ 488772 w 753167"/>
              <a:gd name="connsiteY58" fmla="*/ 443431 h 1422298"/>
              <a:gd name="connsiteX59" fmla="*/ 463714 w 753167"/>
              <a:gd name="connsiteY59" fmla="*/ 451737 h 1422298"/>
              <a:gd name="connsiteX60" fmla="*/ 456394 w 753167"/>
              <a:gd name="connsiteY60" fmla="*/ 450329 h 1422298"/>
              <a:gd name="connsiteX61" fmla="*/ 439219 w 753167"/>
              <a:gd name="connsiteY61" fmla="*/ 439630 h 1422298"/>
              <a:gd name="connsiteX62" fmla="*/ 423171 w 753167"/>
              <a:gd name="connsiteY62" fmla="*/ 447372 h 1422298"/>
              <a:gd name="connsiteX63" fmla="*/ 409657 w 753167"/>
              <a:gd name="connsiteY63" fmla="*/ 485241 h 1422298"/>
              <a:gd name="connsiteX64" fmla="*/ 407263 w 753167"/>
              <a:gd name="connsiteY64" fmla="*/ 499741 h 1422298"/>
              <a:gd name="connsiteX65" fmla="*/ 410220 w 753167"/>
              <a:gd name="connsiteY65" fmla="*/ 506639 h 1422298"/>
              <a:gd name="connsiteX66" fmla="*/ 455831 w 753167"/>
              <a:gd name="connsiteY66" fmla="*/ 518183 h 1422298"/>
              <a:gd name="connsiteX67" fmla="*/ 467656 w 753167"/>
              <a:gd name="connsiteY67" fmla="*/ 527474 h 1422298"/>
              <a:gd name="connsiteX68" fmla="*/ 460617 w 753167"/>
              <a:gd name="connsiteY68" fmla="*/ 655861 h 1422298"/>
              <a:gd name="connsiteX69" fmla="*/ 454705 w 753167"/>
              <a:gd name="connsiteY69" fmla="*/ 767777 h 1422298"/>
              <a:gd name="connsiteX70" fmla="*/ 448370 w 753167"/>
              <a:gd name="connsiteY70" fmla="*/ 912213 h 1422298"/>
              <a:gd name="connsiteX71" fmla="*/ 443583 w 753167"/>
              <a:gd name="connsiteY71" fmla="*/ 1049610 h 1422298"/>
              <a:gd name="connsiteX72" fmla="*/ 438374 w 753167"/>
              <a:gd name="connsiteY72" fmla="*/ 1190807 h 1422298"/>
              <a:gd name="connsiteX73" fmla="*/ 434573 w 753167"/>
              <a:gd name="connsiteY73" fmla="*/ 1298923 h 1422298"/>
              <a:gd name="connsiteX74" fmla="*/ 431526 w 753167"/>
              <a:gd name="connsiteY74" fmla="*/ 1387634 h 1422298"/>
              <a:gd name="connsiteX75" fmla="*/ 532261 w 753167"/>
              <a:gd name="connsiteY75" fmla="*/ 1422298 h 1422298"/>
              <a:gd name="connsiteX76" fmla="*/ 539029 w 753167"/>
              <a:gd name="connsiteY76" fmla="*/ 1289914 h 1422298"/>
              <a:gd name="connsiteX77" fmla="*/ 534243 w 753167"/>
              <a:gd name="connsiteY77" fmla="*/ 1090716 h 1422298"/>
              <a:gd name="connsiteX78" fmla="*/ 527767 w 753167"/>
              <a:gd name="connsiteY78" fmla="*/ 850694 h 1422298"/>
              <a:gd name="connsiteX79" fmla="*/ 523121 w 753167"/>
              <a:gd name="connsiteY79" fmla="*/ 756375 h 1422298"/>
              <a:gd name="connsiteX80" fmla="*/ 515801 w 753167"/>
              <a:gd name="connsiteY80" fmla="*/ 620808 h 1422298"/>
              <a:gd name="connsiteX81" fmla="*/ 510733 w 753167"/>
              <a:gd name="connsiteY81" fmla="*/ 523251 h 1422298"/>
              <a:gd name="connsiteX82" fmla="*/ 511578 w 753167"/>
              <a:gd name="connsiteY82" fmla="*/ 498474 h 1422298"/>
              <a:gd name="connsiteX83" fmla="*/ 517913 w 753167"/>
              <a:gd name="connsiteY83" fmla="*/ 486649 h 1422298"/>
              <a:gd name="connsiteX84" fmla="*/ 528752 w 753167"/>
              <a:gd name="connsiteY84" fmla="*/ 496362 h 1422298"/>
              <a:gd name="connsiteX85" fmla="*/ 537762 w 753167"/>
              <a:gd name="connsiteY85" fmla="*/ 517057 h 1422298"/>
              <a:gd name="connsiteX86" fmla="*/ 626028 w 753167"/>
              <a:gd name="connsiteY86" fmla="*/ 764821 h 1422298"/>
              <a:gd name="connsiteX87" fmla="*/ 721051 w 753167"/>
              <a:gd name="connsiteY87" fmla="*/ 1085085 h 1422298"/>
              <a:gd name="connsiteX88" fmla="*/ 736396 w 753167"/>
              <a:gd name="connsiteY88" fmla="*/ 1129852 h 1422298"/>
              <a:gd name="connsiteX89" fmla="*/ 739493 w 753167"/>
              <a:gd name="connsiteY89" fmla="*/ 1132949 h 1422298"/>
              <a:gd name="connsiteX90" fmla="*/ 740479 w 753167"/>
              <a:gd name="connsiteY90" fmla="*/ 1128725 h 1422298"/>
              <a:gd name="connsiteX91" fmla="*/ 735833 w 753167"/>
              <a:gd name="connsiteY91" fmla="*/ 1099866 h 1422298"/>
              <a:gd name="connsiteX92" fmla="*/ 685717 w 753167"/>
              <a:gd name="connsiteY92" fmla="*/ 896868 h 1422298"/>
              <a:gd name="connsiteX93" fmla="*/ 630674 w 753167"/>
              <a:gd name="connsiteY93" fmla="*/ 709496 h 1422298"/>
              <a:gd name="connsiteX94" fmla="*/ 583655 w 753167"/>
              <a:gd name="connsiteY94" fmla="*/ 564498 h 1422298"/>
              <a:gd name="connsiteX95" fmla="*/ 561413 w 753167"/>
              <a:gd name="connsiteY95" fmla="*/ 477076 h 1422298"/>
              <a:gd name="connsiteX96" fmla="*/ 563946 w 753167"/>
              <a:gd name="connsiteY96" fmla="*/ 462999 h 1422298"/>
              <a:gd name="connsiteX97" fmla="*/ 570000 w 753167"/>
              <a:gd name="connsiteY97" fmla="*/ 447936 h 1422298"/>
              <a:gd name="connsiteX98" fmla="*/ 573942 w 753167"/>
              <a:gd name="connsiteY98" fmla="*/ 435688 h 1422298"/>
              <a:gd name="connsiteX99" fmla="*/ 710634 w 753167"/>
              <a:gd name="connsiteY99" fmla="*/ 284777 h 1422298"/>
              <a:gd name="connsiteX100" fmla="*/ 747377 w 753167"/>
              <a:gd name="connsiteY100" fmla="*/ 240715 h 1422298"/>
              <a:gd name="connsiteX101" fmla="*/ 753149 w 753167"/>
              <a:gd name="connsiteY101" fmla="*/ 226074 h 1422298"/>
              <a:gd name="connsiteX102" fmla="*/ 746110 w 753167"/>
              <a:gd name="connsiteY102" fmla="*/ 222413 h 1422298"/>
              <a:gd name="connsiteX103" fmla="*/ 722178 w 753167"/>
              <a:gd name="connsiteY103" fmla="*/ 240996 h 1422298"/>
              <a:gd name="connsiteX104" fmla="*/ 582810 w 753167"/>
              <a:gd name="connsiteY104" fmla="*/ 354742 h 1422298"/>
              <a:gd name="connsiteX105" fmla="*/ 557330 w 753167"/>
              <a:gd name="connsiteY105" fmla="*/ 386839 h 1422298"/>
              <a:gd name="connsiteX106" fmla="*/ 545646 w 753167"/>
              <a:gd name="connsiteY106" fmla="*/ 411757 h 1422298"/>
              <a:gd name="connsiteX107" fmla="*/ 529315 w 753167"/>
              <a:gd name="connsiteY107" fmla="*/ 418373 h 1422298"/>
              <a:gd name="connsiteX108" fmla="*/ 514112 w 753167"/>
              <a:gd name="connsiteY108" fmla="*/ 408519 h 1422298"/>
              <a:gd name="connsiteX109" fmla="*/ 400788 w 753167"/>
              <a:gd name="connsiteY109" fmla="*/ 308286 h 1422298"/>
              <a:gd name="connsiteX110" fmla="*/ 42655 w 753167"/>
              <a:gd name="connsiteY110" fmla="*/ 14207 h 1422298"/>
              <a:gd name="connsiteX111" fmla="*/ 15204 w 753167"/>
              <a:gd name="connsiteY111" fmla="*/ 551 h 1422298"/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39029 w 753167"/>
              <a:gd name="connsiteY75" fmla="*/ 1289914 h 1408165"/>
              <a:gd name="connsiteX76" fmla="*/ 534243 w 753167"/>
              <a:gd name="connsiteY76" fmla="*/ 1090716 h 1408165"/>
              <a:gd name="connsiteX77" fmla="*/ 527767 w 753167"/>
              <a:gd name="connsiteY77" fmla="*/ 850694 h 1408165"/>
              <a:gd name="connsiteX78" fmla="*/ 523121 w 753167"/>
              <a:gd name="connsiteY78" fmla="*/ 756375 h 1408165"/>
              <a:gd name="connsiteX79" fmla="*/ 515801 w 753167"/>
              <a:gd name="connsiteY79" fmla="*/ 620808 h 1408165"/>
              <a:gd name="connsiteX80" fmla="*/ 510733 w 753167"/>
              <a:gd name="connsiteY80" fmla="*/ 523251 h 1408165"/>
              <a:gd name="connsiteX81" fmla="*/ 511578 w 753167"/>
              <a:gd name="connsiteY81" fmla="*/ 498474 h 1408165"/>
              <a:gd name="connsiteX82" fmla="*/ 517913 w 753167"/>
              <a:gd name="connsiteY82" fmla="*/ 486649 h 1408165"/>
              <a:gd name="connsiteX83" fmla="*/ 528752 w 753167"/>
              <a:gd name="connsiteY83" fmla="*/ 496362 h 1408165"/>
              <a:gd name="connsiteX84" fmla="*/ 537762 w 753167"/>
              <a:gd name="connsiteY84" fmla="*/ 517057 h 1408165"/>
              <a:gd name="connsiteX85" fmla="*/ 626028 w 753167"/>
              <a:gd name="connsiteY85" fmla="*/ 764821 h 1408165"/>
              <a:gd name="connsiteX86" fmla="*/ 721051 w 753167"/>
              <a:gd name="connsiteY86" fmla="*/ 1085085 h 1408165"/>
              <a:gd name="connsiteX87" fmla="*/ 736396 w 753167"/>
              <a:gd name="connsiteY87" fmla="*/ 1129852 h 1408165"/>
              <a:gd name="connsiteX88" fmla="*/ 739493 w 753167"/>
              <a:gd name="connsiteY88" fmla="*/ 1132949 h 1408165"/>
              <a:gd name="connsiteX89" fmla="*/ 740479 w 753167"/>
              <a:gd name="connsiteY89" fmla="*/ 1128725 h 1408165"/>
              <a:gd name="connsiteX90" fmla="*/ 735833 w 753167"/>
              <a:gd name="connsiteY90" fmla="*/ 1099866 h 1408165"/>
              <a:gd name="connsiteX91" fmla="*/ 685717 w 753167"/>
              <a:gd name="connsiteY91" fmla="*/ 896868 h 1408165"/>
              <a:gd name="connsiteX92" fmla="*/ 630674 w 753167"/>
              <a:gd name="connsiteY92" fmla="*/ 709496 h 1408165"/>
              <a:gd name="connsiteX93" fmla="*/ 583655 w 753167"/>
              <a:gd name="connsiteY93" fmla="*/ 564498 h 1408165"/>
              <a:gd name="connsiteX94" fmla="*/ 561413 w 753167"/>
              <a:gd name="connsiteY94" fmla="*/ 477076 h 1408165"/>
              <a:gd name="connsiteX95" fmla="*/ 563946 w 753167"/>
              <a:gd name="connsiteY95" fmla="*/ 462999 h 1408165"/>
              <a:gd name="connsiteX96" fmla="*/ 570000 w 753167"/>
              <a:gd name="connsiteY96" fmla="*/ 447936 h 1408165"/>
              <a:gd name="connsiteX97" fmla="*/ 573942 w 753167"/>
              <a:gd name="connsiteY97" fmla="*/ 435688 h 1408165"/>
              <a:gd name="connsiteX98" fmla="*/ 710634 w 753167"/>
              <a:gd name="connsiteY98" fmla="*/ 284777 h 1408165"/>
              <a:gd name="connsiteX99" fmla="*/ 747377 w 753167"/>
              <a:gd name="connsiteY99" fmla="*/ 240715 h 1408165"/>
              <a:gd name="connsiteX100" fmla="*/ 753149 w 753167"/>
              <a:gd name="connsiteY100" fmla="*/ 226074 h 1408165"/>
              <a:gd name="connsiteX101" fmla="*/ 746110 w 753167"/>
              <a:gd name="connsiteY101" fmla="*/ 222413 h 1408165"/>
              <a:gd name="connsiteX102" fmla="*/ 722178 w 753167"/>
              <a:gd name="connsiteY102" fmla="*/ 240996 h 1408165"/>
              <a:gd name="connsiteX103" fmla="*/ 582810 w 753167"/>
              <a:gd name="connsiteY103" fmla="*/ 354742 h 1408165"/>
              <a:gd name="connsiteX104" fmla="*/ 557330 w 753167"/>
              <a:gd name="connsiteY104" fmla="*/ 386839 h 1408165"/>
              <a:gd name="connsiteX105" fmla="*/ 545646 w 753167"/>
              <a:gd name="connsiteY105" fmla="*/ 411757 h 1408165"/>
              <a:gd name="connsiteX106" fmla="*/ 529315 w 753167"/>
              <a:gd name="connsiteY106" fmla="*/ 418373 h 1408165"/>
              <a:gd name="connsiteX107" fmla="*/ 514112 w 753167"/>
              <a:gd name="connsiteY107" fmla="*/ 408519 h 1408165"/>
              <a:gd name="connsiteX108" fmla="*/ 400788 w 753167"/>
              <a:gd name="connsiteY108" fmla="*/ 308286 h 1408165"/>
              <a:gd name="connsiteX109" fmla="*/ 42655 w 753167"/>
              <a:gd name="connsiteY109" fmla="*/ 14207 h 1408165"/>
              <a:gd name="connsiteX110" fmla="*/ 15204 w 753167"/>
              <a:gd name="connsiteY110" fmla="*/ 551 h 1408165"/>
              <a:gd name="connsiteX0" fmla="*/ 0 w 753167"/>
              <a:gd name="connsiteY0" fmla="*/ 636152 h 1408165"/>
              <a:gd name="connsiteX1" fmla="*/ 0 w 753167"/>
              <a:gd name="connsiteY1" fmla="*/ 638404 h 1408165"/>
              <a:gd name="connsiteX2" fmla="*/ 9573 w 753167"/>
              <a:gd name="connsiteY2" fmla="*/ 646710 h 1408165"/>
              <a:gd name="connsiteX3" fmla="*/ 92630 w 753167"/>
              <a:gd name="connsiteY3" fmla="*/ 718224 h 1408165"/>
              <a:gd name="connsiteX4" fmla="*/ 211445 w 753167"/>
              <a:gd name="connsiteY4" fmla="*/ 832815 h 1408165"/>
              <a:gd name="connsiteX5" fmla="*/ 257056 w 753167"/>
              <a:gd name="connsiteY5" fmla="*/ 868995 h 1408165"/>
              <a:gd name="connsiteX6" fmla="*/ 266206 w 753167"/>
              <a:gd name="connsiteY6" fmla="*/ 877301 h 1408165"/>
              <a:gd name="connsiteX7" fmla="*/ 240304 w 753167"/>
              <a:gd name="connsiteY7" fmla="*/ 877441 h 1408165"/>
              <a:gd name="connsiteX8" fmla="*/ 236784 w 753167"/>
              <a:gd name="connsiteY8" fmla="*/ 876033 h 1408165"/>
              <a:gd name="connsiteX9" fmla="*/ 228760 w 753167"/>
              <a:gd name="connsiteY9" fmla="*/ 878849 h 1408165"/>
              <a:gd name="connsiteX10" fmla="*/ 219609 w 753167"/>
              <a:gd name="connsiteY10" fmla="*/ 904752 h 1408165"/>
              <a:gd name="connsiteX11" fmla="*/ 221299 w 753167"/>
              <a:gd name="connsiteY11" fmla="*/ 912776 h 1408165"/>
              <a:gd name="connsiteX12" fmla="*/ 246216 w 753167"/>
              <a:gd name="connsiteY12" fmla="*/ 918689 h 1408165"/>
              <a:gd name="connsiteX13" fmla="*/ 252410 w 753167"/>
              <a:gd name="connsiteY13" fmla="*/ 923475 h 1408165"/>
              <a:gd name="connsiteX14" fmla="*/ 247061 w 753167"/>
              <a:gd name="connsiteY14" fmla="*/ 1022159 h 1408165"/>
              <a:gd name="connsiteX15" fmla="*/ 239741 w 753167"/>
              <a:gd name="connsiteY15" fmla="*/ 1190385 h 1408165"/>
              <a:gd name="connsiteX16" fmla="*/ 235939 w 753167"/>
              <a:gd name="connsiteY16" fmla="*/ 1297375 h 1408165"/>
              <a:gd name="connsiteX17" fmla="*/ 231857 w 753167"/>
              <a:gd name="connsiteY17" fmla="*/ 1403237 h 1408165"/>
              <a:gd name="connsiteX18" fmla="*/ 236643 w 753167"/>
              <a:gd name="connsiteY18" fmla="*/ 1408165 h 1408165"/>
              <a:gd name="connsiteX19" fmla="*/ 287463 w 753167"/>
              <a:gd name="connsiteY19" fmla="*/ 1408165 h 1408165"/>
              <a:gd name="connsiteX20" fmla="*/ 293094 w 753167"/>
              <a:gd name="connsiteY20" fmla="*/ 1402393 h 1408165"/>
              <a:gd name="connsiteX21" fmla="*/ 289293 w 753167"/>
              <a:gd name="connsiteY21" fmla="*/ 1246695 h 1408165"/>
              <a:gd name="connsiteX22" fmla="*/ 286478 w 753167"/>
              <a:gd name="connsiteY22" fmla="*/ 1136890 h 1408165"/>
              <a:gd name="connsiteX23" fmla="*/ 281410 w 753167"/>
              <a:gd name="connsiteY23" fmla="*/ 1022159 h 1408165"/>
              <a:gd name="connsiteX24" fmla="*/ 277609 w 753167"/>
              <a:gd name="connsiteY24" fmla="*/ 952756 h 1408165"/>
              <a:gd name="connsiteX25" fmla="*/ 276061 w 753167"/>
              <a:gd name="connsiteY25" fmla="*/ 910805 h 1408165"/>
              <a:gd name="connsiteX26" fmla="*/ 280002 w 753167"/>
              <a:gd name="connsiteY26" fmla="*/ 901796 h 1408165"/>
              <a:gd name="connsiteX27" fmla="*/ 286618 w 753167"/>
              <a:gd name="connsiteY27" fmla="*/ 908271 h 1408165"/>
              <a:gd name="connsiteX28" fmla="*/ 288308 w 753167"/>
              <a:gd name="connsiteY28" fmla="*/ 912353 h 1408165"/>
              <a:gd name="connsiteX29" fmla="*/ 372210 w 753167"/>
              <a:gd name="connsiteY29" fmla="*/ 1160400 h 1408165"/>
              <a:gd name="connsiteX30" fmla="*/ 398675 w 753167"/>
              <a:gd name="connsiteY30" fmla="*/ 1248948 h 1408165"/>
              <a:gd name="connsiteX31" fmla="*/ 401773 w 753167"/>
              <a:gd name="connsiteY31" fmla="*/ 1254438 h 1408165"/>
              <a:gd name="connsiteX32" fmla="*/ 402054 w 753167"/>
              <a:gd name="connsiteY32" fmla="*/ 1250496 h 1408165"/>
              <a:gd name="connsiteX33" fmla="*/ 400224 w 753167"/>
              <a:gd name="connsiteY33" fmla="*/ 1238530 h 1408165"/>
              <a:gd name="connsiteX34" fmla="*/ 333919 w 753167"/>
              <a:gd name="connsiteY34" fmla="*/ 1000057 h 1408165"/>
              <a:gd name="connsiteX35" fmla="*/ 304356 w 753167"/>
              <a:gd name="connsiteY35" fmla="*/ 898698 h 1408165"/>
              <a:gd name="connsiteX36" fmla="*/ 304778 w 753167"/>
              <a:gd name="connsiteY36" fmla="*/ 889689 h 1408165"/>
              <a:gd name="connsiteX37" fmla="*/ 309002 w 753167"/>
              <a:gd name="connsiteY37" fmla="*/ 877864 h 1408165"/>
              <a:gd name="connsiteX38" fmla="*/ 311676 w 753167"/>
              <a:gd name="connsiteY38" fmla="*/ 872655 h 1408165"/>
              <a:gd name="connsiteX39" fmla="*/ 397549 w 753167"/>
              <a:gd name="connsiteY39" fmla="*/ 777631 h 1408165"/>
              <a:gd name="connsiteX40" fmla="*/ 407404 w 753167"/>
              <a:gd name="connsiteY40" fmla="*/ 764962 h 1408165"/>
              <a:gd name="connsiteX41" fmla="*/ 408248 w 753167"/>
              <a:gd name="connsiteY41" fmla="*/ 756797 h 1408165"/>
              <a:gd name="connsiteX42" fmla="*/ 401913 w 753167"/>
              <a:gd name="connsiteY42" fmla="*/ 759471 h 1408165"/>
              <a:gd name="connsiteX43" fmla="*/ 339269 w 753167"/>
              <a:gd name="connsiteY43" fmla="*/ 809165 h 1408165"/>
              <a:gd name="connsiteX44" fmla="*/ 294784 w 753167"/>
              <a:gd name="connsiteY44" fmla="*/ 860971 h 1408165"/>
              <a:gd name="connsiteX45" fmla="*/ 286197 w 753167"/>
              <a:gd name="connsiteY45" fmla="*/ 863927 h 1408165"/>
              <a:gd name="connsiteX46" fmla="*/ 272823 w 753167"/>
              <a:gd name="connsiteY46" fmla="*/ 854213 h 1408165"/>
              <a:gd name="connsiteX47" fmla="*/ 200323 w 753167"/>
              <a:gd name="connsiteY47" fmla="*/ 790442 h 1408165"/>
              <a:gd name="connsiteX48" fmla="*/ 19427 w 753167"/>
              <a:gd name="connsiteY48" fmla="*/ 643895 h 1408165"/>
              <a:gd name="connsiteX49" fmla="*/ 0 w 753167"/>
              <a:gd name="connsiteY49" fmla="*/ 636152 h 1408165"/>
              <a:gd name="connsiteX50" fmla="*/ 15204 w 753167"/>
              <a:gd name="connsiteY50" fmla="*/ 551 h 1408165"/>
              <a:gd name="connsiteX51" fmla="*/ 9150 w 753167"/>
              <a:gd name="connsiteY51" fmla="*/ 1678 h 1408165"/>
              <a:gd name="connsiteX52" fmla="*/ 11121 w 753167"/>
              <a:gd name="connsiteY52" fmla="*/ 7027 h 1408165"/>
              <a:gd name="connsiteX53" fmla="*/ 25480 w 753167"/>
              <a:gd name="connsiteY53" fmla="*/ 19978 h 1408165"/>
              <a:gd name="connsiteX54" fmla="*/ 232983 w 753167"/>
              <a:gd name="connsiteY54" fmla="*/ 202423 h 1408165"/>
              <a:gd name="connsiteX55" fmla="*/ 392060 w 753167"/>
              <a:gd name="connsiteY55" fmla="*/ 360373 h 1408165"/>
              <a:gd name="connsiteX56" fmla="*/ 471738 w 753167"/>
              <a:gd name="connsiteY56" fmla="*/ 424567 h 1408165"/>
              <a:gd name="connsiteX57" fmla="*/ 489899 w 753167"/>
              <a:gd name="connsiteY57" fmla="*/ 437941 h 1408165"/>
              <a:gd name="connsiteX58" fmla="*/ 488772 w 753167"/>
              <a:gd name="connsiteY58" fmla="*/ 443431 h 1408165"/>
              <a:gd name="connsiteX59" fmla="*/ 463714 w 753167"/>
              <a:gd name="connsiteY59" fmla="*/ 451737 h 1408165"/>
              <a:gd name="connsiteX60" fmla="*/ 456394 w 753167"/>
              <a:gd name="connsiteY60" fmla="*/ 450329 h 1408165"/>
              <a:gd name="connsiteX61" fmla="*/ 439219 w 753167"/>
              <a:gd name="connsiteY61" fmla="*/ 439630 h 1408165"/>
              <a:gd name="connsiteX62" fmla="*/ 423171 w 753167"/>
              <a:gd name="connsiteY62" fmla="*/ 447372 h 1408165"/>
              <a:gd name="connsiteX63" fmla="*/ 409657 w 753167"/>
              <a:gd name="connsiteY63" fmla="*/ 485241 h 1408165"/>
              <a:gd name="connsiteX64" fmla="*/ 407263 w 753167"/>
              <a:gd name="connsiteY64" fmla="*/ 499741 h 1408165"/>
              <a:gd name="connsiteX65" fmla="*/ 410220 w 753167"/>
              <a:gd name="connsiteY65" fmla="*/ 506639 h 1408165"/>
              <a:gd name="connsiteX66" fmla="*/ 455831 w 753167"/>
              <a:gd name="connsiteY66" fmla="*/ 518183 h 1408165"/>
              <a:gd name="connsiteX67" fmla="*/ 467656 w 753167"/>
              <a:gd name="connsiteY67" fmla="*/ 527474 h 1408165"/>
              <a:gd name="connsiteX68" fmla="*/ 460617 w 753167"/>
              <a:gd name="connsiteY68" fmla="*/ 655861 h 1408165"/>
              <a:gd name="connsiteX69" fmla="*/ 454705 w 753167"/>
              <a:gd name="connsiteY69" fmla="*/ 767777 h 1408165"/>
              <a:gd name="connsiteX70" fmla="*/ 448370 w 753167"/>
              <a:gd name="connsiteY70" fmla="*/ 912213 h 1408165"/>
              <a:gd name="connsiteX71" fmla="*/ 443583 w 753167"/>
              <a:gd name="connsiteY71" fmla="*/ 1049610 h 1408165"/>
              <a:gd name="connsiteX72" fmla="*/ 438374 w 753167"/>
              <a:gd name="connsiteY72" fmla="*/ 1190807 h 1408165"/>
              <a:gd name="connsiteX73" fmla="*/ 434573 w 753167"/>
              <a:gd name="connsiteY73" fmla="*/ 1298923 h 1408165"/>
              <a:gd name="connsiteX74" fmla="*/ 431526 w 753167"/>
              <a:gd name="connsiteY74" fmla="*/ 1387634 h 1408165"/>
              <a:gd name="connsiteX75" fmla="*/ 539029 w 753167"/>
              <a:gd name="connsiteY75" fmla="*/ 1403125 h 1408165"/>
              <a:gd name="connsiteX76" fmla="*/ 534243 w 753167"/>
              <a:gd name="connsiteY76" fmla="*/ 1090716 h 1408165"/>
              <a:gd name="connsiteX77" fmla="*/ 527767 w 753167"/>
              <a:gd name="connsiteY77" fmla="*/ 850694 h 1408165"/>
              <a:gd name="connsiteX78" fmla="*/ 523121 w 753167"/>
              <a:gd name="connsiteY78" fmla="*/ 756375 h 1408165"/>
              <a:gd name="connsiteX79" fmla="*/ 515801 w 753167"/>
              <a:gd name="connsiteY79" fmla="*/ 620808 h 1408165"/>
              <a:gd name="connsiteX80" fmla="*/ 510733 w 753167"/>
              <a:gd name="connsiteY80" fmla="*/ 523251 h 1408165"/>
              <a:gd name="connsiteX81" fmla="*/ 511578 w 753167"/>
              <a:gd name="connsiteY81" fmla="*/ 498474 h 1408165"/>
              <a:gd name="connsiteX82" fmla="*/ 517913 w 753167"/>
              <a:gd name="connsiteY82" fmla="*/ 486649 h 1408165"/>
              <a:gd name="connsiteX83" fmla="*/ 528752 w 753167"/>
              <a:gd name="connsiteY83" fmla="*/ 496362 h 1408165"/>
              <a:gd name="connsiteX84" fmla="*/ 537762 w 753167"/>
              <a:gd name="connsiteY84" fmla="*/ 517057 h 1408165"/>
              <a:gd name="connsiteX85" fmla="*/ 626028 w 753167"/>
              <a:gd name="connsiteY85" fmla="*/ 764821 h 1408165"/>
              <a:gd name="connsiteX86" fmla="*/ 721051 w 753167"/>
              <a:gd name="connsiteY86" fmla="*/ 1085085 h 1408165"/>
              <a:gd name="connsiteX87" fmla="*/ 736396 w 753167"/>
              <a:gd name="connsiteY87" fmla="*/ 1129852 h 1408165"/>
              <a:gd name="connsiteX88" fmla="*/ 739493 w 753167"/>
              <a:gd name="connsiteY88" fmla="*/ 1132949 h 1408165"/>
              <a:gd name="connsiteX89" fmla="*/ 740479 w 753167"/>
              <a:gd name="connsiteY89" fmla="*/ 1128725 h 1408165"/>
              <a:gd name="connsiteX90" fmla="*/ 735833 w 753167"/>
              <a:gd name="connsiteY90" fmla="*/ 1099866 h 1408165"/>
              <a:gd name="connsiteX91" fmla="*/ 685717 w 753167"/>
              <a:gd name="connsiteY91" fmla="*/ 896868 h 1408165"/>
              <a:gd name="connsiteX92" fmla="*/ 630674 w 753167"/>
              <a:gd name="connsiteY92" fmla="*/ 709496 h 1408165"/>
              <a:gd name="connsiteX93" fmla="*/ 583655 w 753167"/>
              <a:gd name="connsiteY93" fmla="*/ 564498 h 1408165"/>
              <a:gd name="connsiteX94" fmla="*/ 561413 w 753167"/>
              <a:gd name="connsiteY94" fmla="*/ 477076 h 1408165"/>
              <a:gd name="connsiteX95" fmla="*/ 563946 w 753167"/>
              <a:gd name="connsiteY95" fmla="*/ 462999 h 1408165"/>
              <a:gd name="connsiteX96" fmla="*/ 570000 w 753167"/>
              <a:gd name="connsiteY96" fmla="*/ 447936 h 1408165"/>
              <a:gd name="connsiteX97" fmla="*/ 573942 w 753167"/>
              <a:gd name="connsiteY97" fmla="*/ 435688 h 1408165"/>
              <a:gd name="connsiteX98" fmla="*/ 710634 w 753167"/>
              <a:gd name="connsiteY98" fmla="*/ 284777 h 1408165"/>
              <a:gd name="connsiteX99" fmla="*/ 747377 w 753167"/>
              <a:gd name="connsiteY99" fmla="*/ 240715 h 1408165"/>
              <a:gd name="connsiteX100" fmla="*/ 753149 w 753167"/>
              <a:gd name="connsiteY100" fmla="*/ 226074 h 1408165"/>
              <a:gd name="connsiteX101" fmla="*/ 746110 w 753167"/>
              <a:gd name="connsiteY101" fmla="*/ 222413 h 1408165"/>
              <a:gd name="connsiteX102" fmla="*/ 722178 w 753167"/>
              <a:gd name="connsiteY102" fmla="*/ 240996 h 1408165"/>
              <a:gd name="connsiteX103" fmla="*/ 582810 w 753167"/>
              <a:gd name="connsiteY103" fmla="*/ 354742 h 1408165"/>
              <a:gd name="connsiteX104" fmla="*/ 557330 w 753167"/>
              <a:gd name="connsiteY104" fmla="*/ 386839 h 1408165"/>
              <a:gd name="connsiteX105" fmla="*/ 545646 w 753167"/>
              <a:gd name="connsiteY105" fmla="*/ 411757 h 1408165"/>
              <a:gd name="connsiteX106" fmla="*/ 529315 w 753167"/>
              <a:gd name="connsiteY106" fmla="*/ 418373 h 1408165"/>
              <a:gd name="connsiteX107" fmla="*/ 514112 w 753167"/>
              <a:gd name="connsiteY107" fmla="*/ 408519 h 1408165"/>
              <a:gd name="connsiteX108" fmla="*/ 400788 w 753167"/>
              <a:gd name="connsiteY108" fmla="*/ 308286 h 1408165"/>
              <a:gd name="connsiteX109" fmla="*/ 42655 w 753167"/>
              <a:gd name="connsiteY109" fmla="*/ 14207 h 1408165"/>
              <a:gd name="connsiteX110" fmla="*/ 15204 w 753167"/>
              <a:gd name="connsiteY110" fmla="*/ 551 h 140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53167" h="1408165">
                <a:moveTo>
                  <a:pt x="0" y="636152"/>
                </a:moveTo>
                <a:lnTo>
                  <a:pt x="0" y="638404"/>
                </a:lnTo>
                <a:lnTo>
                  <a:pt x="9573" y="646710"/>
                </a:lnTo>
                <a:lnTo>
                  <a:pt x="92630" y="718224"/>
                </a:lnTo>
                <a:cubicBezTo>
                  <a:pt x="134018" y="754545"/>
                  <a:pt x="173013" y="793398"/>
                  <a:pt x="211445" y="832815"/>
                </a:cubicBezTo>
                <a:cubicBezTo>
                  <a:pt x="225100" y="846752"/>
                  <a:pt x="240022" y="859141"/>
                  <a:pt x="257056" y="868995"/>
                </a:cubicBezTo>
                <a:cubicBezTo>
                  <a:pt x="260434" y="870966"/>
                  <a:pt x="263813" y="873077"/>
                  <a:pt x="266206" y="877301"/>
                </a:cubicBezTo>
                <a:cubicBezTo>
                  <a:pt x="257338" y="879694"/>
                  <a:pt x="249032" y="886732"/>
                  <a:pt x="240304" y="877441"/>
                </a:cubicBezTo>
                <a:cubicBezTo>
                  <a:pt x="239459" y="876597"/>
                  <a:pt x="238051" y="876315"/>
                  <a:pt x="236784" y="876033"/>
                </a:cubicBezTo>
                <a:cubicBezTo>
                  <a:pt x="233546" y="875189"/>
                  <a:pt x="230168" y="875189"/>
                  <a:pt x="228760" y="878849"/>
                </a:cubicBezTo>
                <a:cubicBezTo>
                  <a:pt x="225522" y="887437"/>
                  <a:pt x="222425" y="896024"/>
                  <a:pt x="219609" y="904752"/>
                </a:cubicBezTo>
                <a:cubicBezTo>
                  <a:pt x="218624" y="907567"/>
                  <a:pt x="218483" y="910946"/>
                  <a:pt x="221299" y="912776"/>
                </a:cubicBezTo>
                <a:cubicBezTo>
                  <a:pt x="228760" y="917703"/>
                  <a:pt x="236221" y="922912"/>
                  <a:pt x="246216" y="918689"/>
                </a:cubicBezTo>
                <a:cubicBezTo>
                  <a:pt x="251566" y="916436"/>
                  <a:pt x="252692" y="917563"/>
                  <a:pt x="252410" y="923475"/>
                </a:cubicBezTo>
                <a:cubicBezTo>
                  <a:pt x="250721" y="956416"/>
                  <a:pt x="249032" y="989358"/>
                  <a:pt x="247061" y="1022159"/>
                </a:cubicBezTo>
                <a:cubicBezTo>
                  <a:pt x="243682" y="1078187"/>
                  <a:pt x="241711" y="1134356"/>
                  <a:pt x="239741" y="1190385"/>
                </a:cubicBezTo>
                <a:cubicBezTo>
                  <a:pt x="238333" y="1226001"/>
                  <a:pt x="237206" y="1261758"/>
                  <a:pt x="235939" y="1297375"/>
                </a:cubicBezTo>
                <a:cubicBezTo>
                  <a:pt x="234673" y="1332568"/>
                  <a:pt x="233265" y="1367903"/>
                  <a:pt x="231857" y="1403237"/>
                </a:cubicBezTo>
                <a:cubicBezTo>
                  <a:pt x="231716" y="1407039"/>
                  <a:pt x="232701" y="1408165"/>
                  <a:pt x="236643" y="1408165"/>
                </a:cubicBezTo>
                <a:lnTo>
                  <a:pt x="287463" y="1408165"/>
                </a:lnTo>
                <a:cubicBezTo>
                  <a:pt x="291968" y="1408165"/>
                  <a:pt x="293235" y="1407179"/>
                  <a:pt x="293094" y="1402393"/>
                </a:cubicBezTo>
                <a:cubicBezTo>
                  <a:pt x="291686" y="1350447"/>
                  <a:pt x="290560" y="1298641"/>
                  <a:pt x="289293" y="1246695"/>
                </a:cubicBezTo>
                <a:cubicBezTo>
                  <a:pt x="288308" y="1210093"/>
                  <a:pt x="287041" y="1173492"/>
                  <a:pt x="286478" y="1136890"/>
                </a:cubicBezTo>
                <a:cubicBezTo>
                  <a:pt x="285915" y="1098599"/>
                  <a:pt x="283099" y="1060449"/>
                  <a:pt x="281410" y="1022159"/>
                </a:cubicBezTo>
                <a:cubicBezTo>
                  <a:pt x="280424" y="999071"/>
                  <a:pt x="278735" y="975843"/>
                  <a:pt x="277609" y="952756"/>
                </a:cubicBezTo>
                <a:cubicBezTo>
                  <a:pt x="276905" y="938819"/>
                  <a:pt x="275498" y="924742"/>
                  <a:pt x="276061" y="910805"/>
                </a:cubicBezTo>
                <a:cubicBezTo>
                  <a:pt x="276201" y="907145"/>
                  <a:pt x="277046" y="902640"/>
                  <a:pt x="280002" y="901796"/>
                </a:cubicBezTo>
                <a:cubicBezTo>
                  <a:pt x="283240" y="900951"/>
                  <a:pt x="285070" y="905315"/>
                  <a:pt x="286618" y="908271"/>
                </a:cubicBezTo>
                <a:cubicBezTo>
                  <a:pt x="287182" y="909679"/>
                  <a:pt x="287745" y="910946"/>
                  <a:pt x="288308" y="912353"/>
                </a:cubicBezTo>
                <a:cubicBezTo>
                  <a:pt x="322375" y="993018"/>
                  <a:pt x="346730" y="1076920"/>
                  <a:pt x="372210" y="1160400"/>
                </a:cubicBezTo>
                <a:cubicBezTo>
                  <a:pt x="381220" y="1189822"/>
                  <a:pt x="388118" y="1219948"/>
                  <a:pt x="398675" y="1248948"/>
                </a:cubicBezTo>
                <a:cubicBezTo>
                  <a:pt x="399380" y="1250918"/>
                  <a:pt x="399520" y="1253312"/>
                  <a:pt x="401773" y="1254438"/>
                </a:cubicBezTo>
                <a:cubicBezTo>
                  <a:pt x="402758" y="1253030"/>
                  <a:pt x="402195" y="1251763"/>
                  <a:pt x="402054" y="1250496"/>
                </a:cubicBezTo>
                <a:cubicBezTo>
                  <a:pt x="401491" y="1246555"/>
                  <a:pt x="401069" y="1242472"/>
                  <a:pt x="400224" y="1238530"/>
                </a:cubicBezTo>
                <a:cubicBezTo>
                  <a:pt x="382346" y="1157866"/>
                  <a:pt x="361230" y="1078046"/>
                  <a:pt x="333919" y="1000057"/>
                </a:cubicBezTo>
                <a:cubicBezTo>
                  <a:pt x="322235" y="966834"/>
                  <a:pt x="312381" y="933048"/>
                  <a:pt x="304356" y="898698"/>
                </a:cubicBezTo>
                <a:cubicBezTo>
                  <a:pt x="303652" y="895742"/>
                  <a:pt x="302667" y="892363"/>
                  <a:pt x="304778" y="889689"/>
                </a:cubicBezTo>
                <a:cubicBezTo>
                  <a:pt x="307453" y="886029"/>
                  <a:pt x="308298" y="881946"/>
                  <a:pt x="309002" y="877864"/>
                </a:cubicBezTo>
                <a:cubicBezTo>
                  <a:pt x="309283" y="875611"/>
                  <a:pt x="310269" y="874063"/>
                  <a:pt x="311676" y="872655"/>
                </a:cubicBezTo>
                <a:cubicBezTo>
                  <a:pt x="341802" y="842247"/>
                  <a:pt x="369676" y="810010"/>
                  <a:pt x="397549" y="777631"/>
                </a:cubicBezTo>
                <a:cubicBezTo>
                  <a:pt x="401069" y="773549"/>
                  <a:pt x="404870" y="769748"/>
                  <a:pt x="407404" y="764962"/>
                </a:cubicBezTo>
                <a:cubicBezTo>
                  <a:pt x="408811" y="762287"/>
                  <a:pt x="410641" y="758908"/>
                  <a:pt x="408248" y="756797"/>
                </a:cubicBezTo>
                <a:cubicBezTo>
                  <a:pt x="405855" y="754685"/>
                  <a:pt x="403743" y="758064"/>
                  <a:pt x="401913" y="759471"/>
                </a:cubicBezTo>
                <a:cubicBezTo>
                  <a:pt x="380938" y="775942"/>
                  <a:pt x="359962" y="792272"/>
                  <a:pt x="339269" y="809165"/>
                </a:cubicBezTo>
                <a:cubicBezTo>
                  <a:pt x="321531" y="823665"/>
                  <a:pt x="302245" y="837320"/>
                  <a:pt x="294784" y="860971"/>
                </a:cubicBezTo>
                <a:cubicBezTo>
                  <a:pt x="293516" y="864912"/>
                  <a:pt x="290279" y="865757"/>
                  <a:pt x="286197" y="863927"/>
                </a:cubicBezTo>
                <a:cubicBezTo>
                  <a:pt x="280987" y="861534"/>
                  <a:pt x="276905" y="857874"/>
                  <a:pt x="272823" y="854213"/>
                </a:cubicBezTo>
                <a:lnTo>
                  <a:pt x="200323" y="790442"/>
                </a:lnTo>
                <a:cubicBezTo>
                  <a:pt x="142183" y="739059"/>
                  <a:pt x="81087" y="691055"/>
                  <a:pt x="19427" y="643895"/>
                </a:cubicBezTo>
                <a:cubicBezTo>
                  <a:pt x="13796" y="639672"/>
                  <a:pt x="7883" y="635167"/>
                  <a:pt x="0" y="636152"/>
                </a:cubicBezTo>
                <a:close/>
                <a:moveTo>
                  <a:pt x="15204" y="551"/>
                </a:moveTo>
                <a:cubicBezTo>
                  <a:pt x="13092" y="-12"/>
                  <a:pt x="10417" y="-716"/>
                  <a:pt x="9150" y="1678"/>
                </a:cubicBezTo>
                <a:cubicBezTo>
                  <a:pt x="8024" y="3789"/>
                  <a:pt x="9713" y="5619"/>
                  <a:pt x="11121" y="7027"/>
                </a:cubicBezTo>
                <a:cubicBezTo>
                  <a:pt x="15908" y="11391"/>
                  <a:pt x="20553" y="15755"/>
                  <a:pt x="25480" y="19978"/>
                </a:cubicBezTo>
                <a:cubicBezTo>
                  <a:pt x="95023" y="80371"/>
                  <a:pt x="166115" y="139215"/>
                  <a:pt x="232983" y="202423"/>
                </a:cubicBezTo>
                <a:cubicBezTo>
                  <a:pt x="287464" y="253665"/>
                  <a:pt x="340395" y="306456"/>
                  <a:pt x="392060" y="360373"/>
                </a:cubicBezTo>
                <a:cubicBezTo>
                  <a:pt x="415850" y="385150"/>
                  <a:pt x="442035" y="407111"/>
                  <a:pt x="471738" y="424567"/>
                </a:cubicBezTo>
                <a:cubicBezTo>
                  <a:pt x="478214" y="428368"/>
                  <a:pt x="484549" y="432450"/>
                  <a:pt x="489899" y="437941"/>
                </a:cubicBezTo>
                <a:cubicBezTo>
                  <a:pt x="492292" y="440475"/>
                  <a:pt x="493136" y="442164"/>
                  <a:pt x="488772" y="443431"/>
                </a:cubicBezTo>
                <a:cubicBezTo>
                  <a:pt x="480326" y="445965"/>
                  <a:pt x="472020" y="448639"/>
                  <a:pt x="463714" y="451737"/>
                </a:cubicBezTo>
                <a:cubicBezTo>
                  <a:pt x="460617" y="452863"/>
                  <a:pt x="458787" y="452159"/>
                  <a:pt x="456394" y="450329"/>
                </a:cubicBezTo>
                <a:cubicBezTo>
                  <a:pt x="451185" y="446106"/>
                  <a:pt x="445836" y="441601"/>
                  <a:pt x="439219" y="439630"/>
                </a:cubicBezTo>
                <a:cubicBezTo>
                  <a:pt x="431336" y="437096"/>
                  <a:pt x="425846" y="439630"/>
                  <a:pt x="423171" y="447372"/>
                </a:cubicBezTo>
                <a:cubicBezTo>
                  <a:pt x="418807" y="460042"/>
                  <a:pt x="414865" y="472853"/>
                  <a:pt x="409657" y="485241"/>
                </a:cubicBezTo>
                <a:cubicBezTo>
                  <a:pt x="407826" y="489746"/>
                  <a:pt x="406841" y="494673"/>
                  <a:pt x="407263" y="499741"/>
                </a:cubicBezTo>
                <a:cubicBezTo>
                  <a:pt x="407545" y="502416"/>
                  <a:pt x="408108" y="505231"/>
                  <a:pt x="410220" y="506639"/>
                </a:cubicBezTo>
                <a:cubicBezTo>
                  <a:pt x="424156" y="515367"/>
                  <a:pt x="437248" y="525925"/>
                  <a:pt x="455831" y="518183"/>
                </a:cubicBezTo>
                <a:cubicBezTo>
                  <a:pt x="467374" y="513396"/>
                  <a:pt x="468360" y="514945"/>
                  <a:pt x="467656" y="527474"/>
                </a:cubicBezTo>
                <a:cubicBezTo>
                  <a:pt x="465262" y="570269"/>
                  <a:pt x="462869" y="613065"/>
                  <a:pt x="460617" y="655861"/>
                </a:cubicBezTo>
                <a:cubicBezTo>
                  <a:pt x="458646" y="693167"/>
                  <a:pt x="456816" y="730472"/>
                  <a:pt x="454705" y="767777"/>
                </a:cubicBezTo>
                <a:cubicBezTo>
                  <a:pt x="452030" y="815923"/>
                  <a:pt x="450059" y="864068"/>
                  <a:pt x="448370" y="912213"/>
                </a:cubicBezTo>
                <a:cubicBezTo>
                  <a:pt x="446680" y="957965"/>
                  <a:pt x="445272" y="1003857"/>
                  <a:pt x="443583" y="1049610"/>
                </a:cubicBezTo>
                <a:cubicBezTo>
                  <a:pt x="441894" y="1096629"/>
                  <a:pt x="440064" y="1143789"/>
                  <a:pt x="438374" y="1190807"/>
                </a:cubicBezTo>
                <a:cubicBezTo>
                  <a:pt x="437108" y="1226846"/>
                  <a:pt x="435841" y="1262884"/>
                  <a:pt x="434573" y="1298923"/>
                </a:cubicBezTo>
                <a:lnTo>
                  <a:pt x="431526" y="1387634"/>
                </a:lnTo>
                <a:lnTo>
                  <a:pt x="539029" y="1403125"/>
                </a:lnTo>
                <a:cubicBezTo>
                  <a:pt x="537340" y="1336679"/>
                  <a:pt x="535932" y="1157162"/>
                  <a:pt x="534243" y="1090716"/>
                </a:cubicBezTo>
                <a:cubicBezTo>
                  <a:pt x="532131" y="1010756"/>
                  <a:pt x="530160" y="930655"/>
                  <a:pt x="527767" y="850694"/>
                </a:cubicBezTo>
                <a:cubicBezTo>
                  <a:pt x="526782" y="819161"/>
                  <a:pt x="524811" y="787767"/>
                  <a:pt x="523121" y="756375"/>
                </a:cubicBezTo>
                <a:cubicBezTo>
                  <a:pt x="520728" y="711185"/>
                  <a:pt x="518195" y="665997"/>
                  <a:pt x="515801" y="620808"/>
                </a:cubicBezTo>
                <a:lnTo>
                  <a:pt x="510733" y="523251"/>
                </a:lnTo>
                <a:cubicBezTo>
                  <a:pt x="510311" y="514945"/>
                  <a:pt x="509607" y="506639"/>
                  <a:pt x="511578" y="498474"/>
                </a:cubicBezTo>
                <a:cubicBezTo>
                  <a:pt x="512704" y="494110"/>
                  <a:pt x="513690" y="487212"/>
                  <a:pt x="517913" y="486649"/>
                </a:cubicBezTo>
                <a:cubicBezTo>
                  <a:pt x="522981" y="485945"/>
                  <a:pt x="526500" y="491576"/>
                  <a:pt x="528752" y="496362"/>
                </a:cubicBezTo>
                <a:cubicBezTo>
                  <a:pt x="531850" y="503261"/>
                  <a:pt x="534806" y="510159"/>
                  <a:pt x="537762" y="517057"/>
                </a:cubicBezTo>
                <a:cubicBezTo>
                  <a:pt x="571548" y="598143"/>
                  <a:pt x="599563" y="681201"/>
                  <a:pt x="626028" y="764821"/>
                </a:cubicBezTo>
                <a:cubicBezTo>
                  <a:pt x="659533" y="871107"/>
                  <a:pt x="691348" y="977815"/>
                  <a:pt x="721051" y="1085085"/>
                </a:cubicBezTo>
                <a:cubicBezTo>
                  <a:pt x="725275" y="1100289"/>
                  <a:pt x="730765" y="1115070"/>
                  <a:pt x="736396" y="1129852"/>
                </a:cubicBezTo>
                <a:cubicBezTo>
                  <a:pt x="736959" y="1131400"/>
                  <a:pt x="737382" y="1133512"/>
                  <a:pt x="739493" y="1132949"/>
                </a:cubicBezTo>
                <a:cubicBezTo>
                  <a:pt x="741746" y="1132386"/>
                  <a:pt x="740760" y="1130274"/>
                  <a:pt x="740479" y="1128725"/>
                </a:cubicBezTo>
                <a:cubicBezTo>
                  <a:pt x="738930" y="1119012"/>
                  <a:pt x="737945" y="1109299"/>
                  <a:pt x="735833" y="1099866"/>
                </a:cubicBezTo>
                <a:cubicBezTo>
                  <a:pt x="720911" y="1031732"/>
                  <a:pt x="705003" y="963877"/>
                  <a:pt x="685717" y="896868"/>
                </a:cubicBezTo>
                <a:cubicBezTo>
                  <a:pt x="667698" y="834364"/>
                  <a:pt x="652072" y="771015"/>
                  <a:pt x="630674" y="709496"/>
                </a:cubicBezTo>
                <a:cubicBezTo>
                  <a:pt x="614062" y="661492"/>
                  <a:pt x="596325" y="613769"/>
                  <a:pt x="583655" y="564498"/>
                </a:cubicBezTo>
                <a:cubicBezTo>
                  <a:pt x="576053" y="535357"/>
                  <a:pt x="567325" y="506639"/>
                  <a:pt x="561413" y="477076"/>
                </a:cubicBezTo>
                <a:cubicBezTo>
                  <a:pt x="560427" y="472149"/>
                  <a:pt x="560427" y="467081"/>
                  <a:pt x="563946" y="462999"/>
                </a:cubicBezTo>
                <a:cubicBezTo>
                  <a:pt x="567607" y="458635"/>
                  <a:pt x="568874" y="453426"/>
                  <a:pt x="570000" y="447936"/>
                </a:cubicBezTo>
                <a:cubicBezTo>
                  <a:pt x="570985" y="443853"/>
                  <a:pt x="570281" y="439348"/>
                  <a:pt x="573942" y="435688"/>
                </a:cubicBezTo>
                <a:cubicBezTo>
                  <a:pt x="621946" y="387543"/>
                  <a:pt x="666572" y="336442"/>
                  <a:pt x="710634" y="284777"/>
                </a:cubicBezTo>
                <a:cubicBezTo>
                  <a:pt x="723023" y="270277"/>
                  <a:pt x="736255" y="256340"/>
                  <a:pt x="747377" y="240715"/>
                </a:cubicBezTo>
                <a:cubicBezTo>
                  <a:pt x="750474" y="236350"/>
                  <a:pt x="753430" y="231845"/>
                  <a:pt x="753149" y="226074"/>
                </a:cubicBezTo>
                <a:cubicBezTo>
                  <a:pt x="752867" y="220161"/>
                  <a:pt x="750896" y="218894"/>
                  <a:pt x="746110" y="222413"/>
                </a:cubicBezTo>
                <a:cubicBezTo>
                  <a:pt x="737945" y="228326"/>
                  <a:pt x="730061" y="234661"/>
                  <a:pt x="722178" y="240996"/>
                </a:cubicBezTo>
                <a:cubicBezTo>
                  <a:pt x="675159" y="278302"/>
                  <a:pt x="627436" y="314622"/>
                  <a:pt x="582810" y="354742"/>
                </a:cubicBezTo>
                <a:cubicBezTo>
                  <a:pt x="572393" y="364034"/>
                  <a:pt x="563243" y="374029"/>
                  <a:pt x="557330" y="386839"/>
                </a:cubicBezTo>
                <a:cubicBezTo>
                  <a:pt x="553529" y="395145"/>
                  <a:pt x="549165" y="403310"/>
                  <a:pt x="545646" y="411757"/>
                </a:cubicBezTo>
                <a:cubicBezTo>
                  <a:pt x="542267" y="420062"/>
                  <a:pt x="537480" y="421751"/>
                  <a:pt x="529315" y="418373"/>
                </a:cubicBezTo>
                <a:cubicBezTo>
                  <a:pt x="523684" y="415980"/>
                  <a:pt x="518616" y="412601"/>
                  <a:pt x="514112" y="408519"/>
                </a:cubicBezTo>
                <a:lnTo>
                  <a:pt x="400788" y="308286"/>
                </a:lnTo>
                <a:cubicBezTo>
                  <a:pt x="285774" y="204958"/>
                  <a:pt x="165129" y="108244"/>
                  <a:pt x="42655" y="14207"/>
                </a:cubicBezTo>
                <a:cubicBezTo>
                  <a:pt x="34490" y="8012"/>
                  <a:pt x="25339" y="3085"/>
                  <a:pt x="15204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39CD3263-C1E3-4177-9E40-D734D9F1236A}"/>
              </a:ext>
            </a:extLst>
          </p:cNvPr>
          <p:cNvSpPr/>
          <p:nvPr/>
        </p:nvSpPr>
        <p:spPr>
          <a:xfrm flipH="1">
            <a:off x="11731635" y="5774832"/>
            <a:ext cx="451363" cy="770295"/>
          </a:xfrm>
          <a:custGeom>
            <a:avLst/>
            <a:gdLst>
              <a:gd name="connsiteX0" fmla="*/ 0 w 354568"/>
              <a:gd name="connsiteY0" fmla="*/ 119 h 605105"/>
              <a:gd name="connsiteX1" fmla="*/ 0 w 354568"/>
              <a:gd name="connsiteY1" fmla="*/ 2069 h 605105"/>
              <a:gd name="connsiteX2" fmla="*/ 8291 w 354568"/>
              <a:gd name="connsiteY2" fmla="*/ 9263 h 605105"/>
              <a:gd name="connsiteX3" fmla="*/ 80223 w 354568"/>
              <a:gd name="connsiteY3" fmla="*/ 71198 h 605105"/>
              <a:gd name="connsiteX4" fmla="*/ 183122 w 354568"/>
              <a:gd name="connsiteY4" fmla="*/ 170439 h 605105"/>
              <a:gd name="connsiteX5" fmla="*/ 222624 w 354568"/>
              <a:gd name="connsiteY5" fmla="*/ 201773 h 605105"/>
              <a:gd name="connsiteX6" fmla="*/ 230548 w 354568"/>
              <a:gd name="connsiteY6" fmla="*/ 208966 h 605105"/>
              <a:gd name="connsiteX7" fmla="*/ 208116 w 354568"/>
              <a:gd name="connsiteY7" fmla="*/ 209088 h 605105"/>
              <a:gd name="connsiteX8" fmla="*/ 205068 w 354568"/>
              <a:gd name="connsiteY8" fmla="*/ 207868 h 605105"/>
              <a:gd name="connsiteX9" fmla="*/ 198118 w 354568"/>
              <a:gd name="connsiteY9" fmla="*/ 210307 h 605105"/>
              <a:gd name="connsiteX10" fmla="*/ 190193 w 354568"/>
              <a:gd name="connsiteY10" fmla="*/ 232740 h 605105"/>
              <a:gd name="connsiteX11" fmla="*/ 191656 w 354568"/>
              <a:gd name="connsiteY11" fmla="*/ 239689 h 605105"/>
              <a:gd name="connsiteX12" fmla="*/ 213236 w 354568"/>
              <a:gd name="connsiteY12" fmla="*/ 244810 h 605105"/>
              <a:gd name="connsiteX13" fmla="*/ 218600 w 354568"/>
              <a:gd name="connsiteY13" fmla="*/ 248955 h 605105"/>
              <a:gd name="connsiteX14" fmla="*/ 213968 w 354568"/>
              <a:gd name="connsiteY14" fmla="*/ 334421 h 605105"/>
              <a:gd name="connsiteX15" fmla="*/ 207628 w 354568"/>
              <a:gd name="connsiteY15" fmla="*/ 480114 h 605105"/>
              <a:gd name="connsiteX16" fmla="*/ 204336 w 354568"/>
              <a:gd name="connsiteY16" fmla="*/ 572772 h 605105"/>
              <a:gd name="connsiteX17" fmla="*/ 203089 w 354568"/>
              <a:gd name="connsiteY17" fmla="*/ 605105 h 605105"/>
              <a:gd name="connsiteX18" fmla="*/ 252211 w 354568"/>
              <a:gd name="connsiteY18" fmla="*/ 597211 h 605105"/>
              <a:gd name="connsiteX19" fmla="*/ 250543 w 354568"/>
              <a:gd name="connsiteY19" fmla="*/ 528881 h 605105"/>
              <a:gd name="connsiteX20" fmla="*/ 248105 w 354568"/>
              <a:gd name="connsiteY20" fmla="*/ 433784 h 605105"/>
              <a:gd name="connsiteX21" fmla="*/ 243716 w 354568"/>
              <a:gd name="connsiteY21" fmla="*/ 334421 h 605105"/>
              <a:gd name="connsiteX22" fmla="*/ 240424 w 354568"/>
              <a:gd name="connsiteY22" fmla="*/ 274314 h 605105"/>
              <a:gd name="connsiteX23" fmla="*/ 239083 w 354568"/>
              <a:gd name="connsiteY23" fmla="*/ 237983 h 605105"/>
              <a:gd name="connsiteX24" fmla="*/ 242497 w 354568"/>
              <a:gd name="connsiteY24" fmla="*/ 230180 h 605105"/>
              <a:gd name="connsiteX25" fmla="*/ 248227 w 354568"/>
              <a:gd name="connsiteY25" fmla="*/ 235788 h 605105"/>
              <a:gd name="connsiteX26" fmla="*/ 249690 w 354568"/>
              <a:gd name="connsiteY26" fmla="*/ 239323 h 605105"/>
              <a:gd name="connsiteX27" fmla="*/ 322353 w 354568"/>
              <a:gd name="connsiteY27" fmla="*/ 454145 h 605105"/>
              <a:gd name="connsiteX28" fmla="*/ 345274 w 354568"/>
              <a:gd name="connsiteY28" fmla="*/ 530832 h 605105"/>
              <a:gd name="connsiteX29" fmla="*/ 347956 w 354568"/>
              <a:gd name="connsiteY29" fmla="*/ 535586 h 605105"/>
              <a:gd name="connsiteX30" fmla="*/ 348200 w 354568"/>
              <a:gd name="connsiteY30" fmla="*/ 532173 h 605105"/>
              <a:gd name="connsiteX31" fmla="*/ 346615 w 354568"/>
              <a:gd name="connsiteY31" fmla="*/ 521809 h 605105"/>
              <a:gd name="connsiteX32" fmla="*/ 289191 w 354568"/>
              <a:gd name="connsiteY32" fmla="*/ 315279 h 605105"/>
              <a:gd name="connsiteX33" fmla="*/ 263588 w 354568"/>
              <a:gd name="connsiteY33" fmla="*/ 227497 h 605105"/>
              <a:gd name="connsiteX34" fmla="*/ 263954 w 354568"/>
              <a:gd name="connsiteY34" fmla="*/ 219695 h 605105"/>
              <a:gd name="connsiteX35" fmla="*/ 267612 w 354568"/>
              <a:gd name="connsiteY35" fmla="*/ 209454 h 605105"/>
              <a:gd name="connsiteX36" fmla="*/ 269928 w 354568"/>
              <a:gd name="connsiteY36" fmla="*/ 204943 h 605105"/>
              <a:gd name="connsiteX37" fmla="*/ 344298 w 354568"/>
              <a:gd name="connsiteY37" fmla="*/ 122647 h 605105"/>
              <a:gd name="connsiteX38" fmla="*/ 352833 w 354568"/>
              <a:gd name="connsiteY38" fmla="*/ 111675 h 605105"/>
              <a:gd name="connsiteX39" fmla="*/ 353564 w 354568"/>
              <a:gd name="connsiteY39" fmla="*/ 104604 h 605105"/>
              <a:gd name="connsiteX40" fmla="*/ 348078 w 354568"/>
              <a:gd name="connsiteY40" fmla="*/ 106920 h 605105"/>
              <a:gd name="connsiteX41" fmla="*/ 293824 w 354568"/>
              <a:gd name="connsiteY41" fmla="*/ 149957 h 605105"/>
              <a:gd name="connsiteX42" fmla="*/ 255298 w 354568"/>
              <a:gd name="connsiteY42" fmla="*/ 194823 h 605105"/>
              <a:gd name="connsiteX43" fmla="*/ 247861 w 354568"/>
              <a:gd name="connsiteY43" fmla="*/ 197383 h 605105"/>
              <a:gd name="connsiteX44" fmla="*/ 236279 w 354568"/>
              <a:gd name="connsiteY44" fmla="*/ 188971 h 605105"/>
              <a:gd name="connsiteX45" fmla="*/ 173490 w 354568"/>
              <a:gd name="connsiteY45" fmla="*/ 133742 h 605105"/>
              <a:gd name="connsiteX46" fmla="*/ 16825 w 354568"/>
              <a:gd name="connsiteY46" fmla="*/ 6824 h 605105"/>
              <a:gd name="connsiteX47" fmla="*/ 0 w 354568"/>
              <a:gd name="connsiteY47" fmla="*/ 119 h 6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4568" h="605105">
                <a:moveTo>
                  <a:pt x="0" y="119"/>
                </a:moveTo>
                <a:cubicBezTo>
                  <a:pt x="0" y="729"/>
                  <a:pt x="0" y="1460"/>
                  <a:pt x="0" y="2069"/>
                </a:cubicBezTo>
                <a:cubicBezTo>
                  <a:pt x="2805" y="4508"/>
                  <a:pt x="5487" y="6824"/>
                  <a:pt x="8291" y="9263"/>
                </a:cubicBezTo>
                <a:cubicBezTo>
                  <a:pt x="32187" y="29867"/>
                  <a:pt x="56326" y="50227"/>
                  <a:pt x="80223" y="71198"/>
                </a:cubicBezTo>
                <a:cubicBezTo>
                  <a:pt x="116067" y="102653"/>
                  <a:pt x="149838" y="136302"/>
                  <a:pt x="183122" y="170439"/>
                </a:cubicBezTo>
                <a:cubicBezTo>
                  <a:pt x="194948" y="182510"/>
                  <a:pt x="207871" y="193238"/>
                  <a:pt x="222624" y="201773"/>
                </a:cubicBezTo>
                <a:cubicBezTo>
                  <a:pt x="225550" y="203480"/>
                  <a:pt x="228476" y="205308"/>
                  <a:pt x="230548" y="208966"/>
                </a:cubicBezTo>
                <a:cubicBezTo>
                  <a:pt x="222868" y="211039"/>
                  <a:pt x="215674" y="217134"/>
                  <a:pt x="208116" y="209088"/>
                </a:cubicBezTo>
                <a:cubicBezTo>
                  <a:pt x="207384" y="208357"/>
                  <a:pt x="206165" y="208112"/>
                  <a:pt x="205068" y="207868"/>
                </a:cubicBezTo>
                <a:cubicBezTo>
                  <a:pt x="202263" y="207137"/>
                  <a:pt x="199337" y="207137"/>
                  <a:pt x="198118" y="210307"/>
                </a:cubicBezTo>
                <a:cubicBezTo>
                  <a:pt x="195314" y="217744"/>
                  <a:pt x="192632" y="225181"/>
                  <a:pt x="190193" y="232740"/>
                </a:cubicBezTo>
                <a:cubicBezTo>
                  <a:pt x="189340" y="235178"/>
                  <a:pt x="189218" y="238105"/>
                  <a:pt x="191656" y="239689"/>
                </a:cubicBezTo>
                <a:cubicBezTo>
                  <a:pt x="198118" y="243957"/>
                  <a:pt x="204580" y="248468"/>
                  <a:pt x="213236" y="244810"/>
                </a:cubicBezTo>
                <a:cubicBezTo>
                  <a:pt x="217869" y="242860"/>
                  <a:pt x="218844" y="243835"/>
                  <a:pt x="218600" y="248955"/>
                </a:cubicBezTo>
                <a:cubicBezTo>
                  <a:pt x="217137" y="277484"/>
                  <a:pt x="215674" y="306013"/>
                  <a:pt x="213968" y="334421"/>
                </a:cubicBezTo>
                <a:cubicBezTo>
                  <a:pt x="211042" y="382944"/>
                  <a:pt x="209334" y="431590"/>
                  <a:pt x="207628" y="480114"/>
                </a:cubicBezTo>
                <a:cubicBezTo>
                  <a:pt x="206408" y="510959"/>
                  <a:pt x="205433" y="541926"/>
                  <a:pt x="204336" y="572772"/>
                </a:cubicBezTo>
                <a:lnTo>
                  <a:pt x="203089" y="605105"/>
                </a:lnTo>
                <a:lnTo>
                  <a:pt x="252211" y="597211"/>
                </a:lnTo>
                <a:lnTo>
                  <a:pt x="250543" y="528881"/>
                </a:lnTo>
                <a:cubicBezTo>
                  <a:pt x="249690" y="497182"/>
                  <a:pt x="248592" y="465483"/>
                  <a:pt x="248105" y="433784"/>
                </a:cubicBezTo>
                <a:cubicBezTo>
                  <a:pt x="247617" y="400622"/>
                  <a:pt x="245179" y="367582"/>
                  <a:pt x="243716" y="334421"/>
                </a:cubicBezTo>
                <a:cubicBezTo>
                  <a:pt x="242862" y="314426"/>
                  <a:pt x="241399" y="294309"/>
                  <a:pt x="240424" y="274314"/>
                </a:cubicBezTo>
                <a:cubicBezTo>
                  <a:pt x="239814" y="262244"/>
                  <a:pt x="238595" y="250052"/>
                  <a:pt x="239083" y="237983"/>
                </a:cubicBezTo>
                <a:cubicBezTo>
                  <a:pt x="239205" y="234813"/>
                  <a:pt x="239936" y="230911"/>
                  <a:pt x="242497" y="230180"/>
                </a:cubicBezTo>
                <a:cubicBezTo>
                  <a:pt x="245300" y="229448"/>
                  <a:pt x="246886" y="233228"/>
                  <a:pt x="248227" y="235788"/>
                </a:cubicBezTo>
                <a:cubicBezTo>
                  <a:pt x="248714" y="237007"/>
                  <a:pt x="249202" y="238105"/>
                  <a:pt x="249690" y="239323"/>
                </a:cubicBezTo>
                <a:cubicBezTo>
                  <a:pt x="279194" y="309183"/>
                  <a:pt x="300286" y="381847"/>
                  <a:pt x="322353" y="454145"/>
                </a:cubicBezTo>
                <a:cubicBezTo>
                  <a:pt x="330156" y="479626"/>
                  <a:pt x="336130" y="505717"/>
                  <a:pt x="345274" y="530832"/>
                </a:cubicBezTo>
                <a:cubicBezTo>
                  <a:pt x="345884" y="532538"/>
                  <a:pt x="346005" y="534611"/>
                  <a:pt x="347956" y="535586"/>
                </a:cubicBezTo>
                <a:cubicBezTo>
                  <a:pt x="348810" y="534367"/>
                  <a:pt x="348322" y="533270"/>
                  <a:pt x="348200" y="532173"/>
                </a:cubicBezTo>
                <a:cubicBezTo>
                  <a:pt x="347712" y="528759"/>
                  <a:pt x="347347" y="525223"/>
                  <a:pt x="346615" y="521809"/>
                </a:cubicBezTo>
                <a:cubicBezTo>
                  <a:pt x="331132" y="451950"/>
                  <a:pt x="312844" y="382822"/>
                  <a:pt x="289191" y="315279"/>
                </a:cubicBezTo>
                <a:cubicBezTo>
                  <a:pt x="279072" y="286506"/>
                  <a:pt x="270538" y="257246"/>
                  <a:pt x="263588" y="227497"/>
                </a:cubicBezTo>
                <a:cubicBezTo>
                  <a:pt x="262979" y="224937"/>
                  <a:pt x="262125" y="222011"/>
                  <a:pt x="263954" y="219695"/>
                </a:cubicBezTo>
                <a:cubicBezTo>
                  <a:pt x="266271" y="216525"/>
                  <a:pt x="267002" y="212989"/>
                  <a:pt x="267612" y="209454"/>
                </a:cubicBezTo>
                <a:cubicBezTo>
                  <a:pt x="267855" y="207503"/>
                  <a:pt x="268709" y="206162"/>
                  <a:pt x="269928" y="204943"/>
                </a:cubicBezTo>
                <a:cubicBezTo>
                  <a:pt x="296019" y="178608"/>
                  <a:pt x="320158" y="150689"/>
                  <a:pt x="344298" y="122647"/>
                </a:cubicBezTo>
                <a:cubicBezTo>
                  <a:pt x="347347" y="119112"/>
                  <a:pt x="350638" y="115820"/>
                  <a:pt x="352833" y="111675"/>
                </a:cubicBezTo>
                <a:cubicBezTo>
                  <a:pt x="354052" y="109358"/>
                  <a:pt x="355637" y="106432"/>
                  <a:pt x="353564" y="104604"/>
                </a:cubicBezTo>
                <a:cubicBezTo>
                  <a:pt x="351492" y="102775"/>
                  <a:pt x="349663" y="105701"/>
                  <a:pt x="348078" y="106920"/>
                </a:cubicBezTo>
                <a:cubicBezTo>
                  <a:pt x="329912" y="121184"/>
                  <a:pt x="311746" y="135327"/>
                  <a:pt x="293824" y="149957"/>
                </a:cubicBezTo>
                <a:cubicBezTo>
                  <a:pt x="278463" y="162515"/>
                  <a:pt x="261760" y="174341"/>
                  <a:pt x="255298" y="194823"/>
                </a:cubicBezTo>
                <a:cubicBezTo>
                  <a:pt x="254200" y="198237"/>
                  <a:pt x="251397" y="198968"/>
                  <a:pt x="247861" y="197383"/>
                </a:cubicBezTo>
                <a:cubicBezTo>
                  <a:pt x="243350" y="195311"/>
                  <a:pt x="239814" y="192141"/>
                  <a:pt x="236279" y="188971"/>
                </a:cubicBezTo>
                <a:cubicBezTo>
                  <a:pt x="215308" y="170683"/>
                  <a:pt x="194339" y="152274"/>
                  <a:pt x="173490" y="133742"/>
                </a:cubicBezTo>
                <a:cubicBezTo>
                  <a:pt x="123138" y="89241"/>
                  <a:pt x="70226" y="47667"/>
                  <a:pt x="16825" y="6824"/>
                </a:cubicBezTo>
                <a:cubicBezTo>
                  <a:pt x="11948" y="3167"/>
                  <a:pt x="6828" y="-735"/>
                  <a:pt x="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AD352640-AA3F-4A44-87AC-DBB61756FFDD}"/>
              </a:ext>
            </a:extLst>
          </p:cNvPr>
          <p:cNvSpPr/>
          <p:nvPr/>
        </p:nvSpPr>
        <p:spPr>
          <a:xfrm>
            <a:off x="-19172" y="5886545"/>
            <a:ext cx="12230388" cy="971431"/>
          </a:xfrm>
          <a:custGeom>
            <a:avLst/>
            <a:gdLst>
              <a:gd name="connsiteX0" fmla="*/ 5938282 w 12230388"/>
              <a:gd name="connsiteY0" fmla="*/ 1172 h 971431"/>
              <a:gd name="connsiteX1" fmla="*/ 6349877 w 12230388"/>
              <a:gd name="connsiteY1" fmla="*/ 5449 h 971431"/>
              <a:gd name="connsiteX2" fmla="*/ 9962938 w 12230388"/>
              <a:gd name="connsiteY2" fmla="*/ 604366 h 971431"/>
              <a:gd name="connsiteX3" fmla="*/ 12031377 w 12230388"/>
              <a:gd name="connsiteY3" fmla="*/ 686328 h 971431"/>
              <a:gd name="connsiteX4" fmla="*/ 12230388 w 12230388"/>
              <a:gd name="connsiteY4" fmla="*/ 720620 h 971431"/>
              <a:gd name="connsiteX5" fmla="*/ 12230388 w 12230388"/>
              <a:gd name="connsiteY5" fmla="*/ 971431 h 971431"/>
              <a:gd name="connsiteX6" fmla="*/ 0 w 12230388"/>
              <a:gd name="connsiteY6" fmla="*/ 970266 h 971431"/>
              <a:gd name="connsiteX7" fmla="*/ 0 w 12230388"/>
              <a:gd name="connsiteY7" fmla="*/ 410209 h 971431"/>
              <a:gd name="connsiteX8" fmla="*/ 95130 w 12230388"/>
              <a:gd name="connsiteY8" fmla="*/ 413744 h 971431"/>
              <a:gd name="connsiteX9" fmla="*/ 5938282 w 12230388"/>
              <a:gd name="connsiteY9" fmla="*/ 1172 h 9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0388" h="971431">
                <a:moveTo>
                  <a:pt x="5938282" y="1172"/>
                </a:moveTo>
                <a:cubicBezTo>
                  <a:pt x="6077137" y="-1216"/>
                  <a:pt x="6214184" y="-31"/>
                  <a:pt x="6349877" y="5449"/>
                </a:cubicBezTo>
                <a:cubicBezTo>
                  <a:pt x="8520967" y="93122"/>
                  <a:pt x="8089438" y="857067"/>
                  <a:pt x="9962938" y="604366"/>
                </a:cubicBezTo>
                <a:cubicBezTo>
                  <a:pt x="10631859" y="483248"/>
                  <a:pt x="11482735" y="595363"/>
                  <a:pt x="12031377" y="686328"/>
                </a:cubicBezTo>
                <a:lnTo>
                  <a:pt x="12230388" y="720620"/>
                </a:lnTo>
                <a:lnTo>
                  <a:pt x="12230388" y="971431"/>
                </a:lnTo>
                <a:lnTo>
                  <a:pt x="0" y="970266"/>
                </a:lnTo>
                <a:lnTo>
                  <a:pt x="0" y="410209"/>
                </a:lnTo>
                <a:lnTo>
                  <a:pt x="95130" y="413744"/>
                </a:lnTo>
                <a:cubicBezTo>
                  <a:pt x="2664624" y="485855"/>
                  <a:pt x="4410865" y="27428"/>
                  <a:pt x="5938282" y="11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7B5B61B-69F0-43C4-ABE8-4B06AD08285A}"/>
              </a:ext>
            </a:extLst>
          </p:cNvPr>
          <p:cNvGrpSpPr/>
          <p:nvPr/>
        </p:nvGrpSpPr>
        <p:grpSpPr>
          <a:xfrm>
            <a:off x="8733484" y="4925316"/>
            <a:ext cx="1740956" cy="1619811"/>
            <a:chOff x="9563949" y="4467311"/>
            <a:chExt cx="1740956" cy="1619811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26F7D8B-DAD0-4EA9-A2F5-17735BE99F2F}"/>
                </a:ext>
              </a:extLst>
            </p:cNvPr>
            <p:cNvSpPr/>
            <p:nvPr userDrawn="1"/>
          </p:nvSpPr>
          <p:spPr>
            <a:xfrm>
              <a:off x="9563949" y="4467311"/>
              <a:ext cx="290362" cy="1606138"/>
            </a:xfrm>
            <a:custGeom>
              <a:avLst/>
              <a:gdLst>
                <a:gd name="connsiteX0" fmla="*/ 224987 w 290362"/>
                <a:gd name="connsiteY0" fmla="*/ 453608 h 1606138"/>
                <a:gd name="connsiteX1" fmla="*/ 224987 w 290362"/>
                <a:gd name="connsiteY1" fmla="*/ 1533647 h 1606138"/>
                <a:gd name="connsiteX2" fmla="*/ 248009 w 290362"/>
                <a:gd name="connsiteY2" fmla="*/ 1533647 h 1606138"/>
                <a:gd name="connsiteX3" fmla="*/ 248009 w 290362"/>
                <a:gd name="connsiteY3" fmla="*/ 453608 h 1606138"/>
                <a:gd name="connsiteX4" fmla="*/ 188460 w 290362"/>
                <a:gd name="connsiteY4" fmla="*/ 453608 h 1606138"/>
                <a:gd name="connsiteX5" fmla="*/ 188460 w 290362"/>
                <a:gd name="connsiteY5" fmla="*/ 1533647 h 1606138"/>
                <a:gd name="connsiteX6" fmla="*/ 211482 w 290362"/>
                <a:gd name="connsiteY6" fmla="*/ 1533647 h 1606138"/>
                <a:gd name="connsiteX7" fmla="*/ 211482 w 290362"/>
                <a:gd name="connsiteY7" fmla="*/ 453608 h 1606138"/>
                <a:gd name="connsiteX8" fmla="*/ 151933 w 290362"/>
                <a:gd name="connsiteY8" fmla="*/ 453608 h 1606138"/>
                <a:gd name="connsiteX9" fmla="*/ 151933 w 290362"/>
                <a:gd name="connsiteY9" fmla="*/ 1533647 h 1606138"/>
                <a:gd name="connsiteX10" fmla="*/ 174955 w 290362"/>
                <a:gd name="connsiteY10" fmla="*/ 1533647 h 1606138"/>
                <a:gd name="connsiteX11" fmla="*/ 174955 w 290362"/>
                <a:gd name="connsiteY11" fmla="*/ 453608 h 1606138"/>
                <a:gd name="connsiteX12" fmla="*/ 115406 w 290362"/>
                <a:gd name="connsiteY12" fmla="*/ 453608 h 1606138"/>
                <a:gd name="connsiteX13" fmla="*/ 115406 w 290362"/>
                <a:gd name="connsiteY13" fmla="*/ 1533647 h 1606138"/>
                <a:gd name="connsiteX14" fmla="*/ 138428 w 290362"/>
                <a:gd name="connsiteY14" fmla="*/ 1533647 h 1606138"/>
                <a:gd name="connsiteX15" fmla="*/ 138428 w 290362"/>
                <a:gd name="connsiteY15" fmla="*/ 453608 h 1606138"/>
                <a:gd name="connsiteX16" fmla="*/ 78879 w 290362"/>
                <a:gd name="connsiteY16" fmla="*/ 453608 h 1606138"/>
                <a:gd name="connsiteX17" fmla="*/ 78879 w 290362"/>
                <a:gd name="connsiteY17" fmla="*/ 1533647 h 1606138"/>
                <a:gd name="connsiteX18" fmla="*/ 101901 w 290362"/>
                <a:gd name="connsiteY18" fmla="*/ 1533647 h 1606138"/>
                <a:gd name="connsiteX19" fmla="*/ 101901 w 290362"/>
                <a:gd name="connsiteY19" fmla="*/ 453608 h 1606138"/>
                <a:gd name="connsiteX20" fmla="*/ 42352 w 290362"/>
                <a:gd name="connsiteY20" fmla="*/ 453608 h 1606138"/>
                <a:gd name="connsiteX21" fmla="*/ 42352 w 290362"/>
                <a:gd name="connsiteY21" fmla="*/ 1533647 h 1606138"/>
                <a:gd name="connsiteX22" fmla="*/ 65374 w 290362"/>
                <a:gd name="connsiteY22" fmla="*/ 1533647 h 1606138"/>
                <a:gd name="connsiteX23" fmla="*/ 65374 w 290362"/>
                <a:gd name="connsiteY23" fmla="*/ 453608 h 1606138"/>
                <a:gd name="connsiteX24" fmla="*/ 115128 w 290362"/>
                <a:gd name="connsiteY24" fmla="*/ 0 h 1606138"/>
                <a:gd name="connsiteX25" fmla="*/ 129599 w 290362"/>
                <a:gd name="connsiteY25" fmla="*/ 0 h 1606138"/>
                <a:gd name="connsiteX26" fmla="*/ 129599 w 290362"/>
                <a:gd name="connsiteY26" fmla="*/ 179090 h 1606138"/>
                <a:gd name="connsiteX27" fmla="*/ 160762 w 290362"/>
                <a:gd name="connsiteY27" fmla="*/ 179090 h 1606138"/>
                <a:gd name="connsiteX28" fmla="*/ 160762 w 290362"/>
                <a:gd name="connsiteY28" fmla="*/ 97220 h 1606138"/>
                <a:gd name="connsiteX29" fmla="*/ 175233 w 290362"/>
                <a:gd name="connsiteY29" fmla="*/ 97220 h 1606138"/>
                <a:gd name="connsiteX30" fmla="*/ 175233 w 290362"/>
                <a:gd name="connsiteY30" fmla="*/ 179090 h 1606138"/>
                <a:gd name="connsiteX31" fmla="*/ 248009 w 290362"/>
                <a:gd name="connsiteY31" fmla="*/ 179090 h 1606138"/>
                <a:gd name="connsiteX32" fmla="*/ 248009 w 290362"/>
                <a:gd name="connsiteY32" fmla="*/ 298745 h 1606138"/>
                <a:gd name="connsiteX33" fmla="*/ 290362 w 290362"/>
                <a:gd name="connsiteY33" fmla="*/ 298745 h 1606138"/>
                <a:gd name="connsiteX34" fmla="*/ 290362 w 290362"/>
                <a:gd name="connsiteY34" fmla="*/ 1606138 h 1606138"/>
                <a:gd name="connsiteX35" fmla="*/ 216479 w 290362"/>
                <a:gd name="connsiteY35" fmla="*/ 1596241 h 1606138"/>
                <a:gd name="connsiteX36" fmla="*/ 97058 w 290362"/>
                <a:gd name="connsiteY36" fmla="*/ 1567502 h 1606138"/>
                <a:gd name="connsiteX37" fmla="*/ 0 w 290362"/>
                <a:gd name="connsiteY37" fmla="*/ 1530555 h 1606138"/>
                <a:gd name="connsiteX38" fmla="*/ 0 w 290362"/>
                <a:gd name="connsiteY38" fmla="*/ 298745 h 1606138"/>
                <a:gd name="connsiteX39" fmla="*/ 42353 w 290362"/>
                <a:gd name="connsiteY39" fmla="*/ 298745 h 1606138"/>
                <a:gd name="connsiteX40" fmla="*/ 42353 w 290362"/>
                <a:gd name="connsiteY40" fmla="*/ 179090 h 1606138"/>
                <a:gd name="connsiteX41" fmla="*/ 115128 w 290362"/>
                <a:gd name="connsiteY41" fmla="*/ 179090 h 160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362" h="1606138">
                  <a:moveTo>
                    <a:pt x="224987" y="453608"/>
                  </a:moveTo>
                  <a:lnTo>
                    <a:pt x="224987" y="1533647"/>
                  </a:lnTo>
                  <a:lnTo>
                    <a:pt x="248009" y="1533647"/>
                  </a:lnTo>
                  <a:lnTo>
                    <a:pt x="248009" y="453608"/>
                  </a:lnTo>
                  <a:close/>
                  <a:moveTo>
                    <a:pt x="188460" y="453608"/>
                  </a:moveTo>
                  <a:lnTo>
                    <a:pt x="188460" y="1533647"/>
                  </a:lnTo>
                  <a:lnTo>
                    <a:pt x="211482" y="1533647"/>
                  </a:lnTo>
                  <a:lnTo>
                    <a:pt x="211482" y="453608"/>
                  </a:lnTo>
                  <a:close/>
                  <a:moveTo>
                    <a:pt x="151933" y="453608"/>
                  </a:moveTo>
                  <a:lnTo>
                    <a:pt x="151933" y="1533647"/>
                  </a:lnTo>
                  <a:lnTo>
                    <a:pt x="174955" y="1533647"/>
                  </a:lnTo>
                  <a:lnTo>
                    <a:pt x="174955" y="453608"/>
                  </a:lnTo>
                  <a:close/>
                  <a:moveTo>
                    <a:pt x="115406" y="453608"/>
                  </a:moveTo>
                  <a:lnTo>
                    <a:pt x="115406" y="1533647"/>
                  </a:lnTo>
                  <a:lnTo>
                    <a:pt x="138428" y="1533647"/>
                  </a:lnTo>
                  <a:lnTo>
                    <a:pt x="138428" y="453608"/>
                  </a:lnTo>
                  <a:close/>
                  <a:moveTo>
                    <a:pt x="78879" y="453608"/>
                  </a:moveTo>
                  <a:lnTo>
                    <a:pt x="78879" y="1533647"/>
                  </a:lnTo>
                  <a:lnTo>
                    <a:pt x="101901" y="1533647"/>
                  </a:lnTo>
                  <a:lnTo>
                    <a:pt x="101901" y="453608"/>
                  </a:lnTo>
                  <a:close/>
                  <a:moveTo>
                    <a:pt x="42352" y="453608"/>
                  </a:moveTo>
                  <a:lnTo>
                    <a:pt x="42352" y="1533647"/>
                  </a:lnTo>
                  <a:lnTo>
                    <a:pt x="65374" y="1533647"/>
                  </a:lnTo>
                  <a:lnTo>
                    <a:pt x="65374" y="453608"/>
                  </a:lnTo>
                  <a:close/>
                  <a:moveTo>
                    <a:pt x="115128" y="0"/>
                  </a:moveTo>
                  <a:lnTo>
                    <a:pt x="129599" y="0"/>
                  </a:lnTo>
                  <a:lnTo>
                    <a:pt x="129599" y="179090"/>
                  </a:lnTo>
                  <a:lnTo>
                    <a:pt x="160762" y="179090"/>
                  </a:lnTo>
                  <a:lnTo>
                    <a:pt x="160762" y="97220"/>
                  </a:lnTo>
                  <a:lnTo>
                    <a:pt x="175233" y="97220"/>
                  </a:lnTo>
                  <a:lnTo>
                    <a:pt x="175233" y="179090"/>
                  </a:lnTo>
                  <a:lnTo>
                    <a:pt x="248009" y="179090"/>
                  </a:lnTo>
                  <a:lnTo>
                    <a:pt x="248009" y="298745"/>
                  </a:lnTo>
                  <a:lnTo>
                    <a:pt x="290362" y="298745"/>
                  </a:lnTo>
                  <a:lnTo>
                    <a:pt x="290362" y="1606138"/>
                  </a:lnTo>
                  <a:lnTo>
                    <a:pt x="216479" y="1596241"/>
                  </a:lnTo>
                  <a:cubicBezTo>
                    <a:pt x="175481" y="1588734"/>
                    <a:pt x="135590" y="1579253"/>
                    <a:pt x="97058" y="1567502"/>
                  </a:cubicBezTo>
                  <a:lnTo>
                    <a:pt x="0" y="1530555"/>
                  </a:lnTo>
                  <a:lnTo>
                    <a:pt x="0" y="298745"/>
                  </a:lnTo>
                  <a:lnTo>
                    <a:pt x="42353" y="298745"/>
                  </a:lnTo>
                  <a:lnTo>
                    <a:pt x="42353" y="179090"/>
                  </a:lnTo>
                  <a:lnTo>
                    <a:pt x="115128" y="1790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A06C5D46-9CB5-4751-B2FA-7075AD5C27B8}"/>
                </a:ext>
              </a:extLst>
            </p:cNvPr>
            <p:cNvSpPr/>
            <p:nvPr userDrawn="1"/>
          </p:nvSpPr>
          <p:spPr>
            <a:xfrm>
              <a:off x="9816192" y="4676559"/>
              <a:ext cx="312197" cy="1410563"/>
            </a:xfrm>
            <a:custGeom>
              <a:avLst/>
              <a:gdLst>
                <a:gd name="connsiteX0" fmla="*/ 32391 w 312197"/>
                <a:gd name="connsiteY0" fmla="*/ 1285981 h 1410563"/>
                <a:gd name="connsiteX1" fmla="*/ 32391 w 312197"/>
                <a:gd name="connsiteY1" fmla="*/ 1344883 h 1410563"/>
                <a:gd name="connsiteX2" fmla="*/ 279805 w 312197"/>
                <a:gd name="connsiteY2" fmla="*/ 1344883 h 1410563"/>
                <a:gd name="connsiteX3" fmla="*/ 279805 w 312197"/>
                <a:gd name="connsiteY3" fmla="*/ 1285981 h 1410563"/>
                <a:gd name="connsiteX4" fmla="*/ 32391 w 312197"/>
                <a:gd name="connsiteY4" fmla="*/ 1192525 h 1410563"/>
                <a:gd name="connsiteX5" fmla="*/ 32391 w 312197"/>
                <a:gd name="connsiteY5" fmla="*/ 1251426 h 1410563"/>
                <a:gd name="connsiteX6" fmla="*/ 279805 w 312197"/>
                <a:gd name="connsiteY6" fmla="*/ 1251426 h 1410563"/>
                <a:gd name="connsiteX7" fmla="*/ 279805 w 312197"/>
                <a:gd name="connsiteY7" fmla="*/ 1192525 h 1410563"/>
                <a:gd name="connsiteX8" fmla="*/ 32391 w 312197"/>
                <a:gd name="connsiteY8" fmla="*/ 1102122 h 1410563"/>
                <a:gd name="connsiteX9" fmla="*/ 32391 w 312197"/>
                <a:gd name="connsiteY9" fmla="*/ 1161024 h 1410563"/>
                <a:gd name="connsiteX10" fmla="*/ 279805 w 312197"/>
                <a:gd name="connsiteY10" fmla="*/ 1161024 h 1410563"/>
                <a:gd name="connsiteX11" fmla="*/ 279805 w 312197"/>
                <a:gd name="connsiteY11" fmla="*/ 1102122 h 1410563"/>
                <a:gd name="connsiteX12" fmla="*/ 32391 w 312197"/>
                <a:gd name="connsiteY12" fmla="*/ 1008667 h 1410563"/>
                <a:gd name="connsiteX13" fmla="*/ 32391 w 312197"/>
                <a:gd name="connsiteY13" fmla="*/ 1067568 h 1410563"/>
                <a:gd name="connsiteX14" fmla="*/ 279805 w 312197"/>
                <a:gd name="connsiteY14" fmla="*/ 1067568 h 1410563"/>
                <a:gd name="connsiteX15" fmla="*/ 279805 w 312197"/>
                <a:gd name="connsiteY15" fmla="*/ 1008667 h 1410563"/>
                <a:gd name="connsiteX16" fmla="*/ 32391 w 312197"/>
                <a:gd name="connsiteY16" fmla="*/ 915210 h 1410563"/>
                <a:gd name="connsiteX17" fmla="*/ 32391 w 312197"/>
                <a:gd name="connsiteY17" fmla="*/ 974112 h 1410563"/>
                <a:gd name="connsiteX18" fmla="*/ 279805 w 312197"/>
                <a:gd name="connsiteY18" fmla="*/ 974112 h 1410563"/>
                <a:gd name="connsiteX19" fmla="*/ 279805 w 312197"/>
                <a:gd name="connsiteY19" fmla="*/ 915210 h 1410563"/>
                <a:gd name="connsiteX20" fmla="*/ 32391 w 312197"/>
                <a:gd name="connsiteY20" fmla="*/ 821754 h 1410563"/>
                <a:gd name="connsiteX21" fmla="*/ 32391 w 312197"/>
                <a:gd name="connsiteY21" fmla="*/ 880656 h 1410563"/>
                <a:gd name="connsiteX22" fmla="*/ 279805 w 312197"/>
                <a:gd name="connsiteY22" fmla="*/ 880656 h 1410563"/>
                <a:gd name="connsiteX23" fmla="*/ 279805 w 312197"/>
                <a:gd name="connsiteY23" fmla="*/ 821754 h 1410563"/>
                <a:gd name="connsiteX24" fmla="*/ 32391 w 312197"/>
                <a:gd name="connsiteY24" fmla="*/ 728299 h 1410563"/>
                <a:gd name="connsiteX25" fmla="*/ 32391 w 312197"/>
                <a:gd name="connsiteY25" fmla="*/ 787200 h 1410563"/>
                <a:gd name="connsiteX26" fmla="*/ 279805 w 312197"/>
                <a:gd name="connsiteY26" fmla="*/ 787200 h 1410563"/>
                <a:gd name="connsiteX27" fmla="*/ 279805 w 312197"/>
                <a:gd name="connsiteY27" fmla="*/ 728299 h 1410563"/>
                <a:gd name="connsiteX28" fmla="*/ 32391 w 312197"/>
                <a:gd name="connsiteY28" fmla="*/ 634843 h 1410563"/>
                <a:gd name="connsiteX29" fmla="*/ 32391 w 312197"/>
                <a:gd name="connsiteY29" fmla="*/ 693744 h 1410563"/>
                <a:gd name="connsiteX30" fmla="*/ 279805 w 312197"/>
                <a:gd name="connsiteY30" fmla="*/ 693744 h 1410563"/>
                <a:gd name="connsiteX31" fmla="*/ 279805 w 312197"/>
                <a:gd name="connsiteY31" fmla="*/ 634843 h 1410563"/>
                <a:gd name="connsiteX32" fmla="*/ 32391 w 312197"/>
                <a:gd name="connsiteY32" fmla="*/ 541386 h 1410563"/>
                <a:gd name="connsiteX33" fmla="*/ 32391 w 312197"/>
                <a:gd name="connsiteY33" fmla="*/ 600288 h 1410563"/>
                <a:gd name="connsiteX34" fmla="*/ 279805 w 312197"/>
                <a:gd name="connsiteY34" fmla="*/ 600288 h 1410563"/>
                <a:gd name="connsiteX35" fmla="*/ 279805 w 312197"/>
                <a:gd name="connsiteY35" fmla="*/ 541386 h 1410563"/>
                <a:gd name="connsiteX36" fmla="*/ 134099 w 312197"/>
                <a:gd name="connsiteY36" fmla="*/ 0 h 1410563"/>
                <a:gd name="connsiteX37" fmla="*/ 142196 w 312197"/>
                <a:gd name="connsiteY37" fmla="*/ 0 h 1410563"/>
                <a:gd name="connsiteX38" fmla="*/ 142196 w 312197"/>
                <a:gd name="connsiteY38" fmla="*/ 145301 h 1410563"/>
                <a:gd name="connsiteX39" fmla="*/ 156098 w 312197"/>
                <a:gd name="connsiteY39" fmla="*/ 142104 h 1410563"/>
                <a:gd name="connsiteX40" fmla="*/ 159633 w 312197"/>
                <a:gd name="connsiteY40" fmla="*/ 142916 h 1410563"/>
                <a:gd name="connsiteX41" fmla="*/ 159633 w 312197"/>
                <a:gd name="connsiteY41" fmla="*/ 87884 h 1410563"/>
                <a:gd name="connsiteX42" fmla="*/ 167731 w 312197"/>
                <a:gd name="connsiteY42" fmla="*/ 87884 h 1410563"/>
                <a:gd name="connsiteX43" fmla="*/ 167731 w 312197"/>
                <a:gd name="connsiteY43" fmla="*/ 144778 h 1410563"/>
                <a:gd name="connsiteX44" fmla="*/ 181136 w 312197"/>
                <a:gd name="connsiteY44" fmla="*/ 147860 h 1410563"/>
                <a:gd name="connsiteX45" fmla="*/ 233679 w 312197"/>
                <a:gd name="connsiteY45" fmla="*/ 220309 h 1410563"/>
                <a:gd name="connsiteX46" fmla="*/ 234838 w 312197"/>
                <a:gd name="connsiteY46" fmla="*/ 225988 h 1410563"/>
                <a:gd name="connsiteX47" fmla="*/ 260167 w 312197"/>
                <a:gd name="connsiteY47" fmla="*/ 225988 h 1410563"/>
                <a:gd name="connsiteX48" fmla="*/ 260167 w 312197"/>
                <a:gd name="connsiteY48" fmla="*/ 347056 h 1410563"/>
                <a:gd name="connsiteX49" fmla="*/ 286182 w 312197"/>
                <a:gd name="connsiteY49" fmla="*/ 347056 h 1410563"/>
                <a:gd name="connsiteX50" fmla="*/ 286182 w 312197"/>
                <a:gd name="connsiteY50" fmla="*/ 468123 h 1410563"/>
                <a:gd name="connsiteX51" fmla="*/ 312197 w 312197"/>
                <a:gd name="connsiteY51" fmla="*/ 468123 h 1410563"/>
                <a:gd name="connsiteX52" fmla="*/ 312197 w 312197"/>
                <a:gd name="connsiteY52" fmla="*/ 1409666 h 1410563"/>
                <a:gd name="connsiteX53" fmla="*/ 232231 w 312197"/>
                <a:gd name="connsiteY53" fmla="*/ 1410563 h 1410563"/>
                <a:gd name="connsiteX54" fmla="*/ 219185 w 312197"/>
                <a:gd name="connsiteY54" fmla="*/ 1410563 h 1410563"/>
                <a:gd name="connsiteX55" fmla="*/ 90303 w 312197"/>
                <a:gd name="connsiteY55" fmla="*/ 1403880 h 1410563"/>
                <a:gd name="connsiteX56" fmla="*/ 0 w 312197"/>
                <a:gd name="connsiteY56" fmla="*/ 1391783 h 1410563"/>
                <a:gd name="connsiteX57" fmla="*/ 0 w 312197"/>
                <a:gd name="connsiteY57" fmla="*/ 468123 h 1410563"/>
                <a:gd name="connsiteX58" fmla="*/ 26014 w 312197"/>
                <a:gd name="connsiteY58" fmla="*/ 468123 h 1410563"/>
                <a:gd name="connsiteX59" fmla="*/ 26014 w 312197"/>
                <a:gd name="connsiteY59" fmla="*/ 347056 h 1410563"/>
                <a:gd name="connsiteX60" fmla="*/ 52030 w 312197"/>
                <a:gd name="connsiteY60" fmla="*/ 347056 h 1410563"/>
                <a:gd name="connsiteX61" fmla="*/ 52030 w 312197"/>
                <a:gd name="connsiteY61" fmla="*/ 225988 h 1410563"/>
                <a:gd name="connsiteX62" fmla="*/ 77359 w 312197"/>
                <a:gd name="connsiteY62" fmla="*/ 225988 h 1410563"/>
                <a:gd name="connsiteX63" fmla="*/ 78518 w 312197"/>
                <a:gd name="connsiteY63" fmla="*/ 220309 h 1410563"/>
                <a:gd name="connsiteX64" fmla="*/ 131061 w 312197"/>
                <a:gd name="connsiteY64" fmla="*/ 147860 h 1410563"/>
                <a:gd name="connsiteX65" fmla="*/ 134099 w 312197"/>
                <a:gd name="connsiteY65" fmla="*/ 147162 h 141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2197" h="1410563">
                  <a:moveTo>
                    <a:pt x="32391" y="1285981"/>
                  </a:moveTo>
                  <a:lnTo>
                    <a:pt x="32391" y="1344883"/>
                  </a:lnTo>
                  <a:lnTo>
                    <a:pt x="279805" y="1344883"/>
                  </a:lnTo>
                  <a:lnTo>
                    <a:pt x="279805" y="1285981"/>
                  </a:lnTo>
                  <a:close/>
                  <a:moveTo>
                    <a:pt x="32391" y="1192525"/>
                  </a:moveTo>
                  <a:lnTo>
                    <a:pt x="32391" y="1251426"/>
                  </a:lnTo>
                  <a:lnTo>
                    <a:pt x="279805" y="1251426"/>
                  </a:lnTo>
                  <a:lnTo>
                    <a:pt x="279805" y="1192525"/>
                  </a:lnTo>
                  <a:close/>
                  <a:moveTo>
                    <a:pt x="32391" y="1102122"/>
                  </a:moveTo>
                  <a:lnTo>
                    <a:pt x="32391" y="1161024"/>
                  </a:lnTo>
                  <a:lnTo>
                    <a:pt x="279805" y="1161024"/>
                  </a:lnTo>
                  <a:lnTo>
                    <a:pt x="279805" y="1102122"/>
                  </a:lnTo>
                  <a:close/>
                  <a:moveTo>
                    <a:pt x="32391" y="1008667"/>
                  </a:moveTo>
                  <a:lnTo>
                    <a:pt x="32391" y="1067568"/>
                  </a:lnTo>
                  <a:lnTo>
                    <a:pt x="279805" y="1067568"/>
                  </a:lnTo>
                  <a:lnTo>
                    <a:pt x="279805" y="1008667"/>
                  </a:lnTo>
                  <a:close/>
                  <a:moveTo>
                    <a:pt x="32391" y="915210"/>
                  </a:moveTo>
                  <a:lnTo>
                    <a:pt x="32391" y="974112"/>
                  </a:lnTo>
                  <a:lnTo>
                    <a:pt x="279805" y="974112"/>
                  </a:lnTo>
                  <a:lnTo>
                    <a:pt x="279805" y="915210"/>
                  </a:lnTo>
                  <a:close/>
                  <a:moveTo>
                    <a:pt x="32391" y="821754"/>
                  </a:moveTo>
                  <a:lnTo>
                    <a:pt x="32391" y="880656"/>
                  </a:lnTo>
                  <a:lnTo>
                    <a:pt x="279805" y="880656"/>
                  </a:lnTo>
                  <a:lnTo>
                    <a:pt x="279805" y="821754"/>
                  </a:lnTo>
                  <a:close/>
                  <a:moveTo>
                    <a:pt x="32391" y="728299"/>
                  </a:moveTo>
                  <a:lnTo>
                    <a:pt x="32391" y="787200"/>
                  </a:lnTo>
                  <a:lnTo>
                    <a:pt x="279805" y="787200"/>
                  </a:lnTo>
                  <a:lnTo>
                    <a:pt x="279805" y="728299"/>
                  </a:lnTo>
                  <a:close/>
                  <a:moveTo>
                    <a:pt x="32391" y="634843"/>
                  </a:moveTo>
                  <a:lnTo>
                    <a:pt x="32391" y="693744"/>
                  </a:lnTo>
                  <a:lnTo>
                    <a:pt x="279805" y="693744"/>
                  </a:lnTo>
                  <a:lnTo>
                    <a:pt x="279805" y="634843"/>
                  </a:lnTo>
                  <a:close/>
                  <a:moveTo>
                    <a:pt x="32391" y="541386"/>
                  </a:moveTo>
                  <a:lnTo>
                    <a:pt x="32391" y="600288"/>
                  </a:lnTo>
                  <a:lnTo>
                    <a:pt x="279805" y="600288"/>
                  </a:lnTo>
                  <a:lnTo>
                    <a:pt x="279805" y="541386"/>
                  </a:lnTo>
                  <a:close/>
                  <a:moveTo>
                    <a:pt x="134099" y="0"/>
                  </a:moveTo>
                  <a:lnTo>
                    <a:pt x="142196" y="0"/>
                  </a:lnTo>
                  <a:lnTo>
                    <a:pt x="142196" y="145301"/>
                  </a:lnTo>
                  <a:lnTo>
                    <a:pt x="156098" y="142104"/>
                  </a:lnTo>
                  <a:lnTo>
                    <a:pt x="159633" y="142916"/>
                  </a:lnTo>
                  <a:lnTo>
                    <a:pt x="159633" y="87884"/>
                  </a:lnTo>
                  <a:lnTo>
                    <a:pt x="167731" y="87884"/>
                  </a:lnTo>
                  <a:lnTo>
                    <a:pt x="167731" y="144778"/>
                  </a:lnTo>
                  <a:lnTo>
                    <a:pt x="181136" y="147860"/>
                  </a:lnTo>
                  <a:cubicBezTo>
                    <a:pt x="204864" y="159084"/>
                    <a:pt x="224092" y="185841"/>
                    <a:pt x="233679" y="220309"/>
                  </a:cubicBezTo>
                  <a:lnTo>
                    <a:pt x="234838" y="225988"/>
                  </a:lnTo>
                  <a:lnTo>
                    <a:pt x="260167" y="225988"/>
                  </a:lnTo>
                  <a:lnTo>
                    <a:pt x="260167" y="347056"/>
                  </a:lnTo>
                  <a:lnTo>
                    <a:pt x="286182" y="347056"/>
                  </a:lnTo>
                  <a:lnTo>
                    <a:pt x="286182" y="468123"/>
                  </a:lnTo>
                  <a:lnTo>
                    <a:pt x="312197" y="468123"/>
                  </a:lnTo>
                  <a:lnTo>
                    <a:pt x="312197" y="1409666"/>
                  </a:lnTo>
                  <a:lnTo>
                    <a:pt x="232231" y="1410563"/>
                  </a:lnTo>
                  <a:lnTo>
                    <a:pt x="219185" y="1410563"/>
                  </a:lnTo>
                  <a:lnTo>
                    <a:pt x="90303" y="1403880"/>
                  </a:lnTo>
                  <a:lnTo>
                    <a:pt x="0" y="1391783"/>
                  </a:lnTo>
                  <a:lnTo>
                    <a:pt x="0" y="468123"/>
                  </a:lnTo>
                  <a:lnTo>
                    <a:pt x="26014" y="468123"/>
                  </a:lnTo>
                  <a:lnTo>
                    <a:pt x="26014" y="347056"/>
                  </a:lnTo>
                  <a:lnTo>
                    <a:pt x="52030" y="347056"/>
                  </a:lnTo>
                  <a:lnTo>
                    <a:pt x="52030" y="225988"/>
                  </a:lnTo>
                  <a:lnTo>
                    <a:pt x="77359" y="225988"/>
                  </a:lnTo>
                  <a:lnTo>
                    <a:pt x="78518" y="220309"/>
                  </a:lnTo>
                  <a:cubicBezTo>
                    <a:pt x="88104" y="185841"/>
                    <a:pt x="107333" y="159084"/>
                    <a:pt x="131061" y="147860"/>
                  </a:cubicBezTo>
                  <a:lnTo>
                    <a:pt x="134099" y="14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B69F232-5076-46A9-8D4E-2D441CEFF100}"/>
                </a:ext>
              </a:extLst>
            </p:cNvPr>
            <p:cNvSpPr/>
            <p:nvPr userDrawn="1"/>
          </p:nvSpPr>
          <p:spPr>
            <a:xfrm>
              <a:off x="10156577" y="5056995"/>
              <a:ext cx="208441" cy="1028913"/>
            </a:xfrm>
            <a:custGeom>
              <a:avLst/>
              <a:gdLst>
                <a:gd name="connsiteX0" fmla="*/ 78217 w 208441"/>
                <a:gd name="connsiteY0" fmla="*/ 676552 h 1028913"/>
                <a:gd name="connsiteX1" fmla="*/ 78217 w 208441"/>
                <a:gd name="connsiteY1" fmla="*/ 728399 h 1028913"/>
                <a:gd name="connsiteX2" fmla="*/ 130640 w 208441"/>
                <a:gd name="connsiteY2" fmla="*/ 728399 h 1028913"/>
                <a:gd name="connsiteX3" fmla="*/ 130640 w 208441"/>
                <a:gd name="connsiteY3" fmla="*/ 676552 h 1028913"/>
                <a:gd name="connsiteX4" fmla="*/ 78217 w 208441"/>
                <a:gd name="connsiteY4" fmla="*/ 676552 h 1028913"/>
                <a:gd name="connsiteX5" fmla="*/ 145201 w 208441"/>
                <a:gd name="connsiteY5" fmla="*/ 675702 h 1028913"/>
                <a:gd name="connsiteX6" fmla="*/ 145201 w 208441"/>
                <a:gd name="connsiteY6" fmla="*/ 727973 h 1028913"/>
                <a:gd name="connsiteX7" fmla="*/ 196376 w 208441"/>
                <a:gd name="connsiteY7" fmla="*/ 727973 h 1028913"/>
                <a:gd name="connsiteX8" fmla="*/ 196376 w 208441"/>
                <a:gd name="connsiteY8" fmla="*/ 675702 h 1028913"/>
                <a:gd name="connsiteX9" fmla="*/ 145201 w 208441"/>
                <a:gd name="connsiteY9" fmla="*/ 675702 h 1028913"/>
                <a:gd name="connsiteX10" fmla="*/ 78633 w 208441"/>
                <a:gd name="connsiteY10" fmla="*/ 611532 h 1028913"/>
                <a:gd name="connsiteX11" fmla="*/ 78633 w 208441"/>
                <a:gd name="connsiteY11" fmla="*/ 663378 h 1028913"/>
                <a:gd name="connsiteX12" fmla="*/ 130223 w 208441"/>
                <a:gd name="connsiteY12" fmla="*/ 663378 h 1028913"/>
                <a:gd name="connsiteX13" fmla="*/ 130223 w 208441"/>
                <a:gd name="connsiteY13" fmla="*/ 611532 h 1028913"/>
                <a:gd name="connsiteX14" fmla="*/ 78633 w 208441"/>
                <a:gd name="connsiteY14" fmla="*/ 611532 h 1028913"/>
                <a:gd name="connsiteX15" fmla="*/ 12481 w 208441"/>
                <a:gd name="connsiteY15" fmla="*/ 611532 h 1028913"/>
                <a:gd name="connsiteX16" fmla="*/ 12481 w 208441"/>
                <a:gd name="connsiteY16" fmla="*/ 663378 h 1028913"/>
                <a:gd name="connsiteX17" fmla="*/ 64072 w 208441"/>
                <a:gd name="connsiteY17" fmla="*/ 663378 h 1028913"/>
                <a:gd name="connsiteX18" fmla="*/ 64072 w 208441"/>
                <a:gd name="connsiteY18" fmla="*/ 611532 h 1028913"/>
                <a:gd name="connsiteX19" fmla="*/ 12481 w 208441"/>
                <a:gd name="connsiteY19" fmla="*/ 611532 h 1028913"/>
                <a:gd name="connsiteX20" fmla="*/ 79049 w 208441"/>
                <a:gd name="connsiteY20" fmla="*/ 543962 h 1028913"/>
                <a:gd name="connsiteX21" fmla="*/ 79049 w 208441"/>
                <a:gd name="connsiteY21" fmla="*/ 596658 h 1028913"/>
                <a:gd name="connsiteX22" fmla="*/ 130223 w 208441"/>
                <a:gd name="connsiteY22" fmla="*/ 596658 h 1028913"/>
                <a:gd name="connsiteX23" fmla="*/ 130223 w 208441"/>
                <a:gd name="connsiteY23" fmla="*/ 543962 h 1028913"/>
                <a:gd name="connsiteX24" fmla="*/ 79049 w 208441"/>
                <a:gd name="connsiteY24" fmla="*/ 543962 h 1028913"/>
                <a:gd name="connsiteX25" fmla="*/ 145201 w 208441"/>
                <a:gd name="connsiteY25" fmla="*/ 543537 h 1028913"/>
                <a:gd name="connsiteX26" fmla="*/ 145201 w 208441"/>
                <a:gd name="connsiteY26" fmla="*/ 596233 h 1028913"/>
                <a:gd name="connsiteX27" fmla="*/ 197208 w 208441"/>
                <a:gd name="connsiteY27" fmla="*/ 596233 h 1028913"/>
                <a:gd name="connsiteX28" fmla="*/ 197208 w 208441"/>
                <a:gd name="connsiteY28" fmla="*/ 543537 h 1028913"/>
                <a:gd name="connsiteX29" fmla="*/ 145201 w 208441"/>
                <a:gd name="connsiteY29" fmla="*/ 543537 h 1028913"/>
                <a:gd name="connsiteX30" fmla="*/ 145201 w 208441"/>
                <a:gd name="connsiteY30" fmla="*/ 478092 h 1028913"/>
                <a:gd name="connsiteX31" fmla="*/ 145201 w 208441"/>
                <a:gd name="connsiteY31" fmla="*/ 530363 h 1028913"/>
                <a:gd name="connsiteX32" fmla="*/ 197624 w 208441"/>
                <a:gd name="connsiteY32" fmla="*/ 530363 h 1028913"/>
                <a:gd name="connsiteX33" fmla="*/ 197624 w 208441"/>
                <a:gd name="connsiteY33" fmla="*/ 478092 h 1028913"/>
                <a:gd name="connsiteX34" fmla="*/ 145201 w 208441"/>
                <a:gd name="connsiteY34" fmla="*/ 478092 h 1028913"/>
                <a:gd name="connsiteX35" fmla="*/ 79049 w 208441"/>
                <a:gd name="connsiteY35" fmla="*/ 477666 h 1028913"/>
                <a:gd name="connsiteX36" fmla="*/ 79049 w 208441"/>
                <a:gd name="connsiteY36" fmla="*/ 531213 h 1028913"/>
                <a:gd name="connsiteX37" fmla="*/ 130223 w 208441"/>
                <a:gd name="connsiteY37" fmla="*/ 531213 h 1028913"/>
                <a:gd name="connsiteX38" fmla="*/ 130223 w 208441"/>
                <a:gd name="connsiteY38" fmla="*/ 477666 h 1028913"/>
                <a:gd name="connsiteX39" fmla="*/ 79049 w 208441"/>
                <a:gd name="connsiteY39" fmla="*/ 477666 h 1028913"/>
                <a:gd name="connsiteX40" fmla="*/ 12065 w 208441"/>
                <a:gd name="connsiteY40" fmla="*/ 477666 h 1028913"/>
                <a:gd name="connsiteX41" fmla="*/ 12065 w 208441"/>
                <a:gd name="connsiteY41" fmla="*/ 530363 h 1028913"/>
                <a:gd name="connsiteX42" fmla="*/ 64072 w 208441"/>
                <a:gd name="connsiteY42" fmla="*/ 530363 h 1028913"/>
                <a:gd name="connsiteX43" fmla="*/ 64072 w 208441"/>
                <a:gd name="connsiteY43" fmla="*/ 477666 h 1028913"/>
                <a:gd name="connsiteX44" fmla="*/ 12065 w 208441"/>
                <a:gd name="connsiteY44" fmla="*/ 477666 h 1028913"/>
                <a:gd name="connsiteX45" fmla="*/ 144785 w 208441"/>
                <a:gd name="connsiteY45" fmla="*/ 412221 h 1028913"/>
                <a:gd name="connsiteX46" fmla="*/ 144785 w 208441"/>
                <a:gd name="connsiteY46" fmla="*/ 464492 h 1028913"/>
                <a:gd name="connsiteX47" fmla="*/ 196791 w 208441"/>
                <a:gd name="connsiteY47" fmla="*/ 464492 h 1028913"/>
                <a:gd name="connsiteX48" fmla="*/ 196791 w 208441"/>
                <a:gd name="connsiteY48" fmla="*/ 412221 h 1028913"/>
                <a:gd name="connsiteX49" fmla="*/ 144785 w 208441"/>
                <a:gd name="connsiteY49" fmla="*/ 412221 h 1028913"/>
                <a:gd name="connsiteX50" fmla="*/ 78217 w 208441"/>
                <a:gd name="connsiteY50" fmla="*/ 344651 h 1028913"/>
                <a:gd name="connsiteX51" fmla="*/ 78217 w 208441"/>
                <a:gd name="connsiteY51" fmla="*/ 396922 h 1028913"/>
                <a:gd name="connsiteX52" fmla="*/ 130223 w 208441"/>
                <a:gd name="connsiteY52" fmla="*/ 396922 h 1028913"/>
                <a:gd name="connsiteX53" fmla="*/ 130223 w 208441"/>
                <a:gd name="connsiteY53" fmla="*/ 344651 h 1028913"/>
                <a:gd name="connsiteX54" fmla="*/ 78217 w 208441"/>
                <a:gd name="connsiteY54" fmla="*/ 344651 h 1028913"/>
                <a:gd name="connsiteX55" fmla="*/ 12481 w 208441"/>
                <a:gd name="connsiteY55" fmla="*/ 344651 h 1028913"/>
                <a:gd name="connsiteX56" fmla="*/ 12481 w 208441"/>
                <a:gd name="connsiteY56" fmla="*/ 396922 h 1028913"/>
                <a:gd name="connsiteX57" fmla="*/ 63655 w 208441"/>
                <a:gd name="connsiteY57" fmla="*/ 396922 h 1028913"/>
                <a:gd name="connsiteX58" fmla="*/ 63655 w 208441"/>
                <a:gd name="connsiteY58" fmla="*/ 344651 h 1028913"/>
                <a:gd name="connsiteX59" fmla="*/ 12481 w 208441"/>
                <a:gd name="connsiteY59" fmla="*/ 344651 h 1028913"/>
                <a:gd name="connsiteX60" fmla="*/ 144785 w 208441"/>
                <a:gd name="connsiteY60" fmla="*/ 344226 h 1028913"/>
                <a:gd name="connsiteX61" fmla="*/ 144785 w 208441"/>
                <a:gd name="connsiteY61" fmla="*/ 397347 h 1028913"/>
                <a:gd name="connsiteX62" fmla="*/ 196791 w 208441"/>
                <a:gd name="connsiteY62" fmla="*/ 397347 h 1028913"/>
                <a:gd name="connsiteX63" fmla="*/ 196791 w 208441"/>
                <a:gd name="connsiteY63" fmla="*/ 344226 h 1028913"/>
                <a:gd name="connsiteX64" fmla="*/ 144785 w 208441"/>
                <a:gd name="connsiteY64" fmla="*/ 344226 h 1028913"/>
                <a:gd name="connsiteX65" fmla="*/ 144785 w 208441"/>
                <a:gd name="connsiteY65" fmla="*/ 280055 h 1028913"/>
                <a:gd name="connsiteX66" fmla="*/ 144785 w 208441"/>
                <a:gd name="connsiteY66" fmla="*/ 332327 h 1028913"/>
                <a:gd name="connsiteX67" fmla="*/ 196791 w 208441"/>
                <a:gd name="connsiteY67" fmla="*/ 332327 h 1028913"/>
                <a:gd name="connsiteX68" fmla="*/ 196791 w 208441"/>
                <a:gd name="connsiteY68" fmla="*/ 280055 h 1028913"/>
                <a:gd name="connsiteX69" fmla="*/ 144785 w 208441"/>
                <a:gd name="connsiteY69" fmla="*/ 280055 h 1028913"/>
                <a:gd name="connsiteX70" fmla="*/ 12065 w 208441"/>
                <a:gd name="connsiteY70" fmla="*/ 279630 h 1028913"/>
                <a:gd name="connsiteX71" fmla="*/ 12065 w 208441"/>
                <a:gd name="connsiteY71" fmla="*/ 331901 h 1028913"/>
                <a:gd name="connsiteX72" fmla="*/ 64488 w 208441"/>
                <a:gd name="connsiteY72" fmla="*/ 331901 h 1028913"/>
                <a:gd name="connsiteX73" fmla="*/ 64488 w 208441"/>
                <a:gd name="connsiteY73" fmla="*/ 279630 h 1028913"/>
                <a:gd name="connsiteX74" fmla="*/ 12065 w 208441"/>
                <a:gd name="connsiteY74" fmla="*/ 279630 h 1028913"/>
                <a:gd name="connsiteX75" fmla="*/ 11649 w 208441"/>
                <a:gd name="connsiteY75" fmla="*/ 212910 h 1028913"/>
                <a:gd name="connsiteX76" fmla="*/ 11649 w 208441"/>
                <a:gd name="connsiteY76" fmla="*/ 265181 h 1028913"/>
                <a:gd name="connsiteX77" fmla="*/ 64488 w 208441"/>
                <a:gd name="connsiteY77" fmla="*/ 265181 h 1028913"/>
                <a:gd name="connsiteX78" fmla="*/ 64488 w 208441"/>
                <a:gd name="connsiteY78" fmla="*/ 212910 h 1028913"/>
                <a:gd name="connsiteX79" fmla="*/ 11649 w 208441"/>
                <a:gd name="connsiteY79" fmla="*/ 212910 h 1028913"/>
                <a:gd name="connsiteX80" fmla="*/ 78633 w 208441"/>
                <a:gd name="connsiteY80" fmla="*/ 212485 h 1028913"/>
                <a:gd name="connsiteX81" fmla="*/ 78633 w 208441"/>
                <a:gd name="connsiteY81" fmla="*/ 265607 h 1028913"/>
                <a:gd name="connsiteX82" fmla="*/ 130640 w 208441"/>
                <a:gd name="connsiteY82" fmla="*/ 265607 h 1028913"/>
                <a:gd name="connsiteX83" fmla="*/ 130640 w 208441"/>
                <a:gd name="connsiteY83" fmla="*/ 212485 h 1028913"/>
                <a:gd name="connsiteX84" fmla="*/ 78633 w 208441"/>
                <a:gd name="connsiteY84" fmla="*/ 212485 h 1028913"/>
                <a:gd name="connsiteX85" fmla="*/ 144785 w 208441"/>
                <a:gd name="connsiteY85" fmla="*/ 147040 h 1028913"/>
                <a:gd name="connsiteX86" fmla="*/ 144785 w 208441"/>
                <a:gd name="connsiteY86" fmla="*/ 199736 h 1028913"/>
                <a:gd name="connsiteX87" fmla="*/ 197624 w 208441"/>
                <a:gd name="connsiteY87" fmla="*/ 199736 h 1028913"/>
                <a:gd name="connsiteX88" fmla="*/ 197624 w 208441"/>
                <a:gd name="connsiteY88" fmla="*/ 147040 h 1028913"/>
                <a:gd name="connsiteX89" fmla="*/ 144785 w 208441"/>
                <a:gd name="connsiteY89" fmla="*/ 147040 h 1028913"/>
                <a:gd name="connsiteX90" fmla="*/ 78633 w 208441"/>
                <a:gd name="connsiteY90" fmla="*/ 146615 h 1028913"/>
                <a:gd name="connsiteX91" fmla="*/ 78633 w 208441"/>
                <a:gd name="connsiteY91" fmla="*/ 200161 h 1028913"/>
                <a:gd name="connsiteX92" fmla="*/ 131056 w 208441"/>
                <a:gd name="connsiteY92" fmla="*/ 200161 h 1028913"/>
                <a:gd name="connsiteX93" fmla="*/ 131056 w 208441"/>
                <a:gd name="connsiteY93" fmla="*/ 146615 h 1028913"/>
                <a:gd name="connsiteX94" fmla="*/ 78633 w 208441"/>
                <a:gd name="connsiteY94" fmla="*/ 146615 h 1028913"/>
                <a:gd name="connsiteX95" fmla="*/ 12481 w 208441"/>
                <a:gd name="connsiteY95" fmla="*/ 146615 h 1028913"/>
                <a:gd name="connsiteX96" fmla="*/ 12481 w 208441"/>
                <a:gd name="connsiteY96" fmla="*/ 200161 h 1028913"/>
                <a:gd name="connsiteX97" fmla="*/ 64488 w 208441"/>
                <a:gd name="connsiteY97" fmla="*/ 200161 h 1028913"/>
                <a:gd name="connsiteX98" fmla="*/ 64488 w 208441"/>
                <a:gd name="connsiteY98" fmla="*/ 146615 h 1028913"/>
                <a:gd name="connsiteX99" fmla="*/ 12481 w 208441"/>
                <a:gd name="connsiteY99" fmla="*/ 146615 h 1028913"/>
                <a:gd name="connsiteX100" fmla="*/ 12065 w 208441"/>
                <a:gd name="connsiteY100" fmla="*/ 81169 h 1028913"/>
                <a:gd name="connsiteX101" fmla="*/ 12065 w 208441"/>
                <a:gd name="connsiteY101" fmla="*/ 133441 h 1028913"/>
                <a:gd name="connsiteX102" fmla="*/ 64072 w 208441"/>
                <a:gd name="connsiteY102" fmla="*/ 133441 h 1028913"/>
                <a:gd name="connsiteX103" fmla="*/ 64072 w 208441"/>
                <a:gd name="connsiteY103" fmla="*/ 81169 h 1028913"/>
                <a:gd name="connsiteX104" fmla="*/ 12065 w 208441"/>
                <a:gd name="connsiteY104" fmla="*/ 81169 h 1028913"/>
                <a:gd name="connsiteX105" fmla="*/ 78217 w 208441"/>
                <a:gd name="connsiteY105" fmla="*/ 80319 h 1028913"/>
                <a:gd name="connsiteX106" fmla="*/ 78217 w 208441"/>
                <a:gd name="connsiteY106" fmla="*/ 133441 h 1028913"/>
                <a:gd name="connsiteX107" fmla="*/ 131056 w 208441"/>
                <a:gd name="connsiteY107" fmla="*/ 133441 h 1028913"/>
                <a:gd name="connsiteX108" fmla="*/ 131056 w 208441"/>
                <a:gd name="connsiteY108" fmla="*/ 80319 h 1028913"/>
                <a:gd name="connsiteX109" fmla="*/ 78217 w 208441"/>
                <a:gd name="connsiteY109" fmla="*/ 80319 h 1028913"/>
                <a:gd name="connsiteX110" fmla="*/ 144370 w 208441"/>
                <a:gd name="connsiteY110" fmla="*/ 14449 h 1028913"/>
                <a:gd name="connsiteX111" fmla="*/ 144370 w 208441"/>
                <a:gd name="connsiteY111" fmla="*/ 66296 h 1028913"/>
                <a:gd name="connsiteX112" fmla="*/ 197624 w 208441"/>
                <a:gd name="connsiteY112" fmla="*/ 66296 h 1028913"/>
                <a:gd name="connsiteX113" fmla="*/ 197624 w 208441"/>
                <a:gd name="connsiteY113" fmla="*/ 14449 h 1028913"/>
                <a:gd name="connsiteX114" fmla="*/ 144370 w 208441"/>
                <a:gd name="connsiteY114" fmla="*/ 14449 h 1028913"/>
                <a:gd name="connsiteX115" fmla="*/ 78633 w 208441"/>
                <a:gd name="connsiteY115" fmla="*/ 14024 h 1028913"/>
                <a:gd name="connsiteX116" fmla="*/ 78633 w 208441"/>
                <a:gd name="connsiteY116" fmla="*/ 66720 h 1028913"/>
                <a:gd name="connsiteX117" fmla="*/ 131056 w 208441"/>
                <a:gd name="connsiteY117" fmla="*/ 66720 h 1028913"/>
                <a:gd name="connsiteX118" fmla="*/ 131056 w 208441"/>
                <a:gd name="connsiteY118" fmla="*/ 14024 h 1028913"/>
                <a:gd name="connsiteX119" fmla="*/ 78633 w 208441"/>
                <a:gd name="connsiteY119" fmla="*/ 14024 h 1028913"/>
                <a:gd name="connsiteX120" fmla="*/ 0 w 208441"/>
                <a:gd name="connsiteY120" fmla="*/ 0 h 1028913"/>
                <a:gd name="connsiteX121" fmla="*/ 208441 w 208441"/>
                <a:gd name="connsiteY121" fmla="*/ 0 h 1028913"/>
                <a:gd name="connsiteX122" fmla="*/ 208441 w 208441"/>
                <a:gd name="connsiteY122" fmla="*/ 1014074 h 1028913"/>
                <a:gd name="connsiteX123" fmla="*/ 15954 w 208441"/>
                <a:gd name="connsiteY123" fmla="*/ 1028734 h 1028913"/>
                <a:gd name="connsiteX124" fmla="*/ 0 w 208441"/>
                <a:gd name="connsiteY124" fmla="*/ 1028913 h 10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08441" h="1028913">
                  <a:moveTo>
                    <a:pt x="78217" y="676552"/>
                  </a:moveTo>
                  <a:cubicBezTo>
                    <a:pt x="78217" y="694826"/>
                    <a:pt x="78217" y="711400"/>
                    <a:pt x="78217" y="728399"/>
                  </a:cubicBezTo>
                  <a:cubicBezTo>
                    <a:pt x="95691" y="728399"/>
                    <a:pt x="111917" y="728399"/>
                    <a:pt x="130640" y="728399"/>
                  </a:cubicBezTo>
                  <a:cubicBezTo>
                    <a:pt x="130640" y="709700"/>
                    <a:pt x="130640" y="693126"/>
                    <a:pt x="130640" y="676552"/>
                  </a:cubicBezTo>
                  <a:cubicBezTo>
                    <a:pt x="112749" y="676552"/>
                    <a:pt x="95691" y="676552"/>
                    <a:pt x="78217" y="676552"/>
                  </a:cubicBezTo>
                  <a:close/>
                  <a:moveTo>
                    <a:pt x="145201" y="675702"/>
                  </a:moveTo>
                  <a:cubicBezTo>
                    <a:pt x="145201" y="693551"/>
                    <a:pt x="145201" y="710550"/>
                    <a:pt x="145201" y="727973"/>
                  </a:cubicBezTo>
                  <a:cubicBezTo>
                    <a:pt x="163092" y="727973"/>
                    <a:pt x="179317" y="727973"/>
                    <a:pt x="196376" y="727973"/>
                  </a:cubicBezTo>
                  <a:cubicBezTo>
                    <a:pt x="196376" y="710125"/>
                    <a:pt x="196376" y="693126"/>
                    <a:pt x="196376" y="675702"/>
                  </a:cubicBezTo>
                  <a:cubicBezTo>
                    <a:pt x="178901" y="675702"/>
                    <a:pt x="162675" y="675702"/>
                    <a:pt x="145201" y="675702"/>
                  </a:cubicBezTo>
                  <a:close/>
                  <a:moveTo>
                    <a:pt x="78633" y="611532"/>
                  </a:moveTo>
                  <a:cubicBezTo>
                    <a:pt x="78633" y="629381"/>
                    <a:pt x="78633" y="645954"/>
                    <a:pt x="78633" y="663378"/>
                  </a:cubicBezTo>
                  <a:cubicBezTo>
                    <a:pt x="96524" y="663378"/>
                    <a:pt x="112333" y="663378"/>
                    <a:pt x="130223" y="663378"/>
                  </a:cubicBezTo>
                  <a:cubicBezTo>
                    <a:pt x="130223" y="645954"/>
                    <a:pt x="130223" y="629806"/>
                    <a:pt x="130223" y="611532"/>
                  </a:cubicBezTo>
                  <a:cubicBezTo>
                    <a:pt x="112333" y="611532"/>
                    <a:pt x="95275" y="611532"/>
                    <a:pt x="78633" y="611532"/>
                  </a:cubicBezTo>
                  <a:close/>
                  <a:moveTo>
                    <a:pt x="12481" y="611532"/>
                  </a:moveTo>
                  <a:cubicBezTo>
                    <a:pt x="12481" y="629381"/>
                    <a:pt x="12481" y="645954"/>
                    <a:pt x="12481" y="663378"/>
                  </a:cubicBezTo>
                  <a:cubicBezTo>
                    <a:pt x="30371" y="663378"/>
                    <a:pt x="46598" y="663378"/>
                    <a:pt x="64072" y="663378"/>
                  </a:cubicBezTo>
                  <a:cubicBezTo>
                    <a:pt x="64072" y="645954"/>
                    <a:pt x="64072" y="629381"/>
                    <a:pt x="64072" y="611532"/>
                  </a:cubicBezTo>
                  <a:cubicBezTo>
                    <a:pt x="45765" y="611532"/>
                    <a:pt x="28707" y="611532"/>
                    <a:pt x="12481" y="611532"/>
                  </a:cubicBezTo>
                  <a:close/>
                  <a:moveTo>
                    <a:pt x="79049" y="543962"/>
                  </a:moveTo>
                  <a:cubicBezTo>
                    <a:pt x="79049" y="562235"/>
                    <a:pt x="79049" y="579234"/>
                    <a:pt x="79049" y="596658"/>
                  </a:cubicBezTo>
                  <a:cubicBezTo>
                    <a:pt x="96524" y="596658"/>
                    <a:pt x="112333" y="596658"/>
                    <a:pt x="130223" y="596658"/>
                  </a:cubicBezTo>
                  <a:cubicBezTo>
                    <a:pt x="130223" y="577959"/>
                    <a:pt x="130223" y="560960"/>
                    <a:pt x="130223" y="543962"/>
                  </a:cubicBezTo>
                  <a:cubicBezTo>
                    <a:pt x="111917" y="543962"/>
                    <a:pt x="95691" y="543962"/>
                    <a:pt x="79049" y="543962"/>
                  </a:cubicBezTo>
                  <a:close/>
                  <a:moveTo>
                    <a:pt x="145201" y="543537"/>
                  </a:moveTo>
                  <a:cubicBezTo>
                    <a:pt x="145201" y="561386"/>
                    <a:pt x="145201" y="578384"/>
                    <a:pt x="145201" y="596233"/>
                  </a:cubicBezTo>
                  <a:cubicBezTo>
                    <a:pt x="163092" y="596233"/>
                    <a:pt x="179317" y="596233"/>
                    <a:pt x="197208" y="596233"/>
                  </a:cubicBezTo>
                  <a:cubicBezTo>
                    <a:pt x="197208" y="578384"/>
                    <a:pt x="197208" y="560960"/>
                    <a:pt x="197208" y="543537"/>
                  </a:cubicBezTo>
                  <a:cubicBezTo>
                    <a:pt x="178901" y="543537"/>
                    <a:pt x="162675" y="543537"/>
                    <a:pt x="145201" y="543537"/>
                  </a:cubicBezTo>
                  <a:close/>
                  <a:moveTo>
                    <a:pt x="145201" y="478092"/>
                  </a:moveTo>
                  <a:cubicBezTo>
                    <a:pt x="145201" y="496365"/>
                    <a:pt x="145201" y="513364"/>
                    <a:pt x="145201" y="530363"/>
                  </a:cubicBezTo>
                  <a:cubicBezTo>
                    <a:pt x="163507" y="530363"/>
                    <a:pt x="180149" y="530363"/>
                    <a:pt x="197624" y="530363"/>
                  </a:cubicBezTo>
                  <a:cubicBezTo>
                    <a:pt x="197624" y="512089"/>
                    <a:pt x="197624" y="495940"/>
                    <a:pt x="197624" y="478092"/>
                  </a:cubicBezTo>
                  <a:cubicBezTo>
                    <a:pt x="180149" y="478092"/>
                    <a:pt x="162675" y="478092"/>
                    <a:pt x="145201" y="478092"/>
                  </a:cubicBezTo>
                  <a:close/>
                  <a:moveTo>
                    <a:pt x="79049" y="477666"/>
                  </a:moveTo>
                  <a:cubicBezTo>
                    <a:pt x="79049" y="496365"/>
                    <a:pt x="79049" y="513789"/>
                    <a:pt x="79049" y="531213"/>
                  </a:cubicBezTo>
                  <a:cubicBezTo>
                    <a:pt x="96524" y="531213"/>
                    <a:pt x="112333" y="531213"/>
                    <a:pt x="130223" y="531213"/>
                  </a:cubicBezTo>
                  <a:cubicBezTo>
                    <a:pt x="130223" y="512089"/>
                    <a:pt x="130223" y="494665"/>
                    <a:pt x="130223" y="477666"/>
                  </a:cubicBezTo>
                  <a:cubicBezTo>
                    <a:pt x="111917" y="477666"/>
                    <a:pt x="95275" y="477666"/>
                    <a:pt x="79049" y="477666"/>
                  </a:cubicBezTo>
                  <a:close/>
                  <a:moveTo>
                    <a:pt x="12065" y="477666"/>
                  </a:moveTo>
                  <a:cubicBezTo>
                    <a:pt x="12065" y="496365"/>
                    <a:pt x="12065" y="512939"/>
                    <a:pt x="12065" y="530363"/>
                  </a:cubicBezTo>
                  <a:cubicBezTo>
                    <a:pt x="29956" y="530363"/>
                    <a:pt x="46598" y="530363"/>
                    <a:pt x="64072" y="530363"/>
                  </a:cubicBezTo>
                  <a:cubicBezTo>
                    <a:pt x="64072" y="511664"/>
                    <a:pt x="64072" y="494665"/>
                    <a:pt x="64072" y="477666"/>
                  </a:cubicBezTo>
                  <a:cubicBezTo>
                    <a:pt x="45765" y="477666"/>
                    <a:pt x="29123" y="477666"/>
                    <a:pt x="12065" y="477666"/>
                  </a:cubicBezTo>
                  <a:close/>
                  <a:moveTo>
                    <a:pt x="144785" y="412221"/>
                  </a:moveTo>
                  <a:cubicBezTo>
                    <a:pt x="144785" y="430494"/>
                    <a:pt x="144785" y="447069"/>
                    <a:pt x="144785" y="464492"/>
                  </a:cubicBezTo>
                  <a:cubicBezTo>
                    <a:pt x="162675" y="464492"/>
                    <a:pt x="179317" y="464492"/>
                    <a:pt x="196791" y="464492"/>
                  </a:cubicBezTo>
                  <a:cubicBezTo>
                    <a:pt x="196791" y="446643"/>
                    <a:pt x="196791" y="429220"/>
                    <a:pt x="196791" y="412221"/>
                  </a:cubicBezTo>
                  <a:cubicBezTo>
                    <a:pt x="178485" y="412221"/>
                    <a:pt x="161843" y="412221"/>
                    <a:pt x="144785" y="412221"/>
                  </a:cubicBezTo>
                  <a:close/>
                  <a:moveTo>
                    <a:pt x="78217" y="344651"/>
                  </a:moveTo>
                  <a:cubicBezTo>
                    <a:pt x="78217" y="362499"/>
                    <a:pt x="78217" y="379073"/>
                    <a:pt x="78217" y="396922"/>
                  </a:cubicBezTo>
                  <a:cubicBezTo>
                    <a:pt x="96107" y="396922"/>
                    <a:pt x="112749" y="396922"/>
                    <a:pt x="130223" y="396922"/>
                  </a:cubicBezTo>
                  <a:cubicBezTo>
                    <a:pt x="130223" y="378648"/>
                    <a:pt x="130223" y="361649"/>
                    <a:pt x="130223" y="344651"/>
                  </a:cubicBezTo>
                  <a:cubicBezTo>
                    <a:pt x="111917" y="344651"/>
                    <a:pt x="95691" y="344651"/>
                    <a:pt x="78217" y="344651"/>
                  </a:cubicBezTo>
                  <a:close/>
                  <a:moveTo>
                    <a:pt x="12481" y="344651"/>
                  </a:moveTo>
                  <a:cubicBezTo>
                    <a:pt x="12481" y="362924"/>
                    <a:pt x="12481" y="379923"/>
                    <a:pt x="12481" y="396922"/>
                  </a:cubicBezTo>
                  <a:cubicBezTo>
                    <a:pt x="30788" y="396922"/>
                    <a:pt x="47013" y="396922"/>
                    <a:pt x="63655" y="396922"/>
                  </a:cubicBezTo>
                  <a:cubicBezTo>
                    <a:pt x="63655" y="378648"/>
                    <a:pt x="63655" y="361649"/>
                    <a:pt x="63655" y="344651"/>
                  </a:cubicBezTo>
                  <a:cubicBezTo>
                    <a:pt x="45349" y="344651"/>
                    <a:pt x="29123" y="344651"/>
                    <a:pt x="12481" y="344651"/>
                  </a:cubicBezTo>
                  <a:close/>
                  <a:moveTo>
                    <a:pt x="144785" y="344226"/>
                  </a:moveTo>
                  <a:cubicBezTo>
                    <a:pt x="144785" y="362075"/>
                    <a:pt x="144785" y="379498"/>
                    <a:pt x="144785" y="397347"/>
                  </a:cubicBezTo>
                  <a:cubicBezTo>
                    <a:pt x="162675" y="397347"/>
                    <a:pt x="179317" y="397347"/>
                    <a:pt x="196791" y="397347"/>
                  </a:cubicBezTo>
                  <a:cubicBezTo>
                    <a:pt x="196791" y="379073"/>
                    <a:pt x="196791" y="362075"/>
                    <a:pt x="196791" y="344226"/>
                  </a:cubicBezTo>
                  <a:cubicBezTo>
                    <a:pt x="178901" y="344226"/>
                    <a:pt x="162675" y="344226"/>
                    <a:pt x="144785" y="344226"/>
                  </a:cubicBezTo>
                  <a:close/>
                  <a:moveTo>
                    <a:pt x="144785" y="280055"/>
                  </a:moveTo>
                  <a:cubicBezTo>
                    <a:pt x="144785" y="298329"/>
                    <a:pt x="144785" y="314903"/>
                    <a:pt x="144785" y="332327"/>
                  </a:cubicBezTo>
                  <a:cubicBezTo>
                    <a:pt x="162259" y="332327"/>
                    <a:pt x="178901" y="332327"/>
                    <a:pt x="196791" y="332327"/>
                  </a:cubicBezTo>
                  <a:cubicBezTo>
                    <a:pt x="196791" y="313628"/>
                    <a:pt x="196791" y="296629"/>
                    <a:pt x="196791" y="280055"/>
                  </a:cubicBezTo>
                  <a:cubicBezTo>
                    <a:pt x="178485" y="280055"/>
                    <a:pt x="161427" y="280055"/>
                    <a:pt x="144785" y="280055"/>
                  </a:cubicBezTo>
                  <a:close/>
                  <a:moveTo>
                    <a:pt x="12065" y="279630"/>
                  </a:moveTo>
                  <a:cubicBezTo>
                    <a:pt x="12065" y="297904"/>
                    <a:pt x="12065" y="315328"/>
                    <a:pt x="12065" y="331901"/>
                  </a:cubicBezTo>
                  <a:cubicBezTo>
                    <a:pt x="30371" y="331901"/>
                    <a:pt x="47013" y="331901"/>
                    <a:pt x="64488" y="331901"/>
                  </a:cubicBezTo>
                  <a:cubicBezTo>
                    <a:pt x="64488" y="313628"/>
                    <a:pt x="64488" y="297054"/>
                    <a:pt x="64488" y="279630"/>
                  </a:cubicBezTo>
                  <a:cubicBezTo>
                    <a:pt x="46598" y="279630"/>
                    <a:pt x="29539" y="279630"/>
                    <a:pt x="12065" y="279630"/>
                  </a:cubicBezTo>
                  <a:close/>
                  <a:moveTo>
                    <a:pt x="11649" y="212910"/>
                  </a:moveTo>
                  <a:cubicBezTo>
                    <a:pt x="11649" y="230759"/>
                    <a:pt x="11649" y="247333"/>
                    <a:pt x="11649" y="265181"/>
                  </a:cubicBezTo>
                  <a:cubicBezTo>
                    <a:pt x="29539" y="265181"/>
                    <a:pt x="46598" y="265181"/>
                    <a:pt x="64488" y="265181"/>
                  </a:cubicBezTo>
                  <a:cubicBezTo>
                    <a:pt x="64488" y="247333"/>
                    <a:pt x="64488" y="230759"/>
                    <a:pt x="64488" y="212910"/>
                  </a:cubicBezTo>
                  <a:cubicBezTo>
                    <a:pt x="45765" y="212910"/>
                    <a:pt x="29123" y="212910"/>
                    <a:pt x="11649" y="212910"/>
                  </a:cubicBezTo>
                  <a:close/>
                  <a:moveTo>
                    <a:pt x="78633" y="212485"/>
                  </a:moveTo>
                  <a:cubicBezTo>
                    <a:pt x="78633" y="231184"/>
                    <a:pt x="78633" y="248183"/>
                    <a:pt x="78633" y="265607"/>
                  </a:cubicBezTo>
                  <a:cubicBezTo>
                    <a:pt x="96524" y="265607"/>
                    <a:pt x="113166" y="265607"/>
                    <a:pt x="130640" y="265607"/>
                  </a:cubicBezTo>
                  <a:cubicBezTo>
                    <a:pt x="130640" y="247333"/>
                    <a:pt x="130640" y="230334"/>
                    <a:pt x="130640" y="212485"/>
                  </a:cubicBezTo>
                  <a:cubicBezTo>
                    <a:pt x="113166" y="212485"/>
                    <a:pt x="96524" y="212485"/>
                    <a:pt x="78633" y="212485"/>
                  </a:cubicBezTo>
                  <a:close/>
                  <a:moveTo>
                    <a:pt x="144785" y="147040"/>
                  </a:moveTo>
                  <a:cubicBezTo>
                    <a:pt x="144785" y="165313"/>
                    <a:pt x="144785" y="182312"/>
                    <a:pt x="144785" y="199736"/>
                  </a:cubicBezTo>
                  <a:cubicBezTo>
                    <a:pt x="162259" y="199736"/>
                    <a:pt x="178901" y="199736"/>
                    <a:pt x="197624" y="199736"/>
                  </a:cubicBezTo>
                  <a:cubicBezTo>
                    <a:pt x="197624" y="181462"/>
                    <a:pt x="197624" y="164889"/>
                    <a:pt x="197624" y="147040"/>
                  </a:cubicBezTo>
                  <a:cubicBezTo>
                    <a:pt x="179734" y="147040"/>
                    <a:pt x="162259" y="147040"/>
                    <a:pt x="144785" y="147040"/>
                  </a:cubicBezTo>
                  <a:close/>
                  <a:moveTo>
                    <a:pt x="78633" y="146615"/>
                  </a:moveTo>
                  <a:cubicBezTo>
                    <a:pt x="78633" y="165313"/>
                    <a:pt x="78633" y="182312"/>
                    <a:pt x="78633" y="200161"/>
                  </a:cubicBezTo>
                  <a:cubicBezTo>
                    <a:pt x="96524" y="200161"/>
                    <a:pt x="112749" y="200161"/>
                    <a:pt x="131056" y="200161"/>
                  </a:cubicBezTo>
                  <a:cubicBezTo>
                    <a:pt x="131056" y="181037"/>
                    <a:pt x="131056" y="164463"/>
                    <a:pt x="131056" y="146615"/>
                  </a:cubicBezTo>
                  <a:cubicBezTo>
                    <a:pt x="112749" y="146615"/>
                    <a:pt x="95691" y="146615"/>
                    <a:pt x="78633" y="146615"/>
                  </a:cubicBezTo>
                  <a:close/>
                  <a:moveTo>
                    <a:pt x="12481" y="146615"/>
                  </a:moveTo>
                  <a:cubicBezTo>
                    <a:pt x="12481" y="166163"/>
                    <a:pt x="12481" y="183162"/>
                    <a:pt x="12481" y="200161"/>
                  </a:cubicBezTo>
                  <a:cubicBezTo>
                    <a:pt x="30788" y="200161"/>
                    <a:pt x="47013" y="200161"/>
                    <a:pt x="64488" y="200161"/>
                  </a:cubicBezTo>
                  <a:cubicBezTo>
                    <a:pt x="64488" y="181887"/>
                    <a:pt x="64488" y="164889"/>
                    <a:pt x="64488" y="146615"/>
                  </a:cubicBezTo>
                  <a:cubicBezTo>
                    <a:pt x="46598" y="146615"/>
                    <a:pt x="29956" y="146615"/>
                    <a:pt x="12481" y="146615"/>
                  </a:cubicBezTo>
                  <a:close/>
                  <a:moveTo>
                    <a:pt x="12065" y="81169"/>
                  </a:moveTo>
                  <a:cubicBezTo>
                    <a:pt x="12065" y="99443"/>
                    <a:pt x="12065" y="116017"/>
                    <a:pt x="12065" y="133441"/>
                  </a:cubicBezTo>
                  <a:cubicBezTo>
                    <a:pt x="29539" y="133441"/>
                    <a:pt x="45765" y="133441"/>
                    <a:pt x="64072" y="133441"/>
                  </a:cubicBezTo>
                  <a:cubicBezTo>
                    <a:pt x="64072" y="114317"/>
                    <a:pt x="64072" y="97318"/>
                    <a:pt x="64072" y="81169"/>
                  </a:cubicBezTo>
                  <a:cubicBezTo>
                    <a:pt x="45349" y="81169"/>
                    <a:pt x="28707" y="81169"/>
                    <a:pt x="12065" y="81169"/>
                  </a:cubicBezTo>
                  <a:close/>
                  <a:moveTo>
                    <a:pt x="78217" y="80319"/>
                  </a:moveTo>
                  <a:cubicBezTo>
                    <a:pt x="78217" y="98168"/>
                    <a:pt x="78217" y="115167"/>
                    <a:pt x="78217" y="133441"/>
                  </a:cubicBezTo>
                  <a:cubicBezTo>
                    <a:pt x="96107" y="133441"/>
                    <a:pt x="112749" y="133441"/>
                    <a:pt x="131056" y="133441"/>
                  </a:cubicBezTo>
                  <a:cubicBezTo>
                    <a:pt x="131056" y="114742"/>
                    <a:pt x="131056" y="98168"/>
                    <a:pt x="131056" y="80319"/>
                  </a:cubicBezTo>
                  <a:cubicBezTo>
                    <a:pt x="113166" y="80319"/>
                    <a:pt x="96107" y="80319"/>
                    <a:pt x="78217" y="80319"/>
                  </a:cubicBezTo>
                  <a:close/>
                  <a:moveTo>
                    <a:pt x="144370" y="14449"/>
                  </a:moveTo>
                  <a:cubicBezTo>
                    <a:pt x="144370" y="31873"/>
                    <a:pt x="144370" y="48447"/>
                    <a:pt x="144370" y="66296"/>
                  </a:cubicBezTo>
                  <a:cubicBezTo>
                    <a:pt x="162259" y="66296"/>
                    <a:pt x="179734" y="66296"/>
                    <a:pt x="197624" y="66296"/>
                  </a:cubicBezTo>
                  <a:cubicBezTo>
                    <a:pt x="197624" y="48872"/>
                    <a:pt x="197624" y="32723"/>
                    <a:pt x="197624" y="14449"/>
                  </a:cubicBezTo>
                  <a:cubicBezTo>
                    <a:pt x="179734" y="14449"/>
                    <a:pt x="162675" y="14449"/>
                    <a:pt x="144370" y="14449"/>
                  </a:cubicBezTo>
                  <a:close/>
                  <a:moveTo>
                    <a:pt x="78633" y="14024"/>
                  </a:moveTo>
                  <a:cubicBezTo>
                    <a:pt x="78633" y="32298"/>
                    <a:pt x="78633" y="49721"/>
                    <a:pt x="78633" y="66720"/>
                  </a:cubicBezTo>
                  <a:cubicBezTo>
                    <a:pt x="96939" y="66720"/>
                    <a:pt x="113998" y="66720"/>
                    <a:pt x="131056" y="66720"/>
                  </a:cubicBezTo>
                  <a:cubicBezTo>
                    <a:pt x="131056" y="48447"/>
                    <a:pt x="131056" y="31873"/>
                    <a:pt x="131056" y="14024"/>
                  </a:cubicBezTo>
                  <a:cubicBezTo>
                    <a:pt x="112333" y="14024"/>
                    <a:pt x="95691" y="14024"/>
                    <a:pt x="78633" y="14024"/>
                  </a:cubicBezTo>
                  <a:close/>
                  <a:moveTo>
                    <a:pt x="0" y="0"/>
                  </a:moveTo>
                  <a:cubicBezTo>
                    <a:pt x="68648" y="0"/>
                    <a:pt x="137712" y="0"/>
                    <a:pt x="208441" y="0"/>
                  </a:cubicBezTo>
                  <a:lnTo>
                    <a:pt x="208441" y="1014074"/>
                  </a:lnTo>
                  <a:lnTo>
                    <a:pt x="15954" y="1028734"/>
                  </a:lnTo>
                  <a:lnTo>
                    <a:pt x="0" y="102891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8BA8775-A3D7-4C66-8BDB-C789B0FEEFE8}"/>
                </a:ext>
              </a:extLst>
            </p:cNvPr>
            <p:cNvSpPr/>
            <p:nvPr userDrawn="1"/>
          </p:nvSpPr>
          <p:spPr>
            <a:xfrm>
              <a:off x="11071354" y="4987021"/>
              <a:ext cx="233551" cy="1017497"/>
            </a:xfrm>
            <a:custGeom>
              <a:avLst/>
              <a:gdLst>
                <a:gd name="connsiteX0" fmla="*/ 151204 w 233551"/>
                <a:gd name="connsiteY0" fmla="*/ 872833 h 1017497"/>
                <a:gd name="connsiteX1" fmla="*/ 151204 w 233551"/>
                <a:gd name="connsiteY1" fmla="*/ 931248 h 1017497"/>
                <a:gd name="connsiteX2" fmla="*/ 184043 w 233551"/>
                <a:gd name="connsiteY2" fmla="*/ 931248 h 1017497"/>
                <a:gd name="connsiteX3" fmla="*/ 184043 w 233551"/>
                <a:gd name="connsiteY3" fmla="*/ 872833 h 1017497"/>
                <a:gd name="connsiteX4" fmla="*/ 100355 w 233551"/>
                <a:gd name="connsiteY4" fmla="*/ 872833 h 1017497"/>
                <a:gd name="connsiteX5" fmla="*/ 100355 w 233551"/>
                <a:gd name="connsiteY5" fmla="*/ 931248 h 1017497"/>
                <a:gd name="connsiteX6" fmla="*/ 133194 w 233551"/>
                <a:gd name="connsiteY6" fmla="*/ 931248 h 1017497"/>
                <a:gd name="connsiteX7" fmla="*/ 133194 w 233551"/>
                <a:gd name="connsiteY7" fmla="*/ 872833 h 1017497"/>
                <a:gd name="connsiteX8" fmla="*/ 49508 w 233551"/>
                <a:gd name="connsiteY8" fmla="*/ 872833 h 1017497"/>
                <a:gd name="connsiteX9" fmla="*/ 49508 w 233551"/>
                <a:gd name="connsiteY9" fmla="*/ 931248 h 1017497"/>
                <a:gd name="connsiteX10" fmla="*/ 82347 w 233551"/>
                <a:gd name="connsiteY10" fmla="*/ 931248 h 1017497"/>
                <a:gd name="connsiteX11" fmla="*/ 82347 w 233551"/>
                <a:gd name="connsiteY11" fmla="*/ 872833 h 1017497"/>
                <a:gd name="connsiteX12" fmla="*/ 151204 w 233551"/>
                <a:gd name="connsiteY12" fmla="*/ 780150 h 1017497"/>
                <a:gd name="connsiteX13" fmla="*/ 151204 w 233551"/>
                <a:gd name="connsiteY13" fmla="*/ 838564 h 1017497"/>
                <a:gd name="connsiteX14" fmla="*/ 184043 w 233551"/>
                <a:gd name="connsiteY14" fmla="*/ 838564 h 1017497"/>
                <a:gd name="connsiteX15" fmla="*/ 184043 w 233551"/>
                <a:gd name="connsiteY15" fmla="*/ 780150 h 1017497"/>
                <a:gd name="connsiteX16" fmla="*/ 100355 w 233551"/>
                <a:gd name="connsiteY16" fmla="*/ 780150 h 1017497"/>
                <a:gd name="connsiteX17" fmla="*/ 100355 w 233551"/>
                <a:gd name="connsiteY17" fmla="*/ 838564 h 1017497"/>
                <a:gd name="connsiteX18" fmla="*/ 133194 w 233551"/>
                <a:gd name="connsiteY18" fmla="*/ 838564 h 1017497"/>
                <a:gd name="connsiteX19" fmla="*/ 133194 w 233551"/>
                <a:gd name="connsiteY19" fmla="*/ 780150 h 1017497"/>
                <a:gd name="connsiteX20" fmla="*/ 49508 w 233551"/>
                <a:gd name="connsiteY20" fmla="*/ 780150 h 1017497"/>
                <a:gd name="connsiteX21" fmla="*/ 49508 w 233551"/>
                <a:gd name="connsiteY21" fmla="*/ 838564 h 1017497"/>
                <a:gd name="connsiteX22" fmla="*/ 82347 w 233551"/>
                <a:gd name="connsiteY22" fmla="*/ 838564 h 1017497"/>
                <a:gd name="connsiteX23" fmla="*/ 82347 w 233551"/>
                <a:gd name="connsiteY23" fmla="*/ 780150 h 1017497"/>
                <a:gd name="connsiteX24" fmla="*/ 151204 w 233551"/>
                <a:gd name="connsiteY24" fmla="*/ 687466 h 1017497"/>
                <a:gd name="connsiteX25" fmla="*/ 151204 w 233551"/>
                <a:gd name="connsiteY25" fmla="*/ 745880 h 1017497"/>
                <a:gd name="connsiteX26" fmla="*/ 184043 w 233551"/>
                <a:gd name="connsiteY26" fmla="*/ 745880 h 1017497"/>
                <a:gd name="connsiteX27" fmla="*/ 184043 w 233551"/>
                <a:gd name="connsiteY27" fmla="*/ 687466 h 1017497"/>
                <a:gd name="connsiteX28" fmla="*/ 100355 w 233551"/>
                <a:gd name="connsiteY28" fmla="*/ 687466 h 1017497"/>
                <a:gd name="connsiteX29" fmla="*/ 100355 w 233551"/>
                <a:gd name="connsiteY29" fmla="*/ 745880 h 1017497"/>
                <a:gd name="connsiteX30" fmla="*/ 133194 w 233551"/>
                <a:gd name="connsiteY30" fmla="*/ 745880 h 1017497"/>
                <a:gd name="connsiteX31" fmla="*/ 133194 w 233551"/>
                <a:gd name="connsiteY31" fmla="*/ 687466 h 1017497"/>
                <a:gd name="connsiteX32" fmla="*/ 49508 w 233551"/>
                <a:gd name="connsiteY32" fmla="*/ 687466 h 1017497"/>
                <a:gd name="connsiteX33" fmla="*/ 49508 w 233551"/>
                <a:gd name="connsiteY33" fmla="*/ 745880 h 1017497"/>
                <a:gd name="connsiteX34" fmla="*/ 82347 w 233551"/>
                <a:gd name="connsiteY34" fmla="*/ 745880 h 1017497"/>
                <a:gd name="connsiteX35" fmla="*/ 82347 w 233551"/>
                <a:gd name="connsiteY35" fmla="*/ 687466 h 1017497"/>
                <a:gd name="connsiteX36" fmla="*/ 151204 w 233551"/>
                <a:gd name="connsiteY36" fmla="*/ 594782 h 1017497"/>
                <a:gd name="connsiteX37" fmla="*/ 151204 w 233551"/>
                <a:gd name="connsiteY37" fmla="*/ 653196 h 1017497"/>
                <a:gd name="connsiteX38" fmla="*/ 184043 w 233551"/>
                <a:gd name="connsiteY38" fmla="*/ 653196 h 1017497"/>
                <a:gd name="connsiteX39" fmla="*/ 184043 w 233551"/>
                <a:gd name="connsiteY39" fmla="*/ 594782 h 1017497"/>
                <a:gd name="connsiteX40" fmla="*/ 100355 w 233551"/>
                <a:gd name="connsiteY40" fmla="*/ 594782 h 1017497"/>
                <a:gd name="connsiteX41" fmla="*/ 100355 w 233551"/>
                <a:gd name="connsiteY41" fmla="*/ 653196 h 1017497"/>
                <a:gd name="connsiteX42" fmla="*/ 133194 w 233551"/>
                <a:gd name="connsiteY42" fmla="*/ 653196 h 1017497"/>
                <a:gd name="connsiteX43" fmla="*/ 133194 w 233551"/>
                <a:gd name="connsiteY43" fmla="*/ 594782 h 1017497"/>
                <a:gd name="connsiteX44" fmla="*/ 49508 w 233551"/>
                <a:gd name="connsiteY44" fmla="*/ 594782 h 1017497"/>
                <a:gd name="connsiteX45" fmla="*/ 49508 w 233551"/>
                <a:gd name="connsiteY45" fmla="*/ 653196 h 1017497"/>
                <a:gd name="connsiteX46" fmla="*/ 82347 w 233551"/>
                <a:gd name="connsiteY46" fmla="*/ 653196 h 1017497"/>
                <a:gd name="connsiteX47" fmla="*/ 82347 w 233551"/>
                <a:gd name="connsiteY47" fmla="*/ 594782 h 1017497"/>
                <a:gd name="connsiteX48" fmla="*/ 151204 w 233551"/>
                <a:gd name="connsiteY48" fmla="*/ 502098 h 1017497"/>
                <a:gd name="connsiteX49" fmla="*/ 151204 w 233551"/>
                <a:gd name="connsiteY49" fmla="*/ 560513 h 1017497"/>
                <a:gd name="connsiteX50" fmla="*/ 184043 w 233551"/>
                <a:gd name="connsiteY50" fmla="*/ 560513 h 1017497"/>
                <a:gd name="connsiteX51" fmla="*/ 184043 w 233551"/>
                <a:gd name="connsiteY51" fmla="*/ 502098 h 1017497"/>
                <a:gd name="connsiteX52" fmla="*/ 100355 w 233551"/>
                <a:gd name="connsiteY52" fmla="*/ 502098 h 1017497"/>
                <a:gd name="connsiteX53" fmla="*/ 100355 w 233551"/>
                <a:gd name="connsiteY53" fmla="*/ 560513 h 1017497"/>
                <a:gd name="connsiteX54" fmla="*/ 133194 w 233551"/>
                <a:gd name="connsiteY54" fmla="*/ 560513 h 1017497"/>
                <a:gd name="connsiteX55" fmla="*/ 133194 w 233551"/>
                <a:gd name="connsiteY55" fmla="*/ 502098 h 1017497"/>
                <a:gd name="connsiteX56" fmla="*/ 49508 w 233551"/>
                <a:gd name="connsiteY56" fmla="*/ 502098 h 1017497"/>
                <a:gd name="connsiteX57" fmla="*/ 49508 w 233551"/>
                <a:gd name="connsiteY57" fmla="*/ 560513 h 1017497"/>
                <a:gd name="connsiteX58" fmla="*/ 82347 w 233551"/>
                <a:gd name="connsiteY58" fmla="*/ 560513 h 1017497"/>
                <a:gd name="connsiteX59" fmla="*/ 82347 w 233551"/>
                <a:gd name="connsiteY59" fmla="*/ 502098 h 1017497"/>
                <a:gd name="connsiteX60" fmla="*/ 151204 w 233551"/>
                <a:gd name="connsiteY60" fmla="*/ 409414 h 1017497"/>
                <a:gd name="connsiteX61" fmla="*/ 151204 w 233551"/>
                <a:gd name="connsiteY61" fmla="*/ 467829 h 1017497"/>
                <a:gd name="connsiteX62" fmla="*/ 184043 w 233551"/>
                <a:gd name="connsiteY62" fmla="*/ 467829 h 1017497"/>
                <a:gd name="connsiteX63" fmla="*/ 184043 w 233551"/>
                <a:gd name="connsiteY63" fmla="*/ 409414 h 1017497"/>
                <a:gd name="connsiteX64" fmla="*/ 100355 w 233551"/>
                <a:gd name="connsiteY64" fmla="*/ 409414 h 1017497"/>
                <a:gd name="connsiteX65" fmla="*/ 100355 w 233551"/>
                <a:gd name="connsiteY65" fmla="*/ 467829 h 1017497"/>
                <a:gd name="connsiteX66" fmla="*/ 133194 w 233551"/>
                <a:gd name="connsiteY66" fmla="*/ 467829 h 1017497"/>
                <a:gd name="connsiteX67" fmla="*/ 133194 w 233551"/>
                <a:gd name="connsiteY67" fmla="*/ 409414 h 1017497"/>
                <a:gd name="connsiteX68" fmla="*/ 49508 w 233551"/>
                <a:gd name="connsiteY68" fmla="*/ 409414 h 1017497"/>
                <a:gd name="connsiteX69" fmla="*/ 49508 w 233551"/>
                <a:gd name="connsiteY69" fmla="*/ 467829 h 1017497"/>
                <a:gd name="connsiteX70" fmla="*/ 82347 w 233551"/>
                <a:gd name="connsiteY70" fmla="*/ 467829 h 1017497"/>
                <a:gd name="connsiteX71" fmla="*/ 82347 w 233551"/>
                <a:gd name="connsiteY71" fmla="*/ 409414 h 1017497"/>
                <a:gd name="connsiteX72" fmla="*/ 151204 w 233551"/>
                <a:gd name="connsiteY72" fmla="*/ 316730 h 1017497"/>
                <a:gd name="connsiteX73" fmla="*/ 151204 w 233551"/>
                <a:gd name="connsiteY73" fmla="*/ 375145 h 1017497"/>
                <a:gd name="connsiteX74" fmla="*/ 184043 w 233551"/>
                <a:gd name="connsiteY74" fmla="*/ 375145 h 1017497"/>
                <a:gd name="connsiteX75" fmla="*/ 184043 w 233551"/>
                <a:gd name="connsiteY75" fmla="*/ 316730 h 1017497"/>
                <a:gd name="connsiteX76" fmla="*/ 100355 w 233551"/>
                <a:gd name="connsiteY76" fmla="*/ 316730 h 1017497"/>
                <a:gd name="connsiteX77" fmla="*/ 100355 w 233551"/>
                <a:gd name="connsiteY77" fmla="*/ 375145 h 1017497"/>
                <a:gd name="connsiteX78" fmla="*/ 133194 w 233551"/>
                <a:gd name="connsiteY78" fmla="*/ 375145 h 1017497"/>
                <a:gd name="connsiteX79" fmla="*/ 133194 w 233551"/>
                <a:gd name="connsiteY79" fmla="*/ 316730 h 1017497"/>
                <a:gd name="connsiteX80" fmla="*/ 49508 w 233551"/>
                <a:gd name="connsiteY80" fmla="*/ 316730 h 1017497"/>
                <a:gd name="connsiteX81" fmla="*/ 49508 w 233551"/>
                <a:gd name="connsiteY81" fmla="*/ 375145 h 1017497"/>
                <a:gd name="connsiteX82" fmla="*/ 82347 w 233551"/>
                <a:gd name="connsiteY82" fmla="*/ 375145 h 1017497"/>
                <a:gd name="connsiteX83" fmla="*/ 82347 w 233551"/>
                <a:gd name="connsiteY83" fmla="*/ 316730 h 1017497"/>
                <a:gd name="connsiteX84" fmla="*/ 151204 w 233551"/>
                <a:gd name="connsiteY84" fmla="*/ 224046 h 1017497"/>
                <a:gd name="connsiteX85" fmla="*/ 151204 w 233551"/>
                <a:gd name="connsiteY85" fmla="*/ 282461 h 1017497"/>
                <a:gd name="connsiteX86" fmla="*/ 184043 w 233551"/>
                <a:gd name="connsiteY86" fmla="*/ 282461 h 1017497"/>
                <a:gd name="connsiteX87" fmla="*/ 184043 w 233551"/>
                <a:gd name="connsiteY87" fmla="*/ 224046 h 1017497"/>
                <a:gd name="connsiteX88" fmla="*/ 100355 w 233551"/>
                <a:gd name="connsiteY88" fmla="*/ 224046 h 1017497"/>
                <a:gd name="connsiteX89" fmla="*/ 100355 w 233551"/>
                <a:gd name="connsiteY89" fmla="*/ 282461 h 1017497"/>
                <a:gd name="connsiteX90" fmla="*/ 133194 w 233551"/>
                <a:gd name="connsiteY90" fmla="*/ 282461 h 1017497"/>
                <a:gd name="connsiteX91" fmla="*/ 133194 w 233551"/>
                <a:gd name="connsiteY91" fmla="*/ 224046 h 1017497"/>
                <a:gd name="connsiteX92" fmla="*/ 49508 w 233551"/>
                <a:gd name="connsiteY92" fmla="*/ 224046 h 1017497"/>
                <a:gd name="connsiteX93" fmla="*/ 49508 w 233551"/>
                <a:gd name="connsiteY93" fmla="*/ 282461 h 1017497"/>
                <a:gd name="connsiteX94" fmla="*/ 82347 w 233551"/>
                <a:gd name="connsiteY94" fmla="*/ 282461 h 1017497"/>
                <a:gd name="connsiteX95" fmla="*/ 82347 w 233551"/>
                <a:gd name="connsiteY95" fmla="*/ 224046 h 1017497"/>
                <a:gd name="connsiteX96" fmla="*/ 152032 w 233551"/>
                <a:gd name="connsiteY96" fmla="*/ 106246 h 1017497"/>
                <a:gd name="connsiteX97" fmla="*/ 152032 w 233551"/>
                <a:gd name="connsiteY97" fmla="*/ 164661 h 1017497"/>
                <a:gd name="connsiteX98" fmla="*/ 184871 w 233551"/>
                <a:gd name="connsiteY98" fmla="*/ 164661 h 1017497"/>
                <a:gd name="connsiteX99" fmla="*/ 184871 w 233551"/>
                <a:gd name="connsiteY99" fmla="*/ 106246 h 1017497"/>
                <a:gd name="connsiteX100" fmla="*/ 101184 w 233551"/>
                <a:gd name="connsiteY100" fmla="*/ 106246 h 1017497"/>
                <a:gd name="connsiteX101" fmla="*/ 101184 w 233551"/>
                <a:gd name="connsiteY101" fmla="*/ 164661 h 1017497"/>
                <a:gd name="connsiteX102" fmla="*/ 134023 w 233551"/>
                <a:gd name="connsiteY102" fmla="*/ 164661 h 1017497"/>
                <a:gd name="connsiteX103" fmla="*/ 134023 w 233551"/>
                <a:gd name="connsiteY103" fmla="*/ 106246 h 1017497"/>
                <a:gd name="connsiteX104" fmla="*/ 50336 w 233551"/>
                <a:gd name="connsiteY104" fmla="*/ 106246 h 1017497"/>
                <a:gd name="connsiteX105" fmla="*/ 50336 w 233551"/>
                <a:gd name="connsiteY105" fmla="*/ 164661 h 1017497"/>
                <a:gd name="connsiteX106" fmla="*/ 83175 w 233551"/>
                <a:gd name="connsiteY106" fmla="*/ 164661 h 1017497"/>
                <a:gd name="connsiteX107" fmla="*/ 83175 w 233551"/>
                <a:gd name="connsiteY107" fmla="*/ 106246 h 1017497"/>
                <a:gd name="connsiteX108" fmla="*/ 105174 w 233551"/>
                <a:gd name="connsiteY108" fmla="*/ 0 h 1017497"/>
                <a:gd name="connsiteX109" fmla="*/ 128378 w 233551"/>
                <a:gd name="connsiteY109" fmla="*/ 0 h 1017497"/>
                <a:gd name="connsiteX110" fmla="*/ 128378 w 233551"/>
                <a:gd name="connsiteY110" fmla="*/ 77833 h 1017497"/>
                <a:gd name="connsiteX111" fmla="*/ 205388 w 233551"/>
                <a:gd name="connsiteY111" fmla="*/ 77833 h 1017497"/>
                <a:gd name="connsiteX112" fmla="*/ 205388 w 233551"/>
                <a:gd name="connsiteY112" fmla="*/ 183996 h 1017497"/>
                <a:gd name="connsiteX113" fmla="*/ 233551 w 233551"/>
                <a:gd name="connsiteY113" fmla="*/ 183996 h 1017497"/>
                <a:gd name="connsiteX114" fmla="*/ 233551 w 233551"/>
                <a:gd name="connsiteY114" fmla="*/ 1017497 h 1017497"/>
                <a:gd name="connsiteX115" fmla="*/ 184043 w 233551"/>
                <a:gd name="connsiteY115" fmla="*/ 1012992 h 1017497"/>
                <a:gd name="connsiteX116" fmla="*/ 184043 w 233551"/>
                <a:gd name="connsiteY116" fmla="*/ 965517 h 1017497"/>
                <a:gd name="connsiteX117" fmla="*/ 151204 w 233551"/>
                <a:gd name="connsiteY117" fmla="*/ 965517 h 1017497"/>
                <a:gd name="connsiteX118" fmla="*/ 151204 w 233551"/>
                <a:gd name="connsiteY118" fmla="*/ 1011452 h 1017497"/>
                <a:gd name="connsiteX119" fmla="*/ 133194 w 233551"/>
                <a:gd name="connsiteY119" fmla="*/ 1010857 h 1017497"/>
                <a:gd name="connsiteX120" fmla="*/ 133194 w 233551"/>
                <a:gd name="connsiteY120" fmla="*/ 965517 h 1017497"/>
                <a:gd name="connsiteX121" fmla="*/ 100355 w 233551"/>
                <a:gd name="connsiteY121" fmla="*/ 965517 h 1017497"/>
                <a:gd name="connsiteX122" fmla="*/ 100355 w 233551"/>
                <a:gd name="connsiteY122" fmla="*/ 1009773 h 1017497"/>
                <a:gd name="connsiteX123" fmla="*/ 82347 w 233551"/>
                <a:gd name="connsiteY123" fmla="*/ 1009179 h 1017497"/>
                <a:gd name="connsiteX124" fmla="*/ 82347 w 233551"/>
                <a:gd name="connsiteY124" fmla="*/ 965517 h 1017497"/>
                <a:gd name="connsiteX125" fmla="*/ 49508 w 233551"/>
                <a:gd name="connsiteY125" fmla="*/ 965517 h 1017497"/>
                <a:gd name="connsiteX126" fmla="*/ 49508 w 233551"/>
                <a:gd name="connsiteY126" fmla="*/ 1008094 h 1017497"/>
                <a:gd name="connsiteX127" fmla="*/ 31752 w 233551"/>
                <a:gd name="connsiteY127" fmla="*/ 1007508 h 1017497"/>
                <a:gd name="connsiteX128" fmla="*/ 0 w 233551"/>
                <a:gd name="connsiteY128" fmla="*/ 1009079 h 1017497"/>
                <a:gd name="connsiteX129" fmla="*/ 0 w 233551"/>
                <a:gd name="connsiteY129" fmla="*/ 183996 h 1017497"/>
                <a:gd name="connsiteX130" fmla="*/ 28163 w 233551"/>
                <a:gd name="connsiteY130" fmla="*/ 183996 h 1017497"/>
                <a:gd name="connsiteX131" fmla="*/ 28163 w 233551"/>
                <a:gd name="connsiteY131" fmla="*/ 77833 h 1017497"/>
                <a:gd name="connsiteX132" fmla="*/ 105174 w 233551"/>
                <a:gd name="connsiteY132" fmla="*/ 77833 h 10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33551" h="1017497">
                  <a:moveTo>
                    <a:pt x="151204" y="872833"/>
                  </a:moveTo>
                  <a:lnTo>
                    <a:pt x="151204" y="931248"/>
                  </a:lnTo>
                  <a:lnTo>
                    <a:pt x="184043" y="931248"/>
                  </a:lnTo>
                  <a:lnTo>
                    <a:pt x="184043" y="872833"/>
                  </a:lnTo>
                  <a:close/>
                  <a:moveTo>
                    <a:pt x="100355" y="872833"/>
                  </a:moveTo>
                  <a:lnTo>
                    <a:pt x="100355" y="931248"/>
                  </a:lnTo>
                  <a:lnTo>
                    <a:pt x="133194" y="931248"/>
                  </a:lnTo>
                  <a:lnTo>
                    <a:pt x="133194" y="872833"/>
                  </a:lnTo>
                  <a:close/>
                  <a:moveTo>
                    <a:pt x="49508" y="872833"/>
                  </a:moveTo>
                  <a:lnTo>
                    <a:pt x="49508" y="931248"/>
                  </a:lnTo>
                  <a:lnTo>
                    <a:pt x="82347" y="931248"/>
                  </a:lnTo>
                  <a:lnTo>
                    <a:pt x="82347" y="872833"/>
                  </a:lnTo>
                  <a:close/>
                  <a:moveTo>
                    <a:pt x="151204" y="780150"/>
                  </a:moveTo>
                  <a:lnTo>
                    <a:pt x="151204" y="838564"/>
                  </a:lnTo>
                  <a:lnTo>
                    <a:pt x="184043" y="838564"/>
                  </a:lnTo>
                  <a:lnTo>
                    <a:pt x="184043" y="780150"/>
                  </a:lnTo>
                  <a:close/>
                  <a:moveTo>
                    <a:pt x="100355" y="780150"/>
                  </a:moveTo>
                  <a:lnTo>
                    <a:pt x="100355" y="838564"/>
                  </a:lnTo>
                  <a:lnTo>
                    <a:pt x="133194" y="838564"/>
                  </a:lnTo>
                  <a:lnTo>
                    <a:pt x="133194" y="780150"/>
                  </a:lnTo>
                  <a:close/>
                  <a:moveTo>
                    <a:pt x="49508" y="780150"/>
                  </a:moveTo>
                  <a:lnTo>
                    <a:pt x="49508" y="838564"/>
                  </a:lnTo>
                  <a:lnTo>
                    <a:pt x="82347" y="838564"/>
                  </a:lnTo>
                  <a:lnTo>
                    <a:pt x="82347" y="780150"/>
                  </a:lnTo>
                  <a:close/>
                  <a:moveTo>
                    <a:pt x="151204" y="687466"/>
                  </a:moveTo>
                  <a:lnTo>
                    <a:pt x="151204" y="745880"/>
                  </a:lnTo>
                  <a:lnTo>
                    <a:pt x="184043" y="745880"/>
                  </a:lnTo>
                  <a:lnTo>
                    <a:pt x="184043" y="687466"/>
                  </a:lnTo>
                  <a:close/>
                  <a:moveTo>
                    <a:pt x="100355" y="687466"/>
                  </a:moveTo>
                  <a:lnTo>
                    <a:pt x="100355" y="745880"/>
                  </a:lnTo>
                  <a:lnTo>
                    <a:pt x="133194" y="745880"/>
                  </a:lnTo>
                  <a:lnTo>
                    <a:pt x="133194" y="687466"/>
                  </a:lnTo>
                  <a:close/>
                  <a:moveTo>
                    <a:pt x="49508" y="687466"/>
                  </a:moveTo>
                  <a:lnTo>
                    <a:pt x="49508" y="745880"/>
                  </a:lnTo>
                  <a:lnTo>
                    <a:pt x="82347" y="745880"/>
                  </a:lnTo>
                  <a:lnTo>
                    <a:pt x="82347" y="687466"/>
                  </a:lnTo>
                  <a:close/>
                  <a:moveTo>
                    <a:pt x="151204" y="594782"/>
                  </a:moveTo>
                  <a:lnTo>
                    <a:pt x="151204" y="653196"/>
                  </a:lnTo>
                  <a:lnTo>
                    <a:pt x="184043" y="653196"/>
                  </a:lnTo>
                  <a:lnTo>
                    <a:pt x="184043" y="594782"/>
                  </a:lnTo>
                  <a:close/>
                  <a:moveTo>
                    <a:pt x="100355" y="594782"/>
                  </a:moveTo>
                  <a:lnTo>
                    <a:pt x="100355" y="653196"/>
                  </a:lnTo>
                  <a:lnTo>
                    <a:pt x="133194" y="653196"/>
                  </a:lnTo>
                  <a:lnTo>
                    <a:pt x="133194" y="594782"/>
                  </a:lnTo>
                  <a:close/>
                  <a:moveTo>
                    <a:pt x="49508" y="594782"/>
                  </a:moveTo>
                  <a:lnTo>
                    <a:pt x="49508" y="653196"/>
                  </a:lnTo>
                  <a:lnTo>
                    <a:pt x="82347" y="653196"/>
                  </a:lnTo>
                  <a:lnTo>
                    <a:pt x="82347" y="594782"/>
                  </a:lnTo>
                  <a:close/>
                  <a:moveTo>
                    <a:pt x="151204" y="502098"/>
                  </a:moveTo>
                  <a:lnTo>
                    <a:pt x="151204" y="560513"/>
                  </a:lnTo>
                  <a:lnTo>
                    <a:pt x="184043" y="560513"/>
                  </a:lnTo>
                  <a:lnTo>
                    <a:pt x="184043" y="502098"/>
                  </a:lnTo>
                  <a:close/>
                  <a:moveTo>
                    <a:pt x="100355" y="502098"/>
                  </a:moveTo>
                  <a:lnTo>
                    <a:pt x="100355" y="560513"/>
                  </a:lnTo>
                  <a:lnTo>
                    <a:pt x="133194" y="560513"/>
                  </a:lnTo>
                  <a:lnTo>
                    <a:pt x="133194" y="502098"/>
                  </a:lnTo>
                  <a:close/>
                  <a:moveTo>
                    <a:pt x="49508" y="502098"/>
                  </a:moveTo>
                  <a:lnTo>
                    <a:pt x="49508" y="560513"/>
                  </a:lnTo>
                  <a:lnTo>
                    <a:pt x="82347" y="560513"/>
                  </a:lnTo>
                  <a:lnTo>
                    <a:pt x="82347" y="502098"/>
                  </a:lnTo>
                  <a:close/>
                  <a:moveTo>
                    <a:pt x="151204" y="409414"/>
                  </a:moveTo>
                  <a:lnTo>
                    <a:pt x="151204" y="467829"/>
                  </a:lnTo>
                  <a:lnTo>
                    <a:pt x="184043" y="467829"/>
                  </a:lnTo>
                  <a:lnTo>
                    <a:pt x="184043" y="409414"/>
                  </a:lnTo>
                  <a:close/>
                  <a:moveTo>
                    <a:pt x="100355" y="409414"/>
                  </a:moveTo>
                  <a:lnTo>
                    <a:pt x="100355" y="467829"/>
                  </a:lnTo>
                  <a:lnTo>
                    <a:pt x="133194" y="467829"/>
                  </a:lnTo>
                  <a:lnTo>
                    <a:pt x="133194" y="409414"/>
                  </a:lnTo>
                  <a:close/>
                  <a:moveTo>
                    <a:pt x="49508" y="409414"/>
                  </a:moveTo>
                  <a:lnTo>
                    <a:pt x="49508" y="467829"/>
                  </a:lnTo>
                  <a:lnTo>
                    <a:pt x="82347" y="467829"/>
                  </a:lnTo>
                  <a:lnTo>
                    <a:pt x="82347" y="409414"/>
                  </a:lnTo>
                  <a:close/>
                  <a:moveTo>
                    <a:pt x="151204" y="316730"/>
                  </a:moveTo>
                  <a:lnTo>
                    <a:pt x="151204" y="375145"/>
                  </a:lnTo>
                  <a:lnTo>
                    <a:pt x="184043" y="375145"/>
                  </a:lnTo>
                  <a:lnTo>
                    <a:pt x="184043" y="316730"/>
                  </a:lnTo>
                  <a:close/>
                  <a:moveTo>
                    <a:pt x="100355" y="316730"/>
                  </a:moveTo>
                  <a:lnTo>
                    <a:pt x="100355" y="375145"/>
                  </a:lnTo>
                  <a:lnTo>
                    <a:pt x="133194" y="375145"/>
                  </a:lnTo>
                  <a:lnTo>
                    <a:pt x="133194" y="316730"/>
                  </a:lnTo>
                  <a:close/>
                  <a:moveTo>
                    <a:pt x="49508" y="316730"/>
                  </a:moveTo>
                  <a:lnTo>
                    <a:pt x="49508" y="375145"/>
                  </a:lnTo>
                  <a:lnTo>
                    <a:pt x="82347" y="375145"/>
                  </a:lnTo>
                  <a:lnTo>
                    <a:pt x="82347" y="316730"/>
                  </a:lnTo>
                  <a:close/>
                  <a:moveTo>
                    <a:pt x="151204" y="224046"/>
                  </a:moveTo>
                  <a:lnTo>
                    <a:pt x="151204" y="282461"/>
                  </a:lnTo>
                  <a:lnTo>
                    <a:pt x="184043" y="282461"/>
                  </a:lnTo>
                  <a:lnTo>
                    <a:pt x="184043" y="224046"/>
                  </a:lnTo>
                  <a:close/>
                  <a:moveTo>
                    <a:pt x="100355" y="224046"/>
                  </a:moveTo>
                  <a:lnTo>
                    <a:pt x="100355" y="282461"/>
                  </a:lnTo>
                  <a:lnTo>
                    <a:pt x="133194" y="282461"/>
                  </a:lnTo>
                  <a:lnTo>
                    <a:pt x="133194" y="224046"/>
                  </a:lnTo>
                  <a:close/>
                  <a:moveTo>
                    <a:pt x="49508" y="224046"/>
                  </a:moveTo>
                  <a:lnTo>
                    <a:pt x="49508" y="282461"/>
                  </a:lnTo>
                  <a:lnTo>
                    <a:pt x="82347" y="282461"/>
                  </a:lnTo>
                  <a:lnTo>
                    <a:pt x="82347" y="224046"/>
                  </a:lnTo>
                  <a:close/>
                  <a:moveTo>
                    <a:pt x="152032" y="106246"/>
                  </a:moveTo>
                  <a:lnTo>
                    <a:pt x="152032" y="164661"/>
                  </a:lnTo>
                  <a:lnTo>
                    <a:pt x="184871" y="164661"/>
                  </a:lnTo>
                  <a:lnTo>
                    <a:pt x="184871" y="106246"/>
                  </a:lnTo>
                  <a:close/>
                  <a:moveTo>
                    <a:pt x="101184" y="106246"/>
                  </a:moveTo>
                  <a:lnTo>
                    <a:pt x="101184" y="164661"/>
                  </a:lnTo>
                  <a:lnTo>
                    <a:pt x="134023" y="164661"/>
                  </a:lnTo>
                  <a:lnTo>
                    <a:pt x="134023" y="106246"/>
                  </a:lnTo>
                  <a:close/>
                  <a:moveTo>
                    <a:pt x="50336" y="106246"/>
                  </a:moveTo>
                  <a:lnTo>
                    <a:pt x="50336" y="164661"/>
                  </a:lnTo>
                  <a:lnTo>
                    <a:pt x="83175" y="164661"/>
                  </a:lnTo>
                  <a:lnTo>
                    <a:pt x="83175" y="106246"/>
                  </a:lnTo>
                  <a:close/>
                  <a:moveTo>
                    <a:pt x="105174" y="0"/>
                  </a:moveTo>
                  <a:lnTo>
                    <a:pt x="128378" y="0"/>
                  </a:lnTo>
                  <a:lnTo>
                    <a:pt x="128378" y="77833"/>
                  </a:lnTo>
                  <a:lnTo>
                    <a:pt x="205388" y="77833"/>
                  </a:lnTo>
                  <a:lnTo>
                    <a:pt x="205388" y="183996"/>
                  </a:lnTo>
                  <a:lnTo>
                    <a:pt x="233551" y="183996"/>
                  </a:lnTo>
                  <a:lnTo>
                    <a:pt x="233551" y="1017497"/>
                  </a:lnTo>
                  <a:lnTo>
                    <a:pt x="184043" y="1012992"/>
                  </a:lnTo>
                  <a:lnTo>
                    <a:pt x="184043" y="965517"/>
                  </a:lnTo>
                  <a:lnTo>
                    <a:pt x="151204" y="965517"/>
                  </a:lnTo>
                  <a:lnTo>
                    <a:pt x="151204" y="1011452"/>
                  </a:lnTo>
                  <a:lnTo>
                    <a:pt x="133194" y="1010857"/>
                  </a:lnTo>
                  <a:lnTo>
                    <a:pt x="133194" y="965517"/>
                  </a:lnTo>
                  <a:lnTo>
                    <a:pt x="100355" y="965517"/>
                  </a:lnTo>
                  <a:lnTo>
                    <a:pt x="100355" y="1009773"/>
                  </a:lnTo>
                  <a:lnTo>
                    <a:pt x="82347" y="1009179"/>
                  </a:lnTo>
                  <a:lnTo>
                    <a:pt x="82347" y="965517"/>
                  </a:lnTo>
                  <a:lnTo>
                    <a:pt x="49508" y="965517"/>
                  </a:lnTo>
                  <a:lnTo>
                    <a:pt x="49508" y="1008094"/>
                  </a:lnTo>
                  <a:lnTo>
                    <a:pt x="31752" y="1007508"/>
                  </a:lnTo>
                  <a:lnTo>
                    <a:pt x="0" y="1009079"/>
                  </a:lnTo>
                  <a:lnTo>
                    <a:pt x="0" y="183996"/>
                  </a:lnTo>
                  <a:lnTo>
                    <a:pt x="28163" y="183996"/>
                  </a:lnTo>
                  <a:lnTo>
                    <a:pt x="28163" y="77833"/>
                  </a:lnTo>
                  <a:lnTo>
                    <a:pt x="105174" y="77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292CB01-2171-482F-AF5A-40975F365562}"/>
                </a:ext>
              </a:extLst>
            </p:cNvPr>
            <p:cNvSpPr/>
            <p:nvPr userDrawn="1"/>
          </p:nvSpPr>
          <p:spPr>
            <a:xfrm>
              <a:off x="10311153" y="5230323"/>
              <a:ext cx="400327" cy="844848"/>
            </a:xfrm>
            <a:custGeom>
              <a:avLst/>
              <a:gdLst>
                <a:gd name="connsiteX0" fmla="*/ 306594 w 400327"/>
                <a:gd name="connsiteY0" fmla="*/ 709322 h 844848"/>
                <a:gd name="connsiteX1" fmla="*/ 306594 w 400327"/>
                <a:gd name="connsiteY1" fmla="*/ 761787 h 844848"/>
                <a:gd name="connsiteX2" fmla="*/ 364989 w 400327"/>
                <a:gd name="connsiteY2" fmla="*/ 761787 h 844848"/>
                <a:gd name="connsiteX3" fmla="*/ 364989 w 400327"/>
                <a:gd name="connsiteY3" fmla="*/ 709322 h 844848"/>
                <a:gd name="connsiteX4" fmla="*/ 216175 w 400327"/>
                <a:gd name="connsiteY4" fmla="*/ 709322 h 844848"/>
                <a:gd name="connsiteX5" fmla="*/ 216175 w 400327"/>
                <a:gd name="connsiteY5" fmla="*/ 761787 h 844848"/>
                <a:gd name="connsiteX6" fmla="*/ 274570 w 400327"/>
                <a:gd name="connsiteY6" fmla="*/ 761787 h 844848"/>
                <a:gd name="connsiteX7" fmla="*/ 274570 w 400327"/>
                <a:gd name="connsiteY7" fmla="*/ 709322 h 844848"/>
                <a:gd name="connsiteX8" fmla="*/ 35338 w 400327"/>
                <a:gd name="connsiteY8" fmla="*/ 709322 h 844848"/>
                <a:gd name="connsiteX9" fmla="*/ 35338 w 400327"/>
                <a:gd name="connsiteY9" fmla="*/ 761787 h 844848"/>
                <a:gd name="connsiteX10" fmla="*/ 93733 w 400327"/>
                <a:gd name="connsiteY10" fmla="*/ 761787 h 844848"/>
                <a:gd name="connsiteX11" fmla="*/ 93733 w 400327"/>
                <a:gd name="connsiteY11" fmla="*/ 709322 h 844848"/>
                <a:gd name="connsiteX12" fmla="*/ 306594 w 400327"/>
                <a:gd name="connsiteY12" fmla="*/ 626078 h 844848"/>
                <a:gd name="connsiteX13" fmla="*/ 306594 w 400327"/>
                <a:gd name="connsiteY13" fmla="*/ 678544 h 844848"/>
                <a:gd name="connsiteX14" fmla="*/ 364989 w 400327"/>
                <a:gd name="connsiteY14" fmla="*/ 678544 h 844848"/>
                <a:gd name="connsiteX15" fmla="*/ 364989 w 400327"/>
                <a:gd name="connsiteY15" fmla="*/ 626078 h 844848"/>
                <a:gd name="connsiteX16" fmla="*/ 216175 w 400327"/>
                <a:gd name="connsiteY16" fmla="*/ 626078 h 844848"/>
                <a:gd name="connsiteX17" fmla="*/ 216175 w 400327"/>
                <a:gd name="connsiteY17" fmla="*/ 678544 h 844848"/>
                <a:gd name="connsiteX18" fmla="*/ 274570 w 400327"/>
                <a:gd name="connsiteY18" fmla="*/ 678544 h 844848"/>
                <a:gd name="connsiteX19" fmla="*/ 274570 w 400327"/>
                <a:gd name="connsiteY19" fmla="*/ 626078 h 844848"/>
                <a:gd name="connsiteX20" fmla="*/ 125757 w 400327"/>
                <a:gd name="connsiteY20" fmla="*/ 626078 h 844848"/>
                <a:gd name="connsiteX21" fmla="*/ 125757 w 400327"/>
                <a:gd name="connsiteY21" fmla="*/ 678544 h 844848"/>
                <a:gd name="connsiteX22" fmla="*/ 184152 w 400327"/>
                <a:gd name="connsiteY22" fmla="*/ 678544 h 844848"/>
                <a:gd name="connsiteX23" fmla="*/ 184152 w 400327"/>
                <a:gd name="connsiteY23" fmla="*/ 626078 h 844848"/>
                <a:gd name="connsiteX24" fmla="*/ 35338 w 400327"/>
                <a:gd name="connsiteY24" fmla="*/ 626078 h 844848"/>
                <a:gd name="connsiteX25" fmla="*/ 35338 w 400327"/>
                <a:gd name="connsiteY25" fmla="*/ 678544 h 844848"/>
                <a:gd name="connsiteX26" fmla="*/ 93733 w 400327"/>
                <a:gd name="connsiteY26" fmla="*/ 678544 h 844848"/>
                <a:gd name="connsiteX27" fmla="*/ 93733 w 400327"/>
                <a:gd name="connsiteY27" fmla="*/ 626078 h 844848"/>
                <a:gd name="connsiteX28" fmla="*/ 306594 w 400327"/>
                <a:gd name="connsiteY28" fmla="*/ 542834 h 844848"/>
                <a:gd name="connsiteX29" fmla="*/ 306594 w 400327"/>
                <a:gd name="connsiteY29" fmla="*/ 595299 h 844848"/>
                <a:gd name="connsiteX30" fmla="*/ 364989 w 400327"/>
                <a:gd name="connsiteY30" fmla="*/ 595299 h 844848"/>
                <a:gd name="connsiteX31" fmla="*/ 364989 w 400327"/>
                <a:gd name="connsiteY31" fmla="*/ 542834 h 844848"/>
                <a:gd name="connsiteX32" fmla="*/ 125757 w 400327"/>
                <a:gd name="connsiteY32" fmla="*/ 542834 h 844848"/>
                <a:gd name="connsiteX33" fmla="*/ 125757 w 400327"/>
                <a:gd name="connsiteY33" fmla="*/ 595299 h 844848"/>
                <a:gd name="connsiteX34" fmla="*/ 184152 w 400327"/>
                <a:gd name="connsiteY34" fmla="*/ 595299 h 844848"/>
                <a:gd name="connsiteX35" fmla="*/ 184152 w 400327"/>
                <a:gd name="connsiteY35" fmla="*/ 542834 h 844848"/>
                <a:gd name="connsiteX36" fmla="*/ 35338 w 400327"/>
                <a:gd name="connsiteY36" fmla="*/ 542834 h 844848"/>
                <a:gd name="connsiteX37" fmla="*/ 35338 w 400327"/>
                <a:gd name="connsiteY37" fmla="*/ 595299 h 844848"/>
                <a:gd name="connsiteX38" fmla="*/ 93733 w 400327"/>
                <a:gd name="connsiteY38" fmla="*/ 595299 h 844848"/>
                <a:gd name="connsiteX39" fmla="*/ 93733 w 400327"/>
                <a:gd name="connsiteY39" fmla="*/ 542834 h 844848"/>
                <a:gd name="connsiteX40" fmla="*/ 216175 w 400327"/>
                <a:gd name="connsiteY40" fmla="*/ 459590 h 844848"/>
                <a:gd name="connsiteX41" fmla="*/ 216175 w 400327"/>
                <a:gd name="connsiteY41" fmla="*/ 512056 h 844848"/>
                <a:gd name="connsiteX42" fmla="*/ 274570 w 400327"/>
                <a:gd name="connsiteY42" fmla="*/ 512056 h 844848"/>
                <a:gd name="connsiteX43" fmla="*/ 274570 w 400327"/>
                <a:gd name="connsiteY43" fmla="*/ 459590 h 844848"/>
                <a:gd name="connsiteX44" fmla="*/ 125757 w 400327"/>
                <a:gd name="connsiteY44" fmla="*/ 459590 h 844848"/>
                <a:gd name="connsiteX45" fmla="*/ 125757 w 400327"/>
                <a:gd name="connsiteY45" fmla="*/ 512056 h 844848"/>
                <a:gd name="connsiteX46" fmla="*/ 184152 w 400327"/>
                <a:gd name="connsiteY46" fmla="*/ 512056 h 844848"/>
                <a:gd name="connsiteX47" fmla="*/ 184152 w 400327"/>
                <a:gd name="connsiteY47" fmla="*/ 459590 h 844848"/>
                <a:gd name="connsiteX48" fmla="*/ 306594 w 400327"/>
                <a:gd name="connsiteY48" fmla="*/ 376347 h 844848"/>
                <a:gd name="connsiteX49" fmla="*/ 306594 w 400327"/>
                <a:gd name="connsiteY49" fmla="*/ 428812 h 844848"/>
                <a:gd name="connsiteX50" fmla="*/ 364989 w 400327"/>
                <a:gd name="connsiteY50" fmla="*/ 428812 h 844848"/>
                <a:gd name="connsiteX51" fmla="*/ 364989 w 400327"/>
                <a:gd name="connsiteY51" fmla="*/ 376347 h 844848"/>
                <a:gd name="connsiteX52" fmla="*/ 216175 w 400327"/>
                <a:gd name="connsiteY52" fmla="*/ 376347 h 844848"/>
                <a:gd name="connsiteX53" fmla="*/ 216175 w 400327"/>
                <a:gd name="connsiteY53" fmla="*/ 428812 h 844848"/>
                <a:gd name="connsiteX54" fmla="*/ 274570 w 400327"/>
                <a:gd name="connsiteY54" fmla="*/ 428812 h 844848"/>
                <a:gd name="connsiteX55" fmla="*/ 274570 w 400327"/>
                <a:gd name="connsiteY55" fmla="*/ 376347 h 844848"/>
                <a:gd name="connsiteX56" fmla="*/ 125757 w 400327"/>
                <a:gd name="connsiteY56" fmla="*/ 376347 h 844848"/>
                <a:gd name="connsiteX57" fmla="*/ 125757 w 400327"/>
                <a:gd name="connsiteY57" fmla="*/ 428812 h 844848"/>
                <a:gd name="connsiteX58" fmla="*/ 184152 w 400327"/>
                <a:gd name="connsiteY58" fmla="*/ 428812 h 844848"/>
                <a:gd name="connsiteX59" fmla="*/ 184152 w 400327"/>
                <a:gd name="connsiteY59" fmla="*/ 376347 h 844848"/>
                <a:gd name="connsiteX60" fmla="*/ 35338 w 400327"/>
                <a:gd name="connsiteY60" fmla="*/ 376347 h 844848"/>
                <a:gd name="connsiteX61" fmla="*/ 35338 w 400327"/>
                <a:gd name="connsiteY61" fmla="*/ 428812 h 844848"/>
                <a:gd name="connsiteX62" fmla="*/ 93733 w 400327"/>
                <a:gd name="connsiteY62" fmla="*/ 428812 h 844848"/>
                <a:gd name="connsiteX63" fmla="*/ 93733 w 400327"/>
                <a:gd name="connsiteY63" fmla="*/ 376347 h 844848"/>
                <a:gd name="connsiteX64" fmla="*/ 306594 w 400327"/>
                <a:gd name="connsiteY64" fmla="*/ 293103 h 844848"/>
                <a:gd name="connsiteX65" fmla="*/ 306594 w 400327"/>
                <a:gd name="connsiteY65" fmla="*/ 345568 h 844848"/>
                <a:gd name="connsiteX66" fmla="*/ 364989 w 400327"/>
                <a:gd name="connsiteY66" fmla="*/ 345568 h 844848"/>
                <a:gd name="connsiteX67" fmla="*/ 364989 w 400327"/>
                <a:gd name="connsiteY67" fmla="*/ 293103 h 844848"/>
                <a:gd name="connsiteX68" fmla="*/ 125757 w 400327"/>
                <a:gd name="connsiteY68" fmla="*/ 293103 h 844848"/>
                <a:gd name="connsiteX69" fmla="*/ 125757 w 400327"/>
                <a:gd name="connsiteY69" fmla="*/ 345568 h 844848"/>
                <a:gd name="connsiteX70" fmla="*/ 184152 w 400327"/>
                <a:gd name="connsiteY70" fmla="*/ 345568 h 844848"/>
                <a:gd name="connsiteX71" fmla="*/ 184152 w 400327"/>
                <a:gd name="connsiteY71" fmla="*/ 293103 h 844848"/>
                <a:gd name="connsiteX72" fmla="*/ 306594 w 400327"/>
                <a:gd name="connsiteY72" fmla="*/ 209859 h 844848"/>
                <a:gd name="connsiteX73" fmla="*/ 306594 w 400327"/>
                <a:gd name="connsiteY73" fmla="*/ 262324 h 844848"/>
                <a:gd name="connsiteX74" fmla="*/ 364989 w 400327"/>
                <a:gd name="connsiteY74" fmla="*/ 262324 h 844848"/>
                <a:gd name="connsiteX75" fmla="*/ 364989 w 400327"/>
                <a:gd name="connsiteY75" fmla="*/ 209859 h 844848"/>
                <a:gd name="connsiteX76" fmla="*/ 216175 w 400327"/>
                <a:gd name="connsiteY76" fmla="*/ 209859 h 844848"/>
                <a:gd name="connsiteX77" fmla="*/ 216175 w 400327"/>
                <a:gd name="connsiteY77" fmla="*/ 262324 h 844848"/>
                <a:gd name="connsiteX78" fmla="*/ 274570 w 400327"/>
                <a:gd name="connsiteY78" fmla="*/ 262324 h 844848"/>
                <a:gd name="connsiteX79" fmla="*/ 274570 w 400327"/>
                <a:gd name="connsiteY79" fmla="*/ 209859 h 844848"/>
                <a:gd name="connsiteX80" fmla="*/ 125757 w 400327"/>
                <a:gd name="connsiteY80" fmla="*/ 209859 h 844848"/>
                <a:gd name="connsiteX81" fmla="*/ 125757 w 400327"/>
                <a:gd name="connsiteY81" fmla="*/ 262324 h 844848"/>
                <a:gd name="connsiteX82" fmla="*/ 184152 w 400327"/>
                <a:gd name="connsiteY82" fmla="*/ 262324 h 844848"/>
                <a:gd name="connsiteX83" fmla="*/ 184152 w 400327"/>
                <a:gd name="connsiteY83" fmla="*/ 209859 h 844848"/>
                <a:gd name="connsiteX84" fmla="*/ 35338 w 400327"/>
                <a:gd name="connsiteY84" fmla="*/ 209859 h 844848"/>
                <a:gd name="connsiteX85" fmla="*/ 35338 w 400327"/>
                <a:gd name="connsiteY85" fmla="*/ 262324 h 844848"/>
                <a:gd name="connsiteX86" fmla="*/ 93733 w 400327"/>
                <a:gd name="connsiteY86" fmla="*/ 262324 h 844848"/>
                <a:gd name="connsiteX87" fmla="*/ 93733 w 400327"/>
                <a:gd name="connsiteY87" fmla="*/ 209859 h 844848"/>
                <a:gd name="connsiteX88" fmla="*/ 306594 w 400327"/>
                <a:gd name="connsiteY88" fmla="*/ 126615 h 844848"/>
                <a:gd name="connsiteX89" fmla="*/ 306594 w 400327"/>
                <a:gd name="connsiteY89" fmla="*/ 179080 h 844848"/>
                <a:gd name="connsiteX90" fmla="*/ 364989 w 400327"/>
                <a:gd name="connsiteY90" fmla="*/ 179080 h 844848"/>
                <a:gd name="connsiteX91" fmla="*/ 364989 w 400327"/>
                <a:gd name="connsiteY91" fmla="*/ 126615 h 844848"/>
                <a:gd name="connsiteX92" fmla="*/ 216175 w 400327"/>
                <a:gd name="connsiteY92" fmla="*/ 126615 h 844848"/>
                <a:gd name="connsiteX93" fmla="*/ 216175 w 400327"/>
                <a:gd name="connsiteY93" fmla="*/ 179080 h 844848"/>
                <a:gd name="connsiteX94" fmla="*/ 274570 w 400327"/>
                <a:gd name="connsiteY94" fmla="*/ 179080 h 844848"/>
                <a:gd name="connsiteX95" fmla="*/ 274570 w 400327"/>
                <a:gd name="connsiteY95" fmla="*/ 126615 h 844848"/>
                <a:gd name="connsiteX96" fmla="*/ 35338 w 400327"/>
                <a:gd name="connsiteY96" fmla="*/ 126615 h 844848"/>
                <a:gd name="connsiteX97" fmla="*/ 35338 w 400327"/>
                <a:gd name="connsiteY97" fmla="*/ 179080 h 844848"/>
                <a:gd name="connsiteX98" fmla="*/ 93733 w 400327"/>
                <a:gd name="connsiteY98" fmla="*/ 179080 h 844848"/>
                <a:gd name="connsiteX99" fmla="*/ 93733 w 400327"/>
                <a:gd name="connsiteY99" fmla="*/ 126615 h 844848"/>
                <a:gd name="connsiteX100" fmla="*/ 306594 w 400327"/>
                <a:gd name="connsiteY100" fmla="*/ 43371 h 844848"/>
                <a:gd name="connsiteX101" fmla="*/ 306594 w 400327"/>
                <a:gd name="connsiteY101" fmla="*/ 95836 h 844848"/>
                <a:gd name="connsiteX102" fmla="*/ 364989 w 400327"/>
                <a:gd name="connsiteY102" fmla="*/ 95836 h 844848"/>
                <a:gd name="connsiteX103" fmla="*/ 364989 w 400327"/>
                <a:gd name="connsiteY103" fmla="*/ 43371 h 844848"/>
                <a:gd name="connsiteX104" fmla="*/ 125757 w 400327"/>
                <a:gd name="connsiteY104" fmla="*/ 43371 h 844848"/>
                <a:gd name="connsiteX105" fmla="*/ 125757 w 400327"/>
                <a:gd name="connsiteY105" fmla="*/ 95836 h 844848"/>
                <a:gd name="connsiteX106" fmla="*/ 184152 w 400327"/>
                <a:gd name="connsiteY106" fmla="*/ 95836 h 844848"/>
                <a:gd name="connsiteX107" fmla="*/ 184152 w 400327"/>
                <a:gd name="connsiteY107" fmla="*/ 43371 h 844848"/>
                <a:gd name="connsiteX108" fmla="*/ 35338 w 400327"/>
                <a:gd name="connsiteY108" fmla="*/ 43371 h 844848"/>
                <a:gd name="connsiteX109" fmla="*/ 35338 w 400327"/>
                <a:gd name="connsiteY109" fmla="*/ 95836 h 844848"/>
                <a:gd name="connsiteX110" fmla="*/ 93733 w 400327"/>
                <a:gd name="connsiteY110" fmla="*/ 95836 h 844848"/>
                <a:gd name="connsiteX111" fmla="*/ 93733 w 400327"/>
                <a:gd name="connsiteY111" fmla="*/ 43371 h 844848"/>
                <a:gd name="connsiteX112" fmla="*/ 0 w 400327"/>
                <a:gd name="connsiteY112" fmla="*/ 0 h 844848"/>
                <a:gd name="connsiteX113" fmla="*/ 400327 w 400327"/>
                <a:gd name="connsiteY113" fmla="*/ 0 h 844848"/>
                <a:gd name="connsiteX114" fmla="*/ 400327 w 400327"/>
                <a:gd name="connsiteY114" fmla="*/ 802320 h 844848"/>
                <a:gd name="connsiteX115" fmla="*/ 135904 w 400327"/>
                <a:gd name="connsiteY115" fmla="*/ 834497 h 844848"/>
                <a:gd name="connsiteX116" fmla="*/ 0 w 400327"/>
                <a:gd name="connsiteY116" fmla="*/ 844848 h 84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00327" h="844848">
                  <a:moveTo>
                    <a:pt x="306594" y="709322"/>
                  </a:moveTo>
                  <a:lnTo>
                    <a:pt x="306594" y="761787"/>
                  </a:lnTo>
                  <a:lnTo>
                    <a:pt x="364989" y="761787"/>
                  </a:lnTo>
                  <a:lnTo>
                    <a:pt x="364989" y="709322"/>
                  </a:lnTo>
                  <a:close/>
                  <a:moveTo>
                    <a:pt x="216175" y="709322"/>
                  </a:moveTo>
                  <a:lnTo>
                    <a:pt x="216175" y="761787"/>
                  </a:lnTo>
                  <a:lnTo>
                    <a:pt x="274570" y="761787"/>
                  </a:lnTo>
                  <a:lnTo>
                    <a:pt x="274570" y="709322"/>
                  </a:lnTo>
                  <a:close/>
                  <a:moveTo>
                    <a:pt x="35338" y="709322"/>
                  </a:moveTo>
                  <a:lnTo>
                    <a:pt x="35338" y="761787"/>
                  </a:lnTo>
                  <a:lnTo>
                    <a:pt x="93733" y="761787"/>
                  </a:lnTo>
                  <a:lnTo>
                    <a:pt x="93733" y="709322"/>
                  </a:lnTo>
                  <a:close/>
                  <a:moveTo>
                    <a:pt x="306594" y="626078"/>
                  </a:moveTo>
                  <a:lnTo>
                    <a:pt x="306594" y="678544"/>
                  </a:lnTo>
                  <a:lnTo>
                    <a:pt x="364989" y="678544"/>
                  </a:lnTo>
                  <a:lnTo>
                    <a:pt x="364989" y="626078"/>
                  </a:lnTo>
                  <a:close/>
                  <a:moveTo>
                    <a:pt x="216175" y="626078"/>
                  </a:moveTo>
                  <a:lnTo>
                    <a:pt x="216175" y="678544"/>
                  </a:lnTo>
                  <a:lnTo>
                    <a:pt x="274570" y="678544"/>
                  </a:lnTo>
                  <a:lnTo>
                    <a:pt x="274570" y="626078"/>
                  </a:lnTo>
                  <a:close/>
                  <a:moveTo>
                    <a:pt x="125757" y="626078"/>
                  </a:moveTo>
                  <a:lnTo>
                    <a:pt x="125757" y="678544"/>
                  </a:lnTo>
                  <a:lnTo>
                    <a:pt x="184152" y="678544"/>
                  </a:lnTo>
                  <a:lnTo>
                    <a:pt x="184152" y="626078"/>
                  </a:lnTo>
                  <a:close/>
                  <a:moveTo>
                    <a:pt x="35338" y="626078"/>
                  </a:moveTo>
                  <a:lnTo>
                    <a:pt x="35338" y="678544"/>
                  </a:lnTo>
                  <a:lnTo>
                    <a:pt x="93733" y="678544"/>
                  </a:lnTo>
                  <a:lnTo>
                    <a:pt x="93733" y="626078"/>
                  </a:lnTo>
                  <a:close/>
                  <a:moveTo>
                    <a:pt x="306594" y="542834"/>
                  </a:moveTo>
                  <a:lnTo>
                    <a:pt x="306594" y="595299"/>
                  </a:lnTo>
                  <a:lnTo>
                    <a:pt x="364989" y="595299"/>
                  </a:lnTo>
                  <a:lnTo>
                    <a:pt x="364989" y="542834"/>
                  </a:lnTo>
                  <a:close/>
                  <a:moveTo>
                    <a:pt x="125757" y="542834"/>
                  </a:moveTo>
                  <a:lnTo>
                    <a:pt x="125757" y="595299"/>
                  </a:lnTo>
                  <a:lnTo>
                    <a:pt x="184152" y="595299"/>
                  </a:lnTo>
                  <a:lnTo>
                    <a:pt x="184152" y="542834"/>
                  </a:lnTo>
                  <a:close/>
                  <a:moveTo>
                    <a:pt x="35338" y="542834"/>
                  </a:moveTo>
                  <a:lnTo>
                    <a:pt x="35338" y="595299"/>
                  </a:lnTo>
                  <a:lnTo>
                    <a:pt x="93733" y="595299"/>
                  </a:lnTo>
                  <a:lnTo>
                    <a:pt x="93733" y="542834"/>
                  </a:lnTo>
                  <a:close/>
                  <a:moveTo>
                    <a:pt x="216175" y="459590"/>
                  </a:moveTo>
                  <a:lnTo>
                    <a:pt x="216175" y="512056"/>
                  </a:lnTo>
                  <a:lnTo>
                    <a:pt x="274570" y="512056"/>
                  </a:lnTo>
                  <a:lnTo>
                    <a:pt x="274570" y="459590"/>
                  </a:lnTo>
                  <a:close/>
                  <a:moveTo>
                    <a:pt x="125757" y="459590"/>
                  </a:moveTo>
                  <a:lnTo>
                    <a:pt x="125757" y="512056"/>
                  </a:lnTo>
                  <a:lnTo>
                    <a:pt x="184152" y="512056"/>
                  </a:lnTo>
                  <a:lnTo>
                    <a:pt x="184152" y="459590"/>
                  </a:lnTo>
                  <a:close/>
                  <a:moveTo>
                    <a:pt x="306594" y="376347"/>
                  </a:moveTo>
                  <a:lnTo>
                    <a:pt x="306594" y="428812"/>
                  </a:lnTo>
                  <a:lnTo>
                    <a:pt x="364989" y="428812"/>
                  </a:lnTo>
                  <a:lnTo>
                    <a:pt x="364989" y="376347"/>
                  </a:lnTo>
                  <a:close/>
                  <a:moveTo>
                    <a:pt x="216175" y="376347"/>
                  </a:moveTo>
                  <a:lnTo>
                    <a:pt x="216175" y="428812"/>
                  </a:lnTo>
                  <a:lnTo>
                    <a:pt x="274570" y="428812"/>
                  </a:lnTo>
                  <a:lnTo>
                    <a:pt x="274570" y="376347"/>
                  </a:lnTo>
                  <a:close/>
                  <a:moveTo>
                    <a:pt x="125757" y="376347"/>
                  </a:moveTo>
                  <a:lnTo>
                    <a:pt x="125757" y="428812"/>
                  </a:lnTo>
                  <a:lnTo>
                    <a:pt x="184152" y="428812"/>
                  </a:lnTo>
                  <a:lnTo>
                    <a:pt x="184152" y="376347"/>
                  </a:lnTo>
                  <a:close/>
                  <a:moveTo>
                    <a:pt x="35338" y="376347"/>
                  </a:moveTo>
                  <a:lnTo>
                    <a:pt x="35338" y="428812"/>
                  </a:lnTo>
                  <a:lnTo>
                    <a:pt x="93733" y="428812"/>
                  </a:lnTo>
                  <a:lnTo>
                    <a:pt x="93733" y="376347"/>
                  </a:lnTo>
                  <a:close/>
                  <a:moveTo>
                    <a:pt x="306594" y="293103"/>
                  </a:moveTo>
                  <a:lnTo>
                    <a:pt x="306594" y="345568"/>
                  </a:lnTo>
                  <a:lnTo>
                    <a:pt x="364989" y="345568"/>
                  </a:lnTo>
                  <a:lnTo>
                    <a:pt x="364989" y="293103"/>
                  </a:lnTo>
                  <a:close/>
                  <a:moveTo>
                    <a:pt x="125757" y="293103"/>
                  </a:moveTo>
                  <a:lnTo>
                    <a:pt x="125757" y="345568"/>
                  </a:lnTo>
                  <a:lnTo>
                    <a:pt x="184152" y="345568"/>
                  </a:lnTo>
                  <a:lnTo>
                    <a:pt x="184152" y="293103"/>
                  </a:lnTo>
                  <a:close/>
                  <a:moveTo>
                    <a:pt x="306594" y="209859"/>
                  </a:moveTo>
                  <a:lnTo>
                    <a:pt x="306594" y="262324"/>
                  </a:lnTo>
                  <a:lnTo>
                    <a:pt x="364989" y="262324"/>
                  </a:lnTo>
                  <a:lnTo>
                    <a:pt x="364989" y="209859"/>
                  </a:lnTo>
                  <a:close/>
                  <a:moveTo>
                    <a:pt x="216175" y="209859"/>
                  </a:moveTo>
                  <a:lnTo>
                    <a:pt x="216175" y="262324"/>
                  </a:lnTo>
                  <a:lnTo>
                    <a:pt x="274570" y="262324"/>
                  </a:lnTo>
                  <a:lnTo>
                    <a:pt x="274570" y="209859"/>
                  </a:lnTo>
                  <a:close/>
                  <a:moveTo>
                    <a:pt x="125757" y="209859"/>
                  </a:moveTo>
                  <a:lnTo>
                    <a:pt x="125757" y="262324"/>
                  </a:lnTo>
                  <a:lnTo>
                    <a:pt x="184152" y="262324"/>
                  </a:lnTo>
                  <a:lnTo>
                    <a:pt x="184152" y="209859"/>
                  </a:lnTo>
                  <a:close/>
                  <a:moveTo>
                    <a:pt x="35338" y="209859"/>
                  </a:moveTo>
                  <a:lnTo>
                    <a:pt x="35338" y="262324"/>
                  </a:lnTo>
                  <a:lnTo>
                    <a:pt x="93733" y="262324"/>
                  </a:lnTo>
                  <a:lnTo>
                    <a:pt x="93733" y="209859"/>
                  </a:lnTo>
                  <a:close/>
                  <a:moveTo>
                    <a:pt x="306594" y="126615"/>
                  </a:moveTo>
                  <a:lnTo>
                    <a:pt x="306594" y="179080"/>
                  </a:lnTo>
                  <a:lnTo>
                    <a:pt x="364989" y="179080"/>
                  </a:lnTo>
                  <a:lnTo>
                    <a:pt x="364989" y="126615"/>
                  </a:lnTo>
                  <a:close/>
                  <a:moveTo>
                    <a:pt x="216175" y="126615"/>
                  </a:moveTo>
                  <a:lnTo>
                    <a:pt x="216175" y="179080"/>
                  </a:lnTo>
                  <a:lnTo>
                    <a:pt x="274570" y="179080"/>
                  </a:lnTo>
                  <a:lnTo>
                    <a:pt x="274570" y="126615"/>
                  </a:lnTo>
                  <a:close/>
                  <a:moveTo>
                    <a:pt x="35338" y="126615"/>
                  </a:moveTo>
                  <a:lnTo>
                    <a:pt x="35338" y="179080"/>
                  </a:lnTo>
                  <a:lnTo>
                    <a:pt x="93733" y="179080"/>
                  </a:lnTo>
                  <a:lnTo>
                    <a:pt x="93733" y="126615"/>
                  </a:lnTo>
                  <a:close/>
                  <a:moveTo>
                    <a:pt x="306594" y="43371"/>
                  </a:moveTo>
                  <a:lnTo>
                    <a:pt x="306594" y="95836"/>
                  </a:lnTo>
                  <a:lnTo>
                    <a:pt x="364989" y="95836"/>
                  </a:lnTo>
                  <a:lnTo>
                    <a:pt x="364989" y="43371"/>
                  </a:lnTo>
                  <a:close/>
                  <a:moveTo>
                    <a:pt x="125757" y="43371"/>
                  </a:moveTo>
                  <a:lnTo>
                    <a:pt x="125757" y="95836"/>
                  </a:lnTo>
                  <a:lnTo>
                    <a:pt x="184152" y="95836"/>
                  </a:lnTo>
                  <a:lnTo>
                    <a:pt x="184152" y="43371"/>
                  </a:lnTo>
                  <a:close/>
                  <a:moveTo>
                    <a:pt x="35338" y="43371"/>
                  </a:moveTo>
                  <a:lnTo>
                    <a:pt x="35338" y="95836"/>
                  </a:lnTo>
                  <a:lnTo>
                    <a:pt x="93733" y="95836"/>
                  </a:lnTo>
                  <a:lnTo>
                    <a:pt x="93733" y="43371"/>
                  </a:lnTo>
                  <a:close/>
                  <a:moveTo>
                    <a:pt x="0" y="0"/>
                  </a:moveTo>
                  <a:lnTo>
                    <a:pt x="400327" y="0"/>
                  </a:lnTo>
                  <a:lnTo>
                    <a:pt x="400327" y="802320"/>
                  </a:lnTo>
                  <a:lnTo>
                    <a:pt x="135904" y="834497"/>
                  </a:lnTo>
                  <a:lnTo>
                    <a:pt x="0" y="8448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2E2579F-0412-4EBF-9E2F-D774B5C496E0}"/>
                </a:ext>
              </a:extLst>
            </p:cNvPr>
            <p:cNvSpPr/>
            <p:nvPr userDrawn="1"/>
          </p:nvSpPr>
          <p:spPr>
            <a:xfrm>
              <a:off x="10726541" y="4809439"/>
              <a:ext cx="317033" cy="1219657"/>
            </a:xfrm>
            <a:custGeom>
              <a:avLst/>
              <a:gdLst>
                <a:gd name="connsiteX0" fmla="*/ 170655 w 317033"/>
                <a:gd name="connsiteY0" fmla="*/ 874956 h 1219657"/>
                <a:gd name="connsiteX1" fmla="*/ 133357 w 317033"/>
                <a:gd name="connsiteY1" fmla="*/ 876887 h 1219657"/>
                <a:gd name="connsiteX2" fmla="*/ 131285 w 317033"/>
                <a:gd name="connsiteY2" fmla="*/ 878431 h 1219657"/>
                <a:gd name="connsiteX3" fmla="*/ 125587 w 317033"/>
                <a:gd name="connsiteY3" fmla="*/ 941370 h 1219657"/>
                <a:gd name="connsiteX4" fmla="*/ 188267 w 317033"/>
                <a:gd name="connsiteY4" fmla="*/ 941370 h 1219657"/>
                <a:gd name="connsiteX5" fmla="*/ 187231 w 317033"/>
                <a:gd name="connsiteY5" fmla="*/ 887312 h 1219657"/>
                <a:gd name="connsiteX6" fmla="*/ 170655 w 317033"/>
                <a:gd name="connsiteY6" fmla="*/ 874956 h 1219657"/>
                <a:gd name="connsiteX7" fmla="*/ 249911 w 317033"/>
                <a:gd name="connsiteY7" fmla="*/ 873798 h 1219657"/>
                <a:gd name="connsiteX8" fmla="*/ 212096 w 317033"/>
                <a:gd name="connsiteY8" fmla="*/ 887699 h 1219657"/>
                <a:gd name="connsiteX9" fmla="*/ 211060 w 317033"/>
                <a:gd name="connsiteY9" fmla="*/ 940598 h 1219657"/>
                <a:gd name="connsiteX10" fmla="*/ 275294 w 317033"/>
                <a:gd name="connsiteY10" fmla="*/ 940598 h 1219657"/>
                <a:gd name="connsiteX11" fmla="*/ 275294 w 317033"/>
                <a:gd name="connsiteY11" fmla="*/ 889243 h 1219657"/>
                <a:gd name="connsiteX12" fmla="*/ 249911 w 317033"/>
                <a:gd name="connsiteY12" fmla="*/ 873798 h 1219657"/>
                <a:gd name="connsiteX13" fmla="*/ 70158 w 317033"/>
                <a:gd name="connsiteY13" fmla="*/ 873798 h 1219657"/>
                <a:gd name="connsiteX14" fmla="*/ 44257 w 317033"/>
                <a:gd name="connsiteY14" fmla="*/ 888471 h 1219657"/>
                <a:gd name="connsiteX15" fmla="*/ 44257 w 317033"/>
                <a:gd name="connsiteY15" fmla="*/ 940598 h 1219657"/>
                <a:gd name="connsiteX16" fmla="*/ 105383 w 317033"/>
                <a:gd name="connsiteY16" fmla="*/ 940598 h 1219657"/>
                <a:gd name="connsiteX17" fmla="*/ 105383 w 317033"/>
                <a:gd name="connsiteY17" fmla="*/ 887699 h 1219657"/>
                <a:gd name="connsiteX18" fmla="*/ 70158 w 317033"/>
                <a:gd name="connsiteY18" fmla="*/ 873798 h 1219657"/>
                <a:gd name="connsiteX19" fmla="*/ 246803 w 317033"/>
                <a:gd name="connsiteY19" fmla="*/ 791168 h 1219657"/>
                <a:gd name="connsiteX20" fmla="*/ 211577 w 317033"/>
                <a:gd name="connsiteY20" fmla="*/ 805068 h 1219657"/>
                <a:gd name="connsiteX21" fmla="*/ 211060 w 317033"/>
                <a:gd name="connsiteY21" fmla="*/ 860284 h 1219657"/>
                <a:gd name="connsiteX22" fmla="*/ 275294 w 317033"/>
                <a:gd name="connsiteY22" fmla="*/ 859897 h 1219657"/>
                <a:gd name="connsiteX23" fmla="*/ 275294 w 317033"/>
                <a:gd name="connsiteY23" fmla="*/ 806226 h 1219657"/>
                <a:gd name="connsiteX24" fmla="*/ 246803 w 317033"/>
                <a:gd name="connsiteY24" fmla="*/ 791168 h 1219657"/>
                <a:gd name="connsiteX25" fmla="*/ 74302 w 317033"/>
                <a:gd name="connsiteY25" fmla="*/ 791168 h 1219657"/>
                <a:gd name="connsiteX26" fmla="*/ 42704 w 317033"/>
                <a:gd name="connsiteY26" fmla="*/ 807771 h 1219657"/>
                <a:gd name="connsiteX27" fmla="*/ 43221 w 317033"/>
                <a:gd name="connsiteY27" fmla="*/ 859125 h 1219657"/>
                <a:gd name="connsiteX28" fmla="*/ 105383 w 317033"/>
                <a:gd name="connsiteY28" fmla="*/ 859125 h 1219657"/>
                <a:gd name="connsiteX29" fmla="*/ 105383 w 317033"/>
                <a:gd name="connsiteY29" fmla="*/ 808157 h 1219657"/>
                <a:gd name="connsiteX30" fmla="*/ 74302 w 317033"/>
                <a:gd name="connsiteY30" fmla="*/ 791168 h 1219657"/>
                <a:gd name="connsiteX31" fmla="*/ 158222 w 317033"/>
                <a:gd name="connsiteY31" fmla="*/ 790781 h 1219657"/>
                <a:gd name="connsiteX32" fmla="*/ 127141 w 317033"/>
                <a:gd name="connsiteY32" fmla="*/ 805454 h 1219657"/>
                <a:gd name="connsiteX33" fmla="*/ 127141 w 317033"/>
                <a:gd name="connsiteY33" fmla="*/ 859511 h 1219657"/>
                <a:gd name="connsiteX34" fmla="*/ 189303 w 317033"/>
                <a:gd name="connsiteY34" fmla="*/ 859511 h 1219657"/>
                <a:gd name="connsiteX35" fmla="*/ 189303 w 317033"/>
                <a:gd name="connsiteY35" fmla="*/ 805454 h 1219657"/>
                <a:gd name="connsiteX36" fmla="*/ 158222 w 317033"/>
                <a:gd name="connsiteY36" fmla="*/ 790781 h 1219657"/>
                <a:gd name="connsiteX37" fmla="*/ 72749 w 317033"/>
                <a:gd name="connsiteY37" fmla="*/ 707765 h 1219657"/>
                <a:gd name="connsiteX38" fmla="*/ 43221 w 317033"/>
                <a:gd name="connsiteY38" fmla="*/ 721665 h 1219657"/>
                <a:gd name="connsiteX39" fmla="*/ 43221 w 317033"/>
                <a:gd name="connsiteY39" fmla="*/ 777267 h 1219657"/>
                <a:gd name="connsiteX40" fmla="*/ 105383 w 317033"/>
                <a:gd name="connsiteY40" fmla="*/ 777267 h 1219657"/>
                <a:gd name="connsiteX41" fmla="*/ 105383 w 317033"/>
                <a:gd name="connsiteY41" fmla="*/ 721279 h 1219657"/>
                <a:gd name="connsiteX42" fmla="*/ 72749 w 317033"/>
                <a:gd name="connsiteY42" fmla="*/ 707765 h 1219657"/>
                <a:gd name="connsiteX43" fmla="*/ 241622 w 317033"/>
                <a:gd name="connsiteY43" fmla="*/ 707379 h 1219657"/>
                <a:gd name="connsiteX44" fmla="*/ 210541 w 317033"/>
                <a:gd name="connsiteY44" fmla="*/ 725140 h 1219657"/>
                <a:gd name="connsiteX45" fmla="*/ 210541 w 317033"/>
                <a:gd name="connsiteY45" fmla="*/ 776495 h 1219657"/>
                <a:gd name="connsiteX46" fmla="*/ 275812 w 317033"/>
                <a:gd name="connsiteY46" fmla="*/ 776495 h 1219657"/>
                <a:gd name="connsiteX47" fmla="*/ 275812 w 317033"/>
                <a:gd name="connsiteY47" fmla="*/ 724755 h 1219657"/>
                <a:gd name="connsiteX48" fmla="*/ 241622 w 317033"/>
                <a:gd name="connsiteY48" fmla="*/ 707379 h 1219657"/>
                <a:gd name="connsiteX49" fmla="*/ 153559 w 317033"/>
                <a:gd name="connsiteY49" fmla="*/ 707379 h 1219657"/>
                <a:gd name="connsiteX50" fmla="*/ 126622 w 317033"/>
                <a:gd name="connsiteY50" fmla="*/ 723982 h 1219657"/>
                <a:gd name="connsiteX51" fmla="*/ 126622 w 317033"/>
                <a:gd name="connsiteY51" fmla="*/ 776880 h 1219657"/>
                <a:gd name="connsiteX52" fmla="*/ 189821 w 317033"/>
                <a:gd name="connsiteY52" fmla="*/ 776880 h 1219657"/>
                <a:gd name="connsiteX53" fmla="*/ 189821 w 317033"/>
                <a:gd name="connsiteY53" fmla="*/ 722437 h 1219657"/>
                <a:gd name="connsiteX54" fmla="*/ 153559 w 317033"/>
                <a:gd name="connsiteY54" fmla="*/ 707379 h 1219657"/>
                <a:gd name="connsiteX55" fmla="*/ 74302 w 317033"/>
                <a:gd name="connsiteY55" fmla="*/ 625520 h 1219657"/>
                <a:gd name="connsiteX56" fmla="*/ 43221 w 317033"/>
                <a:gd name="connsiteY56" fmla="*/ 637876 h 1219657"/>
                <a:gd name="connsiteX57" fmla="*/ 43221 w 317033"/>
                <a:gd name="connsiteY57" fmla="*/ 694250 h 1219657"/>
                <a:gd name="connsiteX58" fmla="*/ 105383 w 317033"/>
                <a:gd name="connsiteY58" fmla="*/ 694250 h 1219657"/>
                <a:gd name="connsiteX59" fmla="*/ 105383 w 317033"/>
                <a:gd name="connsiteY59" fmla="*/ 637876 h 1219657"/>
                <a:gd name="connsiteX60" fmla="*/ 74302 w 317033"/>
                <a:gd name="connsiteY60" fmla="*/ 625520 h 1219657"/>
                <a:gd name="connsiteX61" fmla="*/ 175252 w 317033"/>
                <a:gd name="connsiteY61" fmla="*/ 625182 h 1219657"/>
                <a:gd name="connsiteX62" fmla="*/ 151488 w 317033"/>
                <a:gd name="connsiteY62" fmla="*/ 625520 h 1219657"/>
                <a:gd name="connsiteX63" fmla="*/ 125587 w 317033"/>
                <a:gd name="connsiteY63" fmla="*/ 640579 h 1219657"/>
                <a:gd name="connsiteX64" fmla="*/ 125587 w 317033"/>
                <a:gd name="connsiteY64" fmla="*/ 694637 h 1219657"/>
                <a:gd name="connsiteX65" fmla="*/ 189821 w 317033"/>
                <a:gd name="connsiteY65" fmla="*/ 694250 h 1219657"/>
                <a:gd name="connsiteX66" fmla="*/ 189303 w 317033"/>
                <a:gd name="connsiteY66" fmla="*/ 639035 h 1219657"/>
                <a:gd name="connsiteX67" fmla="*/ 175252 w 317033"/>
                <a:gd name="connsiteY67" fmla="*/ 625182 h 1219657"/>
                <a:gd name="connsiteX68" fmla="*/ 246285 w 317033"/>
                <a:gd name="connsiteY68" fmla="*/ 625135 h 1219657"/>
                <a:gd name="connsiteX69" fmla="*/ 210541 w 317033"/>
                <a:gd name="connsiteY69" fmla="*/ 638649 h 1219657"/>
                <a:gd name="connsiteX70" fmla="*/ 210024 w 317033"/>
                <a:gd name="connsiteY70" fmla="*/ 693864 h 1219657"/>
                <a:gd name="connsiteX71" fmla="*/ 275812 w 317033"/>
                <a:gd name="connsiteY71" fmla="*/ 694250 h 1219657"/>
                <a:gd name="connsiteX72" fmla="*/ 275812 w 317033"/>
                <a:gd name="connsiteY72" fmla="*/ 639807 h 1219657"/>
                <a:gd name="connsiteX73" fmla="*/ 246285 w 317033"/>
                <a:gd name="connsiteY73" fmla="*/ 625135 h 1219657"/>
                <a:gd name="connsiteX74" fmla="*/ 163402 w 317033"/>
                <a:gd name="connsiteY74" fmla="*/ 542118 h 1219657"/>
                <a:gd name="connsiteX75" fmla="*/ 127141 w 317033"/>
                <a:gd name="connsiteY75" fmla="*/ 554860 h 1219657"/>
                <a:gd name="connsiteX76" fmla="*/ 126622 w 317033"/>
                <a:gd name="connsiteY76" fmla="*/ 612392 h 1219657"/>
                <a:gd name="connsiteX77" fmla="*/ 189821 w 317033"/>
                <a:gd name="connsiteY77" fmla="*/ 612006 h 1219657"/>
                <a:gd name="connsiteX78" fmla="*/ 189821 w 317033"/>
                <a:gd name="connsiteY78" fmla="*/ 556790 h 1219657"/>
                <a:gd name="connsiteX79" fmla="*/ 163402 w 317033"/>
                <a:gd name="connsiteY79" fmla="*/ 542118 h 1219657"/>
                <a:gd name="connsiteX80" fmla="*/ 242141 w 317033"/>
                <a:gd name="connsiteY80" fmla="*/ 541731 h 1219657"/>
                <a:gd name="connsiteX81" fmla="*/ 211060 w 317033"/>
                <a:gd name="connsiteY81" fmla="*/ 557176 h 1219657"/>
                <a:gd name="connsiteX82" fmla="*/ 211060 w 317033"/>
                <a:gd name="connsiteY82" fmla="*/ 611234 h 1219657"/>
                <a:gd name="connsiteX83" fmla="*/ 275812 w 317033"/>
                <a:gd name="connsiteY83" fmla="*/ 611620 h 1219657"/>
                <a:gd name="connsiteX84" fmla="*/ 275812 w 317033"/>
                <a:gd name="connsiteY84" fmla="*/ 557176 h 1219657"/>
                <a:gd name="connsiteX85" fmla="*/ 242141 w 317033"/>
                <a:gd name="connsiteY85" fmla="*/ 541731 h 1219657"/>
                <a:gd name="connsiteX86" fmla="*/ 58115 w 317033"/>
                <a:gd name="connsiteY86" fmla="*/ 541249 h 1219657"/>
                <a:gd name="connsiteX87" fmla="*/ 43740 w 317033"/>
                <a:gd name="connsiteY87" fmla="*/ 552929 h 1219657"/>
                <a:gd name="connsiteX88" fmla="*/ 43221 w 317033"/>
                <a:gd name="connsiteY88" fmla="*/ 611620 h 1219657"/>
                <a:gd name="connsiteX89" fmla="*/ 105383 w 317033"/>
                <a:gd name="connsiteY89" fmla="*/ 611620 h 1219657"/>
                <a:gd name="connsiteX90" fmla="*/ 105383 w 317033"/>
                <a:gd name="connsiteY90" fmla="*/ 556018 h 1219657"/>
                <a:gd name="connsiteX91" fmla="*/ 81037 w 317033"/>
                <a:gd name="connsiteY91" fmla="*/ 541731 h 1219657"/>
                <a:gd name="connsiteX92" fmla="*/ 58115 w 317033"/>
                <a:gd name="connsiteY92" fmla="*/ 541249 h 1219657"/>
                <a:gd name="connsiteX93" fmla="*/ 54618 w 317033"/>
                <a:gd name="connsiteY93" fmla="*/ 459873 h 1219657"/>
                <a:gd name="connsiteX94" fmla="*/ 42704 w 317033"/>
                <a:gd name="connsiteY94" fmla="*/ 472615 h 1219657"/>
                <a:gd name="connsiteX95" fmla="*/ 42704 w 317033"/>
                <a:gd name="connsiteY95" fmla="*/ 528217 h 1219657"/>
                <a:gd name="connsiteX96" fmla="*/ 105383 w 317033"/>
                <a:gd name="connsiteY96" fmla="*/ 528217 h 1219657"/>
                <a:gd name="connsiteX97" fmla="*/ 105383 w 317033"/>
                <a:gd name="connsiteY97" fmla="*/ 473774 h 1219657"/>
                <a:gd name="connsiteX98" fmla="*/ 75857 w 317033"/>
                <a:gd name="connsiteY98" fmla="*/ 459873 h 1219657"/>
                <a:gd name="connsiteX99" fmla="*/ 54618 w 317033"/>
                <a:gd name="connsiteY99" fmla="*/ 459873 h 1219657"/>
                <a:gd name="connsiteX100" fmla="*/ 246285 w 317033"/>
                <a:gd name="connsiteY100" fmla="*/ 459487 h 1219657"/>
                <a:gd name="connsiteX101" fmla="*/ 211060 w 317033"/>
                <a:gd name="connsiteY101" fmla="*/ 473002 h 1219657"/>
                <a:gd name="connsiteX102" fmla="*/ 210541 w 317033"/>
                <a:gd name="connsiteY102" fmla="*/ 527831 h 1219657"/>
                <a:gd name="connsiteX103" fmla="*/ 275294 w 317033"/>
                <a:gd name="connsiteY103" fmla="*/ 528217 h 1219657"/>
                <a:gd name="connsiteX104" fmla="*/ 275294 w 317033"/>
                <a:gd name="connsiteY104" fmla="*/ 474160 h 1219657"/>
                <a:gd name="connsiteX105" fmla="*/ 246285 w 317033"/>
                <a:gd name="connsiteY105" fmla="*/ 459487 h 1219657"/>
                <a:gd name="connsiteX106" fmla="*/ 175835 w 317033"/>
                <a:gd name="connsiteY106" fmla="*/ 459487 h 1219657"/>
                <a:gd name="connsiteX107" fmla="*/ 153042 w 317033"/>
                <a:gd name="connsiteY107" fmla="*/ 459487 h 1219657"/>
                <a:gd name="connsiteX108" fmla="*/ 126622 w 317033"/>
                <a:gd name="connsiteY108" fmla="*/ 473774 h 1219657"/>
                <a:gd name="connsiteX109" fmla="*/ 126622 w 317033"/>
                <a:gd name="connsiteY109" fmla="*/ 527831 h 1219657"/>
                <a:gd name="connsiteX110" fmla="*/ 189821 w 317033"/>
                <a:gd name="connsiteY110" fmla="*/ 528217 h 1219657"/>
                <a:gd name="connsiteX111" fmla="*/ 189303 w 317033"/>
                <a:gd name="connsiteY111" fmla="*/ 472229 h 1219657"/>
                <a:gd name="connsiteX112" fmla="*/ 175835 w 317033"/>
                <a:gd name="connsiteY112" fmla="*/ 459487 h 1219657"/>
                <a:gd name="connsiteX113" fmla="*/ 246803 w 317033"/>
                <a:gd name="connsiteY113" fmla="*/ 376471 h 1219657"/>
                <a:gd name="connsiteX114" fmla="*/ 211060 w 317033"/>
                <a:gd name="connsiteY114" fmla="*/ 390757 h 1219657"/>
                <a:gd name="connsiteX115" fmla="*/ 210541 w 317033"/>
                <a:gd name="connsiteY115" fmla="*/ 446359 h 1219657"/>
                <a:gd name="connsiteX116" fmla="*/ 275294 w 317033"/>
                <a:gd name="connsiteY116" fmla="*/ 445973 h 1219657"/>
                <a:gd name="connsiteX117" fmla="*/ 275294 w 317033"/>
                <a:gd name="connsiteY117" fmla="*/ 392301 h 1219657"/>
                <a:gd name="connsiteX118" fmla="*/ 246803 w 317033"/>
                <a:gd name="connsiteY118" fmla="*/ 376471 h 1219657"/>
                <a:gd name="connsiteX119" fmla="*/ 156668 w 317033"/>
                <a:gd name="connsiteY119" fmla="*/ 375698 h 1219657"/>
                <a:gd name="connsiteX120" fmla="*/ 127658 w 317033"/>
                <a:gd name="connsiteY120" fmla="*/ 390757 h 1219657"/>
                <a:gd name="connsiteX121" fmla="*/ 127658 w 317033"/>
                <a:gd name="connsiteY121" fmla="*/ 445201 h 1219657"/>
                <a:gd name="connsiteX122" fmla="*/ 189303 w 317033"/>
                <a:gd name="connsiteY122" fmla="*/ 445587 h 1219657"/>
                <a:gd name="connsiteX123" fmla="*/ 189303 w 317033"/>
                <a:gd name="connsiteY123" fmla="*/ 389599 h 1219657"/>
                <a:gd name="connsiteX124" fmla="*/ 156668 w 317033"/>
                <a:gd name="connsiteY124" fmla="*/ 375698 h 1219657"/>
                <a:gd name="connsiteX125" fmla="*/ 74910 w 317033"/>
                <a:gd name="connsiteY125" fmla="*/ 374027 h 1219657"/>
                <a:gd name="connsiteX126" fmla="*/ 58568 w 317033"/>
                <a:gd name="connsiteY126" fmla="*/ 377098 h 1219657"/>
                <a:gd name="connsiteX127" fmla="*/ 43221 w 317033"/>
                <a:gd name="connsiteY127" fmla="*/ 400797 h 1219657"/>
                <a:gd name="connsiteX128" fmla="*/ 43221 w 317033"/>
                <a:gd name="connsiteY128" fmla="*/ 445587 h 1219657"/>
                <a:gd name="connsiteX129" fmla="*/ 105383 w 317033"/>
                <a:gd name="connsiteY129" fmla="*/ 445587 h 1219657"/>
                <a:gd name="connsiteX130" fmla="*/ 104866 w 317033"/>
                <a:gd name="connsiteY130" fmla="*/ 389599 h 1219657"/>
                <a:gd name="connsiteX131" fmla="*/ 94506 w 317033"/>
                <a:gd name="connsiteY131" fmla="*/ 378015 h 1219657"/>
                <a:gd name="connsiteX132" fmla="*/ 74910 w 317033"/>
                <a:gd name="connsiteY132" fmla="*/ 374027 h 1219657"/>
                <a:gd name="connsiteX133" fmla="*/ 14212 w 317033"/>
                <a:gd name="connsiteY133" fmla="*/ 349056 h 1219657"/>
                <a:gd name="connsiteX134" fmla="*/ 301713 w 317033"/>
                <a:gd name="connsiteY134" fmla="*/ 349056 h 1219657"/>
                <a:gd name="connsiteX135" fmla="*/ 301713 w 317033"/>
                <a:gd name="connsiteY135" fmla="*/ 1188794 h 1219657"/>
                <a:gd name="connsiteX136" fmla="*/ 246796 w 317033"/>
                <a:gd name="connsiteY136" fmla="*/ 1191511 h 1219657"/>
                <a:gd name="connsiteX137" fmla="*/ 14212 w 317033"/>
                <a:gd name="connsiteY137" fmla="*/ 1219657 h 1219657"/>
                <a:gd name="connsiteX138" fmla="*/ 26725 w 317033"/>
                <a:gd name="connsiteY138" fmla="*/ 297701 h 1219657"/>
                <a:gd name="connsiteX139" fmla="*/ 289370 w 317033"/>
                <a:gd name="connsiteY139" fmla="*/ 297701 h 1219657"/>
                <a:gd name="connsiteX140" fmla="*/ 317016 w 317033"/>
                <a:gd name="connsiteY140" fmla="*/ 320483 h 1219657"/>
                <a:gd name="connsiteX141" fmla="*/ 288448 w 317033"/>
                <a:gd name="connsiteY141" fmla="*/ 342878 h 1219657"/>
                <a:gd name="connsiteX142" fmla="*/ 154822 w 317033"/>
                <a:gd name="connsiteY142" fmla="*/ 342878 h 1219657"/>
                <a:gd name="connsiteX143" fmla="*/ 28107 w 317033"/>
                <a:gd name="connsiteY143" fmla="*/ 342878 h 1219657"/>
                <a:gd name="connsiteX144" fmla="*/ 0 w 317033"/>
                <a:gd name="connsiteY144" fmla="*/ 323185 h 1219657"/>
                <a:gd name="connsiteX145" fmla="*/ 26725 w 317033"/>
                <a:gd name="connsiteY145" fmla="*/ 297701 h 1219657"/>
                <a:gd name="connsiteX146" fmla="*/ 118082 w 317033"/>
                <a:gd name="connsiteY146" fmla="*/ 229744 h 1219657"/>
                <a:gd name="connsiteX147" fmla="*/ 118082 w 317033"/>
                <a:gd name="connsiteY147" fmla="*/ 273375 h 1219657"/>
                <a:gd name="connsiteX148" fmla="*/ 196302 w 317033"/>
                <a:gd name="connsiteY148" fmla="*/ 273375 h 1219657"/>
                <a:gd name="connsiteX149" fmla="*/ 196302 w 317033"/>
                <a:gd name="connsiteY149" fmla="*/ 229744 h 1219657"/>
                <a:gd name="connsiteX150" fmla="*/ 118082 w 317033"/>
                <a:gd name="connsiteY150" fmla="*/ 229744 h 1219657"/>
                <a:gd name="connsiteX151" fmla="*/ 211325 w 317033"/>
                <a:gd name="connsiteY151" fmla="*/ 228972 h 1219657"/>
                <a:gd name="connsiteX152" fmla="*/ 211325 w 317033"/>
                <a:gd name="connsiteY152" fmla="*/ 272990 h 1219657"/>
                <a:gd name="connsiteX153" fmla="*/ 251212 w 317033"/>
                <a:gd name="connsiteY153" fmla="*/ 272990 h 1219657"/>
                <a:gd name="connsiteX154" fmla="*/ 251212 w 317033"/>
                <a:gd name="connsiteY154" fmla="*/ 228972 h 1219657"/>
                <a:gd name="connsiteX155" fmla="*/ 211325 w 317033"/>
                <a:gd name="connsiteY155" fmla="*/ 228972 h 1219657"/>
                <a:gd name="connsiteX156" fmla="*/ 65761 w 317033"/>
                <a:gd name="connsiteY156" fmla="*/ 228972 h 1219657"/>
                <a:gd name="connsiteX157" fmla="*/ 65761 w 317033"/>
                <a:gd name="connsiteY157" fmla="*/ 272990 h 1219657"/>
                <a:gd name="connsiteX158" fmla="*/ 104094 w 317033"/>
                <a:gd name="connsiteY158" fmla="*/ 272990 h 1219657"/>
                <a:gd name="connsiteX159" fmla="*/ 104094 w 317033"/>
                <a:gd name="connsiteY159" fmla="*/ 228972 h 1219657"/>
                <a:gd name="connsiteX160" fmla="*/ 65761 w 317033"/>
                <a:gd name="connsiteY160" fmla="*/ 228972 h 1219657"/>
                <a:gd name="connsiteX161" fmla="*/ 217542 w 317033"/>
                <a:gd name="connsiteY161" fmla="*/ 206962 h 1219657"/>
                <a:gd name="connsiteX162" fmla="*/ 206145 w 317033"/>
                <a:gd name="connsiteY162" fmla="*/ 218546 h 1219657"/>
                <a:gd name="connsiteX163" fmla="*/ 249140 w 317033"/>
                <a:gd name="connsiteY163" fmla="*/ 218546 h 1219657"/>
                <a:gd name="connsiteX164" fmla="*/ 250695 w 317033"/>
                <a:gd name="connsiteY164" fmla="*/ 212754 h 1219657"/>
                <a:gd name="connsiteX165" fmla="*/ 217542 w 317033"/>
                <a:gd name="connsiteY165" fmla="*/ 206962 h 1219657"/>
                <a:gd name="connsiteX166" fmla="*/ 97361 w 317033"/>
                <a:gd name="connsiteY166" fmla="*/ 206962 h 1219657"/>
                <a:gd name="connsiteX167" fmla="*/ 64725 w 317033"/>
                <a:gd name="connsiteY167" fmla="*/ 213140 h 1219657"/>
                <a:gd name="connsiteX168" fmla="*/ 66797 w 317033"/>
                <a:gd name="connsiteY168" fmla="*/ 218932 h 1219657"/>
                <a:gd name="connsiteX169" fmla="*/ 109275 w 317033"/>
                <a:gd name="connsiteY169" fmla="*/ 218932 h 1219657"/>
                <a:gd name="connsiteX170" fmla="*/ 97361 w 317033"/>
                <a:gd name="connsiteY170" fmla="*/ 206962 h 1219657"/>
                <a:gd name="connsiteX171" fmla="*/ 167552 w 317033"/>
                <a:gd name="connsiteY171" fmla="*/ 205031 h 1219657"/>
                <a:gd name="connsiteX172" fmla="*/ 133622 w 317033"/>
                <a:gd name="connsiteY172" fmla="*/ 206577 h 1219657"/>
                <a:gd name="connsiteX173" fmla="*/ 114974 w 317033"/>
                <a:gd name="connsiteY173" fmla="*/ 213912 h 1219657"/>
                <a:gd name="connsiteX174" fmla="*/ 118599 w 317033"/>
                <a:gd name="connsiteY174" fmla="*/ 219318 h 1219657"/>
                <a:gd name="connsiteX175" fmla="*/ 194749 w 317033"/>
                <a:gd name="connsiteY175" fmla="*/ 219318 h 1219657"/>
                <a:gd name="connsiteX176" fmla="*/ 198374 w 317033"/>
                <a:gd name="connsiteY176" fmla="*/ 212754 h 1219657"/>
                <a:gd name="connsiteX177" fmla="*/ 167552 w 317033"/>
                <a:gd name="connsiteY177" fmla="*/ 205031 h 1219657"/>
                <a:gd name="connsiteX178" fmla="*/ 159523 w 317033"/>
                <a:gd name="connsiteY178" fmla="*/ 0 h 1219657"/>
                <a:gd name="connsiteX179" fmla="*/ 171956 w 317033"/>
                <a:gd name="connsiteY179" fmla="*/ 16218 h 1219657"/>
                <a:gd name="connsiteX180" fmla="*/ 172473 w 317033"/>
                <a:gd name="connsiteY180" fmla="*/ 101165 h 1219657"/>
                <a:gd name="connsiteX181" fmla="*/ 172473 w 317033"/>
                <a:gd name="connsiteY181" fmla="*/ 130123 h 1219657"/>
                <a:gd name="connsiteX182" fmla="*/ 236708 w 317033"/>
                <a:gd name="connsiteY182" fmla="*/ 193448 h 1219657"/>
                <a:gd name="connsiteX183" fmla="*/ 284367 w 317033"/>
                <a:gd name="connsiteY183" fmla="*/ 246733 h 1219657"/>
                <a:gd name="connsiteX184" fmla="*/ 284367 w 317033"/>
                <a:gd name="connsiteY184" fmla="*/ 292296 h 1219657"/>
                <a:gd name="connsiteX185" fmla="*/ 33125 w 317033"/>
                <a:gd name="connsiteY185" fmla="*/ 292296 h 1219657"/>
                <a:gd name="connsiteX186" fmla="*/ 33644 w 317033"/>
                <a:gd name="connsiteY186" fmla="*/ 222407 h 1219657"/>
                <a:gd name="connsiteX187" fmla="*/ 77675 w 317033"/>
                <a:gd name="connsiteY187" fmla="*/ 196150 h 1219657"/>
                <a:gd name="connsiteX188" fmla="*/ 134658 w 317033"/>
                <a:gd name="connsiteY188" fmla="*/ 132826 h 1219657"/>
                <a:gd name="connsiteX189" fmla="*/ 142428 w 317033"/>
                <a:gd name="connsiteY189" fmla="*/ 116610 h 1219657"/>
                <a:gd name="connsiteX190" fmla="*/ 142947 w 317033"/>
                <a:gd name="connsiteY190" fmla="*/ 29732 h 1219657"/>
                <a:gd name="connsiteX191" fmla="*/ 143464 w 317033"/>
                <a:gd name="connsiteY191" fmla="*/ 16218 h 1219657"/>
                <a:gd name="connsiteX192" fmla="*/ 159523 w 317033"/>
                <a:gd name="connsiteY192" fmla="*/ 0 h 121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317033" h="1219657">
                  <a:moveTo>
                    <a:pt x="170655" y="874956"/>
                  </a:moveTo>
                  <a:cubicBezTo>
                    <a:pt x="158740" y="873411"/>
                    <a:pt x="145790" y="876115"/>
                    <a:pt x="133357" y="876887"/>
                  </a:cubicBezTo>
                  <a:cubicBezTo>
                    <a:pt x="132839" y="877273"/>
                    <a:pt x="132321" y="878045"/>
                    <a:pt x="131285" y="878431"/>
                  </a:cubicBezTo>
                  <a:cubicBezTo>
                    <a:pt x="129213" y="898895"/>
                    <a:pt x="127658" y="919746"/>
                    <a:pt x="125587" y="941370"/>
                  </a:cubicBezTo>
                  <a:cubicBezTo>
                    <a:pt x="148898" y="941370"/>
                    <a:pt x="167547" y="941370"/>
                    <a:pt x="188267" y="941370"/>
                  </a:cubicBezTo>
                  <a:cubicBezTo>
                    <a:pt x="188267" y="922836"/>
                    <a:pt x="189303" y="905074"/>
                    <a:pt x="187231" y="887312"/>
                  </a:cubicBezTo>
                  <a:cubicBezTo>
                    <a:pt x="186713" y="882679"/>
                    <a:pt x="176871" y="875342"/>
                    <a:pt x="170655" y="874956"/>
                  </a:cubicBezTo>
                  <a:close/>
                  <a:moveTo>
                    <a:pt x="249911" y="873798"/>
                  </a:moveTo>
                  <a:cubicBezTo>
                    <a:pt x="234889" y="874570"/>
                    <a:pt x="213650" y="868778"/>
                    <a:pt x="212096" y="887699"/>
                  </a:cubicBezTo>
                  <a:cubicBezTo>
                    <a:pt x="210024" y="905074"/>
                    <a:pt x="211060" y="922449"/>
                    <a:pt x="211060" y="940598"/>
                  </a:cubicBezTo>
                  <a:cubicBezTo>
                    <a:pt x="234889" y="940598"/>
                    <a:pt x="254055" y="940598"/>
                    <a:pt x="275294" y="940598"/>
                  </a:cubicBezTo>
                  <a:cubicBezTo>
                    <a:pt x="275294" y="922836"/>
                    <a:pt x="275294" y="905846"/>
                    <a:pt x="275294" y="889243"/>
                  </a:cubicBezTo>
                  <a:cubicBezTo>
                    <a:pt x="275294" y="876115"/>
                    <a:pt x="264415" y="872639"/>
                    <a:pt x="249911" y="873798"/>
                  </a:cubicBezTo>
                  <a:close/>
                  <a:moveTo>
                    <a:pt x="70158" y="873798"/>
                  </a:moveTo>
                  <a:cubicBezTo>
                    <a:pt x="56172" y="873026"/>
                    <a:pt x="43740" y="874184"/>
                    <a:pt x="44257" y="888471"/>
                  </a:cubicBezTo>
                  <a:cubicBezTo>
                    <a:pt x="44257" y="905074"/>
                    <a:pt x="44257" y="922064"/>
                    <a:pt x="44257" y="940598"/>
                  </a:cubicBezTo>
                  <a:cubicBezTo>
                    <a:pt x="66532" y="940598"/>
                    <a:pt x="84663" y="940598"/>
                    <a:pt x="105383" y="940598"/>
                  </a:cubicBezTo>
                  <a:cubicBezTo>
                    <a:pt x="105383" y="922064"/>
                    <a:pt x="105902" y="904687"/>
                    <a:pt x="105383" y="887699"/>
                  </a:cubicBezTo>
                  <a:cubicBezTo>
                    <a:pt x="104347" y="869165"/>
                    <a:pt x="84663" y="874570"/>
                    <a:pt x="70158" y="873798"/>
                  </a:cubicBezTo>
                  <a:close/>
                  <a:moveTo>
                    <a:pt x="246803" y="791168"/>
                  </a:moveTo>
                  <a:cubicBezTo>
                    <a:pt x="232298" y="791553"/>
                    <a:pt x="212613" y="787692"/>
                    <a:pt x="211577" y="805068"/>
                  </a:cubicBezTo>
                  <a:cubicBezTo>
                    <a:pt x="210024" y="823216"/>
                    <a:pt x="211060" y="841750"/>
                    <a:pt x="211060" y="860284"/>
                  </a:cubicBezTo>
                  <a:cubicBezTo>
                    <a:pt x="233853" y="859897"/>
                    <a:pt x="253019" y="859897"/>
                    <a:pt x="275294" y="859897"/>
                  </a:cubicBezTo>
                  <a:cubicBezTo>
                    <a:pt x="275294" y="840591"/>
                    <a:pt x="275294" y="823216"/>
                    <a:pt x="275294" y="806226"/>
                  </a:cubicBezTo>
                  <a:cubicBezTo>
                    <a:pt x="275294" y="791553"/>
                    <a:pt x="260790" y="790395"/>
                    <a:pt x="246803" y="791168"/>
                  </a:cubicBezTo>
                  <a:close/>
                  <a:moveTo>
                    <a:pt x="74302" y="791168"/>
                  </a:moveTo>
                  <a:cubicBezTo>
                    <a:pt x="58762" y="791168"/>
                    <a:pt x="41667" y="789623"/>
                    <a:pt x="42704" y="807771"/>
                  </a:cubicBezTo>
                  <a:cubicBezTo>
                    <a:pt x="43740" y="824375"/>
                    <a:pt x="43221" y="840978"/>
                    <a:pt x="43221" y="859125"/>
                  </a:cubicBezTo>
                  <a:cubicBezTo>
                    <a:pt x="64460" y="859125"/>
                    <a:pt x="84145" y="859125"/>
                    <a:pt x="105383" y="859125"/>
                  </a:cubicBezTo>
                  <a:cubicBezTo>
                    <a:pt x="105383" y="841363"/>
                    <a:pt x="104866" y="824760"/>
                    <a:pt x="105383" y="808157"/>
                  </a:cubicBezTo>
                  <a:cubicBezTo>
                    <a:pt x="106419" y="790395"/>
                    <a:pt x="90361" y="790781"/>
                    <a:pt x="74302" y="791168"/>
                  </a:cubicBezTo>
                  <a:close/>
                  <a:moveTo>
                    <a:pt x="158222" y="790781"/>
                  </a:moveTo>
                  <a:cubicBezTo>
                    <a:pt x="144235" y="790781"/>
                    <a:pt x="127141" y="788851"/>
                    <a:pt x="127141" y="805454"/>
                  </a:cubicBezTo>
                  <a:cubicBezTo>
                    <a:pt x="127141" y="823216"/>
                    <a:pt x="127141" y="840978"/>
                    <a:pt x="127141" y="859511"/>
                  </a:cubicBezTo>
                  <a:cubicBezTo>
                    <a:pt x="148379" y="859511"/>
                    <a:pt x="167028" y="859511"/>
                    <a:pt x="189303" y="859511"/>
                  </a:cubicBezTo>
                  <a:cubicBezTo>
                    <a:pt x="189303" y="840978"/>
                    <a:pt x="189303" y="823216"/>
                    <a:pt x="189303" y="805454"/>
                  </a:cubicBezTo>
                  <a:cubicBezTo>
                    <a:pt x="189303" y="788851"/>
                    <a:pt x="172209" y="790395"/>
                    <a:pt x="158222" y="790781"/>
                  </a:cubicBezTo>
                  <a:close/>
                  <a:moveTo>
                    <a:pt x="72749" y="707765"/>
                  </a:moveTo>
                  <a:cubicBezTo>
                    <a:pt x="58762" y="707379"/>
                    <a:pt x="43740" y="706221"/>
                    <a:pt x="43221" y="721665"/>
                  </a:cubicBezTo>
                  <a:cubicBezTo>
                    <a:pt x="42704" y="739813"/>
                    <a:pt x="43221" y="758346"/>
                    <a:pt x="43221" y="777267"/>
                  </a:cubicBezTo>
                  <a:cubicBezTo>
                    <a:pt x="64978" y="777267"/>
                    <a:pt x="84145" y="777267"/>
                    <a:pt x="105383" y="777267"/>
                  </a:cubicBezTo>
                  <a:cubicBezTo>
                    <a:pt x="105383" y="757961"/>
                    <a:pt x="106419" y="739813"/>
                    <a:pt x="105383" y="721279"/>
                  </a:cubicBezTo>
                  <a:cubicBezTo>
                    <a:pt x="104347" y="704676"/>
                    <a:pt x="86735" y="707765"/>
                    <a:pt x="72749" y="707765"/>
                  </a:cubicBezTo>
                  <a:close/>
                  <a:moveTo>
                    <a:pt x="241622" y="707379"/>
                  </a:moveTo>
                  <a:cubicBezTo>
                    <a:pt x="224010" y="706993"/>
                    <a:pt x="210024" y="708537"/>
                    <a:pt x="210541" y="725140"/>
                  </a:cubicBezTo>
                  <a:cubicBezTo>
                    <a:pt x="211060" y="741743"/>
                    <a:pt x="210541" y="758346"/>
                    <a:pt x="210541" y="776495"/>
                  </a:cubicBezTo>
                  <a:cubicBezTo>
                    <a:pt x="233853" y="776495"/>
                    <a:pt x="254055" y="776495"/>
                    <a:pt x="275812" y="776495"/>
                  </a:cubicBezTo>
                  <a:cubicBezTo>
                    <a:pt x="275812" y="758346"/>
                    <a:pt x="275812" y="741358"/>
                    <a:pt x="275812" y="724755"/>
                  </a:cubicBezTo>
                  <a:cubicBezTo>
                    <a:pt x="275812" y="706221"/>
                    <a:pt x="258718" y="707765"/>
                    <a:pt x="241622" y="707379"/>
                  </a:cubicBezTo>
                  <a:close/>
                  <a:moveTo>
                    <a:pt x="153559" y="707379"/>
                  </a:moveTo>
                  <a:cubicBezTo>
                    <a:pt x="138019" y="706606"/>
                    <a:pt x="126105" y="709695"/>
                    <a:pt x="126622" y="723982"/>
                  </a:cubicBezTo>
                  <a:cubicBezTo>
                    <a:pt x="126622" y="740971"/>
                    <a:pt x="126622" y="758346"/>
                    <a:pt x="126622" y="776880"/>
                  </a:cubicBezTo>
                  <a:cubicBezTo>
                    <a:pt x="149415" y="776880"/>
                    <a:pt x="168583" y="776880"/>
                    <a:pt x="189821" y="776880"/>
                  </a:cubicBezTo>
                  <a:cubicBezTo>
                    <a:pt x="189821" y="757961"/>
                    <a:pt x="190339" y="740199"/>
                    <a:pt x="189821" y="722437"/>
                  </a:cubicBezTo>
                  <a:cubicBezTo>
                    <a:pt x="188785" y="703131"/>
                    <a:pt x="168583" y="708151"/>
                    <a:pt x="153559" y="707379"/>
                  </a:cubicBezTo>
                  <a:close/>
                  <a:moveTo>
                    <a:pt x="74302" y="625520"/>
                  </a:moveTo>
                  <a:cubicBezTo>
                    <a:pt x="61352" y="625520"/>
                    <a:pt x="44257" y="621659"/>
                    <a:pt x="43221" y="637876"/>
                  </a:cubicBezTo>
                  <a:cubicBezTo>
                    <a:pt x="42185" y="656410"/>
                    <a:pt x="43221" y="674558"/>
                    <a:pt x="43221" y="694250"/>
                  </a:cubicBezTo>
                  <a:cubicBezTo>
                    <a:pt x="63942" y="694250"/>
                    <a:pt x="82591" y="694250"/>
                    <a:pt x="105383" y="694250"/>
                  </a:cubicBezTo>
                  <a:cubicBezTo>
                    <a:pt x="105383" y="674944"/>
                    <a:pt x="106419" y="656410"/>
                    <a:pt x="105383" y="637876"/>
                  </a:cubicBezTo>
                  <a:cubicBezTo>
                    <a:pt x="104347" y="621659"/>
                    <a:pt x="86735" y="625907"/>
                    <a:pt x="74302" y="625520"/>
                  </a:cubicBezTo>
                  <a:close/>
                  <a:moveTo>
                    <a:pt x="175252" y="625182"/>
                  </a:moveTo>
                  <a:cubicBezTo>
                    <a:pt x="167805" y="624362"/>
                    <a:pt x="158740" y="625906"/>
                    <a:pt x="151488" y="625520"/>
                  </a:cubicBezTo>
                  <a:cubicBezTo>
                    <a:pt x="137502" y="624362"/>
                    <a:pt x="125587" y="626679"/>
                    <a:pt x="125587" y="640579"/>
                  </a:cubicBezTo>
                  <a:cubicBezTo>
                    <a:pt x="126105" y="658341"/>
                    <a:pt x="125587" y="676103"/>
                    <a:pt x="125587" y="694637"/>
                  </a:cubicBezTo>
                  <a:cubicBezTo>
                    <a:pt x="148379" y="694250"/>
                    <a:pt x="167028" y="694250"/>
                    <a:pt x="189821" y="694250"/>
                  </a:cubicBezTo>
                  <a:cubicBezTo>
                    <a:pt x="189821" y="674558"/>
                    <a:pt x="190857" y="656796"/>
                    <a:pt x="189303" y="639035"/>
                  </a:cubicBezTo>
                  <a:cubicBezTo>
                    <a:pt x="188526" y="629189"/>
                    <a:pt x="182698" y="626003"/>
                    <a:pt x="175252" y="625182"/>
                  </a:cubicBezTo>
                  <a:close/>
                  <a:moveTo>
                    <a:pt x="246285" y="625135"/>
                  </a:moveTo>
                  <a:cubicBezTo>
                    <a:pt x="231781" y="625907"/>
                    <a:pt x="212096" y="620501"/>
                    <a:pt x="210541" y="638649"/>
                  </a:cubicBezTo>
                  <a:cubicBezTo>
                    <a:pt x="208988" y="657182"/>
                    <a:pt x="210024" y="675330"/>
                    <a:pt x="210024" y="693864"/>
                  </a:cubicBezTo>
                  <a:cubicBezTo>
                    <a:pt x="233853" y="694250"/>
                    <a:pt x="253538" y="694250"/>
                    <a:pt x="275812" y="694250"/>
                  </a:cubicBezTo>
                  <a:cubicBezTo>
                    <a:pt x="275812" y="674558"/>
                    <a:pt x="275812" y="657182"/>
                    <a:pt x="275812" y="639807"/>
                  </a:cubicBezTo>
                  <a:cubicBezTo>
                    <a:pt x="275294" y="624748"/>
                    <a:pt x="260790" y="624748"/>
                    <a:pt x="246285" y="625135"/>
                  </a:cubicBezTo>
                  <a:close/>
                  <a:moveTo>
                    <a:pt x="163402" y="542118"/>
                  </a:moveTo>
                  <a:cubicBezTo>
                    <a:pt x="149415" y="542890"/>
                    <a:pt x="128695" y="537098"/>
                    <a:pt x="127141" y="554860"/>
                  </a:cubicBezTo>
                  <a:cubicBezTo>
                    <a:pt x="125069" y="573779"/>
                    <a:pt x="126622" y="592700"/>
                    <a:pt x="126622" y="612392"/>
                  </a:cubicBezTo>
                  <a:cubicBezTo>
                    <a:pt x="148898" y="612006"/>
                    <a:pt x="167547" y="612006"/>
                    <a:pt x="189821" y="612006"/>
                  </a:cubicBezTo>
                  <a:cubicBezTo>
                    <a:pt x="189821" y="592313"/>
                    <a:pt x="189821" y="574552"/>
                    <a:pt x="189821" y="556790"/>
                  </a:cubicBezTo>
                  <a:cubicBezTo>
                    <a:pt x="189821" y="543662"/>
                    <a:pt x="177907" y="540959"/>
                    <a:pt x="163402" y="542118"/>
                  </a:cubicBezTo>
                  <a:close/>
                  <a:moveTo>
                    <a:pt x="242141" y="541731"/>
                  </a:moveTo>
                  <a:cubicBezTo>
                    <a:pt x="226601" y="541346"/>
                    <a:pt x="211577" y="541346"/>
                    <a:pt x="211060" y="557176"/>
                  </a:cubicBezTo>
                  <a:cubicBezTo>
                    <a:pt x="210541" y="574938"/>
                    <a:pt x="211060" y="592700"/>
                    <a:pt x="211060" y="611234"/>
                  </a:cubicBezTo>
                  <a:cubicBezTo>
                    <a:pt x="233334" y="611620"/>
                    <a:pt x="253538" y="611620"/>
                    <a:pt x="275812" y="611620"/>
                  </a:cubicBezTo>
                  <a:cubicBezTo>
                    <a:pt x="275812" y="592700"/>
                    <a:pt x="276330" y="574938"/>
                    <a:pt x="275812" y="557176"/>
                  </a:cubicBezTo>
                  <a:cubicBezTo>
                    <a:pt x="275294" y="539801"/>
                    <a:pt x="257163" y="542118"/>
                    <a:pt x="242141" y="541731"/>
                  </a:cubicBezTo>
                  <a:close/>
                  <a:moveTo>
                    <a:pt x="58115" y="541249"/>
                  </a:moveTo>
                  <a:cubicBezTo>
                    <a:pt x="50862" y="541731"/>
                    <a:pt x="45035" y="544242"/>
                    <a:pt x="43740" y="552929"/>
                  </a:cubicBezTo>
                  <a:cubicBezTo>
                    <a:pt x="41149" y="572235"/>
                    <a:pt x="43221" y="591541"/>
                    <a:pt x="43221" y="611620"/>
                  </a:cubicBezTo>
                  <a:cubicBezTo>
                    <a:pt x="65496" y="611620"/>
                    <a:pt x="84145" y="611620"/>
                    <a:pt x="105383" y="611620"/>
                  </a:cubicBezTo>
                  <a:cubicBezTo>
                    <a:pt x="105383" y="591541"/>
                    <a:pt x="105383" y="573779"/>
                    <a:pt x="105383" y="556018"/>
                  </a:cubicBezTo>
                  <a:cubicBezTo>
                    <a:pt x="105383" y="544049"/>
                    <a:pt x="94506" y="540959"/>
                    <a:pt x="81037" y="541731"/>
                  </a:cubicBezTo>
                  <a:cubicBezTo>
                    <a:pt x="74044" y="542311"/>
                    <a:pt x="65367" y="540766"/>
                    <a:pt x="58115" y="541249"/>
                  </a:cubicBezTo>
                  <a:close/>
                  <a:moveTo>
                    <a:pt x="54618" y="459873"/>
                  </a:moveTo>
                  <a:cubicBezTo>
                    <a:pt x="48143" y="460839"/>
                    <a:pt x="43222" y="463928"/>
                    <a:pt x="42704" y="472615"/>
                  </a:cubicBezTo>
                  <a:cubicBezTo>
                    <a:pt x="41667" y="490763"/>
                    <a:pt x="42704" y="509297"/>
                    <a:pt x="42704" y="528217"/>
                  </a:cubicBezTo>
                  <a:cubicBezTo>
                    <a:pt x="64460" y="528217"/>
                    <a:pt x="83109" y="528217"/>
                    <a:pt x="105383" y="528217"/>
                  </a:cubicBezTo>
                  <a:cubicBezTo>
                    <a:pt x="105383" y="509297"/>
                    <a:pt x="105383" y="491536"/>
                    <a:pt x="105383" y="473774"/>
                  </a:cubicBezTo>
                  <a:cubicBezTo>
                    <a:pt x="105383" y="457943"/>
                    <a:pt x="89326" y="459487"/>
                    <a:pt x="75857" y="459873"/>
                  </a:cubicBezTo>
                  <a:cubicBezTo>
                    <a:pt x="69122" y="460067"/>
                    <a:pt x="61093" y="458908"/>
                    <a:pt x="54618" y="459873"/>
                  </a:cubicBezTo>
                  <a:close/>
                  <a:moveTo>
                    <a:pt x="246285" y="459487"/>
                  </a:moveTo>
                  <a:cubicBezTo>
                    <a:pt x="231781" y="460260"/>
                    <a:pt x="212096" y="455240"/>
                    <a:pt x="211060" y="473002"/>
                  </a:cubicBezTo>
                  <a:cubicBezTo>
                    <a:pt x="209505" y="491149"/>
                    <a:pt x="210541" y="509683"/>
                    <a:pt x="210541" y="527831"/>
                  </a:cubicBezTo>
                  <a:cubicBezTo>
                    <a:pt x="233853" y="528217"/>
                    <a:pt x="253019" y="528217"/>
                    <a:pt x="275294" y="528217"/>
                  </a:cubicBezTo>
                  <a:cubicBezTo>
                    <a:pt x="275294" y="508911"/>
                    <a:pt x="275294" y="491536"/>
                    <a:pt x="275294" y="474160"/>
                  </a:cubicBezTo>
                  <a:cubicBezTo>
                    <a:pt x="275294" y="459101"/>
                    <a:pt x="260790" y="458715"/>
                    <a:pt x="246285" y="459487"/>
                  </a:cubicBezTo>
                  <a:close/>
                  <a:moveTo>
                    <a:pt x="175835" y="459487"/>
                  </a:moveTo>
                  <a:cubicBezTo>
                    <a:pt x="168712" y="458715"/>
                    <a:pt x="160035" y="460066"/>
                    <a:pt x="153042" y="459487"/>
                  </a:cubicBezTo>
                  <a:cubicBezTo>
                    <a:pt x="139574" y="458715"/>
                    <a:pt x="126622" y="459873"/>
                    <a:pt x="126622" y="473774"/>
                  </a:cubicBezTo>
                  <a:cubicBezTo>
                    <a:pt x="126622" y="491536"/>
                    <a:pt x="126622" y="509297"/>
                    <a:pt x="126622" y="527831"/>
                  </a:cubicBezTo>
                  <a:cubicBezTo>
                    <a:pt x="148898" y="528217"/>
                    <a:pt x="168064" y="528217"/>
                    <a:pt x="189821" y="528217"/>
                  </a:cubicBezTo>
                  <a:cubicBezTo>
                    <a:pt x="189821" y="509297"/>
                    <a:pt x="190857" y="490763"/>
                    <a:pt x="189303" y="472229"/>
                  </a:cubicBezTo>
                  <a:cubicBezTo>
                    <a:pt x="188526" y="463155"/>
                    <a:pt x="182957" y="460259"/>
                    <a:pt x="175835" y="459487"/>
                  </a:cubicBezTo>
                  <a:close/>
                  <a:moveTo>
                    <a:pt x="246803" y="376471"/>
                  </a:moveTo>
                  <a:cubicBezTo>
                    <a:pt x="231781" y="376857"/>
                    <a:pt x="212613" y="373767"/>
                    <a:pt x="211060" y="390757"/>
                  </a:cubicBezTo>
                  <a:cubicBezTo>
                    <a:pt x="209505" y="408905"/>
                    <a:pt x="210541" y="427439"/>
                    <a:pt x="210541" y="446359"/>
                  </a:cubicBezTo>
                  <a:cubicBezTo>
                    <a:pt x="233334" y="445973"/>
                    <a:pt x="253019" y="445973"/>
                    <a:pt x="275294" y="445973"/>
                  </a:cubicBezTo>
                  <a:cubicBezTo>
                    <a:pt x="275294" y="426667"/>
                    <a:pt x="275294" y="409291"/>
                    <a:pt x="275294" y="392301"/>
                  </a:cubicBezTo>
                  <a:cubicBezTo>
                    <a:pt x="275294" y="378015"/>
                    <a:pt x="262343" y="376084"/>
                    <a:pt x="246803" y="376471"/>
                  </a:cubicBezTo>
                  <a:close/>
                  <a:moveTo>
                    <a:pt x="156668" y="375698"/>
                  </a:moveTo>
                  <a:cubicBezTo>
                    <a:pt x="142163" y="375312"/>
                    <a:pt x="127658" y="375698"/>
                    <a:pt x="127658" y="390757"/>
                  </a:cubicBezTo>
                  <a:cubicBezTo>
                    <a:pt x="127658" y="408519"/>
                    <a:pt x="127658" y="426281"/>
                    <a:pt x="127658" y="445201"/>
                  </a:cubicBezTo>
                  <a:cubicBezTo>
                    <a:pt x="148379" y="445587"/>
                    <a:pt x="167547" y="445587"/>
                    <a:pt x="189303" y="445587"/>
                  </a:cubicBezTo>
                  <a:cubicBezTo>
                    <a:pt x="189303" y="426667"/>
                    <a:pt x="190339" y="408133"/>
                    <a:pt x="189303" y="389599"/>
                  </a:cubicBezTo>
                  <a:cubicBezTo>
                    <a:pt x="188267" y="372995"/>
                    <a:pt x="170655" y="376084"/>
                    <a:pt x="156668" y="375698"/>
                  </a:cubicBezTo>
                  <a:close/>
                  <a:moveTo>
                    <a:pt x="74910" y="374027"/>
                  </a:moveTo>
                  <a:cubicBezTo>
                    <a:pt x="68816" y="373925"/>
                    <a:pt x="63263" y="374999"/>
                    <a:pt x="58568" y="377098"/>
                  </a:cubicBezTo>
                  <a:cubicBezTo>
                    <a:pt x="49179" y="381298"/>
                    <a:pt x="43221" y="389599"/>
                    <a:pt x="43221" y="400797"/>
                  </a:cubicBezTo>
                  <a:cubicBezTo>
                    <a:pt x="43221" y="415469"/>
                    <a:pt x="43221" y="430142"/>
                    <a:pt x="43221" y="445587"/>
                  </a:cubicBezTo>
                  <a:cubicBezTo>
                    <a:pt x="64460" y="445587"/>
                    <a:pt x="83627" y="445587"/>
                    <a:pt x="105383" y="445587"/>
                  </a:cubicBezTo>
                  <a:cubicBezTo>
                    <a:pt x="105383" y="426281"/>
                    <a:pt x="105902" y="407747"/>
                    <a:pt x="104866" y="389599"/>
                  </a:cubicBezTo>
                  <a:cubicBezTo>
                    <a:pt x="104866" y="385351"/>
                    <a:pt x="99686" y="379946"/>
                    <a:pt x="94506" y="378015"/>
                  </a:cubicBezTo>
                  <a:cubicBezTo>
                    <a:pt x="87642" y="375409"/>
                    <a:pt x="81005" y="374130"/>
                    <a:pt x="74910" y="374027"/>
                  </a:cubicBezTo>
                  <a:close/>
                  <a:moveTo>
                    <a:pt x="14212" y="349056"/>
                  </a:moveTo>
                  <a:cubicBezTo>
                    <a:pt x="109010" y="349056"/>
                    <a:pt x="204325" y="349056"/>
                    <a:pt x="301713" y="349056"/>
                  </a:cubicBezTo>
                  <a:lnTo>
                    <a:pt x="301713" y="1188794"/>
                  </a:lnTo>
                  <a:lnTo>
                    <a:pt x="246796" y="1191511"/>
                  </a:lnTo>
                  <a:lnTo>
                    <a:pt x="14212" y="1219657"/>
                  </a:lnTo>
                  <a:close/>
                  <a:moveTo>
                    <a:pt x="26725" y="297701"/>
                  </a:moveTo>
                  <a:cubicBezTo>
                    <a:pt x="114273" y="298087"/>
                    <a:pt x="201822" y="298087"/>
                    <a:pt x="289370" y="297701"/>
                  </a:cubicBezTo>
                  <a:cubicBezTo>
                    <a:pt x="308723" y="297701"/>
                    <a:pt x="317477" y="304266"/>
                    <a:pt x="317016" y="320483"/>
                  </a:cubicBezTo>
                  <a:cubicBezTo>
                    <a:pt x="317016" y="337086"/>
                    <a:pt x="308262" y="343264"/>
                    <a:pt x="288448" y="342878"/>
                  </a:cubicBezTo>
                  <a:cubicBezTo>
                    <a:pt x="243752" y="342491"/>
                    <a:pt x="199518" y="342878"/>
                    <a:pt x="154822" y="342878"/>
                  </a:cubicBezTo>
                  <a:cubicBezTo>
                    <a:pt x="112430" y="342878"/>
                    <a:pt x="70499" y="342878"/>
                    <a:pt x="28107" y="342878"/>
                  </a:cubicBezTo>
                  <a:cubicBezTo>
                    <a:pt x="11520" y="342878"/>
                    <a:pt x="0" y="340561"/>
                    <a:pt x="0" y="323185"/>
                  </a:cubicBezTo>
                  <a:cubicBezTo>
                    <a:pt x="0" y="306582"/>
                    <a:pt x="4607" y="297701"/>
                    <a:pt x="26725" y="297701"/>
                  </a:cubicBezTo>
                  <a:close/>
                  <a:moveTo>
                    <a:pt x="118082" y="229744"/>
                  </a:moveTo>
                  <a:cubicBezTo>
                    <a:pt x="118082" y="245188"/>
                    <a:pt x="118082" y="258702"/>
                    <a:pt x="118082" y="273375"/>
                  </a:cubicBezTo>
                  <a:cubicBezTo>
                    <a:pt x="144500" y="273375"/>
                    <a:pt x="169365" y="273375"/>
                    <a:pt x="196302" y="273375"/>
                  </a:cubicBezTo>
                  <a:cubicBezTo>
                    <a:pt x="196302" y="257544"/>
                    <a:pt x="196302" y="243258"/>
                    <a:pt x="196302" y="229744"/>
                  </a:cubicBezTo>
                  <a:cubicBezTo>
                    <a:pt x="168848" y="229744"/>
                    <a:pt x="143464" y="229744"/>
                    <a:pt x="118082" y="229744"/>
                  </a:cubicBezTo>
                  <a:close/>
                  <a:moveTo>
                    <a:pt x="211325" y="228972"/>
                  </a:moveTo>
                  <a:cubicBezTo>
                    <a:pt x="211325" y="244802"/>
                    <a:pt x="211325" y="259089"/>
                    <a:pt x="211325" y="272990"/>
                  </a:cubicBezTo>
                  <a:cubicBezTo>
                    <a:pt x="225830" y="272990"/>
                    <a:pt x="238263" y="272990"/>
                    <a:pt x="251212" y="272990"/>
                  </a:cubicBezTo>
                  <a:cubicBezTo>
                    <a:pt x="251212" y="257930"/>
                    <a:pt x="251212" y="243644"/>
                    <a:pt x="251212" y="228972"/>
                  </a:cubicBezTo>
                  <a:cubicBezTo>
                    <a:pt x="237227" y="228972"/>
                    <a:pt x="225311" y="228972"/>
                    <a:pt x="211325" y="228972"/>
                  </a:cubicBezTo>
                  <a:close/>
                  <a:moveTo>
                    <a:pt x="65761" y="228972"/>
                  </a:moveTo>
                  <a:cubicBezTo>
                    <a:pt x="65761" y="244802"/>
                    <a:pt x="65761" y="259089"/>
                    <a:pt x="65761" y="272990"/>
                  </a:cubicBezTo>
                  <a:cubicBezTo>
                    <a:pt x="79747" y="272990"/>
                    <a:pt x="92181" y="272990"/>
                    <a:pt x="104094" y="272990"/>
                  </a:cubicBezTo>
                  <a:cubicBezTo>
                    <a:pt x="104094" y="257544"/>
                    <a:pt x="104094" y="243644"/>
                    <a:pt x="104094" y="228972"/>
                  </a:cubicBezTo>
                  <a:cubicBezTo>
                    <a:pt x="90626" y="228972"/>
                    <a:pt x="79229" y="228972"/>
                    <a:pt x="65761" y="228972"/>
                  </a:cubicBezTo>
                  <a:close/>
                  <a:moveTo>
                    <a:pt x="217542" y="206962"/>
                  </a:moveTo>
                  <a:cubicBezTo>
                    <a:pt x="214434" y="206577"/>
                    <a:pt x="210807" y="213140"/>
                    <a:pt x="206145" y="218546"/>
                  </a:cubicBezTo>
                  <a:cubicBezTo>
                    <a:pt x="224794" y="218546"/>
                    <a:pt x="237227" y="218546"/>
                    <a:pt x="249140" y="218546"/>
                  </a:cubicBezTo>
                  <a:cubicBezTo>
                    <a:pt x="249659" y="216615"/>
                    <a:pt x="250176" y="214684"/>
                    <a:pt x="250695" y="212754"/>
                  </a:cubicBezTo>
                  <a:cubicBezTo>
                    <a:pt x="239816" y="210823"/>
                    <a:pt x="228938" y="207734"/>
                    <a:pt x="217542" y="206962"/>
                  </a:cubicBezTo>
                  <a:close/>
                  <a:moveTo>
                    <a:pt x="97361" y="206962"/>
                  </a:moveTo>
                  <a:cubicBezTo>
                    <a:pt x="86482" y="207734"/>
                    <a:pt x="75603" y="210823"/>
                    <a:pt x="64725" y="213140"/>
                  </a:cubicBezTo>
                  <a:cubicBezTo>
                    <a:pt x="65244" y="215071"/>
                    <a:pt x="66279" y="217001"/>
                    <a:pt x="66797" y="218932"/>
                  </a:cubicBezTo>
                  <a:cubicBezTo>
                    <a:pt x="79229" y="218932"/>
                    <a:pt x="91662" y="218932"/>
                    <a:pt x="109275" y="218932"/>
                  </a:cubicBezTo>
                  <a:cubicBezTo>
                    <a:pt x="103577" y="213140"/>
                    <a:pt x="99950" y="206577"/>
                    <a:pt x="97361" y="206962"/>
                  </a:cubicBezTo>
                  <a:close/>
                  <a:moveTo>
                    <a:pt x="167552" y="205031"/>
                  </a:moveTo>
                  <a:cubicBezTo>
                    <a:pt x="156156" y="205708"/>
                    <a:pt x="144241" y="207927"/>
                    <a:pt x="133622" y="206577"/>
                  </a:cubicBezTo>
                  <a:cubicBezTo>
                    <a:pt x="127923" y="205804"/>
                    <a:pt x="121190" y="211209"/>
                    <a:pt x="114974" y="213912"/>
                  </a:cubicBezTo>
                  <a:cubicBezTo>
                    <a:pt x="116010" y="215843"/>
                    <a:pt x="117046" y="217388"/>
                    <a:pt x="118599" y="219318"/>
                  </a:cubicBezTo>
                  <a:cubicBezTo>
                    <a:pt x="143983" y="219318"/>
                    <a:pt x="169365" y="219318"/>
                    <a:pt x="194749" y="219318"/>
                  </a:cubicBezTo>
                  <a:cubicBezTo>
                    <a:pt x="195785" y="217001"/>
                    <a:pt x="197338" y="215071"/>
                    <a:pt x="198374" y="212754"/>
                  </a:cubicBezTo>
                  <a:cubicBezTo>
                    <a:pt x="189828" y="205225"/>
                    <a:pt x="178949" y="204356"/>
                    <a:pt x="167552" y="205031"/>
                  </a:cubicBezTo>
                  <a:close/>
                  <a:moveTo>
                    <a:pt x="159523" y="0"/>
                  </a:moveTo>
                  <a:cubicBezTo>
                    <a:pt x="163668" y="5406"/>
                    <a:pt x="171437" y="10811"/>
                    <a:pt x="171956" y="16218"/>
                  </a:cubicBezTo>
                  <a:cubicBezTo>
                    <a:pt x="172992" y="44405"/>
                    <a:pt x="172473" y="72591"/>
                    <a:pt x="172473" y="101165"/>
                  </a:cubicBezTo>
                  <a:cubicBezTo>
                    <a:pt x="172473" y="110431"/>
                    <a:pt x="172473" y="119312"/>
                    <a:pt x="172473" y="130123"/>
                  </a:cubicBezTo>
                  <a:cubicBezTo>
                    <a:pt x="211325" y="142094"/>
                    <a:pt x="231010" y="164103"/>
                    <a:pt x="236708" y="193448"/>
                  </a:cubicBezTo>
                  <a:cubicBezTo>
                    <a:pt x="281259" y="206577"/>
                    <a:pt x="284367" y="210051"/>
                    <a:pt x="284367" y="246733"/>
                  </a:cubicBezTo>
                  <a:cubicBezTo>
                    <a:pt x="284367" y="261406"/>
                    <a:pt x="284367" y="276078"/>
                    <a:pt x="284367" y="292296"/>
                  </a:cubicBezTo>
                  <a:cubicBezTo>
                    <a:pt x="200446" y="292296"/>
                    <a:pt x="118082" y="292296"/>
                    <a:pt x="33125" y="292296"/>
                  </a:cubicBezTo>
                  <a:cubicBezTo>
                    <a:pt x="33125" y="269128"/>
                    <a:pt x="31053" y="245575"/>
                    <a:pt x="33644" y="222407"/>
                  </a:cubicBezTo>
                  <a:cubicBezTo>
                    <a:pt x="35716" y="204646"/>
                    <a:pt x="54882" y="197309"/>
                    <a:pt x="77675" y="196150"/>
                  </a:cubicBezTo>
                  <a:cubicBezTo>
                    <a:pt x="85963" y="169122"/>
                    <a:pt x="98914" y="145568"/>
                    <a:pt x="134658" y="132826"/>
                  </a:cubicBezTo>
                  <a:cubicBezTo>
                    <a:pt x="139839" y="130896"/>
                    <a:pt x="142428" y="122401"/>
                    <a:pt x="142428" y="116610"/>
                  </a:cubicBezTo>
                  <a:cubicBezTo>
                    <a:pt x="143464" y="87650"/>
                    <a:pt x="142947" y="58691"/>
                    <a:pt x="142947" y="29732"/>
                  </a:cubicBezTo>
                  <a:cubicBezTo>
                    <a:pt x="142947" y="25098"/>
                    <a:pt x="140875" y="20079"/>
                    <a:pt x="143464" y="16218"/>
                  </a:cubicBezTo>
                  <a:cubicBezTo>
                    <a:pt x="147608" y="10426"/>
                    <a:pt x="153824" y="5406"/>
                    <a:pt x="15952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F9668B-B636-4E6C-8F04-ED434E34971F}"/>
              </a:ext>
            </a:extLst>
          </p:cNvPr>
          <p:cNvGrpSpPr/>
          <p:nvPr/>
        </p:nvGrpSpPr>
        <p:grpSpPr>
          <a:xfrm>
            <a:off x="8490825" y="5963367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4224854A-A84D-45AA-93D9-CD5E812D0082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5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Freeform: Shape 147">
              <a:extLst>
                <a:ext uri="{FF2B5EF4-FFF2-40B4-BE49-F238E27FC236}">
                  <a16:creationId xmlns:a16="http://schemas.microsoft.com/office/drawing/2014/main" id="{869F71E7-4F37-426D-926A-766BADC0E358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그룹 2">
            <a:extLst>
              <a:ext uri="{FF2B5EF4-FFF2-40B4-BE49-F238E27FC236}">
                <a16:creationId xmlns:a16="http://schemas.microsoft.com/office/drawing/2014/main" id="{052A9686-B0F5-40A7-9365-E7C131FA764E}"/>
              </a:ext>
            </a:extLst>
          </p:cNvPr>
          <p:cNvGrpSpPr/>
          <p:nvPr/>
        </p:nvGrpSpPr>
        <p:grpSpPr>
          <a:xfrm rot="21284494">
            <a:off x="9092273" y="6361562"/>
            <a:ext cx="478576" cy="281110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032C7E33-D9A4-4A20-ADE5-91B91C75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F2FD7723-7264-4BF1-9A4D-51254B217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6" name="그룹 2">
            <a:extLst>
              <a:ext uri="{FF2B5EF4-FFF2-40B4-BE49-F238E27FC236}">
                <a16:creationId xmlns:a16="http://schemas.microsoft.com/office/drawing/2014/main" id="{E72E391F-C521-493B-9B60-178D01D77EED}"/>
              </a:ext>
            </a:extLst>
          </p:cNvPr>
          <p:cNvGrpSpPr/>
          <p:nvPr/>
        </p:nvGrpSpPr>
        <p:grpSpPr>
          <a:xfrm rot="21284494">
            <a:off x="9738321" y="6299740"/>
            <a:ext cx="589894" cy="346497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4C62C97D-1F8E-428F-870C-444BD241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C5332C15-A900-4FB4-BA20-06F44029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B3F63A7-1B30-4B7C-AAE7-A6FEC0202884}"/>
              </a:ext>
            </a:extLst>
          </p:cNvPr>
          <p:cNvGrpSpPr/>
          <p:nvPr/>
        </p:nvGrpSpPr>
        <p:grpSpPr>
          <a:xfrm>
            <a:off x="10391552" y="5959781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1ABC4D3-E5B5-4222-BFD7-98160A258E31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329616A-FD50-4B6A-A052-28EC0A5010C6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778D0007-C535-47D1-B466-2CF15591FFC7}"/>
              </a:ext>
            </a:extLst>
          </p:cNvPr>
          <p:cNvSpPr/>
          <p:nvPr/>
        </p:nvSpPr>
        <p:spPr>
          <a:xfrm>
            <a:off x="7359271" y="5249927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7890F6D3-CDBF-478F-9A05-FB98BB000F1F}"/>
              </a:ext>
            </a:extLst>
          </p:cNvPr>
          <p:cNvSpPr/>
          <p:nvPr/>
        </p:nvSpPr>
        <p:spPr>
          <a:xfrm flipH="1">
            <a:off x="7954787" y="5641804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55CA5069-802D-4DA0-AAE6-2718320C8463}"/>
              </a:ext>
            </a:extLst>
          </p:cNvPr>
          <p:cNvSpPr/>
          <p:nvPr/>
        </p:nvSpPr>
        <p:spPr>
          <a:xfrm>
            <a:off x="10520071" y="5229531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1D85029-BC70-4B3E-A7E8-5F2AC4501041}"/>
              </a:ext>
            </a:extLst>
          </p:cNvPr>
          <p:cNvGrpSpPr/>
          <p:nvPr/>
        </p:nvGrpSpPr>
        <p:grpSpPr>
          <a:xfrm>
            <a:off x="298381" y="5633657"/>
            <a:ext cx="582229" cy="689262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Freeform: Shape 150">
              <a:extLst>
                <a:ext uri="{FF2B5EF4-FFF2-40B4-BE49-F238E27FC236}">
                  <a16:creationId xmlns:a16="http://schemas.microsoft.com/office/drawing/2014/main" id="{0BA8FE52-FE91-4327-9015-A3C03448FE16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51">
              <a:extLst>
                <a:ext uri="{FF2B5EF4-FFF2-40B4-BE49-F238E27FC236}">
                  <a16:creationId xmlns:a16="http://schemas.microsoft.com/office/drawing/2014/main" id="{66AE6696-CEF9-4AF4-AD21-4CF3A8290ED9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3317EC3-2C22-4F6B-9E31-682F93F9D273}"/>
              </a:ext>
            </a:extLst>
          </p:cNvPr>
          <p:cNvGrpSpPr/>
          <p:nvPr/>
        </p:nvGrpSpPr>
        <p:grpSpPr>
          <a:xfrm>
            <a:off x="1451073" y="5546846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887F644-0EFE-48F1-85AF-00C89E76864B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Freeform: Shape 151">
              <a:extLst>
                <a:ext uri="{FF2B5EF4-FFF2-40B4-BE49-F238E27FC236}">
                  <a16:creationId xmlns:a16="http://schemas.microsoft.com/office/drawing/2014/main" id="{76ECC12B-F54C-4332-988E-4F840D3A70E4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48C349E1-F093-44F9-9BB1-1FB3950A28F3}"/>
              </a:ext>
            </a:extLst>
          </p:cNvPr>
          <p:cNvGrpSpPr/>
          <p:nvPr/>
        </p:nvGrpSpPr>
        <p:grpSpPr>
          <a:xfrm>
            <a:off x="4398070" y="5232284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B317D6-A2E5-4EB1-B478-3286431A1294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Freeform: Shape 147">
              <a:extLst>
                <a:ext uri="{FF2B5EF4-FFF2-40B4-BE49-F238E27FC236}">
                  <a16:creationId xmlns:a16="http://schemas.microsoft.com/office/drawing/2014/main" id="{E3C6A507-0877-4434-B09A-91FFFEE950D2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97B5B53-8445-41E5-8549-BBCC8FA7610B}"/>
              </a:ext>
            </a:extLst>
          </p:cNvPr>
          <p:cNvGrpSpPr/>
          <p:nvPr/>
        </p:nvGrpSpPr>
        <p:grpSpPr>
          <a:xfrm>
            <a:off x="2819676" y="5459041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A974BAC-7B07-402C-A732-95D218E0622D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88080D5E-BFA0-4A4B-95A4-110235498922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79B739AB-8CDD-4C86-B37B-97D0D24223EB}"/>
              </a:ext>
            </a:extLst>
          </p:cNvPr>
          <p:cNvGrpSpPr/>
          <p:nvPr/>
        </p:nvGrpSpPr>
        <p:grpSpPr>
          <a:xfrm>
            <a:off x="3792841" y="5359268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A17348AA-7F11-410D-AD97-FF8D28FE7772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A8C9F085-52FC-4965-BD06-A09F6BADF431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그룹 2">
            <a:extLst>
              <a:ext uri="{FF2B5EF4-FFF2-40B4-BE49-F238E27FC236}">
                <a16:creationId xmlns:a16="http://schemas.microsoft.com/office/drawing/2014/main" id="{ABD7027C-090A-43E4-AA44-0BE15D5BAA29}"/>
              </a:ext>
            </a:extLst>
          </p:cNvPr>
          <p:cNvGrpSpPr/>
          <p:nvPr/>
        </p:nvGrpSpPr>
        <p:grpSpPr>
          <a:xfrm rot="21412291">
            <a:off x="918795" y="5860805"/>
            <a:ext cx="743645" cy="436809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170F4917-F6CE-4579-9EED-8264A972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1F4C0F10-4A26-47B9-AD18-198893B21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3" name="그룹 2">
            <a:extLst>
              <a:ext uri="{FF2B5EF4-FFF2-40B4-BE49-F238E27FC236}">
                <a16:creationId xmlns:a16="http://schemas.microsoft.com/office/drawing/2014/main" id="{D4AE7227-8E79-463A-A97C-0288F64A37F1}"/>
              </a:ext>
            </a:extLst>
          </p:cNvPr>
          <p:cNvGrpSpPr/>
          <p:nvPr/>
        </p:nvGrpSpPr>
        <p:grpSpPr>
          <a:xfrm>
            <a:off x="674629" y="5985602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9A676AF1-058F-416E-AE4D-FC3F329E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15CF23E8-B4A5-4FF2-A368-24E58FB3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6" name="그룹 2">
            <a:extLst>
              <a:ext uri="{FF2B5EF4-FFF2-40B4-BE49-F238E27FC236}">
                <a16:creationId xmlns:a16="http://schemas.microsoft.com/office/drawing/2014/main" id="{24398196-62B3-4C9C-B380-6FC9E875B935}"/>
              </a:ext>
            </a:extLst>
          </p:cNvPr>
          <p:cNvGrpSpPr/>
          <p:nvPr/>
        </p:nvGrpSpPr>
        <p:grpSpPr>
          <a:xfrm rot="21255077">
            <a:off x="1971932" y="5908254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995E97CD-B850-4CD5-ADB2-FECBBDCA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B6473885-BAC0-4634-B00E-8BE6BBF4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9" name="그룹 2">
            <a:extLst>
              <a:ext uri="{FF2B5EF4-FFF2-40B4-BE49-F238E27FC236}">
                <a16:creationId xmlns:a16="http://schemas.microsoft.com/office/drawing/2014/main" id="{5CDB0DEA-42B4-42A7-AD1E-D06331AC79F8}"/>
              </a:ext>
            </a:extLst>
          </p:cNvPr>
          <p:cNvGrpSpPr/>
          <p:nvPr/>
        </p:nvGrpSpPr>
        <p:grpSpPr>
          <a:xfrm rot="21279230">
            <a:off x="4036157" y="5713841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BA0181F0-71DA-4C47-8ED4-7309D4B5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4CC28D52-F837-44EA-937E-DFD1DB1AD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D7E58660-3A6E-463D-833E-3539E608E8FF}"/>
              </a:ext>
            </a:extLst>
          </p:cNvPr>
          <p:cNvSpPr/>
          <p:nvPr/>
        </p:nvSpPr>
        <p:spPr>
          <a:xfrm rot="20876823">
            <a:off x="2504709" y="5919354"/>
            <a:ext cx="360856" cy="338908"/>
          </a:xfrm>
          <a:custGeom>
            <a:avLst/>
            <a:gdLst>
              <a:gd name="connsiteX0" fmla="*/ 1262368 w 1641980"/>
              <a:gd name="connsiteY0" fmla="*/ 1248633 h 1542113"/>
              <a:gd name="connsiteX1" fmla="*/ 1063997 w 1641980"/>
              <a:gd name="connsiteY1" fmla="*/ 1261222 h 1542113"/>
              <a:gd name="connsiteX2" fmla="*/ 1065058 w 1641980"/>
              <a:gd name="connsiteY2" fmla="*/ 1268657 h 1542113"/>
              <a:gd name="connsiteX3" fmla="*/ 1061191 w 1641980"/>
              <a:gd name="connsiteY3" fmla="*/ 1297078 h 1542113"/>
              <a:gd name="connsiteX4" fmla="*/ 1081179 w 1641980"/>
              <a:gd name="connsiteY4" fmla="*/ 1342953 h 1542113"/>
              <a:gd name="connsiteX5" fmla="*/ 1270588 w 1641980"/>
              <a:gd name="connsiteY5" fmla="*/ 1316942 h 1542113"/>
              <a:gd name="connsiteX6" fmla="*/ 1269392 w 1641980"/>
              <a:gd name="connsiteY6" fmla="*/ 1308373 h 1542113"/>
              <a:gd name="connsiteX7" fmla="*/ 1279719 w 1641980"/>
              <a:gd name="connsiteY7" fmla="*/ 1268588 h 1542113"/>
              <a:gd name="connsiteX8" fmla="*/ 1262368 w 1641980"/>
              <a:gd name="connsiteY8" fmla="*/ 1248633 h 1542113"/>
              <a:gd name="connsiteX9" fmla="*/ 1065336 w 1641980"/>
              <a:gd name="connsiteY9" fmla="*/ 1118362 h 1542113"/>
              <a:gd name="connsiteX10" fmla="*/ 1060019 w 1641980"/>
              <a:gd name="connsiteY10" fmla="*/ 1129383 h 1542113"/>
              <a:gd name="connsiteX11" fmla="*/ 1047347 w 1641980"/>
              <a:gd name="connsiteY11" fmla="*/ 1204752 h 1542113"/>
              <a:gd name="connsiteX12" fmla="*/ 1062682 w 1641980"/>
              <a:gd name="connsiteY12" fmla="*/ 1203778 h 1542113"/>
              <a:gd name="connsiteX13" fmla="*/ 1068180 w 1641980"/>
              <a:gd name="connsiteY13" fmla="*/ 1168288 h 1542113"/>
              <a:gd name="connsiteX14" fmla="*/ 1075334 w 1641980"/>
              <a:gd name="connsiteY14" fmla="*/ 1130541 h 1542113"/>
              <a:gd name="connsiteX15" fmla="*/ 1003419 w 1641980"/>
              <a:gd name="connsiteY15" fmla="*/ 1056067 h 1542113"/>
              <a:gd name="connsiteX16" fmla="*/ 958480 w 1641980"/>
              <a:gd name="connsiteY16" fmla="*/ 1152439 h 1542113"/>
              <a:gd name="connsiteX17" fmla="*/ 997046 w 1641980"/>
              <a:gd name="connsiteY17" fmla="*/ 1162546 h 1542113"/>
              <a:gd name="connsiteX18" fmla="*/ 1016117 w 1641980"/>
              <a:gd name="connsiteY18" fmla="*/ 1092360 h 1542113"/>
              <a:gd name="connsiteX19" fmla="*/ 1024446 w 1641980"/>
              <a:gd name="connsiteY19" fmla="*/ 1076737 h 1542113"/>
              <a:gd name="connsiteX20" fmla="*/ 324612 w 1641980"/>
              <a:gd name="connsiteY20" fmla="*/ 946625 h 1542113"/>
              <a:gd name="connsiteX21" fmla="*/ 53737 w 1641980"/>
              <a:gd name="connsiteY21" fmla="*/ 1217501 h 1542113"/>
              <a:gd name="connsiteX22" fmla="*/ 324612 w 1641980"/>
              <a:gd name="connsiteY22" fmla="*/ 1488377 h 1542113"/>
              <a:gd name="connsiteX23" fmla="*/ 595488 w 1641980"/>
              <a:gd name="connsiteY23" fmla="*/ 1217501 h 1542113"/>
              <a:gd name="connsiteX24" fmla="*/ 475341 w 1641980"/>
              <a:gd name="connsiteY24" fmla="*/ 992495 h 1542113"/>
              <a:gd name="connsiteX25" fmla="*/ 380614 w 1641980"/>
              <a:gd name="connsiteY25" fmla="*/ 1187854 h 1542113"/>
              <a:gd name="connsiteX26" fmla="*/ 388801 w 1641980"/>
              <a:gd name="connsiteY26" fmla="*/ 1217501 h 1542113"/>
              <a:gd name="connsiteX27" fmla="*/ 324612 w 1641980"/>
              <a:gd name="connsiteY27" fmla="*/ 1281690 h 1542113"/>
              <a:gd name="connsiteX28" fmla="*/ 260424 w 1641980"/>
              <a:gd name="connsiteY28" fmla="*/ 1217501 h 1542113"/>
              <a:gd name="connsiteX29" fmla="*/ 324612 w 1641980"/>
              <a:gd name="connsiteY29" fmla="*/ 1153312 h 1542113"/>
              <a:gd name="connsiteX30" fmla="*/ 335089 w 1641980"/>
              <a:gd name="connsiteY30" fmla="*/ 1155427 h 1542113"/>
              <a:gd name="connsiteX31" fmla="*/ 426540 w 1641980"/>
              <a:gd name="connsiteY31" fmla="*/ 966822 h 1542113"/>
              <a:gd name="connsiteX32" fmla="*/ 324612 w 1641980"/>
              <a:gd name="connsiteY32" fmla="*/ 946625 h 1542113"/>
              <a:gd name="connsiteX33" fmla="*/ 881734 w 1641980"/>
              <a:gd name="connsiteY33" fmla="*/ 945722 h 1542113"/>
              <a:gd name="connsiteX34" fmla="*/ 900865 w 1641980"/>
              <a:gd name="connsiteY34" fmla="*/ 1087011 h 1542113"/>
              <a:gd name="connsiteX35" fmla="*/ 896417 w 1641980"/>
              <a:gd name="connsiteY35" fmla="*/ 1149478 h 1542113"/>
              <a:gd name="connsiteX36" fmla="*/ 896666 w 1641980"/>
              <a:gd name="connsiteY36" fmla="*/ 1154595 h 1542113"/>
              <a:gd name="connsiteX37" fmla="*/ 961369 w 1641980"/>
              <a:gd name="connsiteY37" fmla="*/ 1015841 h 1542113"/>
              <a:gd name="connsiteX38" fmla="*/ 919617 w 1641980"/>
              <a:gd name="connsiteY38" fmla="*/ 976949 h 1542113"/>
              <a:gd name="connsiteX39" fmla="*/ 881734 w 1641980"/>
              <a:gd name="connsiteY39" fmla="*/ 945722 h 1542113"/>
              <a:gd name="connsiteX40" fmla="*/ 1317368 w 1641980"/>
              <a:gd name="connsiteY40" fmla="*/ 941988 h 1542113"/>
              <a:gd name="connsiteX41" fmla="*/ 1205415 w 1641980"/>
              <a:gd name="connsiteY41" fmla="*/ 966946 h 1542113"/>
              <a:gd name="connsiteX42" fmla="*/ 1203759 w 1641980"/>
              <a:gd name="connsiteY42" fmla="*/ 969322 h 1542113"/>
              <a:gd name="connsiteX43" fmla="*/ 1202542 w 1641980"/>
              <a:gd name="connsiteY43" fmla="*/ 968473 h 1542113"/>
              <a:gd name="connsiteX44" fmla="*/ 1140677 w 1641980"/>
              <a:gd name="connsiteY44" fmla="*/ 1008095 h 1542113"/>
              <a:gd name="connsiteX45" fmla="*/ 1110426 w 1641980"/>
              <a:gd name="connsiteY45" fmla="*/ 1042185 h 1542113"/>
              <a:gd name="connsiteX46" fmla="*/ 1111824 w 1641980"/>
              <a:gd name="connsiteY46" fmla="*/ 1043705 h 1542113"/>
              <a:gd name="connsiteX47" fmla="*/ 1146146 w 1641980"/>
              <a:gd name="connsiteY47" fmla="*/ 1071154 h 1542113"/>
              <a:gd name="connsiteX48" fmla="*/ 1203236 w 1641980"/>
              <a:gd name="connsiteY48" fmla="*/ 1105472 h 1542113"/>
              <a:gd name="connsiteX49" fmla="*/ 1149757 w 1641980"/>
              <a:gd name="connsiteY49" fmla="*/ 1192345 h 1542113"/>
              <a:gd name="connsiteX50" fmla="*/ 1142937 w 1641980"/>
              <a:gd name="connsiteY50" fmla="*/ 1198685 h 1542113"/>
              <a:gd name="connsiteX51" fmla="*/ 1259031 w 1641980"/>
              <a:gd name="connsiteY51" fmla="*/ 1191318 h 1542113"/>
              <a:gd name="connsiteX52" fmla="*/ 1317368 w 1641980"/>
              <a:gd name="connsiteY52" fmla="*/ 1153312 h 1542113"/>
              <a:gd name="connsiteX53" fmla="*/ 1381557 w 1641980"/>
              <a:gd name="connsiteY53" fmla="*/ 1217501 h 1542113"/>
              <a:gd name="connsiteX54" fmla="*/ 1338929 w 1641980"/>
              <a:gd name="connsiteY54" fmla="*/ 1277337 h 1542113"/>
              <a:gd name="connsiteX55" fmla="*/ 1326992 w 1641980"/>
              <a:gd name="connsiteY55" fmla="*/ 1323325 h 1542113"/>
              <a:gd name="connsiteX56" fmla="*/ 1307319 w 1641980"/>
              <a:gd name="connsiteY56" fmla="*/ 1334889 h 1542113"/>
              <a:gd name="connsiteX57" fmla="*/ 1280956 w 1641980"/>
              <a:gd name="connsiteY57" fmla="*/ 1328046 h 1542113"/>
              <a:gd name="connsiteX58" fmla="*/ 1279577 w 1641980"/>
              <a:gd name="connsiteY58" fmla="*/ 1327005 h 1542113"/>
              <a:gd name="connsiteX59" fmla="*/ 1087500 w 1641980"/>
              <a:gd name="connsiteY59" fmla="*/ 1353382 h 1542113"/>
              <a:gd name="connsiteX60" fmla="*/ 1317368 w 1641980"/>
              <a:gd name="connsiteY60" fmla="*/ 1483740 h 1542113"/>
              <a:gd name="connsiteX61" fmla="*/ 1588244 w 1641980"/>
              <a:gd name="connsiteY61" fmla="*/ 1212864 h 1542113"/>
              <a:gd name="connsiteX62" fmla="*/ 1317368 w 1641980"/>
              <a:gd name="connsiteY62" fmla="*/ 941988 h 1542113"/>
              <a:gd name="connsiteX63" fmla="*/ 1083085 w 1641980"/>
              <a:gd name="connsiteY63" fmla="*/ 885224 h 1542113"/>
              <a:gd name="connsiteX64" fmla="*/ 1046808 w 1641980"/>
              <a:gd name="connsiteY64" fmla="*/ 963019 h 1542113"/>
              <a:gd name="connsiteX65" fmla="*/ 1074210 w 1641980"/>
              <a:gd name="connsiteY65" fmla="*/ 1000871 h 1542113"/>
              <a:gd name="connsiteX66" fmla="*/ 1095657 w 1641980"/>
              <a:gd name="connsiteY66" fmla="*/ 975892 h 1542113"/>
              <a:gd name="connsiteX67" fmla="*/ 1152292 w 1641980"/>
              <a:gd name="connsiteY67" fmla="*/ 933454 h 1542113"/>
              <a:gd name="connsiteX68" fmla="*/ 975485 w 1641980"/>
              <a:gd name="connsiteY68" fmla="*/ 863960 h 1542113"/>
              <a:gd name="connsiteX69" fmla="*/ 1009871 w 1641980"/>
              <a:gd name="connsiteY69" fmla="*/ 911828 h 1542113"/>
              <a:gd name="connsiteX70" fmla="*/ 1029790 w 1641980"/>
              <a:gd name="connsiteY70" fmla="*/ 869110 h 1542113"/>
              <a:gd name="connsiteX71" fmla="*/ 556914 w 1641980"/>
              <a:gd name="connsiteY71" fmla="*/ 824261 h 1542113"/>
              <a:gd name="connsiteX72" fmla="*/ 556221 w 1641980"/>
              <a:gd name="connsiteY72" fmla="*/ 825691 h 1542113"/>
              <a:gd name="connsiteX73" fmla="*/ 790858 w 1641980"/>
              <a:gd name="connsiteY73" fmla="*/ 1082501 h 1542113"/>
              <a:gd name="connsiteX74" fmla="*/ 755059 w 1641980"/>
              <a:gd name="connsiteY74" fmla="*/ 958097 h 1542113"/>
              <a:gd name="connsiteX75" fmla="*/ 710503 w 1641980"/>
              <a:gd name="connsiteY75" fmla="*/ 838828 h 1542113"/>
              <a:gd name="connsiteX76" fmla="*/ 469023 w 1641980"/>
              <a:gd name="connsiteY76" fmla="*/ 815925 h 1542113"/>
              <a:gd name="connsiteX77" fmla="*/ 461823 w 1641980"/>
              <a:gd name="connsiteY77" fmla="*/ 818150 h 1542113"/>
              <a:gd name="connsiteX78" fmla="*/ 461823 w 1641980"/>
              <a:gd name="connsiteY78" fmla="*/ 894057 h 1542113"/>
              <a:gd name="connsiteX79" fmla="*/ 490326 w 1641980"/>
              <a:gd name="connsiteY79" fmla="*/ 835274 h 1542113"/>
              <a:gd name="connsiteX80" fmla="*/ 472991 w 1641980"/>
              <a:gd name="connsiteY80" fmla="*/ 816302 h 1542113"/>
              <a:gd name="connsiteX81" fmla="*/ 1110428 w 1641980"/>
              <a:gd name="connsiteY81" fmla="*/ 696181 h 1542113"/>
              <a:gd name="connsiteX82" fmla="*/ 936695 w 1641980"/>
              <a:gd name="connsiteY82" fmla="*/ 802611 h 1542113"/>
              <a:gd name="connsiteX83" fmla="*/ 1055543 w 1641980"/>
              <a:gd name="connsiteY83" fmla="*/ 813882 h 1542113"/>
              <a:gd name="connsiteX84" fmla="*/ 398802 w 1641980"/>
              <a:gd name="connsiteY84" fmla="*/ 676174 h 1542113"/>
              <a:gd name="connsiteX85" fmla="*/ 361412 w 1641980"/>
              <a:gd name="connsiteY85" fmla="*/ 678835 h 1542113"/>
              <a:gd name="connsiteX86" fmla="*/ 358064 w 1641980"/>
              <a:gd name="connsiteY86" fmla="*/ 679439 h 1542113"/>
              <a:gd name="connsiteX87" fmla="*/ 358064 w 1641980"/>
              <a:gd name="connsiteY87" fmla="*/ 711647 h 1542113"/>
              <a:gd name="connsiteX88" fmla="*/ 433050 w 1641980"/>
              <a:gd name="connsiteY88" fmla="*/ 711647 h 1542113"/>
              <a:gd name="connsiteX89" fmla="*/ 478006 w 1641980"/>
              <a:gd name="connsiteY89" fmla="*/ 684800 h 1542113"/>
              <a:gd name="connsiteX90" fmla="*/ 472767 w 1641980"/>
              <a:gd name="connsiteY90" fmla="*/ 683164 h 1542113"/>
              <a:gd name="connsiteX91" fmla="*/ 436747 w 1641980"/>
              <a:gd name="connsiteY91" fmla="*/ 677616 h 1542113"/>
              <a:gd name="connsiteX92" fmla="*/ 398802 w 1641980"/>
              <a:gd name="connsiteY92" fmla="*/ 676174 h 1542113"/>
              <a:gd name="connsiteX93" fmla="*/ 750459 w 1641980"/>
              <a:gd name="connsiteY93" fmla="*/ 464207 h 1542113"/>
              <a:gd name="connsiteX94" fmla="*/ 737604 w 1641980"/>
              <a:gd name="connsiteY94" fmla="*/ 508577 h 1542113"/>
              <a:gd name="connsiteX95" fmla="*/ 733202 w 1641980"/>
              <a:gd name="connsiteY95" fmla="*/ 525697 h 1542113"/>
              <a:gd name="connsiteX96" fmla="*/ 718350 w 1641980"/>
              <a:gd name="connsiteY96" fmla="*/ 563063 h 1542113"/>
              <a:gd name="connsiteX97" fmla="*/ 678712 w 1641980"/>
              <a:gd name="connsiteY97" fmla="*/ 698232 h 1542113"/>
              <a:gd name="connsiteX98" fmla="*/ 602590 w 1641980"/>
              <a:gd name="connsiteY98" fmla="*/ 760983 h 1542113"/>
              <a:gd name="connsiteX99" fmla="*/ 592375 w 1641980"/>
              <a:gd name="connsiteY99" fmla="*/ 769955 h 1542113"/>
              <a:gd name="connsiteX100" fmla="*/ 688168 w 1641980"/>
              <a:gd name="connsiteY100" fmla="*/ 779040 h 1542113"/>
              <a:gd name="connsiteX101" fmla="*/ 687333 w 1641980"/>
              <a:gd name="connsiteY101" fmla="*/ 776805 h 1542113"/>
              <a:gd name="connsiteX102" fmla="*/ 958250 w 1641980"/>
              <a:gd name="connsiteY102" fmla="*/ 556603 h 1542113"/>
              <a:gd name="connsiteX103" fmla="*/ 945436 w 1641980"/>
              <a:gd name="connsiteY103" fmla="*/ 531057 h 1542113"/>
              <a:gd name="connsiteX104" fmla="*/ 839523 w 1641980"/>
              <a:gd name="connsiteY104" fmla="*/ 489747 h 1542113"/>
              <a:gd name="connsiteX105" fmla="*/ 750459 w 1641980"/>
              <a:gd name="connsiteY105" fmla="*/ 464207 h 1542113"/>
              <a:gd name="connsiteX106" fmla="*/ 546329 w 1641980"/>
              <a:gd name="connsiteY106" fmla="*/ 247 h 1542113"/>
              <a:gd name="connsiteX107" fmla="*/ 652499 w 1641980"/>
              <a:gd name="connsiteY107" fmla="*/ 45389 h 1542113"/>
              <a:gd name="connsiteX108" fmla="*/ 685467 w 1641980"/>
              <a:gd name="connsiteY108" fmla="*/ 105897 h 1542113"/>
              <a:gd name="connsiteX109" fmla="*/ 687913 w 1641980"/>
              <a:gd name="connsiteY109" fmla="*/ 133001 h 1542113"/>
              <a:gd name="connsiteX110" fmla="*/ 662861 w 1641980"/>
              <a:gd name="connsiteY110" fmla="*/ 144847 h 1542113"/>
              <a:gd name="connsiteX111" fmla="*/ 672843 w 1641980"/>
              <a:gd name="connsiteY111" fmla="*/ 166184 h 1542113"/>
              <a:gd name="connsiteX112" fmla="*/ 692814 w 1641980"/>
              <a:gd name="connsiteY112" fmla="*/ 160799 h 1542113"/>
              <a:gd name="connsiteX113" fmla="*/ 709842 w 1641980"/>
              <a:gd name="connsiteY113" fmla="*/ 171478 h 1542113"/>
              <a:gd name="connsiteX114" fmla="*/ 712659 w 1641980"/>
              <a:gd name="connsiteY114" fmla="*/ 187231 h 1542113"/>
              <a:gd name="connsiteX115" fmla="*/ 762060 w 1641980"/>
              <a:gd name="connsiteY115" fmla="*/ 191634 h 1542113"/>
              <a:gd name="connsiteX116" fmla="*/ 854405 w 1641980"/>
              <a:gd name="connsiteY116" fmla="*/ 203179 h 1542113"/>
              <a:gd name="connsiteX117" fmla="*/ 881708 w 1641980"/>
              <a:gd name="connsiteY117" fmla="*/ 185759 h 1542113"/>
              <a:gd name="connsiteX118" fmla="*/ 1257943 w 1641980"/>
              <a:gd name="connsiteY118" fmla="*/ 306412 h 1542113"/>
              <a:gd name="connsiteX119" fmla="*/ 1270445 w 1641980"/>
              <a:gd name="connsiteY119" fmla="*/ 384430 h 1542113"/>
              <a:gd name="connsiteX120" fmla="*/ 1199514 w 1641980"/>
              <a:gd name="connsiteY120" fmla="*/ 402064 h 1542113"/>
              <a:gd name="connsiteX121" fmla="*/ 1260973 w 1641980"/>
              <a:gd name="connsiteY121" fmla="*/ 546791 h 1542113"/>
              <a:gd name="connsiteX122" fmla="*/ 1259855 w 1641980"/>
              <a:gd name="connsiteY122" fmla="*/ 552263 h 1542113"/>
              <a:gd name="connsiteX123" fmla="*/ 1271378 w 1641980"/>
              <a:gd name="connsiteY123" fmla="*/ 556325 h 1542113"/>
              <a:gd name="connsiteX124" fmla="*/ 1305465 w 1641980"/>
              <a:gd name="connsiteY124" fmla="*/ 599357 h 1542113"/>
              <a:gd name="connsiteX125" fmla="*/ 1189085 w 1641980"/>
              <a:gd name="connsiteY125" fmla="*/ 660213 h 1542113"/>
              <a:gd name="connsiteX126" fmla="*/ 1188059 w 1641980"/>
              <a:gd name="connsiteY126" fmla="*/ 660105 h 1542113"/>
              <a:gd name="connsiteX127" fmla="*/ 1113776 w 1641980"/>
              <a:gd name="connsiteY127" fmla="*/ 819406 h 1542113"/>
              <a:gd name="connsiteX128" fmla="*/ 1123511 w 1641980"/>
              <a:gd name="connsiteY128" fmla="*/ 820329 h 1542113"/>
              <a:gd name="connsiteX129" fmla="*/ 1121979 w 1641980"/>
              <a:gd name="connsiteY129" fmla="*/ 836480 h 1542113"/>
              <a:gd name="connsiteX130" fmla="*/ 1219493 w 1641980"/>
              <a:gd name="connsiteY130" fmla="*/ 904437 h 1542113"/>
              <a:gd name="connsiteX131" fmla="*/ 1317368 w 1641980"/>
              <a:gd name="connsiteY131" fmla="*/ 888251 h 1542113"/>
              <a:gd name="connsiteX132" fmla="*/ 1641980 w 1641980"/>
              <a:gd name="connsiteY132" fmla="*/ 1212864 h 1542113"/>
              <a:gd name="connsiteX133" fmla="*/ 1317368 w 1641980"/>
              <a:gd name="connsiteY133" fmla="*/ 1537476 h 1542113"/>
              <a:gd name="connsiteX134" fmla="*/ 1030363 w 1641980"/>
              <a:gd name="connsiteY134" fmla="*/ 1361228 h 1542113"/>
              <a:gd name="connsiteX135" fmla="*/ 1016061 w 1641980"/>
              <a:gd name="connsiteY135" fmla="*/ 1363193 h 1542113"/>
              <a:gd name="connsiteX136" fmla="*/ 947758 w 1641980"/>
              <a:gd name="connsiteY136" fmla="*/ 1385957 h 1542113"/>
              <a:gd name="connsiteX137" fmla="*/ 839677 w 1641980"/>
              <a:gd name="connsiteY137" fmla="*/ 1314316 h 1542113"/>
              <a:gd name="connsiteX138" fmla="*/ 837395 w 1641980"/>
              <a:gd name="connsiteY138" fmla="*/ 1303013 h 1542113"/>
              <a:gd name="connsiteX139" fmla="*/ 810472 w 1641980"/>
              <a:gd name="connsiteY139" fmla="*/ 1316300 h 1542113"/>
              <a:gd name="connsiteX140" fmla="*/ 816427 w 1641980"/>
              <a:gd name="connsiteY140" fmla="*/ 1199851 h 1542113"/>
              <a:gd name="connsiteX141" fmla="*/ 816153 w 1641980"/>
              <a:gd name="connsiteY141" fmla="*/ 1191890 h 1542113"/>
              <a:gd name="connsiteX142" fmla="*/ 530339 w 1641980"/>
              <a:gd name="connsiteY142" fmla="*/ 879068 h 1542113"/>
              <a:gd name="connsiteX143" fmla="*/ 498705 w 1641980"/>
              <a:gd name="connsiteY143" fmla="*/ 944310 h 1542113"/>
              <a:gd name="connsiteX144" fmla="*/ 649225 w 1641980"/>
              <a:gd name="connsiteY144" fmla="*/ 1217501 h 1542113"/>
              <a:gd name="connsiteX145" fmla="*/ 324612 w 1641980"/>
              <a:gd name="connsiteY145" fmla="*/ 1542113 h 1542113"/>
              <a:gd name="connsiteX146" fmla="*/ 0 w 1641980"/>
              <a:gd name="connsiteY146" fmla="*/ 1217501 h 1542113"/>
              <a:gd name="connsiteX147" fmla="*/ 307177 w 1641980"/>
              <a:gd name="connsiteY147" fmla="*/ 893769 h 1542113"/>
              <a:gd name="connsiteX148" fmla="*/ 307177 w 1641980"/>
              <a:gd name="connsiteY148" fmla="*/ 861572 h 1542113"/>
              <a:gd name="connsiteX149" fmla="*/ 300338 w 1641980"/>
              <a:gd name="connsiteY149" fmla="*/ 863184 h 1542113"/>
              <a:gd name="connsiteX150" fmla="*/ 288110 w 1641980"/>
              <a:gd name="connsiteY150" fmla="*/ 839707 h 1542113"/>
              <a:gd name="connsiteX151" fmla="*/ 280284 w 1641980"/>
              <a:gd name="connsiteY151" fmla="*/ 815740 h 1542113"/>
              <a:gd name="connsiteX152" fmla="*/ 279795 w 1641980"/>
              <a:gd name="connsiteY152" fmla="*/ 795687 h 1542113"/>
              <a:gd name="connsiteX153" fmla="*/ 272239 w 1641980"/>
              <a:gd name="connsiteY153" fmla="*/ 777745 h 1542113"/>
              <a:gd name="connsiteX154" fmla="*/ 277407 w 1641980"/>
              <a:gd name="connsiteY154" fmla="*/ 774396 h 1542113"/>
              <a:gd name="connsiteX155" fmla="*/ 259618 w 1641980"/>
              <a:gd name="connsiteY155" fmla="*/ 764611 h 1542113"/>
              <a:gd name="connsiteX156" fmla="*/ 233880 w 1641980"/>
              <a:gd name="connsiteY156" fmla="*/ 807278 h 1542113"/>
              <a:gd name="connsiteX157" fmla="*/ 211728 w 1641980"/>
              <a:gd name="connsiteY157" fmla="*/ 812760 h 1542113"/>
              <a:gd name="connsiteX158" fmla="*/ 188406 w 1641980"/>
              <a:gd name="connsiteY158" fmla="*/ 798691 h 1542113"/>
              <a:gd name="connsiteX159" fmla="*/ 182924 w 1641980"/>
              <a:gd name="connsiteY159" fmla="*/ 776540 h 1542113"/>
              <a:gd name="connsiteX160" fmla="*/ 266384 w 1641980"/>
              <a:gd name="connsiteY160" fmla="*/ 638183 h 1542113"/>
              <a:gd name="connsiteX161" fmla="*/ 268801 w 1641980"/>
              <a:gd name="connsiteY161" fmla="*/ 636402 h 1542113"/>
              <a:gd name="connsiteX162" fmla="*/ 268801 w 1641980"/>
              <a:gd name="connsiteY162" fmla="*/ 595154 h 1542113"/>
              <a:gd name="connsiteX163" fmla="*/ 293005 w 1641980"/>
              <a:gd name="connsiteY163" fmla="*/ 570950 h 1542113"/>
              <a:gd name="connsiteX164" fmla="*/ 333860 w 1641980"/>
              <a:gd name="connsiteY164" fmla="*/ 570950 h 1542113"/>
              <a:gd name="connsiteX165" fmla="*/ 358064 w 1641980"/>
              <a:gd name="connsiteY165" fmla="*/ 595154 h 1542113"/>
              <a:gd name="connsiteX166" fmla="*/ 358064 w 1641980"/>
              <a:gd name="connsiteY166" fmla="*/ 632892 h 1542113"/>
              <a:gd name="connsiteX167" fmla="*/ 469328 w 1641980"/>
              <a:gd name="connsiteY167" fmla="*/ 636135 h 1542113"/>
              <a:gd name="connsiteX168" fmla="*/ 501735 w 1641980"/>
              <a:gd name="connsiteY168" fmla="*/ 648230 h 1542113"/>
              <a:gd name="connsiteX169" fmla="*/ 531471 w 1641980"/>
              <a:gd name="connsiteY169" fmla="*/ 600333 h 1542113"/>
              <a:gd name="connsiteX170" fmla="*/ 586611 w 1641980"/>
              <a:gd name="connsiteY170" fmla="*/ 522339 h 1542113"/>
              <a:gd name="connsiteX171" fmla="*/ 601004 w 1641980"/>
              <a:gd name="connsiteY171" fmla="*/ 324254 h 1542113"/>
              <a:gd name="connsiteX172" fmla="*/ 576437 w 1641980"/>
              <a:gd name="connsiteY172" fmla="*/ 335213 h 1542113"/>
              <a:gd name="connsiteX173" fmla="*/ 563123 w 1641980"/>
              <a:gd name="connsiteY173" fmla="*/ 308791 h 1542113"/>
              <a:gd name="connsiteX174" fmla="*/ 516923 w 1641980"/>
              <a:gd name="connsiteY174" fmla="*/ 330613 h 1542113"/>
              <a:gd name="connsiteX175" fmla="*/ 496961 w 1641980"/>
              <a:gd name="connsiteY175" fmla="*/ 304618 h 1542113"/>
              <a:gd name="connsiteX176" fmla="*/ 481106 w 1641980"/>
              <a:gd name="connsiteY176" fmla="*/ 300272 h 1542113"/>
              <a:gd name="connsiteX177" fmla="*/ 484244 w 1641980"/>
              <a:gd name="connsiteY177" fmla="*/ 289945 h 1542113"/>
              <a:gd name="connsiteX178" fmla="*/ 461047 w 1641980"/>
              <a:gd name="connsiteY178" fmla="*/ 270330 h 1542113"/>
              <a:gd name="connsiteX179" fmla="*/ 430503 w 1641980"/>
              <a:gd name="connsiteY179" fmla="*/ 259753 h 1542113"/>
              <a:gd name="connsiteX180" fmla="*/ 444305 w 1641980"/>
              <a:gd name="connsiteY180" fmla="*/ 234008 h 1542113"/>
              <a:gd name="connsiteX181" fmla="*/ 427762 w 1641980"/>
              <a:gd name="connsiteY181" fmla="*/ 207387 h 1542113"/>
              <a:gd name="connsiteX182" fmla="*/ 439898 w 1641980"/>
              <a:gd name="connsiteY182" fmla="*/ 194762 h 1542113"/>
              <a:gd name="connsiteX183" fmla="*/ 430600 w 1641980"/>
              <a:gd name="connsiteY183" fmla="*/ 177047 h 1542113"/>
              <a:gd name="connsiteX184" fmla="*/ 393503 w 1641980"/>
              <a:gd name="connsiteY184" fmla="*/ 162267 h 1542113"/>
              <a:gd name="connsiteX185" fmla="*/ 546329 w 1641980"/>
              <a:gd name="connsiteY185" fmla="*/ 247 h 154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641980" h="1542113">
                <a:moveTo>
                  <a:pt x="1262368" y="1248633"/>
                </a:moveTo>
                <a:lnTo>
                  <a:pt x="1063997" y="1261222"/>
                </a:lnTo>
                <a:cubicBezTo>
                  <a:pt x="1064979" y="1263646"/>
                  <a:pt x="1065058" y="1266143"/>
                  <a:pt x="1065058" y="1268657"/>
                </a:cubicBezTo>
                <a:cubicBezTo>
                  <a:pt x="1065058" y="1278492"/>
                  <a:pt x="1063848" y="1288044"/>
                  <a:pt x="1061191" y="1297078"/>
                </a:cubicBezTo>
                <a:cubicBezTo>
                  <a:pt x="1066277" y="1313170"/>
                  <a:pt x="1072846" y="1328593"/>
                  <a:pt x="1081179" y="1342953"/>
                </a:cubicBezTo>
                <a:lnTo>
                  <a:pt x="1270588" y="1316942"/>
                </a:lnTo>
                <a:cubicBezTo>
                  <a:pt x="1268734" y="1314465"/>
                  <a:pt x="1268604" y="1311408"/>
                  <a:pt x="1269392" y="1308373"/>
                </a:cubicBezTo>
                <a:lnTo>
                  <a:pt x="1279719" y="1268588"/>
                </a:lnTo>
                <a:cubicBezTo>
                  <a:pt x="1272308" y="1263606"/>
                  <a:pt x="1266466" y="1256674"/>
                  <a:pt x="1262368" y="1248633"/>
                </a:cubicBezTo>
                <a:close/>
                <a:moveTo>
                  <a:pt x="1065336" y="1118362"/>
                </a:moveTo>
                <a:lnTo>
                  <a:pt x="1060019" y="1129383"/>
                </a:lnTo>
                <a:cubicBezTo>
                  <a:pt x="1052382" y="1153219"/>
                  <a:pt x="1047988" y="1178517"/>
                  <a:pt x="1047347" y="1204752"/>
                </a:cubicBezTo>
                <a:lnTo>
                  <a:pt x="1062682" y="1203778"/>
                </a:lnTo>
                <a:lnTo>
                  <a:pt x="1068180" y="1168288"/>
                </a:lnTo>
                <a:cubicBezTo>
                  <a:pt x="1070828" y="1154534"/>
                  <a:pt x="1073631" y="1141185"/>
                  <a:pt x="1075334" y="1130541"/>
                </a:cubicBezTo>
                <a:close/>
                <a:moveTo>
                  <a:pt x="1003419" y="1056067"/>
                </a:moveTo>
                <a:lnTo>
                  <a:pt x="958480" y="1152439"/>
                </a:lnTo>
                <a:cubicBezTo>
                  <a:pt x="972235" y="1153094"/>
                  <a:pt x="985254" y="1156698"/>
                  <a:pt x="997046" y="1162546"/>
                </a:cubicBezTo>
                <a:cubicBezTo>
                  <a:pt x="1000783" y="1138143"/>
                  <a:pt x="1007247" y="1114641"/>
                  <a:pt x="1016117" y="1092360"/>
                </a:cubicBezTo>
                <a:lnTo>
                  <a:pt x="1024446" y="1076737"/>
                </a:lnTo>
                <a:close/>
                <a:moveTo>
                  <a:pt x="324612" y="946625"/>
                </a:moveTo>
                <a:cubicBezTo>
                  <a:pt x="175012" y="946625"/>
                  <a:pt x="53737" y="1067900"/>
                  <a:pt x="53737" y="1217501"/>
                </a:cubicBezTo>
                <a:cubicBezTo>
                  <a:pt x="53737" y="1367102"/>
                  <a:pt x="175012" y="1488377"/>
                  <a:pt x="324612" y="1488377"/>
                </a:cubicBezTo>
                <a:cubicBezTo>
                  <a:pt x="474213" y="1488377"/>
                  <a:pt x="595488" y="1367102"/>
                  <a:pt x="595488" y="1217501"/>
                </a:cubicBezTo>
                <a:cubicBezTo>
                  <a:pt x="595488" y="1123708"/>
                  <a:pt x="547818" y="1041049"/>
                  <a:pt x="475341" y="992495"/>
                </a:cubicBezTo>
                <a:lnTo>
                  <a:pt x="380614" y="1187854"/>
                </a:lnTo>
                <a:cubicBezTo>
                  <a:pt x="386108" y="1196425"/>
                  <a:pt x="388801" y="1206648"/>
                  <a:pt x="388801" y="1217501"/>
                </a:cubicBezTo>
                <a:cubicBezTo>
                  <a:pt x="388801" y="1252951"/>
                  <a:pt x="360063" y="1281690"/>
                  <a:pt x="324612" y="1281690"/>
                </a:cubicBezTo>
                <a:cubicBezTo>
                  <a:pt x="289162" y="1281690"/>
                  <a:pt x="260424" y="1252951"/>
                  <a:pt x="260424" y="1217501"/>
                </a:cubicBezTo>
                <a:cubicBezTo>
                  <a:pt x="260424" y="1182051"/>
                  <a:pt x="289162" y="1153312"/>
                  <a:pt x="324612" y="1153312"/>
                </a:cubicBezTo>
                <a:lnTo>
                  <a:pt x="335089" y="1155427"/>
                </a:lnTo>
                <a:lnTo>
                  <a:pt x="426540" y="966822"/>
                </a:lnTo>
                <a:cubicBezTo>
                  <a:pt x="395171" y="953688"/>
                  <a:pt x="360716" y="946625"/>
                  <a:pt x="324612" y="946625"/>
                </a:cubicBezTo>
                <a:close/>
                <a:moveTo>
                  <a:pt x="881734" y="945722"/>
                </a:moveTo>
                <a:cubicBezTo>
                  <a:pt x="878579" y="967823"/>
                  <a:pt x="910497" y="1045268"/>
                  <a:pt x="900865" y="1087011"/>
                </a:cubicBezTo>
                <a:cubicBezTo>
                  <a:pt x="900915" y="1112124"/>
                  <a:pt x="897342" y="1130937"/>
                  <a:pt x="896417" y="1149478"/>
                </a:cubicBezTo>
                <a:lnTo>
                  <a:pt x="896666" y="1154595"/>
                </a:lnTo>
                <a:lnTo>
                  <a:pt x="961369" y="1015841"/>
                </a:lnTo>
                <a:lnTo>
                  <a:pt x="919617" y="976949"/>
                </a:lnTo>
                <a:cubicBezTo>
                  <a:pt x="901215" y="960434"/>
                  <a:pt x="887052" y="948544"/>
                  <a:pt x="881734" y="945722"/>
                </a:cubicBezTo>
                <a:close/>
                <a:moveTo>
                  <a:pt x="1317368" y="941988"/>
                </a:moveTo>
                <a:cubicBezTo>
                  <a:pt x="1277320" y="941988"/>
                  <a:pt x="1239301" y="950679"/>
                  <a:pt x="1205415" y="966946"/>
                </a:cubicBezTo>
                <a:lnTo>
                  <a:pt x="1203759" y="969322"/>
                </a:lnTo>
                <a:lnTo>
                  <a:pt x="1202542" y="968473"/>
                </a:lnTo>
                <a:cubicBezTo>
                  <a:pt x="1180038" y="978820"/>
                  <a:pt x="1159246" y="992203"/>
                  <a:pt x="1140677" y="1008095"/>
                </a:cubicBezTo>
                <a:lnTo>
                  <a:pt x="1110426" y="1042185"/>
                </a:lnTo>
                <a:lnTo>
                  <a:pt x="1111824" y="1043705"/>
                </a:lnTo>
                <a:cubicBezTo>
                  <a:pt x="1122668" y="1054035"/>
                  <a:pt x="1134064" y="1063321"/>
                  <a:pt x="1146146" y="1071154"/>
                </a:cubicBezTo>
                <a:cubicBezTo>
                  <a:pt x="1166863" y="1084525"/>
                  <a:pt x="1175890" y="1067853"/>
                  <a:pt x="1203236" y="1105472"/>
                </a:cubicBezTo>
                <a:cubicBezTo>
                  <a:pt x="1206035" y="1122686"/>
                  <a:pt x="1179052" y="1160707"/>
                  <a:pt x="1149757" y="1192345"/>
                </a:cubicBezTo>
                <a:lnTo>
                  <a:pt x="1142937" y="1198685"/>
                </a:lnTo>
                <a:lnTo>
                  <a:pt x="1259031" y="1191318"/>
                </a:lnTo>
                <a:cubicBezTo>
                  <a:pt x="1268836" y="1168869"/>
                  <a:pt x="1291285" y="1153312"/>
                  <a:pt x="1317368" y="1153312"/>
                </a:cubicBezTo>
                <a:cubicBezTo>
                  <a:pt x="1352818" y="1153312"/>
                  <a:pt x="1381557" y="1182051"/>
                  <a:pt x="1381557" y="1217501"/>
                </a:cubicBezTo>
                <a:cubicBezTo>
                  <a:pt x="1381557" y="1245311"/>
                  <a:pt x="1363871" y="1268990"/>
                  <a:pt x="1338929" y="1277337"/>
                </a:cubicBezTo>
                <a:lnTo>
                  <a:pt x="1326992" y="1323325"/>
                </a:lnTo>
                <a:cubicBezTo>
                  <a:pt x="1324752" y="1331950"/>
                  <a:pt x="1315944" y="1337128"/>
                  <a:pt x="1307319" y="1334889"/>
                </a:cubicBezTo>
                <a:lnTo>
                  <a:pt x="1280956" y="1328046"/>
                </a:lnTo>
                <a:lnTo>
                  <a:pt x="1279577" y="1327005"/>
                </a:lnTo>
                <a:lnTo>
                  <a:pt x="1087500" y="1353382"/>
                </a:lnTo>
                <a:cubicBezTo>
                  <a:pt x="1133729" y="1431822"/>
                  <a:pt x="1219486" y="1483740"/>
                  <a:pt x="1317368" y="1483740"/>
                </a:cubicBezTo>
                <a:cubicBezTo>
                  <a:pt x="1466969" y="1483740"/>
                  <a:pt x="1588244" y="1362465"/>
                  <a:pt x="1588244" y="1212864"/>
                </a:cubicBezTo>
                <a:cubicBezTo>
                  <a:pt x="1588244" y="1063263"/>
                  <a:pt x="1466969" y="941988"/>
                  <a:pt x="1317368" y="941988"/>
                </a:cubicBezTo>
                <a:close/>
                <a:moveTo>
                  <a:pt x="1083085" y="885224"/>
                </a:moveTo>
                <a:lnTo>
                  <a:pt x="1046808" y="963019"/>
                </a:lnTo>
                <a:lnTo>
                  <a:pt x="1074210" y="1000871"/>
                </a:lnTo>
                <a:lnTo>
                  <a:pt x="1095657" y="975892"/>
                </a:lnTo>
                <a:cubicBezTo>
                  <a:pt x="1112875" y="959778"/>
                  <a:pt x="1131859" y="945525"/>
                  <a:pt x="1152292" y="933454"/>
                </a:cubicBezTo>
                <a:close/>
                <a:moveTo>
                  <a:pt x="975485" y="863960"/>
                </a:moveTo>
                <a:lnTo>
                  <a:pt x="1009871" y="911828"/>
                </a:lnTo>
                <a:lnTo>
                  <a:pt x="1029790" y="869110"/>
                </a:lnTo>
                <a:close/>
                <a:moveTo>
                  <a:pt x="556914" y="824261"/>
                </a:moveTo>
                <a:lnTo>
                  <a:pt x="556221" y="825691"/>
                </a:lnTo>
                <a:lnTo>
                  <a:pt x="790858" y="1082501"/>
                </a:lnTo>
                <a:lnTo>
                  <a:pt x="755059" y="958097"/>
                </a:lnTo>
                <a:lnTo>
                  <a:pt x="710503" y="838828"/>
                </a:lnTo>
                <a:close/>
                <a:moveTo>
                  <a:pt x="469023" y="815925"/>
                </a:moveTo>
                <a:lnTo>
                  <a:pt x="461823" y="818150"/>
                </a:lnTo>
                <a:lnTo>
                  <a:pt x="461823" y="894057"/>
                </a:lnTo>
                <a:lnTo>
                  <a:pt x="490326" y="835274"/>
                </a:lnTo>
                <a:lnTo>
                  <a:pt x="472991" y="816302"/>
                </a:lnTo>
                <a:close/>
                <a:moveTo>
                  <a:pt x="1110428" y="696181"/>
                </a:moveTo>
                <a:lnTo>
                  <a:pt x="936695" y="802611"/>
                </a:lnTo>
                <a:lnTo>
                  <a:pt x="1055543" y="813882"/>
                </a:lnTo>
                <a:close/>
                <a:moveTo>
                  <a:pt x="398802" y="676174"/>
                </a:moveTo>
                <a:cubicBezTo>
                  <a:pt x="386091" y="676380"/>
                  <a:pt x="373473" y="677269"/>
                  <a:pt x="361412" y="678835"/>
                </a:cubicBezTo>
                <a:lnTo>
                  <a:pt x="358064" y="679439"/>
                </a:lnTo>
                <a:lnTo>
                  <a:pt x="358064" y="711647"/>
                </a:lnTo>
                <a:lnTo>
                  <a:pt x="433050" y="711647"/>
                </a:lnTo>
                <a:lnTo>
                  <a:pt x="478006" y="684800"/>
                </a:lnTo>
                <a:lnTo>
                  <a:pt x="472767" y="683164"/>
                </a:lnTo>
                <a:cubicBezTo>
                  <a:pt x="462223" y="680779"/>
                  <a:pt x="450201" y="678882"/>
                  <a:pt x="436747" y="677616"/>
                </a:cubicBezTo>
                <a:cubicBezTo>
                  <a:pt x="424317" y="676447"/>
                  <a:pt x="411514" y="675968"/>
                  <a:pt x="398802" y="676174"/>
                </a:cubicBezTo>
                <a:close/>
                <a:moveTo>
                  <a:pt x="750459" y="464207"/>
                </a:moveTo>
                <a:cubicBezTo>
                  <a:pt x="737059" y="479410"/>
                  <a:pt x="740969" y="499959"/>
                  <a:pt x="737604" y="508577"/>
                </a:cubicBezTo>
                <a:cubicBezTo>
                  <a:pt x="734239" y="517195"/>
                  <a:pt x="735759" y="519551"/>
                  <a:pt x="733202" y="525697"/>
                </a:cubicBezTo>
                <a:cubicBezTo>
                  <a:pt x="723523" y="545000"/>
                  <a:pt x="719714" y="540825"/>
                  <a:pt x="718350" y="563063"/>
                </a:cubicBezTo>
                <a:cubicBezTo>
                  <a:pt x="698127" y="607141"/>
                  <a:pt x="692576" y="641437"/>
                  <a:pt x="678712" y="698232"/>
                </a:cubicBezTo>
                <a:cubicBezTo>
                  <a:pt x="658703" y="722588"/>
                  <a:pt x="626588" y="742542"/>
                  <a:pt x="602590" y="760983"/>
                </a:cubicBezTo>
                <a:lnTo>
                  <a:pt x="592375" y="769955"/>
                </a:lnTo>
                <a:lnTo>
                  <a:pt x="688168" y="779040"/>
                </a:lnTo>
                <a:lnTo>
                  <a:pt x="687333" y="776805"/>
                </a:lnTo>
                <a:cubicBezTo>
                  <a:pt x="664001" y="724436"/>
                  <a:pt x="863705" y="628047"/>
                  <a:pt x="958250" y="556603"/>
                </a:cubicBezTo>
                <a:lnTo>
                  <a:pt x="945436" y="531057"/>
                </a:lnTo>
                <a:cubicBezTo>
                  <a:pt x="910131" y="517287"/>
                  <a:pt x="877762" y="505474"/>
                  <a:pt x="839523" y="489747"/>
                </a:cubicBezTo>
                <a:cubicBezTo>
                  <a:pt x="822878" y="490853"/>
                  <a:pt x="777864" y="493426"/>
                  <a:pt x="750459" y="464207"/>
                </a:cubicBezTo>
                <a:close/>
                <a:moveTo>
                  <a:pt x="546329" y="247"/>
                </a:moveTo>
                <a:cubicBezTo>
                  <a:pt x="589591" y="-2168"/>
                  <a:pt x="630790" y="13079"/>
                  <a:pt x="652499" y="45389"/>
                </a:cubicBezTo>
                <a:lnTo>
                  <a:pt x="685467" y="105897"/>
                </a:lnTo>
                <a:cubicBezTo>
                  <a:pt x="688565" y="111671"/>
                  <a:pt x="687750" y="124293"/>
                  <a:pt x="687913" y="133001"/>
                </a:cubicBezTo>
                <a:cubicBezTo>
                  <a:pt x="685432" y="143635"/>
                  <a:pt x="672190" y="143996"/>
                  <a:pt x="662861" y="144847"/>
                </a:cubicBezTo>
                <a:cubicBezTo>
                  <a:pt x="664232" y="156035"/>
                  <a:pt x="666581" y="157931"/>
                  <a:pt x="672843" y="166184"/>
                </a:cubicBezTo>
                <a:lnTo>
                  <a:pt x="692814" y="160799"/>
                </a:lnTo>
                <a:cubicBezTo>
                  <a:pt x="699795" y="156370"/>
                  <a:pt x="703351" y="161723"/>
                  <a:pt x="709842" y="171478"/>
                </a:cubicBezTo>
                <a:cubicBezTo>
                  <a:pt x="709966" y="175099"/>
                  <a:pt x="712535" y="183611"/>
                  <a:pt x="712659" y="187231"/>
                </a:cubicBezTo>
                <a:cubicBezTo>
                  <a:pt x="724868" y="195237"/>
                  <a:pt x="736724" y="178297"/>
                  <a:pt x="762060" y="191634"/>
                </a:cubicBezTo>
                <a:cubicBezTo>
                  <a:pt x="793754" y="190786"/>
                  <a:pt x="844001" y="191278"/>
                  <a:pt x="854405" y="203179"/>
                </a:cubicBezTo>
                <a:cubicBezTo>
                  <a:pt x="863180" y="198025"/>
                  <a:pt x="867064" y="182599"/>
                  <a:pt x="881708" y="185759"/>
                </a:cubicBezTo>
                <a:cubicBezTo>
                  <a:pt x="1024076" y="215053"/>
                  <a:pt x="1238832" y="280542"/>
                  <a:pt x="1257943" y="306412"/>
                </a:cubicBezTo>
                <a:cubicBezTo>
                  <a:pt x="1274501" y="332581"/>
                  <a:pt x="1294483" y="362174"/>
                  <a:pt x="1270445" y="384430"/>
                </a:cubicBezTo>
                <a:cubicBezTo>
                  <a:pt x="1250715" y="407916"/>
                  <a:pt x="1236364" y="426511"/>
                  <a:pt x="1199514" y="402064"/>
                </a:cubicBezTo>
                <a:cubicBezTo>
                  <a:pt x="1246834" y="461655"/>
                  <a:pt x="1262652" y="509279"/>
                  <a:pt x="1260973" y="546791"/>
                </a:cubicBezTo>
                <a:lnTo>
                  <a:pt x="1259855" y="552263"/>
                </a:lnTo>
                <a:lnTo>
                  <a:pt x="1271378" y="556325"/>
                </a:lnTo>
                <a:cubicBezTo>
                  <a:pt x="1292438" y="567338"/>
                  <a:pt x="1305465" y="582552"/>
                  <a:pt x="1305465" y="599357"/>
                </a:cubicBezTo>
                <a:cubicBezTo>
                  <a:pt x="1305465" y="632967"/>
                  <a:pt x="1253360" y="660213"/>
                  <a:pt x="1189085" y="660213"/>
                </a:cubicBezTo>
                <a:lnTo>
                  <a:pt x="1188059" y="660105"/>
                </a:lnTo>
                <a:lnTo>
                  <a:pt x="1113776" y="819406"/>
                </a:lnTo>
                <a:lnTo>
                  <a:pt x="1123511" y="820329"/>
                </a:lnTo>
                <a:lnTo>
                  <a:pt x="1121979" y="836480"/>
                </a:lnTo>
                <a:lnTo>
                  <a:pt x="1219493" y="904437"/>
                </a:lnTo>
                <a:cubicBezTo>
                  <a:pt x="1250136" y="893551"/>
                  <a:pt x="1283133" y="888251"/>
                  <a:pt x="1317368" y="888251"/>
                </a:cubicBezTo>
                <a:cubicBezTo>
                  <a:pt x="1496646" y="888251"/>
                  <a:pt x="1641980" y="1033585"/>
                  <a:pt x="1641980" y="1212864"/>
                </a:cubicBezTo>
                <a:cubicBezTo>
                  <a:pt x="1641980" y="1392142"/>
                  <a:pt x="1496646" y="1537476"/>
                  <a:pt x="1317368" y="1537476"/>
                </a:cubicBezTo>
                <a:cubicBezTo>
                  <a:pt x="1191830" y="1537476"/>
                  <a:pt x="1082936" y="1466214"/>
                  <a:pt x="1030363" y="1361228"/>
                </a:cubicBezTo>
                <a:lnTo>
                  <a:pt x="1016061" y="1363193"/>
                </a:lnTo>
                <a:cubicBezTo>
                  <a:pt x="997170" y="1377712"/>
                  <a:pt x="973427" y="1385957"/>
                  <a:pt x="947758" y="1385957"/>
                </a:cubicBezTo>
                <a:cubicBezTo>
                  <a:pt x="899171" y="1385957"/>
                  <a:pt x="857484" y="1356416"/>
                  <a:pt x="839677" y="1314316"/>
                </a:cubicBezTo>
                <a:lnTo>
                  <a:pt x="837395" y="1303013"/>
                </a:lnTo>
                <a:lnTo>
                  <a:pt x="810472" y="1316300"/>
                </a:lnTo>
                <a:cubicBezTo>
                  <a:pt x="687700" y="1338334"/>
                  <a:pt x="772787" y="1268131"/>
                  <a:pt x="816427" y="1199851"/>
                </a:cubicBezTo>
                <a:lnTo>
                  <a:pt x="816153" y="1191890"/>
                </a:lnTo>
                <a:lnTo>
                  <a:pt x="530339" y="879068"/>
                </a:lnTo>
                <a:lnTo>
                  <a:pt x="498705" y="944310"/>
                </a:lnTo>
                <a:cubicBezTo>
                  <a:pt x="589363" y="1001365"/>
                  <a:pt x="649225" y="1102442"/>
                  <a:pt x="649225" y="1217501"/>
                </a:cubicBezTo>
                <a:cubicBezTo>
                  <a:pt x="649225" y="1396779"/>
                  <a:pt x="503891" y="1542113"/>
                  <a:pt x="324612" y="1542113"/>
                </a:cubicBezTo>
                <a:cubicBezTo>
                  <a:pt x="145334" y="1542113"/>
                  <a:pt x="0" y="1396779"/>
                  <a:pt x="0" y="1217501"/>
                </a:cubicBezTo>
                <a:cubicBezTo>
                  <a:pt x="0" y="1044079"/>
                  <a:pt x="135994" y="902420"/>
                  <a:pt x="307177" y="893769"/>
                </a:cubicBezTo>
                <a:lnTo>
                  <a:pt x="307177" y="861572"/>
                </a:lnTo>
                <a:lnTo>
                  <a:pt x="300338" y="863184"/>
                </a:lnTo>
                <a:cubicBezTo>
                  <a:pt x="267489" y="867428"/>
                  <a:pt x="288355" y="841826"/>
                  <a:pt x="288110" y="839707"/>
                </a:cubicBezTo>
                <a:cubicBezTo>
                  <a:pt x="281103" y="841098"/>
                  <a:pt x="275801" y="823322"/>
                  <a:pt x="280284" y="815740"/>
                </a:cubicBezTo>
                <a:cubicBezTo>
                  <a:pt x="268220" y="814844"/>
                  <a:pt x="271549" y="803689"/>
                  <a:pt x="279795" y="795687"/>
                </a:cubicBezTo>
                <a:cubicBezTo>
                  <a:pt x="273143" y="800755"/>
                  <a:pt x="263613" y="788759"/>
                  <a:pt x="272239" y="777745"/>
                </a:cubicBezTo>
                <a:lnTo>
                  <a:pt x="277407" y="774396"/>
                </a:lnTo>
                <a:lnTo>
                  <a:pt x="259618" y="764611"/>
                </a:lnTo>
                <a:lnTo>
                  <a:pt x="233880" y="807278"/>
                </a:lnTo>
                <a:cubicBezTo>
                  <a:pt x="229277" y="814908"/>
                  <a:pt x="219359" y="817363"/>
                  <a:pt x="211728" y="812760"/>
                </a:cubicBezTo>
                <a:lnTo>
                  <a:pt x="188406" y="798691"/>
                </a:lnTo>
                <a:cubicBezTo>
                  <a:pt x="180776" y="794088"/>
                  <a:pt x="178321" y="784171"/>
                  <a:pt x="182924" y="776540"/>
                </a:cubicBezTo>
                <a:lnTo>
                  <a:pt x="266384" y="638183"/>
                </a:lnTo>
                <a:lnTo>
                  <a:pt x="268801" y="636402"/>
                </a:lnTo>
                <a:lnTo>
                  <a:pt x="268801" y="595154"/>
                </a:lnTo>
                <a:cubicBezTo>
                  <a:pt x="268801" y="581786"/>
                  <a:pt x="279637" y="570950"/>
                  <a:pt x="293005" y="570950"/>
                </a:cubicBezTo>
                <a:lnTo>
                  <a:pt x="333860" y="570950"/>
                </a:lnTo>
                <a:cubicBezTo>
                  <a:pt x="347227" y="570950"/>
                  <a:pt x="358064" y="581786"/>
                  <a:pt x="358064" y="595154"/>
                </a:cubicBezTo>
                <a:lnTo>
                  <a:pt x="358064" y="632892"/>
                </a:lnTo>
                <a:cubicBezTo>
                  <a:pt x="394424" y="627320"/>
                  <a:pt x="433651" y="628367"/>
                  <a:pt x="469328" y="636135"/>
                </a:cubicBezTo>
                <a:lnTo>
                  <a:pt x="501735" y="648230"/>
                </a:lnTo>
                <a:lnTo>
                  <a:pt x="531471" y="600333"/>
                </a:lnTo>
                <a:cubicBezTo>
                  <a:pt x="549770" y="573601"/>
                  <a:pt x="568619" y="547787"/>
                  <a:pt x="586611" y="522339"/>
                </a:cubicBezTo>
                <a:cubicBezTo>
                  <a:pt x="591572" y="449626"/>
                  <a:pt x="620988" y="339741"/>
                  <a:pt x="601004" y="324254"/>
                </a:cubicBezTo>
                <a:cubicBezTo>
                  <a:pt x="590206" y="325299"/>
                  <a:pt x="587235" y="330256"/>
                  <a:pt x="576437" y="335213"/>
                </a:cubicBezTo>
                <a:cubicBezTo>
                  <a:pt x="567434" y="334884"/>
                  <a:pt x="557942" y="337000"/>
                  <a:pt x="563123" y="308791"/>
                </a:cubicBezTo>
                <a:lnTo>
                  <a:pt x="516923" y="330613"/>
                </a:lnTo>
                <a:cubicBezTo>
                  <a:pt x="505651" y="331058"/>
                  <a:pt x="498039" y="320435"/>
                  <a:pt x="496961" y="304618"/>
                </a:cubicBezTo>
                <a:cubicBezTo>
                  <a:pt x="490991" y="299562"/>
                  <a:pt x="482736" y="304838"/>
                  <a:pt x="481106" y="300272"/>
                </a:cubicBezTo>
                <a:cubicBezTo>
                  <a:pt x="478023" y="295859"/>
                  <a:pt x="487995" y="294854"/>
                  <a:pt x="484244" y="289945"/>
                </a:cubicBezTo>
                <a:cubicBezTo>
                  <a:pt x="464842" y="297264"/>
                  <a:pt x="468700" y="275770"/>
                  <a:pt x="461047" y="270330"/>
                </a:cubicBezTo>
                <a:cubicBezTo>
                  <a:pt x="441083" y="267945"/>
                  <a:pt x="430902" y="269963"/>
                  <a:pt x="430503" y="259753"/>
                </a:cubicBezTo>
                <a:lnTo>
                  <a:pt x="444305" y="234008"/>
                </a:lnTo>
                <a:lnTo>
                  <a:pt x="427762" y="207387"/>
                </a:lnTo>
                <a:lnTo>
                  <a:pt x="439898" y="194762"/>
                </a:lnTo>
                <a:cubicBezTo>
                  <a:pt x="432396" y="189346"/>
                  <a:pt x="433210" y="184419"/>
                  <a:pt x="430600" y="177047"/>
                </a:cubicBezTo>
                <a:cubicBezTo>
                  <a:pt x="418560" y="172120"/>
                  <a:pt x="393804" y="180399"/>
                  <a:pt x="393503" y="162267"/>
                </a:cubicBezTo>
                <a:cubicBezTo>
                  <a:pt x="396391" y="57354"/>
                  <a:pt x="474225" y="4270"/>
                  <a:pt x="5463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63" name="Graphic 8">
            <a:extLst>
              <a:ext uri="{FF2B5EF4-FFF2-40B4-BE49-F238E27FC236}">
                <a16:creationId xmlns:a16="http://schemas.microsoft.com/office/drawing/2014/main" id="{42556575-2601-4A7B-A978-4BD40581B225}"/>
              </a:ext>
            </a:extLst>
          </p:cNvPr>
          <p:cNvSpPr/>
          <p:nvPr/>
        </p:nvSpPr>
        <p:spPr>
          <a:xfrm>
            <a:off x="4709512" y="5622760"/>
            <a:ext cx="323893" cy="432917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4" name="Graphic 139">
            <a:extLst>
              <a:ext uri="{FF2B5EF4-FFF2-40B4-BE49-F238E27FC236}">
                <a16:creationId xmlns:a16="http://schemas.microsoft.com/office/drawing/2014/main" id="{28B19B2A-F266-4C4E-9DC7-E29397910DEC}"/>
              </a:ext>
            </a:extLst>
          </p:cNvPr>
          <p:cNvSpPr/>
          <p:nvPr/>
        </p:nvSpPr>
        <p:spPr>
          <a:xfrm>
            <a:off x="1525354" y="5941035"/>
            <a:ext cx="228287" cy="383058"/>
          </a:xfrm>
          <a:custGeom>
            <a:avLst/>
            <a:gdLst>
              <a:gd name="connsiteX0" fmla="*/ 931235 w 1024367"/>
              <a:gd name="connsiteY0" fmla="*/ 693907 h 1718848"/>
              <a:gd name="connsiteX1" fmla="*/ 930961 w 1024367"/>
              <a:gd name="connsiteY1" fmla="*/ 641059 h 1718848"/>
              <a:gd name="connsiteX2" fmla="*/ 977462 w 1024367"/>
              <a:gd name="connsiteY2" fmla="*/ 622459 h 1718848"/>
              <a:gd name="connsiteX3" fmla="*/ 1020025 w 1024367"/>
              <a:gd name="connsiteY3" fmla="*/ 541163 h 1718848"/>
              <a:gd name="connsiteX4" fmla="*/ 972429 w 1024367"/>
              <a:gd name="connsiteY4" fmla="*/ 404449 h 1718848"/>
              <a:gd name="connsiteX5" fmla="*/ 976970 w 1024367"/>
              <a:gd name="connsiteY5" fmla="*/ 301873 h 1718848"/>
              <a:gd name="connsiteX6" fmla="*/ 978119 w 1024367"/>
              <a:gd name="connsiteY6" fmla="*/ 300177 h 1718848"/>
              <a:gd name="connsiteX7" fmla="*/ 987747 w 1024367"/>
              <a:gd name="connsiteY7" fmla="*/ 316644 h 1718848"/>
              <a:gd name="connsiteX8" fmla="*/ 996555 w 1024367"/>
              <a:gd name="connsiteY8" fmla="*/ 261772 h 1718848"/>
              <a:gd name="connsiteX9" fmla="*/ 980635 w 1024367"/>
              <a:gd name="connsiteY9" fmla="*/ 192950 h 1718848"/>
              <a:gd name="connsiteX10" fmla="*/ 974235 w 1024367"/>
              <a:gd name="connsiteY10" fmla="*/ 131513 h 1718848"/>
              <a:gd name="connsiteX11" fmla="*/ 957658 w 1024367"/>
              <a:gd name="connsiteY11" fmla="*/ 71663 h 1718848"/>
              <a:gd name="connsiteX12" fmla="*/ 960393 w 1024367"/>
              <a:gd name="connsiteY12" fmla="*/ 57385 h 1718848"/>
              <a:gd name="connsiteX13" fmla="*/ 970132 w 1024367"/>
              <a:gd name="connsiteY13" fmla="*/ 65536 h 1718848"/>
              <a:gd name="connsiteX14" fmla="*/ 982167 w 1024367"/>
              <a:gd name="connsiteY14" fmla="*/ 81183 h 1718848"/>
              <a:gd name="connsiteX15" fmla="*/ 942942 w 1024367"/>
              <a:gd name="connsiteY15" fmla="*/ 15916 h 1718848"/>
              <a:gd name="connsiteX16" fmla="*/ 892994 w 1024367"/>
              <a:gd name="connsiteY16" fmla="*/ 3553 h 1718848"/>
              <a:gd name="connsiteX17" fmla="*/ 794684 w 1024367"/>
              <a:gd name="connsiteY17" fmla="*/ 32438 h 1718848"/>
              <a:gd name="connsiteX18" fmla="*/ 790691 w 1024367"/>
              <a:gd name="connsiteY18" fmla="*/ 42450 h 1718848"/>
              <a:gd name="connsiteX19" fmla="*/ 792277 w 1024367"/>
              <a:gd name="connsiteY19" fmla="*/ 91030 h 1718848"/>
              <a:gd name="connsiteX20" fmla="*/ 831065 w 1024367"/>
              <a:gd name="connsiteY20" fmla="*/ 159141 h 1718848"/>
              <a:gd name="connsiteX21" fmla="*/ 844304 w 1024367"/>
              <a:gd name="connsiteY21" fmla="*/ 166745 h 1718848"/>
              <a:gd name="connsiteX22" fmla="*/ 840475 w 1024367"/>
              <a:gd name="connsiteY22" fmla="*/ 179437 h 1718848"/>
              <a:gd name="connsiteX23" fmla="*/ 776029 w 1024367"/>
              <a:gd name="connsiteY23" fmla="*/ 241202 h 1718848"/>
              <a:gd name="connsiteX24" fmla="*/ 755076 w 1024367"/>
              <a:gd name="connsiteY24" fmla="*/ 245305 h 1718848"/>
              <a:gd name="connsiteX25" fmla="*/ 747034 w 1024367"/>
              <a:gd name="connsiteY25" fmla="*/ 225282 h 1718848"/>
              <a:gd name="connsiteX26" fmla="*/ 766510 w 1024367"/>
              <a:gd name="connsiteY26" fmla="*/ 166636 h 1718848"/>
              <a:gd name="connsiteX27" fmla="*/ 777342 w 1024367"/>
              <a:gd name="connsiteY27" fmla="*/ 129161 h 1718848"/>
              <a:gd name="connsiteX28" fmla="*/ 721048 w 1024367"/>
              <a:gd name="connsiteY28" fmla="*/ 32438 h 1718848"/>
              <a:gd name="connsiteX29" fmla="*/ 626787 w 1024367"/>
              <a:gd name="connsiteY29" fmla="*/ 24287 h 1718848"/>
              <a:gd name="connsiteX30" fmla="*/ 584389 w 1024367"/>
              <a:gd name="connsiteY30" fmla="*/ 118657 h 1718848"/>
              <a:gd name="connsiteX31" fmla="*/ 628428 w 1024367"/>
              <a:gd name="connsiteY31" fmla="*/ 226376 h 1718848"/>
              <a:gd name="connsiteX32" fmla="*/ 633571 w 1024367"/>
              <a:gd name="connsiteY32" fmla="*/ 243281 h 1718848"/>
              <a:gd name="connsiteX33" fmla="*/ 616721 w 1024367"/>
              <a:gd name="connsiteY33" fmla="*/ 245250 h 1718848"/>
              <a:gd name="connsiteX34" fmla="*/ 589148 w 1024367"/>
              <a:gd name="connsiteY34" fmla="*/ 248970 h 1718848"/>
              <a:gd name="connsiteX35" fmla="*/ 481429 w 1024367"/>
              <a:gd name="connsiteY35" fmla="*/ 346240 h 1718848"/>
              <a:gd name="connsiteX36" fmla="*/ 481429 w 1024367"/>
              <a:gd name="connsiteY36" fmla="*/ 347006 h 1718848"/>
              <a:gd name="connsiteX37" fmla="*/ 479186 w 1024367"/>
              <a:gd name="connsiteY37" fmla="*/ 349796 h 1718848"/>
              <a:gd name="connsiteX38" fmla="*/ 471418 w 1024367"/>
              <a:gd name="connsiteY38" fmla="*/ 369327 h 1718848"/>
              <a:gd name="connsiteX39" fmla="*/ 469230 w 1024367"/>
              <a:gd name="connsiteY39" fmla="*/ 372500 h 1718848"/>
              <a:gd name="connsiteX40" fmla="*/ 471418 w 1024367"/>
              <a:gd name="connsiteY40" fmla="*/ 369327 h 1718848"/>
              <a:gd name="connsiteX41" fmla="*/ 479186 w 1024367"/>
              <a:gd name="connsiteY41" fmla="*/ 349796 h 1718848"/>
              <a:gd name="connsiteX42" fmla="*/ 481156 w 1024367"/>
              <a:gd name="connsiteY42" fmla="*/ 346678 h 1718848"/>
              <a:gd name="connsiteX43" fmla="*/ 481429 w 1024367"/>
              <a:gd name="connsiteY43" fmla="*/ 346240 h 1718848"/>
              <a:gd name="connsiteX44" fmla="*/ 476998 w 1024367"/>
              <a:gd name="connsiteY44" fmla="*/ 305319 h 1718848"/>
              <a:gd name="connsiteX45" fmla="*/ 472019 w 1024367"/>
              <a:gd name="connsiteY45" fmla="*/ 294761 h 1718848"/>
              <a:gd name="connsiteX46" fmla="*/ 461297 w 1024367"/>
              <a:gd name="connsiteY46" fmla="*/ 275832 h 1718848"/>
              <a:gd name="connsiteX47" fmla="*/ 452106 w 1024367"/>
              <a:gd name="connsiteY47" fmla="*/ 260131 h 1718848"/>
              <a:gd name="connsiteX48" fmla="*/ 439578 w 1024367"/>
              <a:gd name="connsiteY48" fmla="*/ 236114 h 1718848"/>
              <a:gd name="connsiteX49" fmla="*/ 433779 w 1024367"/>
              <a:gd name="connsiteY49" fmla="*/ 219155 h 1718848"/>
              <a:gd name="connsiteX50" fmla="*/ 394937 w 1024367"/>
              <a:gd name="connsiteY50" fmla="*/ 189394 h 1718848"/>
              <a:gd name="connsiteX51" fmla="*/ 339846 w 1024367"/>
              <a:gd name="connsiteY51" fmla="*/ 170848 h 1718848"/>
              <a:gd name="connsiteX52" fmla="*/ 251110 w 1024367"/>
              <a:gd name="connsiteY52" fmla="*/ 193388 h 1718848"/>
              <a:gd name="connsiteX53" fmla="*/ 222006 w 1024367"/>
              <a:gd name="connsiteY53" fmla="*/ 221179 h 1718848"/>
              <a:gd name="connsiteX54" fmla="*/ 216098 w 1024367"/>
              <a:gd name="connsiteY54" fmla="*/ 221453 h 1718848"/>
              <a:gd name="connsiteX55" fmla="*/ 197771 w 1024367"/>
              <a:gd name="connsiteY55" fmla="*/ 240491 h 1718848"/>
              <a:gd name="connsiteX56" fmla="*/ 184586 w 1024367"/>
              <a:gd name="connsiteY56" fmla="*/ 278731 h 1718848"/>
              <a:gd name="connsiteX57" fmla="*/ 181906 w 1024367"/>
              <a:gd name="connsiteY57" fmla="*/ 294651 h 1718848"/>
              <a:gd name="connsiteX58" fmla="*/ 173590 w 1024367"/>
              <a:gd name="connsiteY58" fmla="*/ 311228 h 1718848"/>
              <a:gd name="connsiteX59" fmla="*/ 192574 w 1024367"/>
              <a:gd name="connsiteY59" fmla="*/ 320145 h 1718848"/>
              <a:gd name="connsiteX60" fmla="*/ 186063 w 1024367"/>
              <a:gd name="connsiteY60" fmla="*/ 358386 h 1718848"/>
              <a:gd name="connsiteX61" fmla="*/ 205977 w 1024367"/>
              <a:gd name="connsiteY61" fmla="*/ 348046 h 1718848"/>
              <a:gd name="connsiteX62" fmla="*/ 201491 w 1024367"/>
              <a:gd name="connsiteY62" fmla="*/ 361285 h 1718848"/>
              <a:gd name="connsiteX63" fmla="*/ 196895 w 1024367"/>
              <a:gd name="connsiteY63" fmla="*/ 388420 h 1718848"/>
              <a:gd name="connsiteX64" fmla="*/ 195364 w 1024367"/>
              <a:gd name="connsiteY64" fmla="*/ 397830 h 1718848"/>
              <a:gd name="connsiteX65" fmla="*/ 186063 w 1024367"/>
              <a:gd name="connsiteY65" fmla="*/ 413640 h 1718848"/>
              <a:gd name="connsiteX66" fmla="*/ 172222 w 1024367"/>
              <a:gd name="connsiteY66" fmla="*/ 420533 h 1718848"/>
              <a:gd name="connsiteX67" fmla="*/ 163578 w 1024367"/>
              <a:gd name="connsiteY67" fmla="*/ 405926 h 1718848"/>
              <a:gd name="connsiteX68" fmla="*/ 156576 w 1024367"/>
              <a:gd name="connsiteY68" fmla="*/ 374415 h 1718848"/>
              <a:gd name="connsiteX69" fmla="*/ 154497 w 1024367"/>
              <a:gd name="connsiteY69" fmla="*/ 355267 h 1718848"/>
              <a:gd name="connsiteX70" fmla="*/ 132833 w 1024367"/>
              <a:gd name="connsiteY70" fmla="*/ 303131 h 1718848"/>
              <a:gd name="connsiteX71" fmla="*/ 101321 w 1024367"/>
              <a:gd name="connsiteY71" fmla="*/ 293338 h 1718848"/>
              <a:gd name="connsiteX72" fmla="*/ 10288 w 1024367"/>
              <a:gd name="connsiteY72" fmla="*/ 333986 h 1718848"/>
              <a:gd name="connsiteX73" fmla="*/ 38627 w 1024367"/>
              <a:gd name="connsiteY73" fmla="*/ 425183 h 1718848"/>
              <a:gd name="connsiteX74" fmla="*/ 42401 w 1024367"/>
              <a:gd name="connsiteY74" fmla="*/ 443292 h 1718848"/>
              <a:gd name="connsiteX75" fmla="*/ 1699 w 1024367"/>
              <a:gd name="connsiteY75" fmla="*/ 578364 h 1718848"/>
              <a:gd name="connsiteX76" fmla="*/ 11163 w 1024367"/>
              <a:gd name="connsiteY76" fmla="*/ 670984 h 1718848"/>
              <a:gd name="connsiteX77" fmla="*/ 68497 w 1024367"/>
              <a:gd name="connsiteY77" fmla="*/ 802282 h 1718848"/>
              <a:gd name="connsiteX78" fmla="*/ 75882 w 1024367"/>
              <a:gd name="connsiteY78" fmla="*/ 819734 h 1718848"/>
              <a:gd name="connsiteX79" fmla="*/ 46121 w 1024367"/>
              <a:gd name="connsiteY79" fmla="*/ 959129 h 1718848"/>
              <a:gd name="connsiteX80" fmla="*/ 15868 w 1024367"/>
              <a:gd name="connsiteY80" fmla="*/ 1075711 h 1718848"/>
              <a:gd name="connsiteX81" fmla="*/ 68989 w 1024367"/>
              <a:gd name="connsiteY81" fmla="*/ 1075711 h 1718848"/>
              <a:gd name="connsiteX82" fmla="*/ 82228 w 1024367"/>
              <a:gd name="connsiteY82" fmla="*/ 1084354 h 1718848"/>
              <a:gd name="connsiteX83" fmla="*/ 102963 w 1024367"/>
              <a:gd name="connsiteY83" fmla="*/ 1248258 h 1718848"/>
              <a:gd name="connsiteX84" fmla="*/ 114232 w 1024367"/>
              <a:gd name="connsiteY84" fmla="*/ 1500788 h 1718848"/>
              <a:gd name="connsiteX85" fmla="*/ 132012 w 1024367"/>
              <a:gd name="connsiteY85" fmla="*/ 1633782 h 1718848"/>
              <a:gd name="connsiteX86" fmla="*/ 128839 w 1024367"/>
              <a:gd name="connsiteY86" fmla="*/ 1679134 h 1718848"/>
              <a:gd name="connsiteX87" fmla="*/ 150339 w 1024367"/>
              <a:gd name="connsiteY87" fmla="*/ 1713764 h 1718848"/>
              <a:gd name="connsiteX88" fmla="*/ 191643 w 1024367"/>
              <a:gd name="connsiteY88" fmla="*/ 1712068 h 1718848"/>
              <a:gd name="connsiteX89" fmla="*/ 201764 w 1024367"/>
              <a:gd name="connsiteY89" fmla="*/ 1674539 h 1718848"/>
              <a:gd name="connsiteX90" fmla="*/ 183218 w 1024367"/>
              <a:gd name="connsiteY90" fmla="*/ 1434646 h 1718848"/>
              <a:gd name="connsiteX91" fmla="*/ 197607 w 1024367"/>
              <a:gd name="connsiteY91" fmla="*/ 1419930 h 1718848"/>
              <a:gd name="connsiteX92" fmla="*/ 211119 w 1024367"/>
              <a:gd name="connsiteY92" fmla="*/ 1403627 h 1718848"/>
              <a:gd name="connsiteX93" fmla="*/ 209752 w 1024367"/>
              <a:gd name="connsiteY93" fmla="*/ 1302364 h 1718848"/>
              <a:gd name="connsiteX94" fmla="*/ 223100 w 1024367"/>
              <a:gd name="connsiteY94" fmla="*/ 1091302 h 1718848"/>
              <a:gd name="connsiteX95" fmla="*/ 228845 w 1024367"/>
              <a:gd name="connsiteY95" fmla="*/ 1080361 h 1718848"/>
              <a:gd name="connsiteX96" fmla="*/ 235355 w 1024367"/>
              <a:gd name="connsiteY96" fmla="*/ 1091576 h 1718848"/>
              <a:gd name="connsiteX97" fmla="*/ 242522 w 1024367"/>
              <a:gd name="connsiteY97" fmla="*/ 1188682 h 1718848"/>
              <a:gd name="connsiteX98" fmla="*/ 235464 w 1024367"/>
              <a:gd name="connsiteY98" fmla="*/ 1404065 h 1718848"/>
              <a:gd name="connsiteX99" fmla="*/ 245530 w 1024367"/>
              <a:gd name="connsiteY99" fmla="*/ 1419711 h 1718848"/>
              <a:gd name="connsiteX100" fmla="*/ 272228 w 1024367"/>
              <a:gd name="connsiteY100" fmla="*/ 1444822 h 1718848"/>
              <a:gd name="connsiteX101" fmla="*/ 273267 w 1024367"/>
              <a:gd name="connsiteY101" fmla="*/ 1469714 h 1718848"/>
              <a:gd name="connsiteX102" fmla="*/ 268890 w 1024367"/>
              <a:gd name="connsiteY102" fmla="*/ 1656103 h 1718848"/>
              <a:gd name="connsiteX103" fmla="*/ 288366 w 1024367"/>
              <a:gd name="connsiteY103" fmla="*/ 1693249 h 1718848"/>
              <a:gd name="connsiteX104" fmla="*/ 303630 w 1024367"/>
              <a:gd name="connsiteY104" fmla="*/ 1703753 h 1718848"/>
              <a:gd name="connsiteX105" fmla="*/ 363316 w 1024367"/>
              <a:gd name="connsiteY105" fmla="*/ 1715406 h 1718848"/>
              <a:gd name="connsiteX106" fmla="*/ 373327 w 1024367"/>
              <a:gd name="connsiteY106" fmla="*/ 1687341 h 1718848"/>
              <a:gd name="connsiteX107" fmla="*/ 339682 w 1024367"/>
              <a:gd name="connsiteY107" fmla="*/ 1649538 h 1718848"/>
              <a:gd name="connsiteX108" fmla="*/ 323489 w 1024367"/>
              <a:gd name="connsiteY108" fmla="*/ 1609109 h 1718848"/>
              <a:gd name="connsiteX109" fmla="*/ 344168 w 1024367"/>
              <a:gd name="connsiteY109" fmla="*/ 1442907 h 1718848"/>
              <a:gd name="connsiteX110" fmla="*/ 351827 w 1024367"/>
              <a:gd name="connsiteY110" fmla="*/ 1359697 h 1718848"/>
              <a:gd name="connsiteX111" fmla="*/ 367583 w 1024367"/>
              <a:gd name="connsiteY111" fmla="*/ 1131676 h 1718848"/>
              <a:gd name="connsiteX112" fmla="*/ 429567 w 1024367"/>
              <a:gd name="connsiteY112" fmla="*/ 1084300 h 1718848"/>
              <a:gd name="connsiteX113" fmla="*/ 447620 w 1024367"/>
              <a:gd name="connsiteY113" fmla="*/ 1062526 h 1718848"/>
              <a:gd name="connsiteX114" fmla="*/ 399368 w 1024367"/>
              <a:gd name="connsiteY114" fmla="*/ 829527 h 1718848"/>
              <a:gd name="connsiteX115" fmla="*/ 392912 w 1024367"/>
              <a:gd name="connsiteY115" fmla="*/ 751733 h 1718848"/>
              <a:gd name="connsiteX116" fmla="*/ 414905 w 1024367"/>
              <a:gd name="connsiteY116" fmla="*/ 606539 h 1718848"/>
              <a:gd name="connsiteX117" fmla="*/ 420649 w 1024367"/>
              <a:gd name="connsiteY117" fmla="*/ 590181 h 1718848"/>
              <a:gd name="connsiteX118" fmla="*/ 428199 w 1024367"/>
              <a:gd name="connsiteY118" fmla="*/ 605664 h 1718848"/>
              <a:gd name="connsiteX119" fmla="*/ 499264 w 1024367"/>
              <a:gd name="connsiteY119" fmla="*/ 862953 h 1718848"/>
              <a:gd name="connsiteX120" fmla="*/ 498826 w 1024367"/>
              <a:gd name="connsiteY120" fmla="*/ 1019034 h 1718848"/>
              <a:gd name="connsiteX121" fmla="*/ 491659 w 1024367"/>
              <a:gd name="connsiteY121" fmla="*/ 1073577 h 1718848"/>
              <a:gd name="connsiteX122" fmla="*/ 506212 w 1024367"/>
              <a:gd name="connsiteY122" fmla="*/ 1159413 h 1718848"/>
              <a:gd name="connsiteX123" fmla="*/ 502492 w 1024367"/>
              <a:gd name="connsiteY123" fmla="*/ 1186165 h 1718848"/>
              <a:gd name="connsiteX124" fmla="*/ 512996 w 1024367"/>
              <a:gd name="connsiteY124" fmla="*/ 1243170 h 1718848"/>
              <a:gd name="connsiteX125" fmla="*/ 568797 w 1024367"/>
              <a:gd name="connsiteY125" fmla="*/ 1251759 h 1718848"/>
              <a:gd name="connsiteX126" fmla="*/ 580723 w 1024367"/>
              <a:gd name="connsiteY126" fmla="*/ 1169698 h 1718848"/>
              <a:gd name="connsiteX127" fmla="*/ 537450 w 1024367"/>
              <a:gd name="connsiteY127" fmla="*/ 1155638 h 1718848"/>
              <a:gd name="connsiteX128" fmla="*/ 541006 w 1024367"/>
              <a:gd name="connsiteY128" fmla="*/ 1065261 h 1718848"/>
              <a:gd name="connsiteX129" fmla="*/ 555613 w 1024367"/>
              <a:gd name="connsiteY129" fmla="*/ 1041245 h 1718848"/>
              <a:gd name="connsiteX130" fmla="*/ 564475 w 1024367"/>
              <a:gd name="connsiteY130" fmla="*/ 1005630 h 1718848"/>
              <a:gd name="connsiteX131" fmla="*/ 556214 w 1024367"/>
              <a:gd name="connsiteY131" fmla="*/ 925320 h 1718848"/>
              <a:gd name="connsiteX132" fmla="*/ 547023 w 1024367"/>
              <a:gd name="connsiteY132" fmla="*/ 795006 h 1718848"/>
              <a:gd name="connsiteX133" fmla="*/ 520272 w 1024367"/>
              <a:gd name="connsiteY133" fmla="*/ 689147 h 1718848"/>
              <a:gd name="connsiteX134" fmla="*/ 515567 w 1024367"/>
              <a:gd name="connsiteY134" fmla="*/ 656377 h 1718848"/>
              <a:gd name="connsiteX135" fmla="*/ 545054 w 1024367"/>
              <a:gd name="connsiteY135" fmla="*/ 656760 h 1718848"/>
              <a:gd name="connsiteX136" fmla="*/ 571314 w 1024367"/>
              <a:gd name="connsiteY136" fmla="*/ 671586 h 1718848"/>
              <a:gd name="connsiteX137" fmla="*/ 583459 w 1024367"/>
              <a:gd name="connsiteY137" fmla="*/ 774272 h 1718848"/>
              <a:gd name="connsiteX138" fmla="*/ 582638 w 1024367"/>
              <a:gd name="connsiteY138" fmla="*/ 956612 h 1718848"/>
              <a:gd name="connsiteX139" fmla="*/ 597519 w 1024367"/>
              <a:gd name="connsiteY139" fmla="*/ 1112529 h 1718848"/>
              <a:gd name="connsiteX140" fmla="*/ 614095 w 1024367"/>
              <a:gd name="connsiteY140" fmla="*/ 1331413 h 1718848"/>
              <a:gd name="connsiteX141" fmla="*/ 643911 w 1024367"/>
              <a:gd name="connsiteY141" fmla="*/ 1502156 h 1718848"/>
              <a:gd name="connsiteX142" fmla="*/ 644348 w 1024367"/>
              <a:gd name="connsiteY142" fmla="*/ 1552760 h 1718848"/>
              <a:gd name="connsiteX143" fmla="*/ 643801 w 1024367"/>
              <a:gd name="connsiteY143" fmla="*/ 1585311 h 1718848"/>
              <a:gd name="connsiteX144" fmla="*/ 641613 w 1024367"/>
              <a:gd name="connsiteY144" fmla="*/ 1646365 h 1718848"/>
              <a:gd name="connsiteX145" fmla="*/ 658080 w 1024367"/>
              <a:gd name="connsiteY145" fmla="*/ 1679408 h 1718848"/>
              <a:gd name="connsiteX146" fmla="*/ 699110 w 1024367"/>
              <a:gd name="connsiteY146" fmla="*/ 1684386 h 1718848"/>
              <a:gd name="connsiteX147" fmla="*/ 745666 w 1024367"/>
              <a:gd name="connsiteY147" fmla="*/ 1644286 h 1718848"/>
              <a:gd name="connsiteX148" fmla="*/ 760164 w 1024367"/>
              <a:gd name="connsiteY148" fmla="*/ 1610477 h 1718848"/>
              <a:gd name="connsiteX149" fmla="*/ 754529 w 1024367"/>
              <a:gd name="connsiteY149" fmla="*/ 1554128 h 1718848"/>
              <a:gd name="connsiteX150" fmla="*/ 749934 w 1024367"/>
              <a:gd name="connsiteY150" fmla="*/ 1538591 h 1718848"/>
              <a:gd name="connsiteX151" fmla="*/ 749441 w 1024367"/>
              <a:gd name="connsiteY151" fmla="*/ 1457350 h 1718848"/>
              <a:gd name="connsiteX152" fmla="*/ 722853 w 1024367"/>
              <a:gd name="connsiteY152" fmla="*/ 1310953 h 1718848"/>
              <a:gd name="connsiteX153" fmla="*/ 758304 w 1024367"/>
              <a:gd name="connsiteY153" fmla="*/ 1015860 h 1718848"/>
              <a:gd name="connsiteX154" fmla="*/ 767385 w 1024367"/>
              <a:gd name="connsiteY154" fmla="*/ 999120 h 1718848"/>
              <a:gd name="connsiteX155" fmla="*/ 779585 w 1024367"/>
              <a:gd name="connsiteY155" fmla="*/ 1015587 h 1718848"/>
              <a:gd name="connsiteX156" fmla="*/ 814434 w 1024367"/>
              <a:gd name="connsiteY156" fmla="*/ 1164337 h 1718848"/>
              <a:gd name="connsiteX157" fmla="*/ 835715 w 1024367"/>
              <a:gd name="connsiteY157" fmla="*/ 1273314 h 1718848"/>
              <a:gd name="connsiteX158" fmla="*/ 826360 w 1024367"/>
              <a:gd name="connsiteY158" fmla="*/ 1542913 h 1718848"/>
              <a:gd name="connsiteX159" fmla="*/ 821655 w 1024367"/>
              <a:gd name="connsiteY159" fmla="*/ 1581755 h 1718848"/>
              <a:gd name="connsiteX160" fmla="*/ 829095 w 1024367"/>
              <a:gd name="connsiteY160" fmla="*/ 1678314 h 1718848"/>
              <a:gd name="connsiteX161" fmla="*/ 848517 w 1024367"/>
              <a:gd name="connsiteY161" fmla="*/ 1693796 h 1718848"/>
              <a:gd name="connsiteX162" fmla="*/ 987091 w 1024367"/>
              <a:gd name="connsiteY162" fmla="*/ 1683949 h 1718848"/>
              <a:gd name="connsiteX163" fmla="*/ 1010451 w 1024367"/>
              <a:gd name="connsiteY163" fmla="*/ 1652820 h 1718848"/>
              <a:gd name="connsiteX164" fmla="*/ 984082 w 1024367"/>
              <a:gd name="connsiteY164" fmla="*/ 1626615 h 1718848"/>
              <a:gd name="connsiteX165" fmla="*/ 967779 w 1024367"/>
              <a:gd name="connsiteY165" fmla="*/ 1623825 h 1718848"/>
              <a:gd name="connsiteX166" fmla="*/ 950765 w 1024367"/>
              <a:gd name="connsiteY166" fmla="*/ 1591001 h 1718848"/>
              <a:gd name="connsiteX167" fmla="*/ 961105 w 1024367"/>
              <a:gd name="connsiteY167" fmla="*/ 1555277 h 1718848"/>
              <a:gd name="connsiteX168" fmla="*/ 953719 w 1024367"/>
              <a:gd name="connsiteY168" fmla="*/ 1421188 h 1718848"/>
              <a:gd name="connsiteX169" fmla="*/ 956947 w 1024367"/>
              <a:gd name="connsiteY169" fmla="*/ 1243006 h 1718848"/>
              <a:gd name="connsiteX170" fmla="*/ 931235 w 1024367"/>
              <a:gd name="connsiteY170" fmla="*/ 693907 h 17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24367" h="1718848">
                <a:moveTo>
                  <a:pt x="931235" y="693907"/>
                </a:moveTo>
                <a:cubicBezTo>
                  <a:pt x="930086" y="676017"/>
                  <a:pt x="923904" y="655119"/>
                  <a:pt x="930961" y="641059"/>
                </a:cubicBezTo>
                <a:cubicBezTo>
                  <a:pt x="937745" y="627492"/>
                  <a:pt x="961159" y="627273"/>
                  <a:pt x="977462" y="622459"/>
                </a:cubicBezTo>
                <a:cubicBezTo>
                  <a:pt x="1017125" y="610642"/>
                  <a:pt x="1032772" y="584875"/>
                  <a:pt x="1020025" y="541163"/>
                </a:cubicBezTo>
                <a:cubicBezTo>
                  <a:pt x="1006512" y="494771"/>
                  <a:pt x="989936" y="449419"/>
                  <a:pt x="972429" y="404449"/>
                </a:cubicBezTo>
                <a:cubicBezTo>
                  <a:pt x="958752" y="369382"/>
                  <a:pt x="942778" y="334642"/>
                  <a:pt x="976970" y="301873"/>
                </a:cubicBezTo>
                <a:cubicBezTo>
                  <a:pt x="977462" y="301380"/>
                  <a:pt x="977790" y="300724"/>
                  <a:pt x="978119" y="300177"/>
                </a:cubicBezTo>
                <a:cubicBezTo>
                  <a:pt x="982495" y="304936"/>
                  <a:pt x="980252" y="313744"/>
                  <a:pt x="987747" y="316644"/>
                </a:cubicBezTo>
                <a:cubicBezTo>
                  <a:pt x="1007989" y="295964"/>
                  <a:pt x="1011381" y="281904"/>
                  <a:pt x="996555" y="261772"/>
                </a:cubicBezTo>
                <a:cubicBezTo>
                  <a:pt x="980909" y="240546"/>
                  <a:pt x="977955" y="217514"/>
                  <a:pt x="980635" y="192950"/>
                </a:cubicBezTo>
                <a:cubicBezTo>
                  <a:pt x="982933" y="171888"/>
                  <a:pt x="980034" y="151646"/>
                  <a:pt x="974235" y="131513"/>
                </a:cubicBezTo>
                <a:cubicBezTo>
                  <a:pt x="968490" y="111600"/>
                  <a:pt x="963457" y="91522"/>
                  <a:pt x="957658" y="71663"/>
                </a:cubicBezTo>
                <a:cubicBezTo>
                  <a:pt x="956017" y="66029"/>
                  <a:pt x="953610" y="60284"/>
                  <a:pt x="960393" y="57385"/>
                </a:cubicBezTo>
                <a:cubicBezTo>
                  <a:pt x="967177" y="54485"/>
                  <a:pt x="967341" y="62308"/>
                  <a:pt x="970132" y="65536"/>
                </a:cubicBezTo>
                <a:cubicBezTo>
                  <a:pt x="974399" y="70405"/>
                  <a:pt x="974235" y="78830"/>
                  <a:pt x="982167" y="81183"/>
                </a:cubicBezTo>
                <a:cubicBezTo>
                  <a:pt x="992835" y="37417"/>
                  <a:pt x="984355" y="22044"/>
                  <a:pt x="942942" y="15916"/>
                </a:cubicBezTo>
                <a:cubicBezTo>
                  <a:pt x="925654" y="13345"/>
                  <a:pt x="909625" y="7874"/>
                  <a:pt x="892994" y="3553"/>
                </a:cubicBezTo>
                <a:cubicBezTo>
                  <a:pt x="855136" y="-6295"/>
                  <a:pt x="822038" y="4647"/>
                  <a:pt x="794684" y="32438"/>
                </a:cubicBezTo>
                <a:cubicBezTo>
                  <a:pt x="792277" y="34845"/>
                  <a:pt x="786807" y="38511"/>
                  <a:pt x="790691" y="42450"/>
                </a:cubicBezTo>
                <a:cubicBezTo>
                  <a:pt x="806118" y="58151"/>
                  <a:pt x="796162" y="78392"/>
                  <a:pt x="792277" y="91030"/>
                </a:cubicBezTo>
                <a:cubicBezTo>
                  <a:pt x="780406" y="129763"/>
                  <a:pt x="792441" y="156241"/>
                  <a:pt x="831065" y="159141"/>
                </a:cubicBezTo>
                <a:cubicBezTo>
                  <a:pt x="836864" y="159578"/>
                  <a:pt x="841569" y="160399"/>
                  <a:pt x="844304" y="166745"/>
                </a:cubicBezTo>
                <a:cubicBezTo>
                  <a:pt x="846821" y="172654"/>
                  <a:pt x="843976" y="176045"/>
                  <a:pt x="840475" y="179437"/>
                </a:cubicBezTo>
                <a:cubicBezTo>
                  <a:pt x="819029" y="200117"/>
                  <a:pt x="797584" y="220687"/>
                  <a:pt x="776029" y="241202"/>
                </a:cubicBezTo>
                <a:cubicBezTo>
                  <a:pt x="769957" y="247001"/>
                  <a:pt x="762133" y="249353"/>
                  <a:pt x="755076" y="245305"/>
                </a:cubicBezTo>
                <a:cubicBezTo>
                  <a:pt x="748183" y="241311"/>
                  <a:pt x="746323" y="233543"/>
                  <a:pt x="747034" y="225282"/>
                </a:cubicBezTo>
                <a:cubicBezTo>
                  <a:pt x="748840" y="204110"/>
                  <a:pt x="757702" y="185346"/>
                  <a:pt x="766510" y="166636"/>
                </a:cubicBezTo>
                <a:cubicBezTo>
                  <a:pt x="772145" y="154655"/>
                  <a:pt x="776193" y="142510"/>
                  <a:pt x="777342" y="129161"/>
                </a:cubicBezTo>
                <a:cubicBezTo>
                  <a:pt x="781226" y="83590"/>
                  <a:pt x="754803" y="56236"/>
                  <a:pt x="721048" y="32438"/>
                </a:cubicBezTo>
                <a:cubicBezTo>
                  <a:pt x="690850" y="11157"/>
                  <a:pt x="660104" y="3060"/>
                  <a:pt x="626787" y="24287"/>
                </a:cubicBezTo>
                <a:cubicBezTo>
                  <a:pt x="592103" y="46334"/>
                  <a:pt x="580176" y="79104"/>
                  <a:pt x="584389" y="118657"/>
                </a:cubicBezTo>
                <a:cubicBezTo>
                  <a:pt x="588656" y="158758"/>
                  <a:pt x="602716" y="194974"/>
                  <a:pt x="628428" y="226376"/>
                </a:cubicBezTo>
                <a:cubicBezTo>
                  <a:pt x="632422" y="231245"/>
                  <a:pt x="636908" y="237318"/>
                  <a:pt x="633571" y="243281"/>
                </a:cubicBezTo>
                <a:cubicBezTo>
                  <a:pt x="629851" y="249901"/>
                  <a:pt x="622246" y="247384"/>
                  <a:pt x="616721" y="245250"/>
                </a:cubicBezTo>
                <a:cubicBezTo>
                  <a:pt x="606545" y="241311"/>
                  <a:pt x="596260" y="242734"/>
                  <a:pt x="589148" y="248970"/>
                </a:cubicBezTo>
                <a:cubicBezTo>
                  <a:pt x="552823" y="280920"/>
                  <a:pt x="506923" y="302365"/>
                  <a:pt x="481429" y="346240"/>
                </a:cubicBezTo>
                <a:cubicBezTo>
                  <a:pt x="481429" y="346514"/>
                  <a:pt x="481429" y="346733"/>
                  <a:pt x="481429" y="347006"/>
                </a:cubicBezTo>
                <a:cubicBezTo>
                  <a:pt x="480554" y="347882"/>
                  <a:pt x="479843" y="348812"/>
                  <a:pt x="479186" y="349796"/>
                </a:cubicBezTo>
                <a:cubicBezTo>
                  <a:pt x="475849" y="355978"/>
                  <a:pt x="474919" y="363255"/>
                  <a:pt x="471418" y="369327"/>
                </a:cubicBezTo>
                <a:cubicBezTo>
                  <a:pt x="470816" y="370421"/>
                  <a:pt x="470105" y="371515"/>
                  <a:pt x="469230" y="372500"/>
                </a:cubicBezTo>
                <a:cubicBezTo>
                  <a:pt x="470050" y="371461"/>
                  <a:pt x="470761" y="370421"/>
                  <a:pt x="471418" y="369327"/>
                </a:cubicBezTo>
                <a:cubicBezTo>
                  <a:pt x="474864" y="363200"/>
                  <a:pt x="475302" y="355705"/>
                  <a:pt x="479186" y="349796"/>
                </a:cubicBezTo>
                <a:cubicBezTo>
                  <a:pt x="479788" y="348702"/>
                  <a:pt x="480390" y="347663"/>
                  <a:pt x="481156" y="346678"/>
                </a:cubicBezTo>
                <a:cubicBezTo>
                  <a:pt x="481265" y="346514"/>
                  <a:pt x="481320" y="346405"/>
                  <a:pt x="481429" y="346240"/>
                </a:cubicBezTo>
                <a:cubicBezTo>
                  <a:pt x="482086" y="332454"/>
                  <a:pt x="471144" y="319981"/>
                  <a:pt x="476998" y="305319"/>
                </a:cubicBezTo>
                <a:cubicBezTo>
                  <a:pt x="478037" y="302693"/>
                  <a:pt x="474536" y="295362"/>
                  <a:pt x="472019" y="294761"/>
                </a:cubicBezTo>
                <a:cubicBezTo>
                  <a:pt x="460914" y="292080"/>
                  <a:pt x="461516" y="284202"/>
                  <a:pt x="461297" y="275832"/>
                </a:cubicBezTo>
                <a:cubicBezTo>
                  <a:pt x="461133" y="269212"/>
                  <a:pt x="456866" y="263906"/>
                  <a:pt x="452106" y="260131"/>
                </a:cubicBezTo>
                <a:cubicBezTo>
                  <a:pt x="444119" y="253785"/>
                  <a:pt x="438648" y="247439"/>
                  <a:pt x="439578" y="236114"/>
                </a:cubicBezTo>
                <a:cubicBezTo>
                  <a:pt x="440016" y="230425"/>
                  <a:pt x="437718" y="221124"/>
                  <a:pt x="433779" y="219155"/>
                </a:cubicBezTo>
                <a:cubicBezTo>
                  <a:pt x="418844" y="211551"/>
                  <a:pt x="402267" y="206791"/>
                  <a:pt x="394937" y="189394"/>
                </a:cubicBezTo>
                <a:cubicBezTo>
                  <a:pt x="372889" y="194919"/>
                  <a:pt x="360471" y="173146"/>
                  <a:pt x="339846" y="170848"/>
                </a:cubicBezTo>
                <a:cubicBezTo>
                  <a:pt x="306420" y="167183"/>
                  <a:pt x="274635" y="161384"/>
                  <a:pt x="251110" y="193388"/>
                </a:cubicBezTo>
                <a:cubicBezTo>
                  <a:pt x="231142" y="191911"/>
                  <a:pt x="222881" y="202579"/>
                  <a:pt x="222006" y="221179"/>
                </a:cubicBezTo>
                <a:cubicBezTo>
                  <a:pt x="222006" y="221343"/>
                  <a:pt x="218177" y="221562"/>
                  <a:pt x="216098" y="221453"/>
                </a:cubicBezTo>
                <a:cubicBezTo>
                  <a:pt x="202749" y="220851"/>
                  <a:pt x="197607" y="227635"/>
                  <a:pt x="197771" y="240491"/>
                </a:cubicBezTo>
                <a:cubicBezTo>
                  <a:pt x="197990" y="254660"/>
                  <a:pt x="195418" y="268009"/>
                  <a:pt x="184586" y="278731"/>
                </a:cubicBezTo>
                <a:cubicBezTo>
                  <a:pt x="180428" y="282834"/>
                  <a:pt x="181085" y="289345"/>
                  <a:pt x="181906" y="294651"/>
                </a:cubicBezTo>
                <a:cubicBezTo>
                  <a:pt x="183109" y="302420"/>
                  <a:pt x="179389" y="307179"/>
                  <a:pt x="173590" y="311228"/>
                </a:cubicBezTo>
                <a:cubicBezTo>
                  <a:pt x="179061" y="316753"/>
                  <a:pt x="188635" y="310298"/>
                  <a:pt x="192574" y="320145"/>
                </a:cubicBezTo>
                <a:cubicBezTo>
                  <a:pt x="166478" y="329500"/>
                  <a:pt x="193941" y="345420"/>
                  <a:pt x="186063" y="358386"/>
                </a:cubicBezTo>
                <a:cubicBezTo>
                  <a:pt x="195090" y="357018"/>
                  <a:pt x="196512" y="347006"/>
                  <a:pt x="205977" y="348046"/>
                </a:cubicBezTo>
                <a:cubicBezTo>
                  <a:pt x="204445" y="352915"/>
                  <a:pt x="204445" y="359370"/>
                  <a:pt x="201491" y="361285"/>
                </a:cubicBezTo>
                <a:cubicBezTo>
                  <a:pt x="189455" y="369054"/>
                  <a:pt x="173754" y="374743"/>
                  <a:pt x="196895" y="388420"/>
                </a:cubicBezTo>
                <a:cubicBezTo>
                  <a:pt x="199357" y="389842"/>
                  <a:pt x="197442" y="394711"/>
                  <a:pt x="195364" y="397830"/>
                </a:cubicBezTo>
                <a:cubicBezTo>
                  <a:pt x="191917" y="402917"/>
                  <a:pt x="187267" y="407951"/>
                  <a:pt x="186063" y="413640"/>
                </a:cubicBezTo>
                <a:cubicBezTo>
                  <a:pt x="184039" y="422940"/>
                  <a:pt x="178404" y="422557"/>
                  <a:pt x="172222" y="420533"/>
                </a:cubicBezTo>
                <a:cubicBezTo>
                  <a:pt x="165603" y="418400"/>
                  <a:pt x="160460" y="416266"/>
                  <a:pt x="163578" y="405926"/>
                </a:cubicBezTo>
                <a:cubicBezTo>
                  <a:pt x="166697" y="395532"/>
                  <a:pt x="172168" y="382730"/>
                  <a:pt x="156576" y="374415"/>
                </a:cubicBezTo>
                <a:cubicBezTo>
                  <a:pt x="150066" y="370968"/>
                  <a:pt x="152090" y="361996"/>
                  <a:pt x="154497" y="355267"/>
                </a:cubicBezTo>
                <a:cubicBezTo>
                  <a:pt x="163578" y="329500"/>
                  <a:pt x="157944" y="314674"/>
                  <a:pt x="132833" y="303131"/>
                </a:cubicBezTo>
                <a:cubicBezTo>
                  <a:pt x="122931" y="298590"/>
                  <a:pt x="112044" y="295472"/>
                  <a:pt x="101321" y="293338"/>
                </a:cubicBezTo>
                <a:cubicBezTo>
                  <a:pt x="54875" y="284093"/>
                  <a:pt x="24074" y="298098"/>
                  <a:pt x="10288" y="333986"/>
                </a:cubicBezTo>
                <a:cubicBezTo>
                  <a:pt x="-2842" y="368123"/>
                  <a:pt x="6294" y="397884"/>
                  <a:pt x="38627" y="425183"/>
                </a:cubicBezTo>
                <a:cubicBezTo>
                  <a:pt x="44863" y="430435"/>
                  <a:pt x="53179" y="433171"/>
                  <a:pt x="42401" y="443292"/>
                </a:cubicBezTo>
                <a:cubicBezTo>
                  <a:pt x="3176" y="480274"/>
                  <a:pt x="-3936" y="527869"/>
                  <a:pt x="1699" y="578364"/>
                </a:cubicBezTo>
                <a:cubicBezTo>
                  <a:pt x="5146" y="609220"/>
                  <a:pt x="13899" y="639692"/>
                  <a:pt x="11163" y="670984"/>
                </a:cubicBezTo>
                <a:cubicBezTo>
                  <a:pt x="6349" y="725528"/>
                  <a:pt x="30147" y="766996"/>
                  <a:pt x="68497" y="802282"/>
                </a:cubicBezTo>
                <a:cubicBezTo>
                  <a:pt x="73858" y="807206"/>
                  <a:pt x="77141" y="811200"/>
                  <a:pt x="75882" y="819734"/>
                </a:cubicBezTo>
                <a:cubicBezTo>
                  <a:pt x="68989" y="866892"/>
                  <a:pt x="59306" y="913339"/>
                  <a:pt x="46121" y="959129"/>
                </a:cubicBezTo>
                <a:cubicBezTo>
                  <a:pt x="35180" y="997041"/>
                  <a:pt x="26208" y="1035500"/>
                  <a:pt x="15868" y="1075711"/>
                </a:cubicBezTo>
                <a:cubicBezTo>
                  <a:pt x="35891" y="1075711"/>
                  <a:pt x="52468" y="1075711"/>
                  <a:pt x="68989" y="1075711"/>
                </a:cubicBezTo>
                <a:cubicBezTo>
                  <a:pt x="75226" y="1075711"/>
                  <a:pt x="80751" y="1075109"/>
                  <a:pt x="82228" y="1084354"/>
                </a:cubicBezTo>
                <a:cubicBezTo>
                  <a:pt x="91036" y="1138734"/>
                  <a:pt x="106136" y="1191909"/>
                  <a:pt x="102963" y="1248258"/>
                </a:cubicBezTo>
                <a:cubicBezTo>
                  <a:pt x="98148" y="1332672"/>
                  <a:pt x="105096" y="1416812"/>
                  <a:pt x="114232" y="1500788"/>
                </a:cubicBezTo>
                <a:cubicBezTo>
                  <a:pt x="119047" y="1545265"/>
                  <a:pt x="136279" y="1588046"/>
                  <a:pt x="132012" y="1633782"/>
                </a:cubicBezTo>
                <a:cubicBezTo>
                  <a:pt x="130590" y="1648881"/>
                  <a:pt x="129496" y="1663980"/>
                  <a:pt x="128839" y="1679134"/>
                </a:cubicBezTo>
                <a:cubicBezTo>
                  <a:pt x="128128" y="1695383"/>
                  <a:pt x="135514" y="1707473"/>
                  <a:pt x="150339" y="1713764"/>
                </a:cubicBezTo>
                <a:cubicBezTo>
                  <a:pt x="164071" y="1719618"/>
                  <a:pt x="178787" y="1722025"/>
                  <a:pt x="191643" y="1712068"/>
                </a:cubicBezTo>
                <a:cubicBezTo>
                  <a:pt x="203898" y="1702549"/>
                  <a:pt x="207563" y="1688216"/>
                  <a:pt x="201764" y="1674539"/>
                </a:cubicBezTo>
                <a:cubicBezTo>
                  <a:pt x="168776" y="1596526"/>
                  <a:pt x="183218" y="1515067"/>
                  <a:pt x="183218" y="1434646"/>
                </a:cubicBezTo>
                <a:cubicBezTo>
                  <a:pt x="183218" y="1424416"/>
                  <a:pt x="186501" y="1418398"/>
                  <a:pt x="197607" y="1419930"/>
                </a:cubicBezTo>
                <a:cubicBezTo>
                  <a:pt x="211229" y="1421845"/>
                  <a:pt x="212870" y="1413584"/>
                  <a:pt x="211119" y="1403627"/>
                </a:cubicBezTo>
                <a:cubicBezTo>
                  <a:pt x="205101" y="1369928"/>
                  <a:pt x="207892" y="1336173"/>
                  <a:pt x="209752" y="1302364"/>
                </a:cubicBezTo>
                <a:cubicBezTo>
                  <a:pt x="213636" y="1231955"/>
                  <a:pt x="216152" y="1161492"/>
                  <a:pt x="223100" y="1091302"/>
                </a:cubicBezTo>
                <a:cubicBezTo>
                  <a:pt x="223538" y="1087090"/>
                  <a:pt x="221514" y="1080032"/>
                  <a:pt x="228845" y="1080361"/>
                </a:cubicBezTo>
                <a:cubicBezTo>
                  <a:pt x="235026" y="1080634"/>
                  <a:pt x="234972" y="1086761"/>
                  <a:pt x="235355" y="1091576"/>
                </a:cubicBezTo>
                <a:cubicBezTo>
                  <a:pt x="237817" y="1123963"/>
                  <a:pt x="241482" y="1156295"/>
                  <a:pt x="242522" y="1188682"/>
                </a:cubicBezTo>
                <a:cubicBezTo>
                  <a:pt x="244764" y="1260567"/>
                  <a:pt x="246077" y="1332508"/>
                  <a:pt x="235464" y="1404065"/>
                </a:cubicBezTo>
                <a:cubicBezTo>
                  <a:pt x="234315" y="1411779"/>
                  <a:pt x="231088" y="1422501"/>
                  <a:pt x="245530" y="1419711"/>
                </a:cubicBezTo>
                <a:cubicBezTo>
                  <a:pt x="266812" y="1415554"/>
                  <a:pt x="271571" y="1427644"/>
                  <a:pt x="272228" y="1444822"/>
                </a:cubicBezTo>
                <a:cubicBezTo>
                  <a:pt x="272501" y="1453138"/>
                  <a:pt x="273267" y="1461399"/>
                  <a:pt x="273267" y="1469714"/>
                </a:cubicBezTo>
                <a:cubicBezTo>
                  <a:pt x="273322" y="1531862"/>
                  <a:pt x="274471" y="1594064"/>
                  <a:pt x="268890" y="1656103"/>
                </a:cubicBezTo>
                <a:cubicBezTo>
                  <a:pt x="267413" y="1672460"/>
                  <a:pt x="271243" y="1686137"/>
                  <a:pt x="288366" y="1693249"/>
                </a:cubicBezTo>
                <a:cubicBezTo>
                  <a:pt x="293947" y="1695601"/>
                  <a:pt x="299581" y="1699267"/>
                  <a:pt x="303630" y="1703753"/>
                </a:cubicBezTo>
                <a:cubicBezTo>
                  <a:pt x="320753" y="1722791"/>
                  <a:pt x="342199" y="1719727"/>
                  <a:pt x="363316" y="1715406"/>
                </a:cubicBezTo>
                <a:cubicBezTo>
                  <a:pt x="378634" y="1712287"/>
                  <a:pt x="382627" y="1699595"/>
                  <a:pt x="373327" y="1687341"/>
                </a:cubicBezTo>
                <a:cubicBezTo>
                  <a:pt x="363097" y="1673883"/>
                  <a:pt x="353085" y="1660370"/>
                  <a:pt x="339682" y="1649538"/>
                </a:cubicBezTo>
                <a:cubicBezTo>
                  <a:pt x="327154" y="1639417"/>
                  <a:pt x="320316" y="1625521"/>
                  <a:pt x="323489" y="1609109"/>
                </a:cubicBezTo>
                <a:cubicBezTo>
                  <a:pt x="334266" y="1554128"/>
                  <a:pt x="336181" y="1498052"/>
                  <a:pt x="344168" y="1442907"/>
                </a:cubicBezTo>
                <a:cubicBezTo>
                  <a:pt x="348216" y="1415061"/>
                  <a:pt x="355055" y="1388145"/>
                  <a:pt x="351827" y="1359697"/>
                </a:cubicBezTo>
                <a:cubicBezTo>
                  <a:pt x="343019" y="1282778"/>
                  <a:pt x="346083" y="1206571"/>
                  <a:pt x="367583" y="1131676"/>
                </a:cubicBezTo>
                <a:cubicBezTo>
                  <a:pt x="381260" y="1084026"/>
                  <a:pt x="381369" y="1082987"/>
                  <a:pt x="429567" y="1084300"/>
                </a:cubicBezTo>
                <a:cubicBezTo>
                  <a:pt x="448495" y="1084792"/>
                  <a:pt x="451176" y="1078938"/>
                  <a:pt x="447620" y="1062526"/>
                </a:cubicBezTo>
                <a:cubicBezTo>
                  <a:pt x="431044" y="984951"/>
                  <a:pt x="414631" y="907375"/>
                  <a:pt x="399368" y="829527"/>
                </a:cubicBezTo>
                <a:cubicBezTo>
                  <a:pt x="394389" y="804088"/>
                  <a:pt x="388864" y="778977"/>
                  <a:pt x="392912" y="751733"/>
                </a:cubicBezTo>
                <a:cubicBezTo>
                  <a:pt x="400134" y="703316"/>
                  <a:pt x="415507" y="656104"/>
                  <a:pt x="414905" y="606539"/>
                </a:cubicBezTo>
                <a:cubicBezTo>
                  <a:pt x="414850" y="601232"/>
                  <a:pt x="418570" y="595816"/>
                  <a:pt x="420649" y="590181"/>
                </a:cubicBezTo>
                <a:cubicBezTo>
                  <a:pt x="427597" y="594339"/>
                  <a:pt x="426941" y="600521"/>
                  <a:pt x="428199" y="605664"/>
                </a:cubicBezTo>
                <a:cubicBezTo>
                  <a:pt x="449699" y="692047"/>
                  <a:pt x="471418" y="778375"/>
                  <a:pt x="499264" y="862953"/>
                </a:cubicBezTo>
                <a:cubicBezTo>
                  <a:pt x="516497" y="915308"/>
                  <a:pt x="517044" y="966460"/>
                  <a:pt x="498826" y="1019034"/>
                </a:cubicBezTo>
                <a:cubicBezTo>
                  <a:pt x="492973" y="1035883"/>
                  <a:pt x="484876" y="1056727"/>
                  <a:pt x="491659" y="1073577"/>
                </a:cubicBezTo>
                <a:cubicBezTo>
                  <a:pt x="502984" y="1101697"/>
                  <a:pt x="498662" y="1131348"/>
                  <a:pt x="506212" y="1159413"/>
                </a:cubicBezTo>
                <a:cubicBezTo>
                  <a:pt x="508728" y="1168823"/>
                  <a:pt x="508017" y="1176755"/>
                  <a:pt x="502492" y="1186165"/>
                </a:cubicBezTo>
                <a:cubicBezTo>
                  <a:pt x="491824" y="1204383"/>
                  <a:pt x="497513" y="1228344"/>
                  <a:pt x="512996" y="1243170"/>
                </a:cubicBezTo>
                <a:cubicBezTo>
                  <a:pt x="527931" y="1257449"/>
                  <a:pt x="549978" y="1260841"/>
                  <a:pt x="568797" y="1251759"/>
                </a:cubicBezTo>
                <a:cubicBezTo>
                  <a:pt x="599980" y="1236715"/>
                  <a:pt x="605068" y="1201647"/>
                  <a:pt x="580723" y="1169698"/>
                </a:cubicBezTo>
                <a:cubicBezTo>
                  <a:pt x="570767" y="1151426"/>
                  <a:pt x="552658" y="1158100"/>
                  <a:pt x="537450" y="1155638"/>
                </a:cubicBezTo>
                <a:cubicBezTo>
                  <a:pt x="514965" y="1130309"/>
                  <a:pt x="516770" y="1085394"/>
                  <a:pt x="541006" y="1065261"/>
                </a:cubicBezTo>
                <a:cubicBezTo>
                  <a:pt x="548555" y="1058861"/>
                  <a:pt x="553205" y="1050764"/>
                  <a:pt x="555613" y="1041245"/>
                </a:cubicBezTo>
                <a:cubicBezTo>
                  <a:pt x="563217" y="1030522"/>
                  <a:pt x="563873" y="1018104"/>
                  <a:pt x="564475" y="1005630"/>
                </a:cubicBezTo>
                <a:cubicBezTo>
                  <a:pt x="565898" y="978386"/>
                  <a:pt x="558731" y="952072"/>
                  <a:pt x="556214" y="925320"/>
                </a:cubicBezTo>
                <a:cubicBezTo>
                  <a:pt x="552057" y="881991"/>
                  <a:pt x="549595" y="838499"/>
                  <a:pt x="547023" y="795006"/>
                </a:cubicBezTo>
                <a:cubicBezTo>
                  <a:pt x="544835" y="758407"/>
                  <a:pt x="537121" y="722464"/>
                  <a:pt x="520272" y="689147"/>
                </a:cubicBezTo>
                <a:cubicBezTo>
                  <a:pt x="514965" y="678698"/>
                  <a:pt x="509111" y="664966"/>
                  <a:pt x="515567" y="656377"/>
                </a:cubicBezTo>
                <a:cubicBezTo>
                  <a:pt x="520217" y="650195"/>
                  <a:pt x="534824" y="654791"/>
                  <a:pt x="545054" y="656760"/>
                </a:cubicBezTo>
                <a:cubicBezTo>
                  <a:pt x="555722" y="658839"/>
                  <a:pt x="569071" y="656924"/>
                  <a:pt x="571314" y="671586"/>
                </a:cubicBezTo>
                <a:cubicBezTo>
                  <a:pt x="576511" y="705724"/>
                  <a:pt x="587398" y="739916"/>
                  <a:pt x="583459" y="774272"/>
                </a:cubicBezTo>
                <a:cubicBezTo>
                  <a:pt x="576511" y="835162"/>
                  <a:pt x="584826" y="895778"/>
                  <a:pt x="582638" y="956612"/>
                </a:cubicBezTo>
                <a:cubicBezTo>
                  <a:pt x="580723" y="1008475"/>
                  <a:pt x="591446" y="1060830"/>
                  <a:pt x="597519" y="1112529"/>
                </a:cubicBezTo>
                <a:cubicBezTo>
                  <a:pt x="606108" y="1185454"/>
                  <a:pt x="609171" y="1258434"/>
                  <a:pt x="614095" y="1331413"/>
                </a:cubicBezTo>
                <a:cubicBezTo>
                  <a:pt x="617979" y="1389513"/>
                  <a:pt x="626568" y="1446573"/>
                  <a:pt x="643911" y="1502156"/>
                </a:cubicBezTo>
                <a:cubicBezTo>
                  <a:pt x="649217" y="1519224"/>
                  <a:pt x="650640" y="1535691"/>
                  <a:pt x="644348" y="1552760"/>
                </a:cubicBezTo>
                <a:cubicBezTo>
                  <a:pt x="640464" y="1563373"/>
                  <a:pt x="638713" y="1575847"/>
                  <a:pt x="643801" y="1585311"/>
                </a:cubicBezTo>
                <a:cubicBezTo>
                  <a:pt x="655290" y="1606811"/>
                  <a:pt x="651952" y="1625740"/>
                  <a:pt x="641613" y="1646365"/>
                </a:cubicBezTo>
                <a:cubicBezTo>
                  <a:pt x="632258" y="1665075"/>
                  <a:pt x="637510" y="1674703"/>
                  <a:pt x="658080" y="1679408"/>
                </a:cubicBezTo>
                <a:cubicBezTo>
                  <a:pt x="671483" y="1682472"/>
                  <a:pt x="685433" y="1684551"/>
                  <a:pt x="699110" y="1684386"/>
                </a:cubicBezTo>
                <a:cubicBezTo>
                  <a:pt x="735983" y="1683949"/>
                  <a:pt x="739430" y="1680940"/>
                  <a:pt x="745666" y="1644286"/>
                </a:cubicBezTo>
                <a:cubicBezTo>
                  <a:pt x="747855" y="1631484"/>
                  <a:pt x="753544" y="1621090"/>
                  <a:pt x="760164" y="1610477"/>
                </a:cubicBezTo>
                <a:cubicBezTo>
                  <a:pt x="776303" y="1584490"/>
                  <a:pt x="775427" y="1575300"/>
                  <a:pt x="754529" y="1554128"/>
                </a:cubicBezTo>
                <a:cubicBezTo>
                  <a:pt x="749660" y="1549204"/>
                  <a:pt x="746815" y="1546250"/>
                  <a:pt x="749934" y="1538591"/>
                </a:cubicBezTo>
                <a:cubicBezTo>
                  <a:pt x="760875" y="1511620"/>
                  <a:pt x="757647" y="1484321"/>
                  <a:pt x="749441" y="1457350"/>
                </a:cubicBezTo>
                <a:cubicBezTo>
                  <a:pt x="734889" y="1409591"/>
                  <a:pt x="725315" y="1360737"/>
                  <a:pt x="722853" y="1310953"/>
                </a:cubicBezTo>
                <a:cubicBezTo>
                  <a:pt x="717875" y="1210674"/>
                  <a:pt x="731497" y="1112419"/>
                  <a:pt x="758304" y="1015860"/>
                </a:cubicBezTo>
                <a:cubicBezTo>
                  <a:pt x="759945" y="1009952"/>
                  <a:pt x="757976" y="999941"/>
                  <a:pt x="767385" y="999120"/>
                </a:cubicBezTo>
                <a:cubicBezTo>
                  <a:pt x="778491" y="998135"/>
                  <a:pt x="777068" y="1009460"/>
                  <a:pt x="779585" y="1015587"/>
                </a:cubicBezTo>
                <a:cubicBezTo>
                  <a:pt x="799444" y="1063237"/>
                  <a:pt x="804094" y="1114443"/>
                  <a:pt x="814434" y="1164337"/>
                </a:cubicBezTo>
                <a:cubicBezTo>
                  <a:pt x="821929" y="1200553"/>
                  <a:pt x="837739" y="1234417"/>
                  <a:pt x="835715" y="1273314"/>
                </a:cubicBezTo>
                <a:cubicBezTo>
                  <a:pt x="831010" y="1363089"/>
                  <a:pt x="829478" y="1453028"/>
                  <a:pt x="826360" y="1542913"/>
                </a:cubicBezTo>
                <a:cubicBezTo>
                  <a:pt x="825923" y="1555988"/>
                  <a:pt x="826688" y="1570266"/>
                  <a:pt x="821655" y="1581755"/>
                </a:cubicBezTo>
                <a:cubicBezTo>
                  <a:pt x="806720" y="1615893"/>
                  <a:pt x="821929" y="1646584"/>
                  <a:pt x="829095" y="1678314"/>
                </a:cubicBezTo>
                <a:cubicBezTo>
                  <a:pt x="831339" y="1688161"/>
                  <a:pt x="838177" y="1693796"/>
                  <a:pt x="848517" y="1693796"/>
                </a:cubicBezTo>
                <a:cubicBezTo>
                  <a:pt x="894963" y="1693960"/>
                  <a:pt x="941137" y="1689967"/>
                  <a:pt x="987091" y="1683949"/>
                </a:cubicBezTo>
                <a:cubicBezTo>
                  <a:pt x="1003831" y="1681760"/>
                  <a:pt x="1011436" y="1670436"/>
                  <a:pt x="1010451" y="1652820"/>
                </a:cubicBezTo>
                <a:cubicBezTo>
                  <a:pt x="1009466" y="1635423"/>
                  <a:pt x="999673" y="1628585"/>
                  <a:pt x="984082" y="1626615"/>
                </a:cubicBezTo>
                <a:cubicBezTo>
                  <a:pt x="978611" y="1625904"/>
                  <a:pt x="973086" y="1625193"/>
                  <a:pt x="967779" y="1623825"/>
                </a:cubicBezTo>
                <a:cubicBezTo>
                  <a:pt x="947100" y="1618519"/>
                  <a:pt x="943106" y="1610531"/>
                  <a:pt x="950765" y="1591001"/>
                </a:cubicBezTo>
                <a:cubicBezTo>
                  <a:pt x="955306" y="1579403"/>
                  <a:pt x="958862" y="1567640"/>
                  <a:pt x="961105" y="1555277"/>
                </a:cubicBezTo>
                <a:cubicBezTo>
                  <a:pt x="969256" y="1509924"/>
                  <a:pt x="955360" y="1465939"/>
                  <a:pt x="953719" y="1421188"/>
                </a:cubicBezTo>
                <a:cubicBezTo>
                  <a:pt x="951531" y="1362159"/>
                  <a:pt x="953555" y="1303349"/>
                  <a:pt x="956947" y="1243006"/>
                </a:cubicBezTo>
                <a:cubicBezTo>
                  <a:pt x="956892" y="1242733"/>
                  <a:pt x="935939" y="765464"/>
                  <a:pt x="931235" y="693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5" name="그룹 2">
            <a:extLst>
              <a:ext uri="{FF2B5EF4-FFF2-40B4-BE49-F238E27FC236}">
                <a16:creationId xmlns:a16="http://schemas.microsoft.com/office/drawing/2014/main" id="{5BFD8DFC-F95B-465A-B038-9E76D395BCC2}"/>
              </a:ext>
            </a:extLst>
          </p:cNvPr>
          <p:cNvGrpSpPr/>
          <p:nvPr/>
        </p:nvGrpSpPr>
        <p:grpSpPr>
          <a:xfrm rot="21141275">
            <a:off x="3189399" y="5806501"/>
            <a:ext cx="584186" cy="343144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6AE7F836-3B81-485B-AC58-096D94C1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9692251E-E376-4E61-B895-BE36074C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CEC4FF57-0519-4F12-90D0-0D8E60AD04F5}"/>
              </a:ext>
            </a:extLst>
          </p:cNvPr>
          <p:cNvSpPr/>
          <p:nvPr/>
        </p:nvSpPr>
        <p:spPr>
          <a:xfrm flipH="1">
            <a:off x="3770181" y="5718409"/>
            <a:ext cx="191926" cy="418302"/>
          </a:xfrm>
          <a:custGeom>
            <a:avLst/>
            <a:gdLst>
              <a:gd name="connsiteX0" fmla="*/ 294768 w 1385418"/>
              <a:gd name="connsiteY0" fmla="*/ 3003041 h 3019517"/>
              <a:gd name="connsiteX1" fmla="*/ 269113 w 1385418"/>
              <a:gd name="connsiteY1" fmla="*/ 3003957 h 3019517"/>
              <a:gd name="connsiteX2" fmla="*/ 223299 w 1385418"/>
              <a:gd name="connsiteY2" fmla="*/ 3003957 h 3019517"/>
              <a:gd name="connsiteX3" fmla="*/ 247122 w 1385418"/>
              <a:gd name="connsiteY3" fmla="*/ 961581 h 3019517"/>
              <a:gd name="connsiteX4" fmla="*/ 204516 w 1385418"/>
              <a:gd name="connsiteY4" fmla="*/ 1021597 h 3019517"/>
              <a:gd name="connsiteX5" fmla="*/ 164658 w 1385418"/>
              <a:gd name="connsiteY5" fmla="*/ 1204394 h 3019517"/>
              <a:gd name="connsiteX6" fmla="*/ 164200 w 1385418"/>
              <a:gd name="connsiteY6" fmla="*/ 1403684 h 3019517"/>
              <a:gd name="connsiteX7" fmla="*/ 162825 w 1385418"/>
              <a:gd name="connsiteY7" fmla="*/ 1423670 h 3019517"/>
              <a:gd name="connsiteX8" fmla="*/ 150697 w 1385418"/>
              <a:gd name="connsiteY8" fmla="*/ 1439561 h 3019517"/>
              <a:gd name="connsiteX9" fmla="*/ 170554 w 1385418"/>
              <a:gd name="connsiteY9" fmla="*/ 1461237 h 3019517"/>
              <a:gd name="connsiteX10" fmla="*/ 174594 w 1385418"/>
              <a:gd name="connsiteY10" fmla="*/ 1468274 h 3019517"/>
              <a:gd name="connsiteX11" fmla="*/ 176569 w 1385418"/>
              <a:gd name="connsiteY11" fmla="*/ 1453621 h 3019517"/>
              <a:gd name="connsiteX12" fmla="*/ 247122 w 1385418"/>
              <a:gd name="connsiteY12" fmla="*/ 961581 h 3019517"/>
              <a:gd name="connsiteX13" fmla="*/ 643702 w 1385418"/>
              <a:gd name="connsiteY13" fmla="*/ 359480 h 3019517"/>
              <a:gd name="connsiteX14" fmla="*/ 647283 w 1385418"/>
              <a:gd name="connsiteY14" fmla="*/ 360596 h 3019517"/>
              <a:gd name="connsiteX15" fmla="*/ 644819 w 1385418"/>
              <a:gd name="connsiteY15" fmla="*/ 359581 h 3019517"/>
              <a:gd name="connsiteX16" fmla="*/ 561396 w 1385418"/>
              <a:gd name="connsiteY16" fmla="*/ 352051 h 3019517"/>
              <a:gd name="connsiteX17" fmla="*/ 550845 w 1385418"/>
              <a:gd name="connsiteY17" fmla="*/ 355481 h 3019517"/>
              <a:gd name="connsiteX18" fmla="*/ 569116 w 1385418"/>
              <a:gd name="connsiteY18" fmla="*/ 352748 h 3019517"/>
              <a:gd name="connsiteX19" fmla="*/ 627948 w 1385418"/>
              <a:gd name="connsiteY19" fmla="*/ 3215 h 3019517"/>
              <a:gd name="connsiteX20" fmla="*/ 673189 w 1385418"/>
              <a:gd name="connsiteY20" fmla="*/ 27897 h 3019517"/>
              <a:gd name="connsiteX21" fmla="*/ 731830 w 1385418"/>
              <a:gd name="connsiteY21" fmla="*/ 77834 h 3019517"/>
              <a:gd name="connsiteX22" fmla="*/ 761151 w 1385418"/>
              <a:gd name="connsiteY22" fmla="*/ 189620 h 3019517"/>
              <a:gd name="connsiteX23" fmla="*/ 701593 w 1385418"/>
              <a:gd name="connsiteY23" fmla="*/ 321104 h 3019517"/>
              <a:gd name="connsiteX24" fmla="*/ 701590 w 1385418"/>
              <a:gd name="connsiteY24" fmla="*/ 321103 h 3019517"/>
              <a:gd name="connsiteX25" fmla="*/ 701593 w 1385418"/>
              <a:gd name="connsiteY25" fmla="*/ 321106 h 3019517"/>
              <a:gd name="connsiteX26" fmla="*/ 700677 w 1385418"/>
              <a:gd name="connsiteY26" fmla="*/ 348136 h 3019517"/>
              <a:gd name="connsiteX27" fmla="*/ 699486 w 1385418"/>
              <a:gd name="connsiteY27" fmla="*/ 371168 h 3019517"/>
              <a:gd name="connsiteX28" fmla="*/ 701421 w 1385418"/>
              <a:gd name="connsiteY28" fmla="*/ 379288 h 3019517"/>
              <a:gd name="connsiteX29" fmla="*/ 701144 w 1385418"/>
              <a:gd name="connsiteY29" fmla="*/ 392125 h 3019517"/>
              <a:gd name="connsiteX30" fmla="*/ 734753 w 1385418"/>
              <a:gd name="connsiteY30" fmla="*/ 431001 h 3019517"/>
              <a:gd name="connsiteX31" fmla="*/ 781769 w 1385418"/>
              <a:gd name="connsiteY31" fmla="*/ 451674 h 3019517"/>
              <a:gd name="connsiteX32" fmla="*/ 915545 w 1385418"/>
              <a:gd name="connsiteY32" fmla="*/ 503902 h 3019517"/>
              <a:gd name="connsiteX33" fmla="*/ 939827 w 1385418"/>
              <a:gd name="connsiteY33" fmla="*/ 532307 h 3019517"/>
              <a:gd name="connsiteX34" fmla="*/ 1064898 w 1385418"/>
              <a:gd name="connsiteY34" fmla="*/ 1084820 h 3019517"/>
              <a:gd name="connsiteX35" fmla="*/ 1140033 w 1385418"/>
              <a:gd name="connsiteY35" fmla="*/ 1416970 h 3019517"/>
              <a:gd name="connsiteX36" fmla="*/ 1143812 w 1385418"/>
              <a:gd name="connsiteY36" fmla="*/ 1433463 h 3019517"/>
              <a:gd name="connsiteX37" fmla="*/ 1141521 w 1385418"/>
              <a:gd name="connsiteY37" fmla="*/ 1450487 h 3019517"/>
              <a:gd name="connsiteX38" fmla="*/ 1164141 w 1385418"/>
              <a:gd name="connsiteY38" fmla="*/ 1471488 h 3019517"/>
              <a:gd name="connsiteX39" fmla="*/ 1183555 w 1385418"/>
              <a:gd name="connsiteY39" fmla="*/ 1495769 h 3019517"/>
              <a:gd name="connsiteX40" fmla="*/ 1177141 w 1385418"/>
              <a:gd name="connsiteY40" fmla="*/ 1573653 h 3019517"/>
              <a:gd name="connsiteX41" fmla="*/ 1134993 w 1385418"/>
              <a:gd name="connsiteY41" fmla="*/ 1591062 h 3019517"/>
              <a:gd name="connsiteX42" fmla="*/ 1110654 w 1385418"/>
              <a:gd name="connsiteY42" fmla="*/ 1587855 h 3019517"/>
              <a:gd name="connsiteX43" fmla="*/ 1079102 w 1385418"/>
              <a:gd name="connsiteY43" fmla="*/ 1583274 h 3019517"/>
              <a:gd name="connsiteX44" fmla="*/ 1079102 w 1385418"/>
              <a:gd name="connsiteY44" fmla="*/ 1583274 h 3019517"/>
              <a:gd name="connsiteX45" fmla="*/ 1063984 w 1385418"/>
              <a:gd name="connsiteY45" fmla="*/ 1621300 h 3019517"/>
              <a:gd name="connsiteX46" fmla="*/ 1080019 w 1385418"/>
              <a:gd name="connsiteY46" fmla="*/ 1638708 h 3019517"/>
              <a:gd name="connsiteX47" fmla="*/ 1122167 w 1385418"/>
              <a:gd name="connsiteY47" fmla="*/ 1631837 h 3019517"/>
              <a:gd name="connsiteX48" fmla="*/ 1139577 w 1385418"/>
              <a:gd name="connsiteY48" fmla="*/ 1602057 h 3019517"/>
              <a:gd name="connsiteX49" fmla="*/ 1136370 w 1385418"/>
              <a:gd name="connsiteY49" fmla="*/ 1591978 h 3019517"/>
              <a:gd name="connsiteX50" fmla="*/ 1136370 w 1385418"/>
              <a:gd name="connsiteY50" fmla="*/ 1591062 h 3019517"/>
              <a:gd name="connsiteX51" fmla="*/ 1178060 w 1385418"/>
              <a:gd name="connsiteY51" fmla="*/ 1573653 h 3019517"/>
              <a:gd name="connsiteX52" fmla="*/ 1222957 w 1385418"/>
              <a:gd name="connsiteY52" fmla="*/ 1606181 h 3019517"/>
              <a:gd name="connsiteX53" fmla="*/ 1296260 w 1385418"/>
              <a:gd name="connsiteY53" fmla="*/ 1589688 h 3019517"/>
              <a:gd name="connsiteX54" fmla="*/ 1316417 w 1385418"/>
              <a:gd name="connsiteY54" fmla="*/ 1604348 h 3019517"/>
              <a:gd name="connsiteX55" fmla="*/ 1370019 w 1385418"/>
              <a:gd name="connsiteY55" fmla="*/ 1949784 h 3019517"/>
              <a:gd name="connsiteX56" fmla="*/ 1384680 w 1385418"/>
              <a:gd name="connsiteY56" fmla="*/ 2044618 h 3019517"/>
              <a:gd name="connsiteX57" fmla="*/ 1372310 w 1385418"/>
              <a:gd name="connsiteY57" fmla="*/ 2066151 h 3019517"/>
              <a:gd name="connsiteX58" fmla="*/ 1014963 w 1385418"/>
              <a:gd name="connsiteY58" fmla="*/ 2170148 h 3019517"/>
              <a:gd name="connsiteX59" fmla="*/ 914631 w 1385418"/>
              <a:gd name="connsiteY59" fmla="*/ 2167857 h 3019517"/>
              <a:gd name="connsiteX60" fmla="*/ 904094 w 1385418"/>
              <a:gd name="connsiteY60" fmla="*/ 2148157 h 3019517"/>
              <a:gd name="connsiteX61" fmla="*/ 890350 w 1385418"/>
              <a:gd name="connsiteY61" fmla="*/ 1984144 h 3019517"/>
              <a:gd name="connsiteX62" fmla="*/ 866526 w 1385418"/>
              <a:gd name="connsiteY62" fmla="*/ 1711095 h 3019517"/>
              <a:gd name="connsiteX63" fmla="*/ 888517 w 1385418"/>
              <a:gd name="connsiteY63" fmla="*/ 1680857 h 3019517"/>
              <a:gd name="connsiteX64" fmla="*/ 988850 w 1385418"/>
              <a:gd name="connsiteY64" fmla="*/ 1658867 h 3019517"/>
              <a:gd name="connsiteX65" fmla="*/ 1009465 w 1385418"/>
              <a:gd name="connsiteY65" fmla="*/ 1641457 h 3019517"/>
              <a:gd name="connsiteX66" fmla="*/ 1051614 w 1385418"/>
              <a:gd name="connsiteY66" fmla="*/ 1563116 h 3019517"/>
              <a:gd name="connsiteX67" fmla="*/ 1051669 w 1385418"/>
              <a:gd name="connsiteY67" fmla="*/ 1563089 h 3019517"/>
              <a:gd name="connsiteX68" fmla="*/ 1051611 w 1385418"/>
              <a:gd name="connsiteY68" fmla="*/ 1563115 h 3019517"/>
              <a:gd name="connsiteX69" fmla="*/ 1050262 w 1385418"/>
              <a:gd name="connsiteY69" fmla="*/ 1496086 h 3019517"/>
              <a:gd name="connsiteX70" fmla="*/ 1040016 w 1385418"/>
              <a:gd name="connsiteY70" fmla="*/ 1492735 h 3019517"/>
              <a:gd name="connsiteX71" fmla="*/ 1030996 w 1385418"/>
              <a:gd name="connsiteY71" fmla="*/ 1474695 h 3019517"/>
              <a:gd name="connsiteX72" fmla="*/ 869731 w 1385418"/>
              <a:gd name="connsiteY72" fmla="*/ 1058707 h 3019517"/>
              <a:gd name="connsiteX73" fmla="*/ 877061 w 1385418"/>
              <a:gd name="connsiteY73" fmla="*/ 1179196 h 3019517"/>
              <a:gd name="connsiteX74" fmla="*/ 903634 w 1385418"/>
              <a:gd name="connsiteY74" fmla="*/ 1560367 h 3019517"/>
              <a:gd name="connsiteX75" fmla="*/ 883934 w 1385418"/>
              <a:gd name="connsiteY75" fmla="*/ 1584648 h 3019517"/>
              <a:gd name="connsiteX76" fmla="*/ 850490 w 1385418"/>
              <a:gd name="connsiteY76" fmla="*/ 1618092 h 3019517"/>
              <a:gd name="connsiteX77" fmla="*/ 717172 w 1385418"/>
              <a:gd name="connsiteY77" fmla="*/ 2056071 h 3019517"/>
              <a:gd name="connsiteX78" fmla="*/ 684186 w 1385418"/>
              <a:gd name="connsiteY78" fmla="*/ 2225124 h 3019517"/>
              <a:gd name="connsiteX79" fmla="*/ 657614 w 1385418"/>
              <a:gd name="connsiteY79" fmla="*/ 2555899 h 3019517"/>
              <a:gd name="connsiteX80" fmla="*/ 665860 w 1385418"/>
              <a:gd name="connsiteY80" fmla="*/ 2616831 h 3019517"/>
              <a:gd name="connsiteX81" fmla="*/ 700221 w 1385418"/>
              <a:gd name="connsiteY81" fmla="*/ 2803293 h 3019517"/>
              <a:gd name="connsiteX82" fmla="*/ 707551 w 1385418"/>
              <a:gd name="connsiteY82" fmla="*/ 2821618 h 3019517"/>
              <a:gd name="connsiteX83" fmla="*/ 786351 w 1385418"/>
              <a:gd name="connsiteY83" fmla="*/ 2880260 h 3019517"/>
              <a:gd name="connsiteX84" fmla="*/ 857362 w 1385418"/>
              <a:gd name="connsiteY84" fmla="*/ 2891713 h 3019517"/>
              <a:gd name="connsiteX85" fmla="*/ 897220 w 1385418"/>
              <a:gd name="connsiteY85" fmla="*/ 2928822 h 3019517"/>
              <a:gd name="connsiteX86" fmla="*/ 889432 w 1385418"/>
              <a:gd name="connsiteY86" fmla="*/ 2949438 h 3019517"/>
              <a:gd name="connsiteX87" fmla="*/ 684186 w 1385418"/>
              <a:gd name="connsiteY87" fmla="*/ 2972804 h 3019517"/>
              <a:gd name="connsiteX88" fmla="*/ 683651 w 1385418"/>
              <a:gd name="connsiteY88" fmla="*/ 2972651 h 3019517"/>
              <a:gd name="connsiteX89" fmla="*/ 683269 w 1385418"/>
              <a:gd name="connsiteY89" fmla="*/ 2976470 h 3019517"/>
              <a:gd name="connsiteX90" fmla="*/ 641578 w 1385418"/>
              <a:gd name="connsiteY90" fmla="*/ 2981509 h 3019517"/>
              <a:gd name="connsiteX91" fmla="*/ 632415 w 1385418"/>
              <a:gd name="connsiteY91" fmla="*/ 2974637 h 3019517"/>
              <a:gd name="connsiteX92" fmla="*/ 640203 w 1385418"/>
              <a:gd name="connsiteY92" fmla="*/ 2965474 h 3019517"/>
              <a:gd name="connsiteX93" fmla="*/ 678058 w 1385418"/>
              <a:gd name="connsiteY93" fmla="*/ 2971053 h 3019517"/>
              <a:gd name="connsiteX94" fmla="*/ 639289 w 1385418"/>
              <a:gd name="connsiteY94" fmla="*/ 2959975 h 3019517"/>
              <a:gd name="connsiteX95" fmla="*/ 605844 w 1385418"/>
              <a:gd name="connsiteY95" fmla="*/ 2974636 h 3019517"/>
              <a:gd name="connsiteX96" fmla="*/ 544912 w 1385418"/>
              <a:gd name="connsiteY96" fmla="*/ 2969139 h 3019517"/>
              <a:gd name="connsiteX97" fmla="*/ 494517 w 1385418"/>
              <a:gd name="connsiteY97" fmla="*/ 2937985 h 3019517"/>
              <a:gd name="connsiteX98" fmla="*/ 523837 w 1385418"/>
              <a:gd name="connsiteY98" fmla="*/ 2846816 h 3019517"/>
              <a:gd name="connsiteX99" fmla="*/ 527560 w 1385418"/>
              <a:gd name="connsiteY99" fmla="*/ 2836680 h 3019517"/>
              <a:gd name="connsiteX100" fmla="*/ 527260 w 1385418"/>
              <a:gd name="connsiteY100" fmla="*/ 2836126 h 3019517"/>
              <a:gd name="connsiteX101" fmla="*/ 523836 w 1385418"/>
              <a:gd name="connsiteY101" fmla="*/ 2845901 h 3019517"/>
              <a:gd name="connsiteX102" fmla="*/ 494515 w 1385418"/>
              <a:gd name="connsiteY102" fmla="*/ 2937069 h 3019517"/>
              <a:gd name="connsiteX103" fmla="*/ 461072 w 1385418"/>
              <a:gd name="connsiteY103" fmla="*/ 2950356 h 3019517"/>
              <a:gd name="connsiteX104" fmla="*/ 374941 w 1385418"/>
              <a:gd name="connsiteY104" fmla="*/ 2844068 h 3019517"/>
              <a:gd name="connsiteX105" fmla="*/ 372179 w 1385418"/>
              <a:gd name="connsiteY105" fmla="*/ 2835506 h 3019517"/>
              <a:gd name="connsiteX106" fmla="*/ 372079 w 1385418"/>
              <a:gd name="connsiteY106" fmla="*/ 2835935 h 3019517"/>
              <a:gd name="connsiteX107" fmla="*/ 374943 w 1385418"/>
              <a:gd name="connsiteY107" fmla="*/ 2844983 h 3019517"/>
              <a:gd name="connsiteX108" fmla="*/ 461073 w 1385418"/>
              <a:gd name="connsiteY108" fmla="*/ 2951272 h 3019517"/>
              <a:gd name="connsiteX109" fmla="*/ 483063 w 1385418"/>
              <a:gd name="connsiteY109" fmla="*/ 2968681 h 3019517"/>
              <a:gd name="connsiteX110" fmla="*/ 476649 w 1385418"/>
              <a:gd name="connsiteY110" fmla="*/ 3003957 h 3019517"/>
              <a:gd name="connsiteX111" fmla="*/ 371736 w 1385418"/>
              <a:gd name="connsiteY111" fmla="*/ 3016785 h 3019517"/>
              <a:gd name="connsiteX112" fmla="*/ 309429 w 1385418"/>
              <a:gd name="connsiteY112" fmla="*/ 3003041 h 3019517"/>
              <a:gd name="connsiteX113" fmla="*/ 261325 w 1385418"/>
              <a:gd name="connsiteY113" fmla="*/ 2973720 h 3019517"/>
              <a:gd name="connsiteX114" fmla="*/ 197186 w 1385418"/>
              <a:gd name="connsiteY114" fmla="*/ 2960434 h 3019517"/>
              <a:gd name="connsiteX115" fmla="*/ 108307 w 1385418"/>
              <a:gd name="connsiteY115" fmla="*/ 2924699 h 3019517"/>
              <a:gd name="connsiteX116" fmla="*/ 100977 w 1385418"/>
              <a:gd name="connsiteY116" fmla="*/ 2906374 h 3019517"/>
              <a:gd name="connsiteX117" fmla="*/ 155495 w 1385418"/>
              <a:gd name="connsiteY117" fmla="*/ 2795504 h 3019517"/>
              <a:gd name="connsiteX118" fmla="*/ 176111 w 1385418"/>
              <a:gd name="connsiteY118" fmla="*/ 2782219 h 3019517"/>
              <a:gd name="connsiteX119" fmla="*/ 200393 w 1385418"/>
              <a:gd name="connsiteY119" fmla="*/ 2758395 h 3019517"/>
              <a:gd name="connsiteX120" fmla="*/ 298892 w 1385418"/>
              <a:gd name="connsiteY120" fmla="*/ 2518332 h 3019517"/>
              <a:gd name="connsiteX121" fmla="*/ 450994 w 1385418"/>
              <a:gd name="connsiteY121" fmla="*/ 2160984 h 3019517"/>
              <a:gd name="connsiteX122" fmla="*/ 456033 w 1385418"/>
              <a:gd name="connsiteY122" fmla="*/ 2138994 h 3019517"/>
              <a:gd name="connsiteX123" fmla="*/ 452827 w 1385418"/>
              <a:gd name="connsiteY123" fmla="*/ 1980937 h 3019517"/>
              <a:gd name="connsiteX124" fmla="*/ 412510 w 1385418"/>
              <a:gd name="connsiteY124" fmla="*/ 1745454 h 3019517"/>
              <a:gd name="connsiteX125" fmla="*/ 384564 w 1385418"/>
              <a:gd name="connsiteY125" fmla="*/ 1598850 h 3019517"/>
              <a:gd name="connsiteX126" fmla="*/ 360741 w 1385418"/>
              <a:gd name="connsiteY126" fmla="*/ 1579151 h 3019517"/>
              <a:gd name="connsiteX127" fmla="*/ 202225 w 1385418"/>
              <a:gd name="connsiteY127" fmla="*/ 1555785 h 3019517"/>
              <a:gd name="connsiteX128" fmla="*/ 196482 w 1385418"/>
              <a:gd name="connsiteY128" fmla="*/ 1552432 h 3019517"/>
              <a:gd name="connsiteX129" fmla="*/ 197184 w 1385418"/>
              <a:gd name="connsiteY129" fmla="*/ 1587854 h 3019517"/>
              <a:gd name="connsiteX130" fmla="*/ 186646 w 1385418"/>
              <a:gd name="connsiteY130" fmla="*/ 1606180 h 3019517"/>
              <a:gd name="connsiteX131" fmla="*/ 169237 w 1385418"/>
              <a:gd name="connsiteY131" fmla="*/ 1591978 h 3019517"/>
              <a:gd name="connsiteX132" fmla="*/ 160533 w 1385418"/>
              <a:gd name="connsiteY132" fmla="*/ 1552120 h 3019517"/>
              <a:gd name="connsiteX133" fmla="*/ 144956 w 1385418"/>
              <a:gd name="connsiteY133" fmla="*/ 1530587 h 3019517"/>
              <a:gd name="connsiteX134" fmla="*/ 132586 w 1385418"/>
              <a:gd name="connsiteY134" fmla="*/ 1554411 h 3019517"/>
              <a:gd name="connsiteX135" fmla="*/ 152286 w 1385418"/>
              <a:gd name="connsiteY135" fmla="*/ 1588770 h 3019517"/>
              <a:gd name="connsiteX136" fmla="*/ 160533 w 1385418"/>
              <a:gd name="connsiteY136" fmla="*/ 1603889 h 3019517"/>
              <a:gd name="connsiteX137" fmla="*/ 151370 w 1385418"/>
              <a:gd name="connsiteY137" fmla="*/ 1613052 h 3019517"/>
              <a:gd name="connsiteX138" fmla="*/ 154119 w 1385418"/>
              <a:gd name="connsiteY138" fmla="*/ 1632752 h 3019517"/>
              <a:gd name="connsiteX139" fmla="*/ 156868 w 1385418"/>
              <a:gd name="connsiteY139" fmla="*/ 1648329 h 3019517"/>
              <a:gd name="connsiteX140" fmla="*/ 138542 w 1385418"/>
              <a:gd name="connsiteY140" fmla="*/ 1645580 h 3019517"/>
              <a:gd name="connsiteX141" fmla="*/ 80359 w 1385418"/>
              <a:gd name="connsiteY141" fmla="*/ 1607096 h 3019517"/>
              <a:gd name="connsiteX142" fmla="*/ 35461 w 1385418"/>
              <a:gd name="connsiteY142" fmla="*/ 1492562 h 3019517"/>
              <a:gd name="connsiteX143" fmla="*/ 39355 w 1385418"/>
              <a:gd name="connsiteY143" fmla="*/ 1470171 h 3019517"/>
              <a:gd name="connsiteX144" fmla="*/ 43958 w 1385418"/>
              <a:gd name="connsiteY144" fmla="*/ 1442500 h 3019517"/>
              <a:gd name="connsiteX145" fmla="*/ 42929 w 1385418"/>
              <a:gd name="connsiteY145" fmla="*/ 1442454 h 3019517"/>
              <a:gd name="connsiteX146" fmla="*/ 25384 w 1385418"/>
              <a:gd name="connsiteY146" fmla="*/ 1441251 h 3019517"/>
              <a:gd name="connsiteX147" fmla="*/ 187 w 1385418"/>
              <a:gd name="connsiteY147" fmla="*/ 1411472 h 3019517"/>
              <a:gd name="connsiteX148" fmla="*/ 12098 w 1385418"/>
              <a:gd name="connsiteY148" fmla="*/ 1236463 h 3019517"/>
              <a:gd name="connsiteX149" fmla="*/ 21719 w 1385418"/>
              <a:gd name="connsiteY149" fmla="*/ 1102230 h 3019517"/>
              <a:gd name="connsiteX150" fmla="*/ 26758 w 1385418"/>
              <a:gd name="connsiteY150" fmla="*/ 1032592 h 3019517"/>
              <a:gd name="connsiteX151" fmla="*/ 82651 w 1385418"/>
              <a:gd name="connsiteY151" fmla="*/ 889654 h 3019517"/>
              <a:gd name="connsiteX152" fmla="*/ 128007 w 1385418"/>
              <a:gd name="connsiteY152" fmla="*/ 788405 h 3019517"/>
              <a:gd name="connsiteX153" fmla="*/ 197644 w 1385418"/>
              <a:gd name="connsiteY153" fmla="*/ 647757 h 3019517"/>
              <a:gd name="connsiteX154" fmla="*/ 228339 w 1385418"/>
              <a:gd name="connsiteY154" fmla="*/ 543760 h 3019517"/>
              <a:gd name="connsiteX155" fmla="*/ 255369 w 1385418"/>
              <a:gd name="connsiteY155" fmla="*/ 510774 h 3019517"/>
              <a:gd name="connsiteX156" fmla="*/ 344248 w 1385418"/>
              <a:gd name="connsiteY156" fmla="*/ 471375 h 3019517"/>
              <a:gd name="connsiteX157" fmla="*/ 450078 w 1385418"/>
              <a:gd name="connsiteY157" fmla="*/ 424645 h 3019517"/>
              <a:gd name="connsiteX158" fmla="*/ 467029 w 1385418"/>
              <a:gd name="connsiteY158" fmla="*/ 413191 h 3019517"/>
              <a:gd name="connsiteX159" fmla="*/ 470438 w 1385418"/>
              <a:gd name="connsiteY159" fmla="*/ 410590 h 3019517"/>
              <a:gd name="connsiteX160" fmla="*/ 465532 w 1385418"/>
              <a:gd name="connsiteY160" fmla="*/ 395861 h 3019517"/>
              <a:gd name="connsiteX161" fmla="*/ 453742 w 1385418"/>
              <a:gd name="connsiteY161" fmla="*/ 330727 h 3019517"/>
              <a:gd name="connsiteX162" fmla="*/ 439310 w 1385418"/>
              <a:gd name="connsiteY162" fmla="*/ 267045 h 3019517"/>
              <a:gd name="connsiteX163" fmla="*/ 443966 w 1385418"/>
              <a:gd name="connsiteY163" fmla="*/ 204074 h 3019517"/>
              <a:gd name="connsiteX164" fmla="*/ 441829 w 1385418"/>
              <a:gd name="connsiteY164" fmla="*/ 202905 h 3019517"/>
              <a:gd name="connsiteX165" fmla="*/ 434499 w 1385418"/>
              <a:gd name="connsiteY165" fmla="*/ 189620 h 3019517"/>
              <a:gd name="connsiteX166" fmla="*/ 452366 w 1385418"/>
              <a:gd name="connsiteY166" fmla="*/ 110820 h 3019517"/>
              <a:gd name="connsiteX167" fmla="*/ 465652 w 1385418"/>
              <a:gd name="connsiteY167" fmla="*/ 82416 h 3019517"/>
              <a:gd name="connsiteX168" fmla="*/ 575147 w 1385418"/>
              <a:gd name="connsiteY168" fmla="*/ 3616 h 3019517"/>
              <a:gd name="connsiteX169" fmla="*/ 627948 w 1385418"/>
              <a:gd name="connsiteY169" fmla="*/ 3215 h 30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385418" h="3019517">
                <a:moveTo>
                  <a:pt x="294768" y="3003041"/>
                </a:moveTo>
                <a:cubicBezTo>
                  <a:pt x="284689" y="3003499"/>
                  <a:pt x="276901" y="3003957"/>
                  <a:pt x="269113" y="3003957"/>
                </a:cubicBezTo>
                <a:cubicBezTo>
                  <a:pt x="253536" y="3003957"/>
                  <a:pt x="238417" y="3003957"/>
                  <a:pt x="223299" y="3003957"/>
                </a:cubicBezTo>
                <a:close/>
                <a:moveTo>
                  <a:pt x="247122" y="961581"/>
                </a:moveTo>
                <a:cubicBezTo>
                  <a:pt x="232004" y="982655"/>
                  <a:pt x="221467" y="996400"/>
                  <a:pt x="204516" y="1021597"/>
                </a:cubicBezTo>
                <a:cubicBezTo>
                  <a:pt x="170614" y="1071992"/>
                  <a:pt x="165116" y="1145753"/>
                  <a:pt x="164658" y="1204394"/>
                </a:cubicBezTo>
                <a:cubicBezTo>
                  <a:pt x="164200" y="1270824"/>
                  <a:pt x="164658" y="1337253"/>
                  <a:pt x="164200" y="1403684"/>
                </a:cubicBezTo>
                <a:cubicBezTo>
                  <a:pt x="163971" y="1410327"/>
                  <a:pt x="164314" y="1417313"/>
                  <a:pt x="162825" y="1423670"/>
                </a:cubicBezTo>
                <a:lnTo>
                  <a:pt x="150697" y="1439561"/>
                </a:lnTo>
                <a:lnTo>
                  <a:pt x="170554" y="1461237"/>
                </a:lnTo>
                <a:lnTo>
                  <a:pt x="174594" y="1468274"/>
                </a:lnTo>
                <a:lnTo>
                  <a:pt x="176569" y="1453621"/>
                </a:lnTo>
                <a:cubicBezTo>
                  <a:pt x="199935" y="1288234"/>
                  <a:pt x="223757" y="1122846"/>
                  <a:pt x="247122" y="961581"/>
                </a:cubicBezTo>
                <a:close/>
                <a:moveTo>
                  <a:pt x="643702" y="359480"/>
                </a:moveTo>
                <a:lnTo>
                  <a:pt x="647283" y="360596"/>
                </a:lnTo>
                <a:lnTo>
                  <a:pt x="644819" y="359581"/>
                </a:lnTo>
                <a:close/>
                <a:moveTo>
                  <a:pt x="561396" y="352051"/>
                </a:moveTo>
                <a:lnTo>
                  <a:pt x="550845" y="355481"/>
                </a:lnTo>
                <a:lnTo>
                  <a:pt x="569116" y="352748"/>
                </a:lnTo>
                <a:close/>
                <a:moveTo>
                  <a:pt x="627948" y="3215"/>
                </a:moveTo>
                <a:cubicBezTo>
                  <a:pt x="643982" y="7510"/>
                  <a:pt x="658757" y="15986"/>
                  <a:pt x="673189" y="27897"/>
                </a:cubicBezTo>
                <a:cubicBezTo>
                  <a:pt x="692430" y="45307"/>
                  <a:pt x="714879" y="58134"/>
                  <a:pt x="731830" y="77834"/>
                </a:cubicBezTo>
                <a:cubicBezTo>
                  <a:pt x="760693" y="110362"/>
                  <a:pt x="772146" y="147013"/>
                  <a:pt x="761151" y="189620"/>
                </a:cubicBezTo>
                <a:cubicBezTo>
                  <a:pt x="749239" y="237266"/>
                  <a:pt x="729081" y="280789"/>
                  <a:pt x="701593" y="321104"/>
                </a:cubicBezTo>
                <a:lnTo>
                  <a:pt x="701590" y="321103"/>
                </a:lnTo>
                <a:lnTo>
                  <a:pt x="701593" y="321106"/>
                </a:lnTo>
                <a:cubicBezTo>
                  <a:pt x="701136" y="330269"/>
                  <a:pt x="701136" y="339431"/>
                  <a:pt x="700677" y="348136"/>
                </a:cubicBezTo>
                <a:lnTo>
                  <a:pt x="699486" y="371168"/>
                </a:lnTo>
                <a:lnTo>
                  <a:pt x="701421" y="379288"/>
                </a:lnTo>
                <a:lnTo>
                  <a:pt x="701144" y="392125"/>
                </a:lnTo>
                <a:lnTo>
                  <a:pt x="734753" y="431001"/>
                </a:lnTo>
                <a:cubicBezTo>
                  <a:pt x="749012" y="439763"/>
                  <a:pt x="765505" y="445489"/>
                  <a:pt x="781769" y="451674"/>
                </a:cubicBezTo>
                <a:cubicBezTo>
                  <a:pt x="826208" y="468626"/>
                  <a:pt x="870648" y="486951"/>
                  <a:pt x="915545" y="503902"/>
                </a:cubicBezTo>
                <a:cubicBezTo>
                  <a:pt x="929290" y="509400"/>
                  <a:pt x="936162" y="516272"/>
                  <a:pt x="939827" y="532307"/>
                </a:cubicBezTo>
                <a:cubicBezTo>
                  <a:pt x="981059" y="716478"/>
                  <a:pt x="1023208" y="900649"/>
                  <a:pt x="1064898" y="1084820"/>
                </a:cubicBezTo>
                <a:cubicBezTo>
                  <a:pt x="1090096" y="1195690"/>
                  <a:pt x="1115293" y="1306101"/>
                  <a:pt x="1140033" y="1416970"/>
                </a:cubicBezTo>
                <a:cubicBezTo>
                  <a:pt x="1141407" y="1422238"/>
                  <a:pt x="1143125" y="1427736"/>
                  <a:pt x="1143812" y="1433463"/>
                </a:cubicBezTo>
                <a:lnTo>
                  <a:pt x="1141521" y="1450487"/>
                </a:lnTo>
                <a:lnTo>
                  <a:pt x="1164141" y="1471488"/>
                </a:lnTo>
                <a:cubicBezTo>
                  <a:pt x="1171529" y="1478933"/>
                  <a:pt x="1178286" y="1486836"/>
                  <a:pt x="1183555" y="1495769"/>
                </a:cubicBezTo>
                <a:cubicBezTo>
                  <a:pt x="1199590" y="1522341"/>
                  <a:pt x="1194092" y="1548913"/>
                  <a:pt x="1177141" y="1573653"/>
                </a:cubicBezTo>
                <a:cubicBezTo>
                  <a:pt x="1163855" y="1581441"/>
                  <a:pt x="1150569" y="1588771"/>
                  <a:pt x="1134993" y="1591062"/>
                </a:cubicBezTo>
                <a:cubicBezTo>
                  <a:pt x="1126288" y="1589917"/>
                  <a:pt x="1119072" y="1589000"/>
                  <a:pt x="1110654" y="1587855"/>
                </a:cubicBezTo>
                <a:lnTo>
                  <a:pt x="1079102" y="1583274"/>
                </a:lnTo>
                <a:lnTo>
                  <a:pt x="1079102" y="1583274"/>
                </a:lnTo>
                <a:cubicBezTo>
                  <a:pt x="1074063" y="1596102"/>
                  <a:pt x="1068107" y="1608472"/>
                  <a:pt x="1063984" y="1621300"/>
                </a:cubicBezTo>
                <a:cubicBezTo>
                  <a:pt x="1059402" y="1635502"/>
                  <a:pt x="1061693" y="1642374"/>
                  <a:pt x="1080019" y="1638708"/>
                </a:cubicBezTo>
                <a:cubicBezTo>
                  <a:pt x="1101551" y="1634585"/>
                  <a:pt x="1107507" y="1634585"/>
                  <a:pt x="1122167" y="1631837"/>
                </a:cubicBezTo>
                <a:cubicBezTo>
                  <a:pt x="1146907" y="1626797"/>
                  <a:pt x="1145532" y="1617176"/>
                  <a:pt x="1139577" y="1602057"/>
                </a:cubicBezTo>
                <a:cubicBezTo>
                  <a:pt x="1138660" y="1598392"/>
                  <a:pt x="1137286" y="1595185"/>
                  <a:pt x="1136370" y="1591978"/>
                </a:cubicBezTo>
                <a:cubicBezTo>
                  <a:pt x="1136370" y="1591520"/>
                  <a:pt x="1136370" y="1591520"/>
                  <a:pt x="1136370" y="1591062"/>
                </a:cubicBezTo>
                <a:cubicBezTo>
                  <a:pt x="1151946" y="1588772"/>
                  <a:pt x="1164774" y="1581441"/>
                  <a:pt x="1178060" y="1573653"/>
                </a:cubicBezTo>
                <a:cubicBezTo>
                  <a:pt x="1182641" y="1615802"/>
                  <a:pt x="1182641" y="1615802"/>
                  <a:pt x="1222957" y="1606181"/>
                </a:cubicBezTo>
                <a:cubicBezTo>
                  <a:pt x="1247239" y="1600683"/>
                  <a:pt x="1271978" y="1595644"/>
                  <a:pt x="1296260" y="1589688"/>
                </a:cubicBezTo>
                <a:cubicBezTo>
                  <a:pt x="1310004" y="1586023"/>
                  <a:pt x="1314127" y="1590146"/>
                  <a:pt x="1316417" y="1604348"/>
                </a:cubicBezTo>
                <a:cubicBezTo>
                  <a:pt x="1333827" y="1719799"/>
                  <a:pt x="1352152" y="1834791"/>
                  <a:pt x="1370019" y="1949784"/>
                </a:cubicBezTo>
                <a:cubicBezTo>
                  <a:pt x="1375059" y="1981395"/>
                  <a:pt x="1378724" y="2013007"/>
                  <a:pt x="1384680" y="2044618"/>
                </a:cubicBezTo>
                <a:cubicBezTo>
                  <a:pt x="1386971" y="2056530"/>
                  <a:pt x="1384222" y="2062027"/>
                  <a:pt x="1372310" y="2066151"/>
                </a:cubicBezTo>
                <a:cubicBezTo>
                  <a:pt x="1253195" y="2100511"/>
                  <a:pt x="1134537" y="2137161"/>
                  <a:pt x="1014963" y="2170148"/>
                </a:cubicBezTo>
                <a:cubicBezTo>
                  <a:pt x="982435" y="2179310"/>
                  <a:pt x="948075" y="2170148"/>
                  <a:pt x="914631" y="2167857"/>
                </a:cubicBezTo>
                <a:cubicBezTo>
                  <a:pt x="902261" y="2166941"/>
                  <a:pt x="904552" y="2155946"/>
                  <a:pt x="904094" y="2148157"/>
                </a:cubicBezTo>
                <a:cubicBezTo>
                  <a:pt x="899054" y="2093638"/>
                  <a:pt x="894931" y="2038662"/>
                  <a:pt x="890350" y="1984144"/>
                </a:cubicBezTo>
                <a:cubicBezTo>
                  <a:pt x="882561" y="1892974"/>
                  <a:pt x="875231" y="1802263"/>
                  <a:pt x="866526" y="1711095"/>
                </a:cubicBezTo>
                <a:cubicBezTo>
                  <a:pt x="864694" y="1691852"/>
                  <a:pt x="869275" y="1684064"/>
                  <a:pt x="888517" y="1680857"/>
                </a:cubicBezTo>
                <a:cubicBezTo>
                  <a:pt x="921961" y="1674902"/>
                  <a:pt x="955405" y="1665739"/>
                  <a:pt x="988850" y="1658867"/>
                </a:cubicBezTo>
                <a:cubicBezTo>
                  <a:pt x="999845" y="1656576"/>
                  <a:pt x="1004426" y="1651536"/>
                  <a:pt x="1009465" y="1641457"/>
                </a:cubicBezTo>
                <a:cubicBezTo>
                  <a:pt x="1022293" y="1614428"/>
                  <a:pt x="1037411" y="1589230"/>
                  <a:pt x="1051614" y="1563116"/>
                </a:cubicBezTo>
                <a:lnTo>
                  <a:pt x="1051669" y="1563089"/>
                </a:lnTo>
                <a:lnTo>
                  <a:pt x="1051611" y="1563115"/>
                </a:lnTo>
                <a:lnTo>
                  <a:pt x="1050262" y="1496086"/>
                </a:lnTo>
                <a:lnTo>
                  <a:pt x="1040016" y="1492735"/>
                </a:lnTo>
                <a:cubicBezTo>
                  <a:pt x="1032628" y="1488525"/>
                  <a:pt x="1033745" y="1482254"/>
                  <a:pt x="1030996" y="1474695"/>
                </a:cubicBezTo>
                <a:cubicBezTo>
                  <a:pt x="978769" y="1335880"/>
                  <a:pt x="926082" y="1197064"/>
                  <a:pt x="869731" y="1058707"/>
                </a:cubicBezTo>
                <a:cubicBezTo>
                  <a:pt x="872480" y="1098565"/>
                  <a:pt x="874313" y="1138880"/>
                  <a:pt x="877061" y="1179196"/>
                </a:cubicBezTo>
                <a:cubicBezTo>
                  <a:pt x="885767" y="1306101"/>
                  <a:pt x="894471" y="1433462"/>
                  <a:pt x="903634" y="1560367"/>
                </a:cubicBezTo>
                <a:cubicBezTo>
                  <a:pt x="904550" y="1576401"/>
                  <a:pt x="901343" y="1586023"/>
                  <a:pt x="883934" y="1584648"/>
                </a:cubicBezTo>
                <a:cubicBezTo>
                  <a:pt x="859194" y="1582816"/>
                  <a:pt x="852780" y="1595643"/>
                  <a:pt x="850490" y="1618092"/>
                </a:cubicBezTo>
                <a:cubicBezTo>
                  <a:pt x="833997" y="1772484"/>
                  <a:pt x="774439" y="1914048"/>
                  <a:pt x="717172" y="2056071"/>
                </a:cubicBezTo>
                <a:cubicBezTo>
                  <a:pt x="694723" y="2111506"/>
                  <a:pt x="688767" y="2167399"/>
                  <a:pt x="684186" y="2225124"/>
                </a:cubicBezTo>
                <a:cubicBezTo>
                  <a:pt x="675481" y="2335535"/>
                  <a:pt x="665402" y="2445488"/>
                  <a:pt x="657614" y="2555899"/>
                </a:cubicBezTo>
                <a:cubicBezTo>
                  <a:pt x="656239" y="2576057"/>
                  <a:pt x="662195" y="2596673"/>
                  <a:pt x="665860" y="2616831"/>
                </a:cubicBezTo>
                <a:cubicBezTo>
                  <a:pt x="676856" y="2679138"/>
                  <a:pt x="688767" y="2740986"/>
                  <a:pt x="700221" y="2803293"/>
                </a:cubicBezTo>
                <a:cubicBezTo>
                  <a:pt x="701137" y="2810165"/>
                  <a:pt x="701137" y="2816579"/>
                  <a:pt x="707551" y="2821618"/>
                </a:cubicBezTo>
                <a:cubicBezTo>
                  <a:pt x="733207" y="2841776"/>
                  <a:pt x="757946" y="2863309"/>
                  <a:pt x="786351" y="2880260"/>
                </a:cubicBezTo>
                <a:cubicBezTo>
                  <a:pt x="808799" y="2893546"/>
                  <a:pt x="832623" y="2892629"/>
                  <a:pt x="857362" y="2891713"/>
                </a:cubicBezTo>
                <a:cubicBezTo>
                  <a:pt x="884850" y="2890797"/>
                  <a:pt x="899052" y="2902250"/>
                  <a:pt x="897220" y="2928822"/>
                </a:cubicBezTo>
                <a:cubicBezTo>
                  <a:pt x="896762" y="2939359"/>
                  <a:pt x="893097" y="2947607"/>
                  <a:pt x="889432" y="2949438"/>
                </a:cubicBezTo>
                <a:cubicBezTo>
                  <a:pt x="836746" y="2970971"/>
                  <a:pt x="740079" y="2982424"/>
                  <a:pt x="684186" y="2972804"/>
                </a:cubicBezTo>
                <a:lnTo>
                  <a:pt x="683651" y="2972651"/>
                </a:lnTo>
                <a:lnTo>
                  <a:pt x="683269" y="2976470"/>
                </a:lnTo>
                <a:cubicBezTo>
                  <a:pt x="669525" y="2977844"/>
                  <a:pt x="655322" y="2979677"/>
                  <a:pt x="641578" y="2981509"/>
                </a:cubicBezTo>
                <a:cubicBezTo>
                  <a:pt x="636538" y="2981968"/>
                  <a:pt x="632415" y="2980593"/>
                  <a:pt x="632415" y="2974637"/>
                </a:cubicBezTo>
                <a:cubicBezTo>
                  <a:pt x="632415" y="2969139"/>
                  <a:pt x="634706" y="2965016"/>
                  <a:pt x="640203" y="2965474"/>
                </a:cubicBezTo>
                <a:lnTo>
                  <a:pt x="678058" y="2971053"/>
                </a:lnTo>
                <a:lnTo>
                  <a:pt x="639289" y="2959975"/>
                </a:lnTo>
                <a:cubicBezTo>
                  <a:pt x="633791" y="2959518"/>
                  <a:pt x="606761" y="2969597"/>
                  <a:pt x="605844" y="2974636"/>
                </a:cubicBezTo>
                <a:cubicBezTo>
                  <a:pt x="604012" y="2981050"/>
                  <a:pt x="594849" y="2978301"/>
                  <a:pt x="544912" y="2969139"/>
                </a:cubicBezTo>
                <a:cubicBezTo>
                  <a:pt x="544912" y="2969139"/>
                  <a:pt x="487187" y="2958144"/>
                  <a:pt x="494517" y="2937985"/>
                </a:cubicBezTo>
                <a:cubicBezTo>
                  <a:pt x="505054" y="2907748"/>
                  <a:pt x="514217" y="2877511"/>
                  <a:pt x="523837" y="2846816"/>
                </a:cubicBezTo>
                <a:cubicBezTo>
                  <a:pt x="524754" y="2843838"/>
                  <a:pt x="526815" y="2840058"/>
                  <a:pt x="527560" y="2836680"/>
                </a:cubicBezTo>
                <a:lnTo>
                  <a:pt x="527260" y="2836126"/>
                </a:lnTo>
                <a:lnTo>
                  <a:pt x="523836" y="2845901"/>
                </a:lnTo>
                <a:cubicBezTo>
                  <a:pt x="514216" y="2876595"/>
                  <a:pt x="503679" y="2906375"/>
                  <a:pt x="494515" y="2937069"/>
                </a:cubicBezTo>
                <a:cubicBezTo>
                  <a:pt x="487185" y="2962267"/>
                  <a:pt x="483978" y="2965016"/>
                  <a:pt x="461072" y="2950356"/>
                </a:cubicBezTo>
                <a:cubicBezTo>
                  <a:pt x="420755" y="2924700"/>
                  <a:pt x="392809" y="2888049"/>
                  <a:pt x="374941" y="2844068"/>
                </a:cubicBezTo>
                <a:lnTo>
                  <a:pt x="372179" y="2835506"/>
                </a:lnTo>
                <a:lnTo>
                  <a:pt x="372079" y="2835935"/>
                </a:lnTo>
                <a:cubicBezTo>
                  <a:pt x="372538" y="2839028"/>
                  <a:pt x="373797" y="2842235"/>
                  <a:pt x="374943" y="2844983"/>
                </a:cubicBezTo>
                <a:cubicBezTo>
                  <a:pt x="392811" y="2888964"/>
                  <a:pt x="420757" y="2925616"/>
                  <a:pt x="461073" y="2951272"/>
                </a:cubicBezTo>
                <a:cubicBezTo>
                  <a:pt x="468403" y="2956310"/>
                  <a:pt x="480314" y="2965474"/>
                  <a:pt x="483063" y="2968681"/>
                </a:cubicBezTo>
                <a:cubicBezTo>
                  <a:pt x="491310" y="2978301"/>
                  <a:pt x="484896" y="2997543"/>
                  <a:pt x="476649" y="3003957"/>
                </a:cubicBezTo>
                <a:cubicBezTo>
                  <a:pt x="445496" y="3027322"/>
                  <a:pt x="399683" y="3017701"/>
                  <a:pt x="371736" y="3016785"/>
                </a:cubicBezTo>
                <a:cubicBezTo>
                  <a:pt x="355701" y="3016327"/>
                  <a:pt x="326838" y="3013120"/>
                  <a:pt x="309429" y="3003041"/>
                </a:cubicBezTo>
                <a:cubicBezTo>
                  <a:pt x="289730" y="2990671"/>
                  <a:pt x="270946" y="2970055"/>
                  <a:pt x="261325" y="2973720"/>
                </a:cubicBezTo>
                <a:cubicBezTo>
                  <a:pt x="234753" y="2983341"/>
                  <a:pt x="217344" y="2966848"/>
                  <a:pt x="197186" y="2960434"/>
                </a:cubicBezTo>
                <a:cubicBezTo>
                  <a:pt x="166949" y="2950813"/>
                  <a:pt x="138086" y="2936611"/>
                  <a:pt x="108307" y="2924699"/>
                </a:cubicBezTo>
                <a:cubicBezTo>
                  <a:pt x="99145" y="2921034"/>
                  <a:pt x="95937" y="2917369"/>
                  <a:pt x="100977" y="2906374"/>
                </a:cubicBezTo>
                <a:cubicBezTo>
                  <a:pt x="117928" y="2868807"/>
                  <a:pt x="134879" y="2831239"/>
                  <a:pt x="155495" y="2795504"/>
                </a:cubicBezTo>
                <a:cubicBezTo>
                  <a:pt x="160535" y="2787258"/>
                  <a:pt x="163742" y="2780844"/>
                  <a:pt x="176111" y="2782219"/>
                </a:cubicBezTo>
                <a:cubicBezTo>
                  <a:pt x="190314" y="2783593"/>
                  <a:pt x="197186" y="2768475"/>
                  <a:pt x="200393" y="2758395"/>
                </a:cubicBezTo>
                <a:cubicBezTo>
                  <a:pt x="226506" y="2675473"/>
                  <a:pt x="265906" y="2598047"/>
                  <a:pt x="298892" y="2518332"/>
                </a:cubicBezTo>
                <a:cubicBezTo>
                  <a:pt x="348371" y="2398758"/>
                  <a:pt x="400141" y="2280100"/>
                  <a:pt x="450994" y="2160984"/>
                </a:cubicBezTo>
                <a:cubicBezTo>
                  <a:pt x="453743" y="2153654"/>
                  <a:pt x="456033" y="2146782"/>
                  <a:pt x="456033" y="2138994"/>
                </a:cubicBezTo>
                <a:cubicBezTo>
                  <a:pt x="455117" y="2086308"/>
                  <a:pt x="453743" y="2033623"/>
                  <a:pt x="452827" y="1980937"/>
                </a:cubicBezTo>
                <a:cubicBezTo>
                  <a:pt x="450078" y="1915881"/>
                  <a:pt x="420757" y="1781647"/>
                  <a:pt x="412510" y="1745454"/>
                </a:cubicBezTo>
                <a:cubicBezTo>
                  <a:pt x="401515" y="1696892"/>
                  <a:pt x="385480" y="1649245"/>
                  <a:pt x="384564" y="1598850"/>
                </a:cubicBezTo>
                <a:cubicBezTo>
                  <a:pt x="384105" y="1583274"/>
                  <a:pt x="375859" y="1578234"/>
                  <a:pt x="360741" y="1579151"/>
                </a:cubicBezTo>
                <a:cubicBezTo>
                  <a:pt x="306222" y="1581899"/>
                  <a:pt x="253537" y="1572736"/>
                  <a:pt x="202225" y="1555785"/>
                </a:cubicBezTo>
                <a:lnTo>
                  <a:pt x="196482" y="1552432"/>
                </a:lnTo>
                <a:lnTo>
                  <a:pt x="197184" y="1587854"/>
                </a:lnTo>
                <a:cubicBezTo>
                  <a:pt x="196267" y="1595643"/>
                  <a:pt x="195351" y="1604348"/>
                  <a:pt x="186646" y="1606180"/>
                </a:cubicBezTo>
                <a:cubicBezTo>
                  <a:pt x="176567" y="1608013"/>
                  <a:pt x="172444" y="1599766"/>
                  <a:pt x="169237" y="1591978"/>
                </a:cubicBezTo>
                <a:cubicBezTo>
                  <a:pt x="164656" y="1579150"/>
                  <a:pt x="160075" y="1566322"/>
                  <a:pt x="160533" y="1552120"/>
                </a:cubicBezTo>
                <a:cubicBezTo>
                  <a:pt x="160991" y="1541582"/>
                  <a:pt x="161449" y="1529671"/>
                  <a:pt x="144956" y="1530587"/>
                </a:cubicBezTo>
                <a:cubicBezTo>
                  <a:pt x="127547" y="1531503"/>
                  <a:pt x="132586" y="1544332"/>
                  <a:pt x="132586" y="1554411"/>
                </a:cubicBezTo>
                <a:cubicBezTo>
                  <a:pt x="132586" y="1569529"/>
                  <a:pt x="134877" y="1583273"/>
                  <a:pt x="152286" y="1588770"/>
                </a:cubicBezTo>
                <a:cubicBezTo>
                  <a:pt x="158242" y="1591061"/>
                  <a:pt x="160533" y="1597018"/>
                  <a:pt x="160533" y="1603889"/>
                </a:cubicBezTo>
                <a:cubicBezTo>
                  <a:pt x="159617" y="1609387"/>
                  <a:pt x="156868" y="1612594"/>
                  <a:pt x="151370" y="1613052"/>
                </a:cubicBezTo>
                <a:cubicBezTo>
                  <a:pt x="142665" y="1620840"/>
                  <a:pt x="152286" y="1626338"/>
                  <a:pt x="154119" y="1632752"/>
                </a:cubicBezTo>
                <a:cubicBezTo>
                  <a:pt x="155493" y="1638250"/>
                  <a:pt x="163740" y="1643289"/>
                  <a:pt x="156868" y="1648329"/>
                </a:cubicBezTo>
                <a:cubicBezTo>
                  <a:pt x="150911" y="1652910"/>
                  <a:pt x="141291" y="1651536"/>
                  <a:pt x="138542" y="1645580"/>
                </a:cubicBezTo>
                <a:cubicBezTo>
                  <a:pt x="126630" y="1620840"/>
                  <a:pt x="102349" y="1616717"/>
                  <a:pt x="80359" y="1607096"/>
                </a:cubicBezTo>
                <a:cubicBezTo>
                  <a:pt x="31338" y="1586022"/>
                  <a:pt x="26757" y="1538834"/>
                  <a:pt x="35461" y="1492562"/>
                </a:cubicBezTo>
                <a:cubicBezTo>
                  <a:pt x="35690" y="1490729"/>
                  <a:pt x="37408" y="1481223"/>
                  <a:pt x="39355" y="1470171"/>
                </a:cubicBezTo>
                <a:lnTo>
                  <a:pt x="43958" y="1442500"/>
                </a:lnTo>
                <a:lnTo>
                  <a:pt x="42929" y="1442454"/>
                </a:lnTo>
                <a:cubicBezTo>
                  <a:pt x="33602" y="1441881"/>
                  <a:pt x="27102" y="1441366"/>
                  <a:pt x="25384" y="1441251"/>
                </a:cubicBezTo>
                <a:cubicBezTo>
                  <a:pt x="4768" y="1438961"/>
                  <a:pt x="-1187" y="1432088"/>
                  <a:pt x="187" y="1411472"/>
                </a:cubicBezTo>
                <a:cubicBezTo>
                  <a:pt x="3852" y="1353289"/>
                  <a:pt x="8433" y="1294647"/>
                  <a:pt x="12098" y="1236463"/>
                </a:cubicBezTo>
                <a:cubicBezTo>
                  <a:pt x="14847" y="1191567"/>
                  <a:pt x="17596" y="1146669"/>
                  <a:pt x="21719" y="1102230"/>
                </a:cubicBezTo>
                <a:cubicBezTo>
                  <a:pt x="24010" y="1078864"/>
                  <a:pt x="24468" y="1055500"/>
                  <a:pt x="26758" y="1032592"/>
                </a:cubicBezTo>
                <a:cubicBezTo>
                  <a:pt x="32256" y="979907"/>
                  <a:pt x="58370" y="934551"/>
                  <a:pt x="82651" y="889654"/>
                </a:cubicBezTo>
                <a:cubicBezTo>
                  <a:pt x="100518" y="857126"/>
                  <a:pt x="112888" y="821850"/>
                  <a:pt x="128007" y="788405"/>
                </a:cubicBezTo>
                <a:cubicBezTo>
                  <a:pt x="149540" y="740759"/>
                  <a:pt x="177486" y="696320"/>
                  <a:pt x="197644" y="647757"/>
                </a:cubicBezTo>
                <a:cubicBezTo>
                  <a:pt x="211846" y="613855"/>
                  <a:pt x="219634" y="578579"/>
                  <a:pt x="228339" y="543760"/>
                </a:cubicBezTo>
                <a:cubicBezTo>
                  <a:pt x="232920" y="526351"/>
                  <a:pt x="241166" y="518105"/>
                  <a:pt x="255369" y="510774"/>
                </a:cubicBezTo>
                <a:cubicBezTo>
                  <a:pt x="284231" y="496114"/>
                  <a:pt x="315385" y="485577"/>
                  <a:pt x="344248" y="471375"/>
                </a:cubicBezTo>
                <a:cubicBezTo>
                  <a:pt x="379066" y="454423"/>
                  <a:pt x="413426" y="437014"/>
                  <a:pt x="450078" y="424645"/>
                </a:cubicBezTo>
                <a:cubicBezTo>
                  <a:pt x="456950" y="422354"/>
                  <a:pt x="460615" y="415482"/>
                  <a:pt x="467029" y="413191"/>
                </a:cubicBezTo>
                <a:lnTo>
                  <a:pt x="470438" y="410590"/>
                </a:lnTo>
                <a:lnTo>
                  <a:pt x="465532" y="395861"/>
                </a:lnTo>
                <a:cubicBezTo>
                  <a:pt x="461473" y="374279"/>
                  <a:pt x="464050" y="351343"/>
                  <a:pt x="453742" y="330727"/>
                </a:cubicBezTo>
                <a:cubicBezTo>
                  <a:pt x="443205" y="309881"/>
                  <a:pt x="439654" y="288578"/>
                  <a:pt x="439310" y="267045"/>
                </a:cubicBezTo>
                <a:lnTo>
                  <a:pt x="443966" y="204074"/>
                </a:lnTo>
                <a:lnTo>
                  <a:pt x="441829" y="202905"/>
                </a:lnTo>
                <a:cubicBezTo>
                  <a:pt x="436790" y="199698"/>
                  <a:pt x="433583" y="194201"/>
                  <a:pt x="434499" y="189620"/>
                </a:cubicBezTo>
                <a:cubicBezTo>
                  <a:pt x="441371" y="163505"/>
                  <a:pt x="436332" y="134643"/>
                  <a:pt x="452366" y="110820"/>
                </a:cubicBezTo>
                <a:cubicBezTo>
                  <a:pt x="458322" y="102115"/>
                  <a:pt x="460613" y="91578"/>
                  <a:pt x="465652" y="82416"/>
                </a:cubicBezTo>
                <a:cubicBezTo>
                  <a:pt x="489934" y="37976"/>
                  <a:pt x="526585" y="15069"/>
                  <a:pt x="575147" y="3616"/>
                </a:cubicBezTo>
                <a:cubicBezTo>
                  <a:pt x="594618" y="-1194"/>
                  <a:pt x="611913" y="-1080"/>
                  <a:pt x="627948" y="3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9" name="자유형: 도형 45">
            <a:extLst>
              <a:ext uri="{FF2B5EF4-FFF2-40B4-BE49-F238E27FC236}">
                <a16:creationId xmlns:a16="http://schemas.microsoft.com/office/drawing/2014/main" id="{D1D3AD91-C38B-4A36-85A5-CC95D72612D2}"/>
              </a:ext>
            </a:extLst>
          </p:cNvPr>
          <p:cNvSpPr>
            <a:spLocks/>
          </p:cNvSpPr>
          <p:nvPr/>
        </p:nvSpPr>
        <p:spPr bwMode="auto">
          <a:xfrm rot="20979719">
            <a:off x="655838" y="6007311"/>
            <a:ext cx="193884" cy="375243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13842E56-0AB0-4E6B-87DF-03880477343E}"/>
              </a:ext>
            </a:extLst>
          </p:cNvPr>
          <p:cNvSpPr/>
          <p:nvPr/>
        </p:nvSpPr>
        <p:spPr>
          <a:xfrm>
            <a:off x="5129103" y="5191026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7634F2AD-FCBB-4DD9-861C-A9163309CE1E}"/>
              </a:ext>
            </a:extLst>
          </p:cNvPr>
          <p:cNvSpPr/>
          <p:nvPr/>
        </p:nvSpPr>
        <p:spPr>
          <a:xfrm>
            <a:off x="2282728" y="5312350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496ACE88-FCE1-4AEC-B938-210315918DAF}"/>
              </a:ext>
            </a:extLst>
          </p:cNvPr>
          <p:cNvSpPr/>
          <p:nvPr/>
        </p:nvSpPr>
        <p:spPr>
          <a:xfrm flipH="1">
            <a:off x="888834" y="5251201"/>
            <a:ext cx="508760" cy="33648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4953105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A93CA96-85DB-4ABE-967A-5C408FF40CB6}"/>
              </a:ext>
            </a:extLst>
          </p:cNvPr>
          <p:cNvGrpSpPr/>
          <p:nvPr/>
        </p:nvGrpSpPr>
        <p:grpSpPr>
          <a:xfrm>
            <a:off x="4049928" y="626124"/>
            <a:ext cx="4092143" cy="4058654"/>
            <a:chOff x="4049928" y="626124"/>
            <a:chExt cx="4092143" cy="405865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F849145-F3D1-41C7-A09B-D494EEA60E22}"/>
                </a:ext>
              </a:extLst>
            </p:cNvPr>
            <p:cNvGrpSpPr/>
            <p:nvPr/>
          </p:nvGrpSpPr>
          <p:grpSpPr>
            <a:xfrm>
              <a:off x="6842493" y="1366750"/>
              <a:ext cx="365858" cy="2040975"/>
              <a:chOff x="3976735" y="2506352"/>
              <a:chExt cx="365858" cy="2040975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05DFD41-2A56-4F1B-B932-41E2AC4E750D}"/>
                  </a:ext>
                </a:extLst>
              </p:cNvPr>
              <p:cNvSpPr/>
              <p:nvPr userDrawn="1"/>
            </p:nvSpPr>
            <p:spPr>
              <a:xfrm>
                <a:off x="3976735" y="2506352"/>
                <a:ext cx="365858" cy="2040975"/>
              </a:xfrm>
              <a:custGeom>
                <a:avLst/>
                <a:gdLst>
                  <a:gd name="connsiteX0" fmla="*/ 145063 w 365858"/>
                  <a:gd name="connsiteY0" fmla="*/ 0 h 2040975"/>
                  <a:gd name="connsiteX1" fmla="*/ 163296 w 365858"/>
                  <a:gd name="connsiteY1" fmla="*/ 0 h 2040975"/>
                  <a:gd name="connsiteX2" fmla="*/ 163296 w 365858"/>
                  <a:gd name="connsiteY2" fmla="*/ 225655 h 2040975"/>
                  <a:gd name="connsiteX3" fmla="*/ 202562 w 365858"/>
                  <a:gd name="connsiteY3" fmla="*/ 225655 h 2040975"/>
                  <a:gd name="connsiteX4" fmla="*/ 202562 w 365858"/>
                  <a:gd name="connsiteY4" fmla="*/ 122498 h 2040975"/>
                  <a:gd name="connsiteX5" fmla="*/ 220795 w 365858"/>
                  <a:gd name="connsiteY5" fmla="*/ 122498 h 2040975"/>
                  <a:gd name="connsiteX6" fmla="*/ 220795 w 365858"/>
                  <a:gd name="connsiteY6" fmla="*/ 225655 h 2040975"/>
                  <a:gd name="connsiteX7" fmla="*/ 312494 w 365858"/>
                  <a:gd name="connsiteY7" fmla="*/ 225655 h 2040975"/>
                  <a:gd name="connsiteX8" fmla="*/ 312494 w 365858"/>
                  <a:gd name="connsiteY8" fmla="*/ 376421 h 2040975"/>
                  <a:gd name="connsiteX9" fmla="*/ 365858 w 365858"/>
                  <a:gd name="connsiteY9" fmla="*/ 376421 h 2040975"/>
                  <a:gd name="connsiteX10" fmla="*/ 365858 w 365858"/>
                  <a:gd name="connsiteY10" fmla="*/ 2040975 h 2040975"/>
                  <a:gd name="connsiteX11" fmla="*/ 0 w 365858"/>
                  <a:gd name="connsiteY11" fmla="*/ 2040975 h 2040975"/>
                  <a:gd name="connsiteX12" fmla="*/ 0 w 365858"/>
                  <a:gd name="connsiteY12" fmla="*/ 376421 h 2040975"/>
                  <a:gd name="connsiteX13" fmla="*/ 53365 w 365858"/>
                  <a:gd name="connsiteY13" fmla="*/ 376421 h 2040975"/>
                  <a:gd name="connsiteX14" fmla="*/ 53365 w 365858"/>
                  <a:gd name="connsiteY14" fmla="*/ 225655 h 2040975"/>
                  <a:gd name="connsiteX15" fmla="*/ 145063 w 365858"/>
                  <a:gd name="connsiteY15" fmla="*/ 225655 h 204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858" h="2040975">
                    <a:moveTo>
                      <a:pt x="145063" y="0"/>
                    </a:moveTo>
                    <a:lnTo>
                      <a:pt x="163296" y="0"/>
                    </a:lnTo>
                    <a:lnTo>
                      <a:pt x="163296" y="225655"/>
                    </a:lnTo>
                    <a:lnTo>
                      <a:pt x="202562" y="225655"/>
                    </a:lnTo>
                    <a:lnTo>
                      <a:pt x="202562" y="122498"/>
                    </a:lnTo>
                    <a:lnTo>
                      <a:pt x="220795" y="122498"/>
                    </a:lnTo>
                    <a:lnTo>
                      <a:pt x="220795" y="225655"/>
                    </a:lnTo>
                    <a:lnTo>
                      <a:pt x="312494" y="225655"/>
                    </a:lnTo>
                    <a:lnTo>
                      <a:pt x="312494" y="376421"/>
                    </a:lnTo>
                    <a:lnTo>
                      <a:pt x="365858" y="376421"/>
                    </a:lnTo>
                    <a:lnTo>
                      <a:pt x="365858" y="2040975"/>
                    </a:lnTo>
                    <a:lnTo>
                      <a:pt x="0" y="2040975"/>
                    </a:lnTo>
                    <a:lnTo>
                      <a:pt x="0" y="376421"/>
                    </a:lnTo>
                    <a:lnTo>
                      <a:pt x="53365" y="376421"/>
                    </a:lnTo>
                    <a:lnTo>
                      <a:pt x="53365" y="225655"/>
                    </a:lnTo>
                    <a:lnTo>
                      <a:pt x="145063" y="2256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387D9A6-2A25-4128-A0F9-70452BA790F8}"/>
                  </a:ext>
                </a:extLst>
              </p:cNvPr>
              <p:cNvSpPr/>
              <p:nvPr userDrawn="1"/>
            </p:nvSpPr>
            <p:spPr>
              <a:xfrm>
                <a:off x="3976735" y="2506352"/>
                <a:ext cx="365858" cy="2040975"/>
              </a:xfrm>
              <a:custGeom>
                <a:avLst/>
                <a:gdLst>
                  <a:gd name="connsiteX0" fmla="*/ 447775 w 577885"/>
                  <a:gd name="connsiteY0" fmla="*/ 733033 h 2617622"/>
                  <a:gd name="connsiteX1" fmla="*/ 447775 w 577885"/>
                  <a:gd name="connsiteY1" fmla="*/ 2478381 h 2617622"/>
                  <a:gd name="connsiteX2" fmla="*/ 493594 w 577885"/>
                  <a:gd name="connsiteY2" fmla="*/ 2478381 h 2617622"/>
                  <a:gd name="connsiteX3" fmla="*/ 493594 w 577885"/>
                  <a:gd name="connsiteY3" fmla="*/ 733033 h 2617622"/>
                  <a:gd name="connsiteX4" fmla="*/ 375078 w 577885"/>
                  <a:gd name="connsiteY4" fmla="*/ 733033 h 2617622"/>
                  <a:gd name="connsiteX5" fmla="*/ 375078 w 577885"/>
                  <a:gd name="connsiteY5" fmla="*/ 2478381 h 2617622"/>
                  <a:gd name="connsiteX6" fmla="*/ 420897 w 577885"/>
                  <a:gd name="connsiteY6" fmla="*/ 2478381 h 2617622"/>
                  <a:gd name="connsiteX7" fmla="*/ 420897 w 577885"/>
                  <a:gd name="connsiteY7" fmla="*/ 733033 h 2617622"/>
                  <a:gd name="connsiteX8" fmla="*/ 302381 w 577885"/>
                  <a:gd name="connsiteY8" fmla="*/ 733033 h 2617622"/>
                  <a:gd name="connsiteX9" fmla="*/ 302381 w 577885"/>
                  <a:gd name="connsiteY9" fmla="*/ 2478381 h 2617622"/>
                  <a:gd name="connsiteX10" fmla="*/ 348199 w 577885"/>
                  <a:gd name="connsiteY10" fmla="*/ 2478381 h 2617622"/>
                  <a:gd name="connsiteX11" fmla="*/ 348199 w 577885"/>
                  <a:gd name="connsiteY11" fmla="*/ 733033 h 2617622"/>
                  <a:gd name="connsiteX12" fmla="*/ 229684 w 577885"/>
                  <a:gd name="connsiteY12" fmla="*/ 733033 h 2617622"/>
                  <a:gd name="connsiteX13" fmla="*/ 229684 w 577885"/>
                  <a:gd name="connsiteY13" fmla="*/ 2478381 h 2617622"/>
                  <a:gd name="connsiteX14" fmla="*/ 275502 w 577885"/>
                  <a:gd name="connsiteY14" fmla="*/ 2478381 h 2617622"/>
                  <a:gd name="connsiteX15" fmla="*/ 275502 w 577885"/>
                  <a:gd name="connsiteY15" fmla="*/ 733033 h 2617622"/>
                  <a:gd name="connsiteX16" fmla="*/ 156987 w 577885"/>
                  <a:gd name="connsiteY16" fmla="*/ 733033 h 2617622"/>
                  <a:gd name="connsiteX17" fmla="*/ 156987 w 577885"/>
                  <a:gd name="connsiteY17" fmla="*/ 2478381 h 2617622"/>
                  <a:gd name="connsiteX18" fmla="*/ 202806 w 577885"/>
                  <a:gd name="connsiteY18" fmla="*/ 2478381 h 2617622"/>
                  <a:gd name="connsiteX19" fmla="*/ 202806 w 577885"/>
                  <a:gd name="connsiteY19" fmla="*/ 733033 h 2617622"/>
                  <a:gd name="connsiteX20" fmla="*/ 84290 w 577885"/>
                  <a:gd name="connsiteY20" fmla="*/ 733033 h 2617622"/>
                  <a:gd name="connsiteX21" fmla="*/ 84290 w 577885"/>
                  <a:gd name="connsiteY21" fmla="*/ 2478381 h 2617622"/>
                  <a:gd name="connsiteX22" fmla="*/ 130109 w 577885"/>
                  <a:gd name="connsiteY22" fmla="*/ 2478381 h 2617622"/>
                  <a:gd name="connsiteX23" fmla="*/ 130109 w 577885"/>
                  <a:gd name="connsiteY23" fmla="*/ 733033 h 2617622"/>
                  <a:gd name="connsiteX24" fmla="*/ 229131 w 577885"/>
                  <a:gd name="connsiteY24" fmla="*/ 0 h 2617622"/>
                  <a:gd name="connsiteX25" fmla="*/ 257931 w 577885"/>
                  <a:gd name="connsiteY25" fmla="*/ 0 h 2617622"/>
                  <a:gd name="connsiteX26" fmla="*/ 257931 w 577885"/>
                  <a:gd name="connsiteY26" fmla="*/ 289410 h 2617622"/>
                  <a:gd name="connsiteX27" fmla="*/ 319953 w 577885"/>
                  <a:gd name="connsiteY27" fmla="*/ 289410 h 2617622"/>
                  <a:gd name="connsiteX28" fmla="*/ 319953 w 577885"/>
                  <a:gd name="connsiteY28" fmla="*/ 157108 h 2617622"/>
                  <a:gd name="connsiteX29" fmla="*/ 348753 w 577885"/>
                  <a:gd name="connsiteY29" fmla="*/ 157108 h 2617622"/>
                  <a:gd name="connsiteX30" fmla="*/ 348753 w 577885"/>
                  <a:gd name="connsiteY30" fmla="*/ 289410 h 2617622"/>
                  <a:gd name="connsiteX31" fmla="*/ 493594 w 577885"/>
                  <a:gd name="connsiteY31" fmla="*/ 289410 h 2617622"/>
                  <a:gd name="connsiteX32" fmla="*/ 493594 w 577885"/>
                  <a:gd name="connsiteY32" fmla="*/ 482773 h 2617622"/>
                  <a:gd name="connsiteX33" fmla="*/ 577885 w 577885"/>
                  <a:gd name="connsiteY33" fmla="*/ 482773 h 2617622"/>
                  <a:gd name="connsiteX34" fmla="*/ 577885 w 577885"/>
                  <a:gd name="connsiteY34" fmla="*/ 2617622 h 2617622"/>
                  <a:gd name="connsiteX35" fmla="*/ 0 w 577885"/>
                  <a:gd name="connsiteY35" fmla="*/ 2617622 h 2617622"/>
                  <a:gd name="connsiteX36" fmla="*/ 0 w 577885"/>
                  <a:gd name="connsiteY36" fmla="*/ 482773 h 2617622"/>
                  <a:gd name="connsiteX37" fmla="*/ 84291 w 577885"/>
                  <a:gd name="connsiteY37" fmla="*/ 482773 h 2617622"/>
                  <a:gd name="connsiteX38" fmla="*/ 84291 w 577885"/>
                  <a:gd name="connsiteY38" fmla="*/ 289410 h 2617622"/>
                  <a:gd name="connsiteX39" fmla="*/ 229131 w 577885"/>
                  <a:gd name="connsiteY39" fmla="*/ 289410 h 26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77885" h="2617622">
                    <a:moveTo>
                      <a:pt x="447775" y="733033"/>
                    </a:moveTo>
                    <a:lnTo>
                      <a:pt x="447775" y="2478381"/>
                    </a:lnTo>
                    <a:lnTo>
                      <a:pt x="493594" y="2478381"/>
                    </a:lnTo>
                    <a:lnTo>
                      <a:pt x="493594" y="733033"/>
                    </a:lnTo>
                    <a:close/>
                    <a:moveTo>
                      <a:pt x="375078" y="733033"/>
                    </a:moveTo>
                    <a:lnTo>
                      <a:pt x="375078" y="2478381"/>
                    </a:lnTo>
                    <a:lnTo>
                      <a:pt x="420897" y="2478381"/>
                    </a:lnTo>
                    <a:lnTo>
                      <a:pt x="420897" y="733033"/>
                    </a:lnTo>
                    <a:close/>
                    <a:moveTo>
                      <a:pt x="302381" y="733033"/>
                    </a:moveTo>
                    <a:lnTo>
                      <a:pt x="302381" y="2478381"/>
                    </a:lnTo>
                    <a:lnTo>
                      <a:pt x="348199" y="2478381"/>
                    </a:lnTo>
                    <a:lnTo>
                      <a:pt x="348199" y="733033"/>
                    </a:lnTo>
                    <a:close/>
                    <a:moveTo>
                      <a:pt x="229684" y="733033"/>
                    </a:moveTo>
                    <a:lnTo>
                      <a:pt x="229684" y="2478381"/>
                    </a:lnTo>
                    <a:lnTo>
                      <a:pt x="275502" y="2478381"/>
                    </a:lnTo>
                    <a:lnTo>
                      <a:pt x="275502" y="733033"/>
                    </a:lnTo>
                    <a:close/>
                    <a:moveTo>
                      <a:pt x="156987" y="733033"/>
                    </a:moveTo>
                    <a:lnTo>
                      <a:pt x="156987" y="2478381"/>
                    </a:lnTo>
                    <a:lnTo>
                      <a:pt x="202806" y="2478381"/>
                    </a:lnTo>
                    <a:lnTo>
                      <a:pt x="202806" y="733033"/>
                    </a:lnTo>
                    <a:close/>
                    <a:moveTo>
                      <a:pt x="84290" y="733033"/>
                    </a:moveTo>
                    <a:lnTo>
                      <a:pt x="84290" y="2478381"/>
                    </a:lnTo>
                    <a:lnTo>
                      <a:pt x="130109" y="2478381"/>
                    </a:lnTo>
                    <a:lnTo>
                      <a:pt x="130109" y="733033"/>
                    </a:lnTo>
                    <a:close/>
                    <a:moveTo>
                      <a:pt x="229131" y="0"/>
                    </a:moveTo>
                    <a:lnTo>
                      <a:pt x="257931" y="0"/>
                    </a:lnTo>
                    <a:lnTo>
                      <a:pt x="257931" y="289410"/>
                    </a:lnTo>
                    <a:lnTo>
                      <a:pt x="319953" y="289410"/>
                    </a:lnTo>
                    <a:lnTo>
                      <a:pt x="319953" y="157108"/>
                    </a:lnTo>
                    <a:lnTo>
                      <a:pt x="348753" y="157108"/>
                    </a:lnTo>
                    <a:lnTo>
                      <a:pt x="348753" y="289410"/>
                    </a:lnTo>
                    <a:lnTo>
                      <a:pt x="493594" y="289410"/>
                    </a:lnTo>
                    <a:lnTo>
                      <a:pt x="493594" y="482773"/>
                    </a:lnTo>
                    <a:lnTo>
                      <a:pt x="577885" y="482773"/>
                    </a:lnTo>
                    <a:lnTo>
                      <a:pt x="577885" y="2617622"/>
                    </a:lnTo>
                    <a:lnTo>
                      <a:pt x="0" y="2617622"/>
                    </a:lnTo>
                    <a:lnTo>
                      <a:pt x="0" y="482773"/>
                    </a:lnTo>
                    <a:lnTo>
                      <a:pt x="84291" y="482773"/>
                    </a:lnTo>
                    <a:lnTo>
                      <a:pt x="84291" y="289410"/>
                    </a:lnTo>
                    <a:lnTo>
                      <a:pt x="229131" y="2894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81B60E3-B9C0-484F-AED5-0ADEFC74C8AC}"/>
                </a:ext>
              </a:extLst>
            </p:cNvPr>
            <p:cNvGrpSpPr/>
            <p:nvPr/>
          </p:nvGrpSpPr>
          <p:grpSpPr>
            <a:xfrm>
              <a:off x="6065591" y="2360638"/>
              <a:ext cx="262637" cy="1297969"/>
              <a:chOff x="4753878" y="3218995"/>
              <a:chExt cx="262637" cy="1297969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DCC536BB-B60A-4B88-A539-B13D4218BE2E}"/>
                  </a:ext>
                </a:extLst>
              </p:cNvPr>
              <p:cNvSpPr/>
              <p:nvPr userDrawn="1"/>
            </p:nvSpPr>
            <p:spPr>
              <a:xfrm>
                <a:off x="4753878" y="3218995"/>
                <a:ext cx="262637" cy="1297969"/>
              </a:xfrm>
              <a:custGeom>
                <a:avLst/>
                <a:gdLst>
                  <a:gd name="connsiteX0" fmla="*/ 0 w 262637"/>
                  <a:gd name="connsiteY0" fmla="*/ 0 h 1297969"/>
                  <a:gd name="connsiteX1" fmla="*/ 262637 w 262637"/>
                  <a:gd name="connsiteY1" fmla="*/ 0 h 1297969"/>
                  <a:gd name="connsiteX2" fmla="*/ 262637 w 262637"/>
                  <a:gd name="connsiteY2" fmla="*/ 1297969 h 1297969"/>
                  <a:gd name="connsiteX3" fmla="*/ 0 w 262637"/>
                  <a:gd name="connsiteY3" fmla="*/ 1297969 h 1297969"/>
                  <a:gd name="connsiteX4" fmla="*/ 0 w 262637"/>
                  <a:gd name="connsiteY4" fmla="*/ 0 h 129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37" h="1297969">
                    <a:moveTo>
                      <a:pt x="0" y="0"/>
                    </a:moveTo>
                    <a:cubicBezTo>
                      <a:pt x="86498" y="0"/>
                      <a:pt x="173519" y="0"/>
                      <a:pt x="262637" y="0"/>
                    </a:cubicBezTo>
                    <a:cubicBezTo>
                      <a:pt x="262637" y="431585"/>
                      <a:pt x="262637" y="863706"/>
                      <a:pt x="262637" y="1297969"/>
                    </a:cubicBezTo>
                    <a:cubicBezTo>
                      <a:pt x="174043" y="1297969"/>
                      <a:pt x="88070" y="1297969"/>
                      <a:pt x="0" y="1297969"/>
                    </a:cubicBezTo>
                    <a:cubicBezTo>
                      <a:pt x="0" y="865313"/>
                      <a:pt x="0" y="43372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177">
                <a:extLst>
                  <a:ext uri="{FF2B5EF4-FFF2-40B4-BE49-F238E27FC236}">
                    <a16:creationId xmlns:a16="http://schemas.microsoft.com/office/drawing/2014/main" id="{64692202-1DA0-408E-9679-BDF329A9E6E3}"/>
                  </a:ext>
                </a:extLst>
              </p:cNvPr>
              <p:cNvSpPr/>
              <p:nvPr userDrawn="1"/>
            </p:nvSpPr>
            <p:spPr>
              <a:xfrm>
                <a:off x="4753878" y="3218995"/>
                <a:ext cx="262113" cy="1295827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117428B-B3C9-43B5-BC0D-2DEDD0CD484C}"/>
                </a:ext>
              </a:extLst>
            </p:cNvPr>
            <p:cNvGrpSpPr/>
            <p:nvPr/>
          </p:nvGrpSpPr>
          <p:grpSpPr>
            <a:xfrm>
              <a:off x="6260349" y="2605461"/>
              <a:ext cx="504415" cy="1079574"/>
              <a:chOff x="9934522" y="3685153"/>
              <a:chExt cx="504415" cy="90399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CA94DC7-229D-4372-9E57-7B615E74F3E4}"/>
                  </a:ext>
                </a:extLst>
              </p:cNvPr>
              <p:cNvSpPr/>
              <p:nvPr userDrawn="1"/>
            </p:nvSpPr>
            <p:spPr>
              <a:xfrm>
                <a:off x="9934522" y="3685153"/>
                <a:ext cx="504415" cy="903997"/>
              </a:xfrm>
              <a:custGeom>
                <a:avLst/>
                <a:gdLst>
                  <a:gd name="connsiteX0" fmla="*/ 0 w 504415"/>
                  <a:gd name="connsiteY0" fmla="*/ 0 h 903997"/>
                  <a:gd name="connsiteX1" fmla="*/ 504415 w 504415"/>
                  <a:gd name="connsiteY1" fmla="*/ 0 h 903997"/>
                  <a:gd name="connsiteX2" fmla="*/ 504415 w 504415"/>
                  <a:gd name="connsiteY2" fmla="*/ 903997 h 903997"/>
                  <a:gd name="connsiteX3" fmla="*/ 0 w 504415"/>
                  <a:gd name="connsiteY3" fmla="*/ 903997 h 90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415" h="903997">
                    <a:moveTo>
                      <a:pt x="0" y="0"/>
                    </a:moveTo>
                    <a:lnTo>
                      <a:pt x="504415" y="0"/>
                    </a:lnTo>
                    <a:lnTo>
                      <a:pt x="504415" y="903997"/>
                    </a:lnTo>
                    <a:lnTo>
                      <a:pt x="0" y="9039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B53B4460-A9C4-49F9-ADE0-C2EDCB2A95E4}"/>
                  </a:ext>
                </a:extLst>
              </p:cNvPr>
              <p:cNvSpPr/>
              <p:nvPr userDrawn="1"/>
            </p:nvSpPr>
            <p:spPr>
              <a:xfrm>
                <a:off x="9934522" y="3685153"/>
                <a:ext cx="504415" cy="903997"/>
              </a:xfrm>
              <a:custGeom>
                <a:avLst/>
                <a:gdLst>
                  <a:gd name="connsiteX0" fmla="*/ 932594 w 1217710"/>
                  <a:gd name="connsiteY0" fmla="*/ 1806707 h 2182344"/>
                  <a:gd name="connsiteX1" fmla="*/ 932594 w 1217710"/>
                  <a:gd name="connsiteY1" fmla="*/ 1940340 h 2182344"/>
                  <a:gd name="connsiteX2" fmla="*/ 1110219 w 1217710"/>
                  <a:gd name="connsiteY2" fmla="*/ 1940340 h 2182344"/>
                  <a:gd name="connsiteX3" fmla="*/ 1110219 w 1217710"/>
                  <a:gd name="connsiteY3" fmla="*/ 1806707 h 2182344"/>
                  <a:gd name="connsiteX4" fmla="*/ 657560 w 1217710"/>
                  <a:gd name="connsiteY4" fmla="*/ 1806707 h 2182344"/>
                  <a:gd name="connsiteX5" fmla="*/ 657560 w 1217710"/>
                  <a:gd name="connsiteY5" fmla="*/ 1940340 h 2182344"/>
                  <a:gd name="connsiteX6" fmla="*/ 835185 w 1217710"/>
                  <a:gd name="connsiteY6" fmla="*/ 1940340 h 2182344"/>
                  <a:gd name="connsiteX7" fmla="*/ 835185 w 1217710"/>
                  <a:gd name="connsiteY7" fmla="*/ 1806707 h 2182344"/>
                  <a:gd name="connsiteX8" fmla="*/ 107492 w 1217710"/>
                  <a:gd name="connsiteY8" fmla="*/ 1806707 h 2182344"/>
                  <a:gd name="connsiteX9" fmla="*/ 107492 w 1217710"/>
                  <a:gd name="connsiteY9" fmla="*/ 1940340 h 2182344"/>
                  <a:gd name="connsiteX10" fmla="*/ 285117 w 1217710"/>
                  <a:gd name="connsiteY10" fmla="*/ 1940340 h 2182344"/>
                  <a:gd name="connsiteX11" fmla="*/ 285117 w 1217710"/>
                  <a:gd name="connsiteY11" fmla="*/ 1806707 h 2182344"/>
                  <a:gd name="connsiteX12" fmla="*/ 932594 w 1217710"/>
                  <a:gd name="connsiteY12" fmla="*/ 1594677 h 2182344"/>
                  <a:gd name="connsiteX13" fmla="*/ 932594 w 1217710"/>
                  <a:gd name="connsiteY13" fmla="*/ 1728311 h 2182344"/>
                  <a:gd name="connsiteX14" fmla="*/ 1110219 w 1217710"/>
                  <a:gd name="connsiteY14" fmla="*/ 1728311 h 2182344"/>
                  <a:gd name="connsiteX15" fmla="*/ 1110219 w 1217710"/>
                  <a:gd name="connsiteY15" fmla="*/ 1594677 h 2182344"/>
                  <a:gd name="connsiteX16" fmla="*/ 657560 w 1217710"/>
                  <a:gd name="connsiteY16" fmla="*/ 1594677 h 2182344"/>
                  <a:gd name="connsiteX17" fmla="*/ 657560 w 1217710"/>
                  <a:gd name="connsiteY17" fmla="*/ 1728311 h 2182344"/>
                  <a:gd name="connsiteX18" fmla="*/ 835185 w 1217710"/>
                  <a:gd name="connsiteY18" fmla="*/ 1728311 h 2182344"/>
                  <a:gd name="connsiteX19" fmla="*/ 835185 w 1217710"/>
                  <a:gd name="connsiteY19" fmla="*/ 1594677 h 2182344"/>
                  <a:gd name="connsiteX20" fmla="*/ 382526 w 1217710"/>
                  <a:gd name="connsiteY20" fmla="*/ 1594677 h 2182344"/>
                  <a:gd name="connsiteX21" fmla="*/ 382526 w 1217710"/>
                  <a:gd name="connsiteY21" fmla="*/ 1728311 h 2182344"/>
                  <a:gd name="connsiteX22" fmla="*/ 560151 w 1217710"/>
                  <a:gd name="connsiteY22" fmla="*/ 1728311 h 2182344"/>
                  <a:gd name="connsiteX23" fmla="*/ 560151 w 1217710"/>
                  <a:gd name="connsiteY23" fmla="*/ 1594677 h 2182344"/>
                  <a:gd name="connsiteX24" fmla="*/ 107492 w 1217710"/>
                  <a:gd name="connsiteY24" fmla="*/ 1594677 h 2182344"/>
                  <a:gd name="connsiteX25" fmla="*/ 107492 w 1217710"/>
                  <a:gd name="connsiteY25" fmla="*/ 1728311 h 2182344"/>
                  <a:gd name="connsiteX26" fmla="*/ 285117 w 1217710"/>
                  <a:gd name="connsiteY26" fmla="*/ 1728311 h 2182344"/>
                  <a:gd name="connsiteX27" fmla="*/ 285117 w 1217710"/>
                  <a:gd name="connsiteY27" fmla="*/ 1594677 h 2182344"/>
                  <a:gd name="connsiteX28" fmla="*/ 932594 w 1217710"/>
                  <a:gd name="connsiteY28" fmla="*/ 1382647 h 2182344"/>
                  <a:gd name="connsiteX29" fmla="*/ 932594 w 1217710"/>
                  <a:gd name="connsiteY29" fmla="*/ 1516280 h 2182344"/>
                  <a:gd name="connsiteX30" fmla="*/ 1110219 w 1217710"/>
                  <a:gd name="connsiteY30" fmla="*/ 1516280 h 2182344"/>
                  <a:gd name="connsiteX31" fmla="*/ 1110219 w 1217710"/>
                  <a:gd name="connsiteY31" fmla="*/ 1382647 h 2182344"/>
                  <a:gd name="connsiteX32" fmla="*/ 382526 w 1217710"/>
                  <a:gd name="connsiteY32" fmla="*/ 1382647 h 2182344"/>
                  <a:gd name="connsiteX33" fmla="*/ 382526 w 1217710"/>
                  <a:gd name="connsiteY33" fmla="*/ 1516280 h 2182344"/>
                  <a:gd name="connsiteX34" fmla="*/ 560151 w 1217710"/>
                  <a:gd name="connsiteY34" fmla="*/ 1516280 h 2182344"/>
                  <a:gd name="connsiteX35" fmla="*/ 560151 w 1217710"/>
                  <a:gd name="connsiteY35" fmla="*/ 1382647 h 2182344"/>
                  <a:gd name="connsiteX36" fmla="*/ 107492 w 1217710"/>
                  <a:gd name="connsiteY36" fmla="*/ 1382647 h 2182344"/>
                  <a:gd name="connsiteX37" fmla="*/ 107492 w 1217710"/>
                  <a:gd name="connsiteY37" fmla="*/ 1516280 h 2182344"/>
                  <a:gd name="connsiteX38" fmla="*/ 285117 w 1217710"/>
                  <a:gd name="connsiteY38" fmla="*/ 1516280 h 2182344"/>
                  <a:gd name="connsiteX39" fmla="*/ 285117 w 1217710"/>
                  <a:gd name="connsiteY39" fmla="*/ 1382647 h 2182344"/>
                  <a:gd name="connsiteX40" fmla="*/ 657560 w 1217710"/>
                  <a:gd name="connsiteY40" fmla="*/ 1170617 h 2182344"/>
                  <a:gd name="connsiteX41" fmla="*/ 657560 w 1217710"/>
                  <a:gd name="connsiteY41" fmla="*/ 1304251 h 2182344"/>
                  <a:gd name="connsiteX42" fmla="*/ 835185 w 1217710"/>
                  <a:gd name="connsiteY42" fmla="*/ 1304251 h 2182344"/>
                  <a:gd name="connsiteX43" fmla="*/ 835185 w 1217710"/>
                  <a:gd name="connsiteY43" fmla="*/ 1170617 h 2182344"/>
                  <a:gd name="connsiteX44" fmla="*/ 382526 w 1217710"/>
                  <a:gd name="connsiteY44" fmla="*/ 1170617 h 2182344"/>
                  <a:gd name="connsiteX45" fmla="*/ 382526 w 1217710"/>
                  <a:gd name="connsiteY45" fmla="*/ 1304251 h 2182344"/>
                  <a:gd name="connsiteX46" fmla="*/ 560151 w 1217710"/>
                  <a:gd name="connsiteY46" fmla="*/ 1304251 h 2182344"/>
                  <a:gd name="connsiteX47" fmla="*/ 560151 w 1217710"/>
                  <a:gd name="connsiteY47" fmla="*/ 1170617 h 2182344"/>
                  <a:gd name="connsiteX48" fmla="*/ 932594 w 1217710"/>
                  <a:gd name="connsiteY48" fmla="*/ 958588 h 2182344"/>
                  <a:gd name="connsiteX49" fmla="*/ 932594 w 1217710"/>
                  <a:gd name="connsiteY49" fmla="*/ 1092221 h 2182344"/>
                  <a:gd name="connsiteX50" fmla="*/ 1110219 w 1217710"/>
                  <a:gd name="connsiteY50" fmla="*/ 1092221 h 2182344"/>
                  <a:gd name="connsiteX51" fmla="*/ 1110219 w 1217710"/>
                  <a:gd name="connsiteY51" fmla="*/ 958588 h 2182344"/>
                  <a:gd name="connsiteX52" fmla="*/ 657560 w 1217710"/>
                  <a:gd name="connsiteY52" fmla="*/ 958588 h 2182344"/>
                  <a:gd name="connsiteX53" fmla="*/ 657560 w 1217710"/>
                  <a:gd name="connsiteY53" fmla="*/ 1092221 h 2182344"/>
                  <a:gd name="connsiteX54" fmla="*/ 835185 w 1217710"/>
                  <a:gd name="connsiteY54" fmla="*/ 1092221 h 2182344"/>
                  <a:gd name="connsiteX55" fmla="*/ 835185 w 1217710"/>
                  <a:gd name="connsiteY55" fmla="*/ 958588 h 2182344"/>
                  <a:gd name="connsiteX56" fmla="*/ 382526 w 1217710"/>
                  <a:gd name="connsiteY56" fmla="*/ 958588 h 2182344"/>
                  <a:gd name="connsiteX57" fmla="*/ 382526 w 1217710"/>
                  <a:gd name="connsiteY57" fmla="*/ 1092221 h 2182344"/>
                  <a:gd name="connsiteX58" fmla="*/ 560151 w 1217710"/>
                  <a:gd name="connsiteY58" fmla="*/ 1092221 h 2182344"/>
                  <a:gd name="connsiteX59" fmla="*/ 560151 w 1217710"/>
                  <a:gd name="connsiteY59" fmla="*/ 958588 h 2182344"/>
                  <a:gd name="connsiteX60" fmla="*/ 107492 w 1217710"/>
                  <a:gd name="connsiteY60" fmla="*/ 958588 h 2182344"/>
                  <a:gd name="connsiteX61" fmla="*/ 107492 w 1217710"/>
                  <a:gd name="connsiteY61" fmla="*/ 1092221 h 2182344"/>
                  <a:gd name="connsiteX62" fmla="*/ 285117 w 1217710"/>
                  <a:gd name="connsiteY62" fmla="*/ 1092221 h 2182344"/>
                  <a:gd name="connsiteX63" fmla="*/ 285117 w 1217710"/>
                  <a:gd name="connsiteY63" fmla="*/ 958588 h 2182344"/>
                  <a:gd name="connsiteX64" fmla="*/ 932594 w 1217710"/>
                  <a:gd name="connsiteY64" fmla="*/ 746558 h 2182344"/>
                  <a:gd name="connsiteX65" fmla="*/ 932594 w 1217710"/>
                  <a:gd name="connsiteY65" fmla="*/ 880191 h 2182344"/>
                  <a:gd name="connsiteX66" fmla="*/ 1110219 w 1217710"/>
                  <a:gd name="connsiteY66" fmla="*/ 880191 h 2182344"/>
                  <a:gd name="connsiteX67" fmla="*/ 1110219 w 1217710"/>
                  <a:gd name="connsiteY67" fmla="*/ 746558 h 2182344"/>
                  <a:gd name="connsiteX68" fmla="*/ 382526 w 1217710"/>
                  <a:gd name="connsiteY68" fmla="*/ 746558 h 2182344"/>
                  <a:gd name="connsiteX69" fmla="*/ 382526 w 1217710"/>
                  <a:gd name="connsiteY69" fmla="*/ 880191 h 2182344"/>
                  <a:gd name="connsiteX70" fmla="*/ 560151 w 1217710"/>
                  <a:gd name="connsiteY70" fmla="*/ 880191 h 2182344"/>
                  <a:gd name="connsiteX71" fmla="*/ 560151 w 1217710"/>
                  <a:gd name="connsiteY71" fmla="*/ 746558 h 2182344"/>
                  <a:gd name="connsiteX72" fmla="*/ 932594 w 1217710"/>
                  <a:gd name="connsiteY72" fmla="*/ 534528 h 2182344"/>
                  <a:gd name="connsiteX73" fmla="*/ 932594 w 1217710"/>
                  <a:gd name="connsiteY73" fmla="*/ 668162 h 2182344"/>
                  <a:gd name="connsiteX74" fmla="*/ 1110219 w 1217710"/>
                  <a:gd name="connsiteY74" fmla="*/ 668162 h 2182344"/>
                  <a:gd name="connsiteX75" fmla="*/ 1110219 w 1217710"/>
                  <a:gd name="connsiteY75" fmla="*/ 534528 h 2182344"/>
                  <a:gd name="connsiteX76" fmla="*/ 657560 w 1217710"/>
                  <a:gd name="connsiteY76" fmla="*/ 534528 h 2182344"/>
                  <a:gd name="connsiteX77" fmla="*/ 657560 w 1217710"/>
                  <a:gd name="connsiteY77" fmla="*/ 668162 h 2182344"/>
                  <a:gd name="connsiteX78" fmla="*/ 835185 w 1217710"/>
                  <a:gd name="connsiteY78" fmla="*/ 668162 h 2182344"/>
                  <a:gd name="connsiteX79" fmla="*/ 835185 w 1217710"/>
                  <a:gd name="connsiteY79" fmla="*/ 534528 h 2182344"/>
                  <a:gd name="connsiteX80" fmla="*/ 382526 w 1217710"/>
                  <a:gd name="connsiteY80" fmla="*/ 534528 h 2182344"/>
                  <a:gd name="connsiteX81" fmla="*/ 382526 w 1217710"/>
                  <a:gd name="connsiteY81" fmla="*/ 668162 h 2182344"/>
                  <a:gd name="connsiteX82" fmla="*/ 560151 w 1217710"/>
                  <a:gd name="connsiteY82" fmla="*/ 668162 h 2182344"/>
                  <a:gd name="connsiteX83" fmla="*/ 560151 w 1217710"/>
                  <a:gd name="connsiteY83" fmla="*/ 534528 h 2182344"/>
                  <a:gd name="connsiteX84" fmla="*/ 107492 w 1217710"/>
                  <a:gd name="connsiteY84" fmla="*/ 534528 h 2182344"/>
                  <a:gd name="connsiteX85" fmla="*/ 107492 w 1217710"/>
                  <a:gd name="connsiteY85" fmla="*/ 668162 h 2182344"/>
                  <a:gd name="connsiteX86" fmla="*/ 285117 w 1217710"/>
                  <a:gd name="connsiteY86" fmla="*/ 668162 h 2182344"/>
                  <a:gd name="connsiteX87" fmla="*/ 285117 w 1217710"/>
                  <a:gd name="connsiteY87" fmla="*/ 534528 h 2182344"/>
                  <a:gd name="connsiteX88" fmla="*/ 932594 w 1217710"/>
                  <a:gd name="connsiteY88" fmla="*/ 322499 h 2182344"/>
                  <a:gd name="connsiteX89" fmla="*/ 932594 w 1217710"/>
                  <a:gd name="connsiteY89" fmla="*/ 456132 h 2182344"/>
                  <a:gd name="connsiteX90" fmla="*/ 1110219 w 1217710"/>
                  <a:gd name="connsiteY90" fmla="*/ 456132 h 2182344"/>
                  <a:gd name="connsiteX91" fmla="*/ 1110219 w 1217710"/>
                  <a:gd name="connsiteY91" fmla="*/ 322499 h 2182344"/>
                  <a:gd name="connsiteX92" fmla="*/ 657560 w 1217710"/>
                  <a:gd name="connsiteY92" fmla="*/ 322499 h 2182344"/>
                  <a:gd name="connsiteX93" fmla="*/ 657560 w 1217710"/>
                  <a:gd name="connsiteY93" fmla="*/ 456132 h 2182344"/>
                  <a:gd name="connsiteX94" fmla="*/ 835185 w 1217710"/>
                  <a:gd name="connsiteY94" fmla="*/ 456132 h 2182344"/>
                  <a:gd name="connsiteX95" fmla="*/ 835185 w 1217710"/>
                  <a:gd name="connsiteY95" fmla="*/ 322499 h 2182344"/>
                  <a:gd name="connsiteX96" fmla="*/ 107492 w 1217710"/>
                  <a:gd name="connsiteY96" fmla="*/ 322499 h 2182344"/>
                  <a:gd name="connsiteX97" fmla="*/ 107492 w 1217710"/>
                  <a:gd name="connsiteY97" fmla="*/ 456132 h 2182344"/>
                  <a:gd name="connsiteX98" fmla="*/ 285117 w 1217710"/>
                  <a:gd name="connsiteY98" fmla="*/ 456132 h 2182344"/>
                  <a:gd name="connsiteX99" fmla="*/ 285117 w 1217710"/>
                  <a:gd name="connsiteY99" fmla="*/ 322499 h 2182344"/>
                  <a:gd name="connsiteX100" fmla="*/ 932594 w 1217710"/>
                  <a:gd name="connsiteY100" fmla="*/ 110469 h 2182344"/>
                  <a:gd name="connsiteX101" fmla="*/ 932594 w 1217710"/>
                  <a:gd name="connsiteY101" fmla="*/ 244103 h 2182344"/>
                  <a:gd name="connsiteX102" fmla="*/ 1110219 w 1217710"/>
                  <a:gd name="connsiteY102" fmla="*/ 244103 h 2182344"/>
                  <a:gd name="connsiteX103" fmla="*/ 1110219 w 1217710"/>
                  <a:gd name="connsiteY103" fmla="*/ 110469 h 2182344"/>
                  <a:gd name="connsiteX104" fmla="*/ 382526 w 1217710"/>
                  <a:gd name="connsiteY104" fmla="*/ 110469 h 2182344"/>
                  <a:gd name="connsiteX105" fmla="*/ 382526 w 1217710"/>
                  <a:gd name="connsiteY105" fmla="*/ 244103 h 2182344"/>
                  <a:gd name="connsiteX106" fmla="*/ 560151 w 1217710"/>
                  <a:gd name="connsiteY106" fmla="*/ 244103 h 2182344"/>
                  <a:gd name="connsiteX107" fmla="*/ 560151 w 1217710"/>
                  <a:gd name="connsiteY107" fmla="*/ 110469 h 2182344"/>
                  <a:gd name="connsiteX108" fmla="*/ 107492 w 1217710"/>
                  <a:gd name="connsiteY108" fmla="*/ 110469 h 2182344"/>
                  <a:gd name="connsiteX109" fmla="*/ 107492 w 1217710"/>
                  <a:gd name="connsiteY109" fmla="*/ 244103 h 2182344"/>
                  <a:gd name="connsiteX110" fmla="*/ 285117 w 1217710"/>
                  <a:gd name="connsiteY110" fmla="*/ 244103 h 2182344"/>
                  <a:gd name="connsiteX111" fmla="*/ 285117 w 1217710"/>
                  <a:gd name="connsiteY111" fmla="*/ 110469 h 2182344"/>
                  <a:gd name="connsiteX112" fmla="*/ 0 w 1217710"/>
                  <a:gd name="connsiteY112" fmla="*/ 0 h 2182344"/>
                  <a:gd name="connsiteX113" fmla="*/ 1217710 w 1217710"/>
                  <a:gd name="connsiteY113" fmla="*/ 0 h 2182344"/>
                  <a:gd name="connsiteX114" fmla="*/ 1217710 w 1217710"/>
                  <a:gd name="connsiteY114" fmla="*/ 2182344 h 2182344"/>
                  <a:gd name="connsiteX115" fmla="*/ 0 w 1217710"/>
                  <a:gd name="connsiteY115" fmla="*/ 2182344 h 218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217710" h="2182344">
                    <a:moveTo>
                      <a:pt x="932594" y="1806707"/>
                    </a:moveTo>
                    <a:lnTo>
                      <a:pt x="932594" y="1940340"/>
                    </a:lnTo>
                    <a:lnTo>
                      <a:pt x="1110219" y="1940340"/>
                    </a:lnTo>
                    <a:lnTo>
                      <a:pt x="1110219" y="1806707"/>
                    </a:lnTo>
                    <a:close/>
                    <a:moveTo>
                      <a:pt x="657560" y="1806707"/>
                    </a:moveTo>
                    <a:lnTo>
                      <a:pt x="657560" y="1940340"/>
                    </a:lnTo>
                    <a:lnTo>
                      <a:pt x="835185" y="1940340"/>
                    </a:lnTo>
                    <a:lnTo>
                      <a:pt x="835185" y="1806707"/>
                    </a:lnTo>
                    <a:close/>
                    <a:moveTo>
                      <a:pt x="107492" y="1806707"/>
                    </a:moveTo>
                    <a:lnTo>
                      <a:pt x="107492" y="1940340"/>
                    </a:lnTo>
                    <a:lnTo>
                      <a:pt x="285117" y="1940340"/>
                    </a:lnTo>
                    <a:lnTo>
                      <a:pt x="285117" y="1806707"/>
                    </a:lnTo>
                    <a:close/>
                    <a:moveTo>
                      <a:pt x="932594" y="1594677"/>
                    </a:moveTo>
                    <a:lnTo>
                      <a:pt x="932594" y="1728311"/>
                    </a:lnTo>
                    <a:lnTo>
                      <a:pt x="1110219" y="1728311"/>
                    </a:lnTo>
                    <a:lnTo>
                      <a:pt x="1110219" y="1594677"/>
                    </a:lnTo>
                    <a:close/>
                    <a:moveTo>
                      <a:pt x="657560" y="1594677"/>
                    </a:moveTo>
                    <a:lnTo>
                      <a:pt x="657560" y="1728311"/>
                    </a:lnTo>
                    <a:lnTo>
                      <a:pt x="835185" y="1728311"/>
                    </a:lnTo>
                    <a:lnTo>
                      <a:pt x="835185" y="1594677"/>
                    </a:lnTo>
                    <a:close/>
                    <a:moveTo>
                      <a:pt x="382526" y="1594677"/>
                    </a:moveTo>
                    <a:lnTo>
                      <a:pt x="382526" y="1728311"/>
                    </a:lnTo>
                    <a:lnTo>
                      <a:pt x="560151" y="1728311"/>
                    </a:lnTo>
                    <a:lnTo>
                      <a:pt x="560151" y="1594677"/>
                    </a:lnTo>
                    <a:close/>
                    <a:moveTo>
                      <a:pt x="107492" y="1594677"/>
                    </a:moveTo>
                    <a:lnTo>
                      <a:pt x="107492" y="1728311"/>
                    </a:lnTo>
                    <a:lnTo>
                      <a:pt x="285117" y="1728311"/>
                    </a:lnTo>
                    <a:lnTo>
                      <a:pt x="285117" y="1594677"/>
                    </a:lnTo>
                    <a:close/>
                    <a:moveTo>
                      <a:pt x="932594" y="1382647"/>
                    </a:moveTo>
                    <a:lnTo>
                      <a:pt x="932594" y="1516280"/>
                    </a:lnTo>
                    <a:lnTo>
                      <a:pt x="1110219" y="1516280"/>
                    </a:lnTo>
                    <a:lnTo>
                      <a:pt x="1110219" y="1382647"/>
                    </a:lnTo>
                    <a:close/>
                    <a:moveTo>
                      <a:pt x="382526" y="1382647"/>
                    </a:moveTo>
                    <a:lnTo>
                      <a:pt x="382526" y="1516280"/>
                    </a:lnTo>
                    <a:lnTo>
                      <a:pt x="560151" y="1516280"/>
                    </a:lnTo>
                    <a:lnTo>
                      <a:pt x="560151" y="1382647"/>
                    </a:lnTo>
                    <a:close/>
                    <a:moveTo>
                      <a:pt x="107492" y="1382647"/>
                    </a:moveTo>
                    <a:lnTo>
                      <a:pt x="107492" y="1516280"/>
                    </a:lnTo>
                    <a:lnTo>
                      <a:pt x="285117" y="1516280"/>
                    </a:lnTo>
                    <a:lnTo>
                      <a:pt x="285117" y="1382647"/>
                    </a:lnTo>
                    <a:close/>
                    <a:moveTo>
                      <a:pt x="657560" y="1170617"/>
                    </a:moveTo>
                    <a:lnTo>
                      <a:pt x="657560" y="1304251"/>
                    </a:lnTo>
                    <a:lnTo>
                      <a:pt x="835185" y="1304251"/>
                    </a:lnTo>
                    <a:lnTo>
                      <a:pt x="835185" y="1170617"/>
                    </a:lnTo>
                    <a:close/>
                    <a:moveTo>
                      <a:pt x="382526" y="1170617"/>
                    </a:moveTo>
                    <a:lnTo>
                      <a:pt x="382526" y="1304251"/>
                    </a:lnTo>
                    <a:lnTo>
                      <a:pt x="560151" y="1304251"/>
                    </a:lnTo>
                    <a:lnTo>
                      <a:pt x="560151" y="1170617"/>
                    </a:lnTo>
                    <a:close/>
                    <a:moveTo>
                      <a:pt x="932594" y="958588"/>
                    </a:moveTo>
                    <a:lnTo>
                      <a:pt x="932594" y="1092221"/>
                    </a:lnTo>
                    <a:lnTo>
                      <a:pt x="1110219" y="1092221"/>
                    </a:lnTo>
                    <a:lnTo>
                      <a:pt x="1110219" y="958588"/>
                    </a:lnTo>
                    <a:close/>
                    <a:moveTo>
                      <a:pt x="657560" y="958588"/>
                    </a:moveTo>
                    <a:lnTo>
                      <a:pt x="657560" y="1092221"/>
                    </a:lnTo>
                    <a:lnTo>
                      <a:pt x="835185" y="1092221"/>
                    </a:lnTo>
                    <a:lnTo>
                      <a:pt x="835185" y="958588"/>
                    </a:lnTo>
                    <a:close/>
                    <a:moveTo>
                      <a:pt x="382526" y="958588"/>
                    </a:moveTo>
                    <a:lnTo>
                      <a:pt x="382526" y="1092221"/>
                    </a:lnTo>
                    <a:lnTo>
                      <a:pt x="560151" y="1092221"/>
                    </a:lnTo>
                    <a:lnTo>
                      <a:pt x="560151" y="958588"/>
                    </a:lnTo>
                    <a:close/>
                    <a:moveTo>
                      <a:pt x="107492" y="958588"/>
                    </a:moveTo>
                    <a:lnTo>
                      <a:pt x="107492" y="1092221"/>
                    </a:lnTo>
                    <a:lnTo>
                      <a:pt x="285117" y="1092221"/>
                    </a:lnTo>
                    <a:lnTo>
                      <a:pt x="285117" y="958588"/>
                    </a:lnTo>
                    <a:close/>
                    <a:moveTo>
                      <a:pt x="932594" y="746558"/>
                    </a:moveTo>
                    <a:lnTo>
                      <a:pt x="932594" y="880191"/>
                    </a:lnTo>
                    <a:lnTo>
                      <a:pt x="1110219" y="880191"/>
                    </a:lnTo>
                    <a:lnTo>
                      <a:pt x="1110219" y="746558"/>
                    </a:lnTo>
                    <a:close/>
                    <a:moveTo>
                      <a:pt x="382526" y="746558"/>
                    </a:moveTo>
                    <a:lnTo>
                      <a:pt x="382526" y="880191"/>
                    </a:lnTo>
                    <a:lnTo>
                      <a:pt x="560151" y="880191"/>
                    </a:lnTo>
                    <a:lnTo>
                      <a:pt x="560151" y="746558"/>
                    </a:lnTo>
                    <a:close/>
                    <a:moveTo>
                      <a:pt x="932594" y="534528"/>
                    </a:moveTo>
                    <a:lnTo>
                      <a:pt x="932594" y="668162"/>
                    </a:lnTo>
                    <a:lnTo>
                      <a:pt x="1110219" y="668162"/>
                    </a:lnTo>
                    <a:lnTo>
                      <a:pt x="1110219" y="534528"/>
                    </a:lnTo>
                    <a:close/>
                    <a:moveTo>
                      <a:pt x="657560" y="534528"/>
                    </a:moveTo>
                    <a:lnTo>
                      <a:pt x="657560" y="668162"/>
                    </a:lnTo>
                    <a:lnTo>
                      <a:pt x="835185" y="668162"/>
                    </a:lnTo>
                    <a:lnTo>
                      <a:pt x="835185" y="534528"/>
                    </a:lnTo>
                    <a:close/>
                    <a:moveTo>
                      <a:pt x="382526" y="534528"/>
                    </a:moveTo>
                    <a:lnTo>
                      <a:pt x="382526" y="668162"/>
                    </a:lnTo>
                    <a:lnTo>
                      <a:pt x="560151" y="668162"/>
                    </a:lnTo>
                    <a:lnTo>
                      <a:pt x="560151" y="534528"/>
                    </a:lnTo>
                    <a:close/>
                    <a:moveTo>
                      <a:pt x="107492" y="534528"/>
                    </a:moveTo>
                    <a:lnTo>
                      <a:pt x="107492" y="668162"/>
                    </a:lnTo>
                    <a:lnTo>
                      <a:pt x="285117" y="668162"/>
                    </a:lnTo>
                    <a:lnTo>
                      <a:pt x="285117" y="534528"/>
                    </a:lnTo>
                    <a:close/>
                    <a:moveTo>
                      <a:pt x="932594" y="322499"/>
                    </a:moveTo>
                    <a:lnTo>
                      <a:pt x="932594" y="456132"/>
                    </a:lnTo>
                    <a:lnTo>
                      <a:pt x="1110219" y="456132"/>
                    </a:lnTo>
                    <a:lnTo>
                      <a:pt x="1110219" y="322499"/>
                    </a:lnTo>
                    <a:close/>
                    <a:moveTo>
                      <a:pt x="657560" y="322499"/>
                    </a:moveTo>
                    <a:lnTo>
                      <a:pt x="657560" y="456132"/>
                    </a:lnTo>
                    <a:lnTo>
                      <a:pt x="835185" y="456132"/>
                    </a:lnTo>
                    <a:lnTo>
                      <a:pt x="835185" y="322499"/>
                    </a:lnTo>
                    <a:close/>
                    <a:moveTo>
                      <a:pt x="107492" y="322499"/>
                    </a:moveTo>
                    <a:lnTo>
                      <a:pt x="107492" y="456132"/>
                    </a:lnTo>
                    <a:lnTo>
                      <a:pt x="285117" y="456132"/>
                    </a:lnTo>
                    <a:lnTo>
                      <a:pt x="285117" y="322499"/>
                    </a:lnTo>
                    <a:close/>
                    <a:moveTo>
                      <a:pt x="932594" y="110469"/>
                    </a:moveTo>
                    <a:lnTo>
                      <a:pt x="932594" y="244103"/>
                    </a:lnTo>
                    <a:lnTo>
                      <a:pt x="1110219" y="244103"/>
                    </a:lnTo>
                    <a:lnTo>
                      <a:pt x="1110219" y="110469"/>
                    </a:lnTo>
                    <a:close/>
                    <a:moveTo>
                      <a:pt x="382526" y="110469"/>
                    </a:moveTo>
                    <a:lnTo>
                      <a:pt x="382526" y="244103"/>
                    </a:lnTo>
                    <a:lnTo>
                      <a:pt x="560151" y="244103"/>
                    </a:lnTo>
                    <a:lnTo>
                      <a:pt x="560151" y="110469"/>
                    </a:lnTo>
                    <a:close/>
                    <a:moveTo>
                      <a:pt x="107492" y="110469"/>
                    </a:moveTo>
                    <a:lnTo>
                      <a:pt x="107492" y="244103"/>
                    </a:lnTo>
                    <a:lnTo>
                      <a:pt x="285117" y="244103"/>
                    </a:lnTo>
                    <a:lnTo>
                      <a:pt x="285117" y="110469"/>
                    </a:lnTo>
                    <a:close/>
                    <a:moveTo>
                      <a:pt x="0" y="0"/>
                    </a:moveTo>
                    <a:lnTo>
                      <a:pt x="1217710" y="0"/>
                    </a:lnTo>
                    <a:lnTo>
                      <a:pt x="1217710" y="2182344"/>
                    </a:lnTo>
                    <a:lnTo>
                      <a:pt x="0" y="21823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Graphic 7">
              <a:extLst>
                <a:ext uri="{FF2B5EF4-FFF2-40B4-BE49-F238E27FC236}">
                  <a16:creationId xmlns:a16="http://schemas.microsoft.com/office/drawing/2014/main" id="{1F2F217A-BE5F-42C9-BBBA-B2C114104DCA}"/>
                </a:ext>
              </a:extLst>
            </p:cNvPr>
            <p:cNvSpPr/>
            <p:nvPr/>
          </p:nvSpPr>
          <p:spPr>
            <a:xfrm>
              <a:off x="4049928" y="626124"/>
              <a:ext cx="4092143" cy="4008613"/>
            </a:xfrm>
            <a:custGeom>
              <a:avLst/>
              <a:gdLst>
                <a:gd name="connsiteX0" fmla="*/ 4519399 w 4684521"/>
                <a:gd name="connsiteY0" fmla="*/ 1380404 h 4588899"/>
                <a:gd name="connsiteX1" fmla="*/ 4139349 w 4684521"/>
                <a:gd name="connsiteY1" fmla="*/ 1179003 h 4588899"/>
                <a:gd name="connsiteX2" fmla="*/ 4270949 w 4684521"/>
                <a:gd name="connsiteY2" fmla="*/ 1506461 h 4588899"/>
                <a:gd name="connsiteX3" fmla="*/ 4252004 w 4684521"/>
                <a:gd name="connsiteY3" fmla="*/ 1870845 h 4588899"/>
                <a:gd name="connsiteX4" fmla="*/ 4265839 w 4684521"/>
                <a:gd name="connsiteY4" fmla="*/ 2105604 h 4588899"/>
                <a:gd name="connsiteX5" fmla="*/ 3931246 w 4684521"/>
                <a:gd name="connsiteY5" fmla="*/ 2688021 h 4588899"/>
                <a:gd name="connsiteX6" fmla="*/ 3688484 w 4684521"/>
                <a:gd name="connsiteY6" fmla="*/ 559758 h 4588899"/>
                <a:gd name="connsiteX7" fmla="*/ 1942489 w 4684521"/>
                <a:gd name="connsiteY7" fmla="*/ 34513 h 4588899"/>
                <a:gd name="connsiteX8" fmla="*/ 966380 w 4684521"/>
                <a:gd name="connsiteY8" fmla="*/ 463588 h 4588899"/>
                <a:gd name="connsiteX9" fmla="*/ 559479 w 4684521"/>
                <a:gd name="connsiteY9" fmla="*/ 818813 h 4588899"/>
                <a:gd name="connsiteX10" fmla="*/ 264993 w 4684521"/>
                <a:gd name="connsiteY10" fmla="*/ 1248563 h 4588899"/>
                <a:gd name="connsiteX11" fmla="*/ 166751 w 4684521"/>
                <a:gd name="connsiteY11" fmla="*/ 3240116 h 4588899"/>
                <a:gd name="connsiteX12" fmla="*/ 1890090 w 4684521"/>
                <a:gd name="connsiteY12" fmla="*/ 4588899 h 4588899"/>
                <a:gd name="connsiteX13" fmla="*/ 371430 w 4684521"/>
                <a:gd name="connsiteY13" fmla="*/ 3196731 h 4588899"/>
                <a:gd name="connsiteX14" fmla="*/ 555237 w 4684521"/>
                <a:gd name="connsiteY14" fmla="*/ 1166469 h 4588899"/>
                <a:gd name="connsiteX15" fmla="*/ 1556268 w 4684521"/>
                <a:gd name="connsiteY15" fmla="*/ 378168 h 4588899"/>
                <a:gd name="connsiteX16" fmla="*/ 3018624 w 4684521"/>
                <a:gd name="connsiteY16" fmla="*/ 383664 h 4588899"/>
                <a:gd name="connsiteX17" fmla="*/ 3934428 w 4684521"/>
                <a:gd name="connsiteY17" fmla="*/ 1628902 h 4588899"/>
                <a:gd name="connsiteX18" fmla="*/ 3357796 w 4684521"/>
                <a:gd name="connsiteY18" fmla="*/ 3063057 h 4588899"/>
                <a:gd name="connsiteX19" fmla="*/ 3417619 w 4684521"/>
                <a:gd name="connsiteY19" fmla="*/ 2280493 h 4588899"/>
                <a:gd name="connsiteX20" fmla="*/ 2724957 w 4684521"/>
                <a:gd name="connsiteY20" fmla="*/ 3335176 h 4588899"/>
                <a:gd name="connsiteX21" fmla="*/ 1505460 w 4684521"/>
                <a:gd name="connsiteY21" fmla="*/ 2953246 h 4588899"/>
                <a:gd name="connsiteX22" fmla="*/ 1391213 w 4684521"/>
                <a:gd name="connsiteY22" fmla="*/ 1665587 h 4588899"/>
                <a:gd name="connsiteX23" fmla="*/ 1498711 w 4684521"/>
                <a:gd name="connsiteY23" fmla="*/ 1534950 h 4588899"/>
                <a:gd name="connsiteX24" fmla="*/ 1668442 w 4684521"/>
                <a:gd name="connsiteY24" fmla="*/ 1510462 h 4588899"/>
                <a:gd name="connsiteX25" fmla="*/ 2625028 w 4684521"/>
                <a:gd name="connsiteY25" fmla="*/ 1117637 h 4588899"/>
                <a:gd name="connsiteX26" fmla="*/ 2170693 w 4684521"/>
                <a:gd name="connsiteY26" fmla="*/ 1516681 h 4588899"/>
                <a:gd name="connsiteX27" fmla="*/ 1551785 w 4684521"/>
                <a:gd name="connsiteY27" fmla="*/ 1575973 h 4588899"/>
                <a:gd name="connsiteX28" fmla="*/ 2548526 w 4684521"/>
                <a:gd name="connsiteY28" fmla="*/ 1600702 h 4588899"/>
                <a:gd name="connsiteX29" fmla="*/ 2877575 w 4684521"/>
                <a:gd name="connsiteY29" fmla="*/ 1063599 h 4588899"/>
                <a:gd name="connsiteX30" fmla="*/ 2964104 w 4684521"/>
                <a:gd name="connsiteY30" fmla="*/ 430519 h 4588899"/>
                <a:gd name="connsiteX31" fmla="*/ 2443535 w 4684521"/>
                <a:gd name="connsiteY31" fmla="*/ 915464 h 4588899"/>
                <a:gd name="connsiteX32" fmla="*/ 1747884 w 4684521"/>
                <a:gd name="connsiteY32" fmla="*/ 1164107 h 4588899"/>
                <a:gd name="connsiteX33" fmla="*/ 1182870 w 4684521"/>
                <a:gd name="connsiteY33" fmla="*/ 1951203 h 4588899"/>
                <a:gd name="connsiteX34" fmla="*/ 1345563 w 4684521"/>
                <a:gd name="connsiteY34" fmla="*/ 2915742 h 4588899"/>
                <a:gd name="connsiteX35" fmla="*/ 793950 w 4684521"/>
                <a:gd name="connsiteY35" fmla="*/ 2191313 h 4588899"/>
                <a:gd name="connsiteX36" fmla="*/ 2299642 w 4684521"/>
                <a:gd name="connsiteY36" fmla="*/ 3661430 h 4588899"/>
                <a:gd name="connsiteX37" fmla="*/ 4292015 w 4684521"/>
                <a:gd name="connsiteY37" fmla="*/ 2984049 h 4588899"/>
                <a:gd name="connsiteX38" fmla="*/ 3345600 w 4684521"/>
                <a:gd name="connsiteY38" fmla="*/ 3418620 h 4588899"/>
                <a:gd name="connsiteX39" fmla="*/ 4185192 w 4684521"/>
                <a:gd name="connsiteY39" fmla="*/ 2623956 h 4588899"/>
                <a:gd name="connsiteX40" fmla="*/ 4458419 w 4684521"/>
                <a:gd name="connsiteY40" fmla="*/ 1509257 h 4588899"/>
                <a:gd name="connsiteX41" fmla="*/ 4426363 w 4684521"/>
                <a:gd name="connsiteY41" fmla="*/ 2169091 h 4588899"/>
                <a:gd name="connsiteX42" fmla="*/ 4676548 w 4684521"/>
                <a:gd name="connsiteY42" fmla="*/ 1631264 h 4588899"/>
                <a:gd name="connsiteX43" fmla="*/ 4519399 w 4684521"/>
                <a:gd name="connsiteY43" fmla="*/ 1380404 h 4588899"/>
                <a:gd name="connsiteX44" fmla="*/ 2523170 w 4684521"/>
                <a:gd name="connsiteY44" fmla="*/ 1338707 h 4588899"/>
                <a:gd name="connsiteX45" fmla="*/ 2525243 w 4684521"/>
                <a:gd name="connsiteY45" fmla="*/ 1338514 h 4588899"/>
                <a:gd name="connsiteX46" fmla="*/ 2523170 w 4684521"/>
                <a:gd name="connsiteY46" fmla="*/ 1338707 h 4588899"/>
                <a:gd name="connsiteX47" fmla="*/ 1317073 w 4684521"/>
                <a:gd name="connsiteY47" fmla="*/ 2843097 h 4588899"/>
                <a:gd name="connsiteX48" fmla="*/ 1306999 w 4684521"/>
                <a:gd name="connsiteY48" fmla="*/ 2839192 h 4588899"/>
                <a:gd name="connsiteX49" fmla="*/ 1317073 w 4684521"/>
                <a:gd name="connsiteY49" fmla="*/ 2843097 h 4588899"/>
                <a:gd name="connsiteX50" fmla="*/ 3339575 w 4684521"/>
                <a:gd name="connsiteY50" fmla="*/ 3041992 h 4588899"/>
                <a:gd name="connsiteX51" fmla="*/ 3339526 w 4684521"/>
                <a:gd name="connsiteY51" fmla="*/ 3041944 h 4588899"/>
                <a:gd name="connsiteX52" fmla="*/ 3339575 w 4684521"/>
                <a:gd name="connsiteY52" fmla="*/ 3041944 h 4588899"/>
                <a:gd name="connsiteX53" fmla="*/ 3339575 w 4684521"/>
                <a:gd name="connsiteY53" fmla="*/ 3041992 h 45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84521" h="4588899">
                  <a:moveTo>
                    <a:pt x="4519399" y="1380404"/>
                  </a:moveTo>
                  <a:cubicBezTo>
                    <a:pt x="4413830" y="1289441"/>
                    <a:pt x="4272395" y="1226292"/>
                    <a:pt x="4139349" y="1179003"/>
                  </a:cubicBezTo>
                  <a:cubicBezTo>
                    <a:pt x="4235133" y="1254058"/>
                    <a:pt x="4269358" y="1384743"/>
                    <a:pt x="4270949" y="1506461"/>
                  </a:cubicBezTo>
                  <a:cubicBezTo>
                    <a:pt x="4272540" y="1628131"/>
                    <a:pt x="4247666" y="1749223"/>
                    <a:pt x="4252004" y="1870845"/>
                  </a:cubicBezTo>
                  <a:cubicBezTo>
                    <a:pt x="4254800" y="1949226"/>
                    <a:pt x="4269792" y="2027271"/>
                    <a:pt x="4265839" y="2105604"/>
                  </a:cubicBezTo>
                  <a:cubicBezTo>
                    <a:pt x="4254270" y="2334194"/>
                    <a:pt x="4088203" y="2521375"/>
                    <a:pt x="3931246" y="2688021"/>
                  </a:cubicBezTo>
                  <a:cubicBezTo>
                    <a:pt x="4279819" y="2011508"/>
                    <a:pt x="4208957" y="1115034"/>
                    <a:pt x="3688484" y="559758"/>
                  </a:cubicBezTo>
                  <a:cubicBezTo>
                    <a:pt x="3254926" y="97132"/>
                    <a:pt x="2565687" y="-81951"/>
                    <a:pt x="1942489" y="34513"/>
                  </a:cubicBezTo>
                  <a:cubicBezTo>
                    <a:pt x="1589530" y="100506"/>
                    <a:pt x="1256961" y="254281"/>
                    <a:pt x="966380" y="463588"/>
                  </a:cubicBezTo>
                  <a:cubicBezTo>
                    <a:pt x="820077" y="568965"/>
                    <a:pt x="683993" y="688466"/>
                    <a:pt x="559479" y="818813"/>
                  </a:cubicBezTo>
                  <a:cubicBezTo>
                    <a:pt x="433519" y="950702"/>
                    <a:pt x="346556" y="1085918"/>
                    <a:pt x="264993" y="1248563"/>
                  </a:cubicBezTo>
                  <a:cubicBezTo>
                    <a:pt x="-41448" y="1859565"/>
                    <a:pt x="-92642" y="2603469"/>
                    <a:pt x="166751" y="3240116"/>
                  </a:cubicBezTo>
                  <a:cubicBezTo>
                    <a:pt x="455259" y="3948251"/>
                    <a:pt x="1131483" y="4492826"/>
                    <a:pt x="1890090" y="4588899"/>
                  </a:cubicBezTo>
                  <a:cubicBezTo>
                    <a:pt x="1219892" y="4360936"/>
                    <a:pt x="641717" y="3851021"/>
                    <a:pt x="371430" y="3196731"/>
                  </a:cubicBezTo>
                  <a:cubicBezTo>
                    <a:pt x="101143" y="2542441"/>
                    <a:pt x="158218" y="1752597"/>
                    <a:pt x="555237" y="1166469"/>
                  </a:cubicBezTo>
                  <a:cubicBezTo>
                    <a:pt x="797083" y="809461"/>
                    <a:pt x="1154525" y="534884"/>
                    <a:pt x="1556268" y="378168"/>
                  </a:cubicBezTo>
                  <a:cubicBezTo>
                    <a:pt x="2022751" y="196193"/>
                    <a:pt x="2563132" y="175610"/>
                    <a:pt x="3018624" y="383664"/>
                  </a:cubicBezTo>
                  <a:cubicBezTo>
                    <a:pt x="3508100" y="607240"/>
                    <a:pt x="3866844" y="1095029"/>
                    <a:pt x="3934428" y="1628902"/>
                  </a:cubicBezTo>
                  <a:cubicBezTo>
                    <a:pt x="4002012" y="2162776"/>
                    <a:pt x="3776074" y="2724560"/>
                    <a:pt x="3357796" y="3063057"/>
                  </a:cubicBezTo>
                  <a:cubicBezTo>
                    <a:pt x="3509980" y="2835818"/>
                    <a:pt x="3533505" y="2528220"/>
                    <a:pt x="3417619" y="2280493"/>
                  </a:cubicBezTo>
                  <a:cubicBezTo>
                    <a:pt x="3464764" y="2732418"/>
                    <a:pt x="3155623" y="3190416"/>
                    <a:pt x="2724957" y="3335176"/>
                  </a:cubicBezTo>
                  <a:cubicBezTo>
                    <a:pt x="2294291" y="3479937"/>
                    <a:pt x="1783652" y="3312424"/>
                    <a:pt x="1505460" y="2953246"/>
                  </a:cubicBezTo>
                  <a:cubicBezTo>
                    <a:pt x="1227267" y="2594068"/>
                    <a:pt x="1188462" y="2072198"/>
                    <a:pt x="1391213" y="1665587"/>
                  </a:cubicBezTo>
                  <a:cubicBezTo>
                    <a:pt x="1416810" y="1614296"/>
                    <a:pt x="1448288" y="1562234"/>
                    <a:pt x="1498711" y="1534950"/>
                  </a:cubicBezTo>
                  <a:cubicBezTo>
                    <a:pt x="1549568" y="1507425"/>
                    <a:pt x="1610595" y="1509835"/>
                    <a:pt x="1668442" y="1510462"/>
                  </a:cubicBezTo>
                  <a:cubicBezTo>
                    <a:pt x="2026221" y="1514319"/>
                    <a:pt x="2409887" y="1403495"/>
                    <a:pt x="2625028" y="1117637"/>
                  </a:cubicBezTo>
                  <a:cubicBezTo>
                    <a:pt x="2551514" y="1312676"/>
                    <a:pt x="2368479" y="1451073"/>
                    <a:pt x="2170693" y="1516681"/>
                  </a:cubicBezTo>
                  <a:cubicBezTo>
                    <a:pt x="1972858" y="1582288"/>
                    <a:pt x="1760032" y="1584505"/>
                    <a:pt x="1551785" y="1575973"/>
                  </a:cubicBezTo>
                  <a:cubicBezTo>
                    <a:pt x="1822024" y="1815650"/>
                    <a:pt x="2266766" y="1826689"/>
                    <a:pt x="2548526" y="1600702"/>
                  </a:cubicBezTo>
                  <a:cubicBezTo>
                    <a:pt x="2715027" y="1467174"/>
                    <a:pt x="2819873" y="1269050"/>
                    <a:pt x="2877575" y="1063599"/>
                  </a:cubicBezTo>
                  <a:cubicBezTo>
                    <a:pt x="2935277" y="858148"/>
                    <a:pt x="2949883" y="643442"/>
                    <a:pt x="2964104" y="430519"/>
                  </a:cubicBezTo>
                  <a:cubicBezTo>
                    <a:pt x="2903317" y="669569"/>
                    <a:pt x="2674004" y="827586"/>
                    <a:pt x="2443535" y="915464"/>
                  </a:cubicBezTo>
                  <a:cubicBezTo>
                    <a:pt x="2213065" y="1003343"/>
                    <a:pt x="1963699" y="1044655"/>
                    <a:pt x="1747884" y="1164107"/>
                  </a:cubicBezTo>
                  <a:cubicBezTo>
                    <a:pt x="1456387" y="1325450"/>
                    <a:pt x="1250406" y="1624950"/>
                    <a:pt x="1182870" y="1951203"/>
                  </a:cubicBezTo>
                  <a:cubicBezTo>
                    <a:pt x="1115383" y="2277456"/>
                    <a:pt x="1181713" y="2625643"/>
                    <a:pt x="1345563" y="2915742"/>
                  </a:cubicBezTo>
                  <a:cubicBezTo>
                    <a:pt x="1119817" y="2710340"/>
                    <a:pt x="931913" y="2463529"/>
                    <a:pt x="793950" y="2191313"/>
                  </a:cubicBezTo>
                  <a:cubicBezTo>
                    <a:pt x="974286" y="2907162"/>
                    <a:pt x="1579696" y="3498255"/>
                    <a:pt x="2299642" y="3661430"/>
                  </a:cubicBezTo>
                  <a:cubicBezTo>
                    <a:pt x="3019588" y="3824605"/>
                    <a:pt x="3820712" y="3552197"/>
                    <a:pt x="4292015" y="2984049"/>
                  </a:cubicBezTo>
                  <a:cubicBezTo>
                    <a:pt x="4009291" y="3189404"/>
                    <a:pt x="3685592" y="3338021"/>
                    <a:pt x="3345600" y="3418620"/>
                  </a:cubicBezTo>
                  <a:cubicBezTo>
                    <a:pt x="3683085" y="3224449"/>
                    <a:pt x="3981090" y="2955512"/>
                    <a:pt x="4185192" y="2623956"/>
                  </a:cubicBezTo>
                  <a:cubicBezTo>
                    <a:pt x="4389293" y="2292400"/>
                    <a:pt x="4495875" y="1896827"/>
                    <a:pt x="4458419" y="1509257"/>
                  </a:cubicBezTo>
                  <a:cubicBezTo>
                    <a:pt x="4561193" y="1715142"/>
                    <a:pt x="4548612" y="1974149"/>
                    <a:pt x="4426363" y="2169091"/>
                  </a:cubicBezTo>
                  <a:cubicBezTo>
                    <a:pt x="4587802" y="2037828"/>
                    <a:pt x="4718680" y="1835028"/>
                    <a:pt x="4676548" y="1631264"/>
                  </a:cubicBezTo>
                  <a:cubicBezTo>
                    <a:pt x="4655434" y="1529455"/>
                    <a:pt x="4597154" y="1447410"/>
                    <a:pt x="4519399" y="1380404"/>
                  </a:cubicBezTo>
                  <a:close/>
                  <a:moveTo>
                    <a:pt x="2523170" y="1338707"/>
                  </a:moveTo>
                  <a:cubicBezTo>
                    <a:pt x="2523845" y="1338659"/>
                    <a:pt x="2524520" y="1338514"/>
                    <a:pt x="2525243" y="1338514"/>
                  </a:cubicBezTo>
                  <a:cubicBezTo>
                    <a:pt x="2524520" y="1338659"/>
                    <a:pt x="2523845" y="1338755"/>
                    <a:pt x="2523170" y="1338707"/>
                  </a:cubicBezTo>
                  <a:close/>
                  <a:moveTo>
                    <a:pt x="1317073" y="2843097"/>
                  </a:moveTo>
                  <a:cubicBezTo>
                    <a:pt x="1313699" y="2842181"/>
                    <a:pt x="1310325" y="2840976"/>
                    <a:pt x="1306999" y="2839192"/>
                  </a:cubicBezTo>
                  <a:cubicBezTo>
                    <a:pt x="1311337" y="2839433"/>
                    <a:pt x="1314519" y="2840880"/>
                    <a:pt x="1317073" y="2843097"/>
                  </a:cubicBezTo>
                  <a:close/>
                  <a:moveTo>
                    <a:pt x="3339575" y="3041992"/>
                  </a:moveTo>
                  <a:cubicBezTo>
                    <a:pt x="3339575" y="3041992"/>
                    <a:pt x="3339526" y="3041944"/>
                    <a:pt x="3339526" y="3041944"/>
                  </a:cubicBezTo>
                  <a:cubicBezTo>
                    <a:pt x="3339575" y="3041944"/>
                    <a:pt x="3339575" y="3041944"/>
                    <a:pt x="3339575" y="3041944"/>
                  </a:cubicBezTo>
                  <a:cubicBezTo>
                    <a:pt x="3339623" y="3041944"/>
                    <a:pt x="3339623" y="3041944"/>
                    <a:pt x="3339575" y="30419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ED63477-DCE6-4130-B7D8-89CDF4210A34}"/>
                </a:ext>
              </a:extLst>
            </p:cNvPr>
            <p:cNvGrpSpPr/>
            <p:nvPr/>
          </p:nvGrpSpPr>
          <p:grpSpPr>
            <a:xfrm>
              <a:off x="6629242" y="2625949"/>
              <a:ext cx="542238" cy="760676"/>
              <a:chOff x="2867826" y="1531933"/>
              <a:chExt cx="1585749" cy="222456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0F7476D5-8818-454A-A9C8-1B07A48078A9}"/>
                  </a:ext>
                </a:extLst>
              </p:cNvPr>
              <p:cNvSpPr/>
              <p:nvPr/>
            </p:nvSpPr>
            <p:spPr>
              <a:xfrm>
                <a:off x="2867826" y="1531933"/>
                <a:ext cx="1585749" cy="1608916"/>
              </a:xfrm>
              <a:custGeom>
                <a:avLst/>
                <a:gdLst>
                  <a:gd name="connsiteX0" fmla="*/ 1696855 w 1696854"/>
                  <a:gd name="connsiteY0" fmla="*/ 1024271 h 1721643"/>
                  <a:gd name="connsiteX1" fmla="*/ 1498402 w 1696854"/>
                  <a:gd name="connsiteY1" fmla="*/ 687014 h 1721643"/>
                  <a:gd name="connsiteX2" fmla="*/ 1582555 w 1696854"/>
                  <a:gd name="connsiteY2" fmla="*/ 452342 h 1721643"/>
                  <a:gd name="connsiteX3" fmla="*/ 1213295 w 1696854"/>
                  <a:gd name="connsiteY3" fmla="*/ 83082 h 1721643"/>
                  <a:gd name="connsiteX4" fmla="*/ 1024771 w 1696854"/>
                  <a:gd name="connsiteY4" fmla="*/ 134803 h 1721643"/>
                  <a:gd name="connsiteX5" fmla="*/ 753451 w 1696854"/>
                  <a:gd name="connsiteY5" fmla="*/ 0 h 1721643"/>
                  <a:gd name="connsiteX6" fmla="*/ 417981 w 1696854"/>
                  <a:gd name="connsiteY6" fmla="*/ 281464 h 1721643"/>
                  <a:gd name="connsiteX7" fmla="*/ 410980 w 1696854"/>
                  <a:gd name="connsiteY7" fmla="*/ 281321 h 1721643"/>
                  <a:gd name="connsiteX8" fmla="*/ 10930 w 1696854"/>
                  <a:gd name="connsiteY8" fmla="*/ 681371 h 1721643"/>
                  <a:gd name="connsiteX9" fmla="*/ 77724 w 1696854"/>
                  <a:gd name="connsiteY9" fmla="*/ 902684 h 1721643"/>
                  <a:gd name="connsiteX10" fmla="*/ 0 w 1696854"/>
                  <a:gd name="connsiteY10" fmla="*/ 1106138 h 1721643"/>
                  <a:gd name="connsiteX11" fmla="*/ 305538 w 1696854"/>
                  <a:gd name="connsiteY11" fmla="*/ 1411677 h 1721643"/>
                  <a:gd name="connsiteX12" fmla="*/ 318183 w 1696854"/>
                  <a:gd name="connsiteY12" fmla="*/ 1411391 h 1721643"/>
                  <a:gd name="connsiteX13" fmla="*/ 611076 w 1696854"/>
                  <a:gd name="connsiteY13" fmla="*/ 1702927 h 1721643"/>
                  <a:gd name="connsiteX14" fmla="*/ 881610 w 1696854"/>
                  <a:gd name="connsiteY14" fmla="*/ 1522405 h 1721643"/>
                  <a:gd name="connsiteX15" fmla="*/ 1160717 w 1696854"/>
                  <a:gd name="connsiteY15" fmla="*/ 1721644 h 1721643"/>
                  <a:gd name="connsiteX16" fmla="*/ 1455825 w 1696854"/>
                  <a:gd name="connsiteY16" fmla="*/ 1426536 h 1721643"/>
                  <a:gd name="connsiteX17" fmla="*/ 1452610 w 1696854"/>
                  <a:gd name="connsiteY17" fmla="*/ 1383102 h 1721643"/>
                  <a:gd name="connsiteX18" fmla="*/ 1696855 w 1696854"/>
                  <a:gd name="connsiteY18" fmla="*/ 1024271 h 172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6854" h="1721643">
                    <a:moveTo>
                      <a:pt x="1696855" y="1024271"/>
                    </a:moveTo>
                    <a:cubicBezTo>
                      <a:pt x="1696855" y="879181"/>
                      <a:pt x="1616702" y="752880"/>
                      <a:pt x="1498402" y="687014"/>
                    </a:cubicBezTo>
                    <a:cubicBezTo>
                      <a:pt x="1550980" y="623221"/>
                      <a:pt x="1582555" y="541425"/>
                      <a:pt x="1582555" y="452342"/>
                    </a:cubicBezTo>
                    <a:cubicBezTo>
                      <a:pt x="1582555" y="248388"/>
                      <a:pt x="1417249" y="83082"/>
                      <a:pt x="1213295" y="83082"/>
                    </a:cubicBezTo>
                    <a:cubicBezTo>
                      <a:pt x="1144429" y="83082"/>
                      <a:pt x="1079992" y="102013"/>
                      <a:pt x="1024771" y="134803"/>
                    </a:cubicBezTo>
                    <a:cubicBezTo>
                      <a:pt x="962620" y="52935"/>
                      <a:pt x="864251" y="0"/>
                      <a:pt x="753451" y="0"/>
                    </a:cubicBezTo>
                    <a:cubicBezTo>
                      <a:pt x="585502" y="0"/>
                      <a:pt x="446056" y="121587"/>
                      <a:pt x="417981" y="281464"/>
                    </a:cubicBezTo>
                    <a:cubicBezTo>
                      <a:pt x="415623" y="281392"/>
                      <a:pt x="413337" y="281321"/>
                      <a:pt x="410980" y="281321"/>
                    </a:cubicBezTo>
                    <a:cubicBezTo>
                      <a:pt x="190024" y="281321"/>
                      <a:pt x="10930" y="460415"/>
                      <a:pt x="10930" y="681371"/>
                    </a:cubicBezTo>
                    <a:cubicBezTo>
                      <a:pt x="10930" y="763238"/>
                      <a:pt x="35576" y="839248"/>
                      <a:pt x="77724" y="902684"/>
                    </a:cubicBezTo>
                    <a:cubicBezTo>
                      <a:pt x="29432" y="956620"/>
                      <a:pt x="0" y="1027914"/>
                      <a:pt x="0" y="1106138"/>
                    </a:cubicBezTo>
                    <a:cubicBezTo>
                      <a:pt x="0" y="1274874"/>
                      <a:pt x="136803" y="1411677"/>
                      <a:pt x="305538" y="1411677"/>
                    </a:cubicBezTo>
                    <a:cubicBezTo>
                      <a:pt x="309753" y="1411677"/>
                      <a:pt x="313968" y="1411534"/>
                      <a:pt x="318183" y="1411391"/>
                    </a:cubicBezTo>
                    <a:cubicBezTo>
                      <a:pt x="318897" y="1572554"/>
                      <a:pt x="449699" y="1702927"/>
                      <a:pt x="611076" y="1702927"/>
                    </a:cubicBezTo>
                    <a:cubicBezTo>
                      <a:pt x="733020" y="1702927"/>
                      <a:pt x="837533" y="1628418"/>
                      <a:pt x="881610" y="1522405"/>
                    </a:cubicBezTo>
                    <a:cubicBezTo>
                      <a:pt x="921401" y="1638348"/>
                      <a:pt x="1031272" y="1721644"/>
                      <a:pt x="1160717" y="1721644"/>
                    </a:cubicBezTo>
                    <a:cubicBezTo>
                      <a:pt x="1323737" y="1721644"/>
                      <a:pt x="1455825" y="1589484"/>
                      <a:pt x="1455825" y="1426536"/>
                    </a:cubicBezTo>
                    <a:cubicBezTo>
                      <a:pt x="1455825" y="1411819"/>
                      <a:pt x="1454682" y="1397318"/>
                      <a:pt x="1452610" y="1383102"/>
                    </a:cubicBezTo>
                    <a:cubicBezTo>
                      <a:pt x="1595628" y="1326666"/>
                      <a:pt x="1696855" y="1187363"/>
                      <a:pt x="1696855" y="10242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1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Freeform: Shape 147">
                <a:extLst>
                  <a:ext uri="{FF2B5EF4-FFF2-40B4-BE49-F238E27FC236}">
                    <a16:creationId xmlns:a16="http://schemas.microsoft.com/office/drawing/2014/main" id="{947405B0-4315-4923-AD2F-25FBB8E7D333}"/>
                  </a:ext>
                </a:extLst>
              </p:cNvPr>
              <p:cNvSpPr/>
              <p:nvPr/>
            </p:nvSpPr>
            <p:spPr>
              <a:xfrm flipH="1">
                <a:off x="3565240" y="2462986"/>
                <a:ext cx="463268" cy="1293508"/>
              </a:xfrm>
              <a:custGeom>
                <a:avLst/>
                <a:gdLst>
                  <a:gd name="connsiteX0" fmla="*/ 219921 w 449570"/>
                  <a:gd name="connsiteY0" fmla="*/ 304364 h 1255262"/>
                  <a:gd name="connsiteX1" fmla="*/ 30400 w 449570"/>
                  <a:gd name="connsiteY1" fmla="*/ 117604 h 1255262"/>
                  <a:gd name="connsiteX2" fmla="*/ 20207 w 449570"/>
                  <a:gd name="connsiteY2" fmla="*/ 21199 h 1255262"/>
                  <a:gd name="connsiteX3" fmla="*/ 117401 w 449570"/>
                  <a:gd name="connsiteY3" fmla="*/ 29880 h 1255262"/>
                  <a:gd name="connsiteX4" fmla="*/ 322245 w 449570"/>
                  <a:gd name="connsiteY4" fmla="*/ 236039 h 1255262"/>
                  <a:gd name="connsiteX5" fmla="*/ 322310 w 449570"/>
                  <a:gd name="connsiteY5" fmla="*/ 140883 h 1255262"/>
                  <a:gd name="connsiteX6" fmla="*/ 385638 w 449570"/>
                  <a:gd name="connsiteY6" fmla="*/ 63615 h 1255262"/>
                  <a:gd name="connsiteX7" fmla="*/ 449492 w 449570"/>
                  <a:gd name="connsiteY7" fmla="*/ 140226 h 1255262"/>
                  <a:gd name="connsiteX8" fmla="*/ 446598 w 449570"/>
                  <a:gd name="connsiteY8" fmla="*/ 1184766 h 1255262"/>
                  <a:gd name="connsiteX9" fmla="*/ 386230 w 449570"/>
                  <a:gd name="connsiteY9" fmla="*/ 1255261 h 1255262"/>
                  <a:gd name="connsiteX10" fmla="*/ 326059 w 449570"/>
                  <a:gd name="connsiteY10" fmla="*/ 1184963 h 1255262"/>
                  <a:gd name="connsiteX11" fmla="*/ 325598 w 449570"/>
                  <a:gd name="connsiteY11" fmla="*/ 648489 h 1255262"/>
                  <a:gd name="connsiteX12" fmla="*/ 219921 w 449570"/>
                  <a:gd name="connsiteY12" fmla="*/ 304364 h 125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570" h="1255262">
                    <a:moveTo>
                      <a:pt x="219921" y="304364"/>
                    </a:moveTo>
                    <a:cubicBezTo>
                      <a:pt x="151399" y="248796"/>
                      <a:pt x="93858" y="179682"/>
                      <a:pt x="30400" y="117604"/>
                    </a:cubicBezTo>
                    <a:cubicBezTo>
                      <a:pt x="-574" y="87354"/>
                      <a:pt x="-14186" y="57170"/>
                      <a:pt x="20207" y="21199"/>
                    </a:cubicBezTo>
                    <a:cubicBezTo>
                      <a:pt x="55915" y="-16087"/>
                      <a:pt x="88532" y="1603"/>
                      <a:pt x="117401" y="29880"/>
                    </a:cubicBezTo>
                    <a:cubicBezTo>
                      <a:pt x="181846" y="93207"/>
                      <a:pt x="244845" y="157915"/>
                      <a:pt x="322245" y="236039"/>
                    </a:cubicBezTo>
                    <a:cubicBezTo>
                      <a:pt x="322245" y="192900"/>
                      <a:pt x="321982" y="166859"/>
                      <a:pt x="322310" y="140883"/>
                    </a:cubicBezTo>
                    <a:cubicBezTo>
                      <a:pt x="322837" y="98205"/>
                      <a:pt x="340264" y="63812"/>
                      <a:pt x="385638" y="63615"/>
                    </a:cubicBezTo>
                    <a:cubicBezTo>
                      <a:pt x="430881" y="63418"/>
                      <a:pt x="449294" y="97284"/>
                      <a:pt x="449492" y="140226"/>
                    </a:cubicBezTo>
                    <a:cubicBezTo>
                      <a:pt x="450083" y="280230"/>
                      <a:pt x="447190" y="1165169"/>
                      <a:pt x="446598" y="1184766"/>
                    </a:cubicBezTo>
                    <a:cubicBezTo>
                      <a:pt x="445480" y="1224354"/>
                      <a:pt x="432722" y="1255130"/>
                      <a:pt x="386230" y="1255261"/>
                    </a:cubicBezTo>
                    <a:cubicBezTo>
                      <a:pt x="339474" y="1255459"/>
                      <a:pt x="326191" y="1224551"/>
                      <a:pt x="326059" y="1184963"/>
                    </a:cubicBezTo>
                    <a:cubicBezTo>
                      <a:pt x="325598" y="1006160"/>
                      <a:pt x="325993" y="827292"/>
                      <a:pt x="325598" y="648489"/>
                    </a:cubicBezTo>
                    <a:cubicBezTo>
                      <a:pt x="313762" y="367757"/>
                      <a:pt x="338422" y="414842"/>
                      <a:pt x="219921" y="304364"/>
                    </a:cubicBezTo>
                    <a:close/>
                  </a:path>
                </a:pathLst>
              </a:custGeom>
              <a:solidFill>
                <a:srgbClr val="99612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15930D0-27C1-4650-AC9E-E69C4BA25925}"/>
                </a:ext>
              </a:extLst>
            </p:cNvPr>
            <p:cNvGrpSpPr/>
            <p:nvPr/>
          </p:nvGrpSpPr>
          <p:grpSpPr>
            <a:xfrm>
              <a:off x="5255827" y="2697589"/>
              <a:ext cx="780908" cy="673523"/>
              <a:chOff x="7246574" y="1302630"/>
              <a:chExt cx="2283731" cy="196968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B35ABC0-16F8-4BA8-842E-AA47DB90B8AE}"/>
                  </a:ext>
                </a:extLst>
              </p:cNvPr>
              <p:cNvSpPr/>
              <p:nvPr/>
            </p:nvSpPr>
            <p:spPr>
              <a:xfrm>
                <a:off x="7246574" y="1302630"/>
                <a:ext cx="2283731" cy="1451120"/>
              </a:xfrm>
              <a:custGeom>
                <a:avLst/>
                <a:gdLst>
                  <a:gd name="connsiteX0" fmla="*/ 1632347 w 3429000"/>
                  <a:gd name="connsiteY0" fmla="*/ 0 h 2178844"/>
                  <a:gd name="connsiteX1" fmla="*/ 2506095 w 3429000"/>
                  <a:gd name="connsiteY1" fmla="*/ 412599 h 2178844"/>
                  <a:gd name="connsiteX2" fmla="*/ 2574154 w 3429000"/>
                  <a:gd name="connsiteY2" fmla="*/ 523962 h 2178844"/>
                  <a:gd name="connsiteX3" fmla="*/ 2621756 w 3429000"/>
                  <a:gd name="connsiteY3" fmla="*/ 521494 h 2178844"/>
                  <a:gd name="connsiteX4" fmla="*/ 3429000 w 3429000"/>
                  <a:gd name="connsiteY4" fmla="*/ 1350169 h 2178844"/>
                  <a:gd name="connsiteX5" fmla="*/ 2621756 w 3429000"/>
                  <a:gd name="connsiteY5" fmla="*/ 2178844 h 2178844"/>
                  <a:gd name="connsiteX6" fmla="*/ 2050948 w 3429000"/>
                  <a:gd name="connsiteY6" fmla="*/ 1936131 h 2178844"/>
                  <a:gd name="connsiteX7" fmla="*/ 1961251 w 3429000"/>
                  <a:gd name="connsiteY7" fmla="*/ 1824531 h 2178844"/>
                  <a:gd name="connsiteX8" fmla="*/ 1945686 w 3429000"/>
                  <a:gd name="connsiteY8" fmla="*/ 1829590 h 2178844"/>
                  <a:gd name="connsiteX9" fmla="*/ 1632347 w 3429000"/>
                  <a:gd name="connsiteY9" fmla="*/ 1871663 h 2178844"/>
                  <a:gd name="connsiteX10" fmla="*/ 1222198 w 3429000"/>
                  <a:gd name="connsiteY10" fmla="*/ 1798121 h 2178844"/>
                  <a:gd name="connsiteX11" fmla="*/ 1212822 w 3429000"/>
                  <a:gd name="connsiteY11" fmla="*/ 1794109 h 2178844"/>
                  <a:gd name="connsiteX12" fmla="*/ 1146344 w 3429000"/>
                  <a:gd name="connsiteY12" fmla="*/ 1864396 h 2178844"/>
                  <a:gd name="connsiteX13" fmla="*/ 671513 w 3429000"/>
                  <a:gd name="connsiteY13" fmla="*/ 2035969 h 2178844"/>
                  <a:gd name="connsiteX14" fmla="*/ 0 w 3429000"/>
                  <a:gd name="connsiteY14" fmla="*/ 1450182 h 2178844"/>
                  <a:gd name="connsiteX15" fmla="*/ 536180 w 3429000"/>
                  <a:gd name="connsiteY15" fmla="*/ 876295 h 2178844"/>
                  <a:gd name="connsiteX16" fmla="*/ 582260 w 3429000"/>
                  <a:gd name="connsiteY16" fmla="*/ 872243 h 2178844"/>
                  <a:gd name="connsiteX17" fmla="*/ 584084 w 3429000"/>
                  <a:gd name="connsiteY17" fmla="*/ 840148 h 2178844"/>
                  <a:gd name="connsiteX18" fmla="*/ 1632347 w 3429000"/>
                  <a:gd name="connsiteY18" fmla="*/ 0 h 217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29000" h="2178844">
                    <a:moveTo>
                      <a:pt x="1632347" y="0"/>
                    </a:moveTo>
                    <a:cubicBezTo>
                      <a:pt x="1996063" y="0"/>
                      <a:pt x="2316737" y="163666"/>
                      <a:pt x="2506095" y="412599"/>
                    </a:cubicBezTo>
                    <a:lnTo>
                      <a:pt x="2574154" y="523962"/>
                    </a:lnTo>
                    <a:lnTo>
                      <a:pt x="2621756" y="521494"/>
                    </a:lnTo>
                    <a:cubicBezTo>
                      <a:pt x="3067585" y="521494"/>
                      <a:pt x="3429000" y="892504"/>
                      <a:pt x="3429000" y="1350169"/>
                    </a:cubicBezTo>
                    <a:cubicBezTo>
                      <a:pt x="3429000" y="1807834"/>
                      <a:pt x="3067585" y="2178844"/>
                      <a:pt x="2621756" y="2178844"/>
                    </a:cubicBezTo>
                    <a:cubicBezTo>
                      <a:pt x="2398842" y="2178844"/>
                      <a:pt x="2197031" y="2086092"/>
                      <a:pt x="2050948" y="1936131"/>
                    </a:cubicBezTo>
                    <a:lnTo>
                      <a:pt x="1961251" y="1824531"/>
                    </a:lnTo>
                    <a:lnTo>
                      <a:pt x="1945686" y="1829590"/>
                    </a:lnTo>
                    <a:cubicBezTo>
                      <a:pt x="1846703" y="1856933"/>
                      <a:pt x="1741462" y="1871663"/>
                      <a:pt x="1632347" y="1871663"/>
                    </a:cubicBezTo>
                    <a:cubicBezTo>
                      <a:pt x="1486861" y="1871663"/>
                      <a:pt x="1348262" y="1845476"/>
                      <a:pt x="1222198" y="1798121"/>
                    </a:cubicBezTo>
                    <a:lnTo>
                      <a:pt x="1212822" y="1794109"/>
                    </a:lnTo>
                    <a:lnTo>
                      <a:pt x="1146344" y="1864396"/>
                    </a:lnTo>
                    <a:cubicBezTo>
                      <a:pt x="1024824" y="1970403"/>
                      <a:pt x="856946" y="2035969"/>
                      <a:pt x="671513" y="2035969"/>
                    </a:cubicBezTo>
                    <a:cubicBezTo>
                      <a:pt x="300646" y="2035969"/>
                      <a:pt x="0" y="1773703"/>
                      <a:pt x="0" y="1450182"/>
                    </a:cubicBezTo>
                    <a:cubicBezTo>
                      <a:pt x="0" y="1167100"/>
                      <a:pt x="230182" y="930918"/>
                      <a:pt x="536180" y="876295"/>
                    </a:cubicBezTo>
                    <a:lnTo>
                      <a:pt x="582260" y="872243"/>
                    </a:lnTo>
                    <a:lnTo>
                      <a:pt x="584084" y="840148"/>
                    </a:lnTo>
                    <a:cubicBezTo>
                      <a:pt x="638045" y="368249"/>
                      <a:pt x="1086775" y="0"/>
                      <a:pt x="1632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079F694-C2B5-4B43-A236-AA1A7C00409A}"/>
                  </a:ext>
                </a:extLst>
              </p:cNvPr>
              <p:cNvSpPr/>
              <p:nvPr/>
            </p:nvSpPr>
            <p:spPr>
              <a:xfrm rot="18218718">
                <a:off x="7641268" y="2283023"/>
                <a:ext cx="1074428" cy="904160"/>
              </a:xfrm>
              <a:custGeom>
                <a:avLst/>
                <a:gdLst>
                  <a:gd name="connsiteX0" fmla="*/ 1032338 w 1074428"/>
                  <a:gd name="connsiteY0" fmla="*/ 195629 h 904160"/>
                  <a:gd name="connsiteX1" fmla="*/ 1014466 w 1074428"/>
                  <a:gd name="connsiteY1" fmla="*/ 284629 h 904160"/>
                  <a:gd name="connsiteX2" fmla="*/ 661120 w 1074428"/>
                  <a:gd name="connsiteY2" fmla="*/ 519794 h 904160"/>
                  <a:gd name="connsiteX3" fmla="*/ 1045272 w 1074428"/>
                  <a:gd name="connsiteY3" fmla="*/ 770087 h 904160"/>
                  <a:gd name="connsiteX4" fmla="*/ 1064012 w 1074428"/>
                  <a:gd name="connsiteY4" fmla="*/ 858909 h 904160"/>
                  <a:gd name="connsiteX5" fmla="*/ 975191 w 1074428"/>
                  <a:gd name="connsiteY5" fmla="*/ 877649 h 904160"/>
                  <a:gd name="connsiteX6" fmla="*/ 544786 w 1074428"/>
                  <a:gd name="connsiteY6" fmla="*/ 597218 h 904160"/>
                  <a:gd name="connsiteX7" fmla="*/ 99758 w 1074428"/>
                  <a:gd name="connsiteY7" fmla="*/ 893401 h 904160"/>
                  <a:gd name="connsiteX8" fmla="*/ 10758 w 1074428"/>
                  <a:gd name="connsiteY8" fmla="*/ 875529 h 904160"/>
                  <a:gd name="connsiteX9" fmla="*/ 10759 w 1074428"/>
                  <a:gd name="connsiteY9" fmla="*/ 875529 h 904160"/>
                  <a:gd name="connsiteX10" fmla="*/ 28632 w 1074428"/>
                  <a:gd name="connsiteY10" fmla="*/ 786529 h 904160"/>
                  <a:gd name="connsiteX11" fmla="*/ 538520 w 1074428"/>
                  <a:gd name="connsiteY11" fmla="*/ 447178 h 904160"/>
                  <a:gd name="connsiteX12" fmla="*/ 535469 w 1074428"/>
                  <a:gd name="connsiteY12" fmla="*/ 439811 h 904160"/>
                  <a:gd name="connsiteX13" fmla="*/ 535469 w 1074428"/>
                  <a:gd name="connsiteY13" fmla="*/ 64189 h 904160"/>
                  <a:gd name="connsiteX14" fmla="*/ 599658 w 1074428"/>
                  <a:gd name="connsiteY14" fmla="*/ 0 h 904160"/>
                  <a:gd name="connsiteX15" fmla="*/ 663847 w 1074428"/>
                  <a:gd name="connsiteY15" fmla="*/ 64189 h 904160"/>
                  <a:gd name="connsiteX16" fmla="*/ 663846 w 1074428"/>
                  <a:gd name="connsiteY16" fmla="*/ 363769 h 904160"/>
                  <a:gd name="connsiteX17" fmla="*/ 943338 w 1074428"/>
                  <a:gd name="connsiteY17" fmla="*/ 177756 h 904160"/>
                  <a:gd name="connsiteX18" fmla="*/ 1032338 w 1074428"/>
                  <a:gd name="connsiteY18" fmla="*/ 195629 h 90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4428" h="904160">
                    <a:moveTo>
                      <a:pt x="1032338" y="195629"/>
                    </a:moveTo>
                    <a:cubicBezTo>
                      <a:pt x="1051980" y="225141"/>
                      <a:pt x="1043978" y="264987"/>
                      <a:pt x="1014466" y="284629"/>
                    </a:cubicBezTo>
                    <a:lnTo>
                      <a:pt x="661120" y="519794"/>
                    </a:lnTo>
                    <a:lnTo>
                      <a:pt x="1045272" y="770087"/>
                    </a:lnTo>
                    <a:cubicBezTo>
                      <a:pt x="1074975" y="789440"/>
                      <a:pt x="1083365" y="829206"/>
                      <a:pt x="1064012" y="858909"/>
                    </a:cubicBezTo>
                    <a:cubicBezTo>
                      <a:pt x="1044659" y="888611"/>
                      <a:pt x="1004893" y="897001"/>
                      <a:pt x="975191" y="877649"/>
                    </a:cubicBezTo>
                    <a:lnTo>
                      <a:pt x="544786" y="597218"/>
                    </a:lnTo>
                    <a:lnTo>
                      <a:pt x="99758" y="893401"/>
                    </a:lnTo>
                    <a:cubicBezTo>
                      <a:pt x="70246" y="913043"/>
                      <a:pt x="30400" y="905041"/>
                      <a:pt x="10758" y="875529"/>
                    </a:cubicBezTo>
                    <a:lnTo>
                      <a:pt x="10759" y="875529"/>
                    </a:lnTo>
                    <a:cubicBezTo>
                      <a:pt x="-8882" y="846016"/>
                      <a:pt x="-881" y="806170"/>
                      <a:pt x="28632" y="786529"/>
                    </a:cubicBezTo>
                    <a:lnTo>
                      <a:pt x="538520" y="447178"/>
                    </a:lnTo>
                    <a:lnTo>
                      <a:pt x="535469" y="439811"/>
                    </a:lnTo>
                    <a:lnTo>
                      <a:pt x="535469" y="64189"/>
                    </a:lnTo>
                    <a:cubicBezTo>
                      <a:pt x="535469" y="28738"/>
                      <a:pt x="564207" y="0"/>
                      <a:pt x="599658" y="0"/>
                    </a:cubicBezTo>
                    <a:cubicBezTo>
                      <a:pt x="635109" y="0"/>
                      <a:pt x="663847" y="28738"/>
                      <a:pt x="663847" y="64189"/>
                    </a:cubicBezTo>
                    <a:lnTo>
                      <a:pt x="663846" y="363769"/>
                    </a:lnTo>
                    <a:lnTo>
                      <a:pt x="943338" y="177756"/>
                    </a:lnTo>
                    <a:cubicBezTo>
                      <a:pt x="972850" y="158115"/>
                      <a:pt x="1012697" y="166116"/>
                      <a:pt x="1032338" y="195629"/>
                    </a:cubicBezTo>
                    <a:close/>
                  </a:path>
                </a:pathLst>
              </a:custGeom>
              <a:solidFill>
                <a:srgbClr val="996026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CD953F8-C3AC-4254-B85C-D110D3E8DAD0}"/>
                </a:ext>
              </a:extLst>
            </p:cNvPr>
            <p:cNvGrpSpPr/>
            <p:nvPr/>
          </p:nvGrpSpPr>
          <p:grpSpPr>
            <a:xfrm>
              <a:off x="6263029" y="2839674"/>
              <a:ext cx="532195" cy="745280"/>
              <a:chOff x="9525063" y="1321970"/>
              <a:chExt cx="1556378" cy="217953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9791F00B-116F-4642-9B8F-6AA9C5341D35}"/>
                  </a:ext>
                </a:extLst>
              </p:cNvPr>
              <p:cNvSpPr/>
              <p:nvPr/>
            </p:nvSpPr>
            <p:spPr>
              <a:xfrm>
                <a:off x="9525063" y="1321970"/>
                <a:ext cx="1556378" cy="1552471"/>
              </a:xfrm>
              <a:custGeom>
                <a:avLst/>
                <a:gdLst>
                  <a:gd name="connsiteX0" fmla="*/ 2707481 w 2714414"/>
                  <a:gd name="connsiteY0" fmla="*/ 1635919 h 2707599"/>
                  <a:gd name="connsiteX1" fmla="*/ 1432322 w 2714414"/>
                  <a:gd name="connsiteY1" fmla="*/ 2707481 h 2707599"/>
                  <a:gd name="connsiteX2" fmla="*/ 385763 w 2714414"/>
                  <a:gd name="connsiteY2" fmla="*/ 2471738 h 2707599"/>
                  <a:gd name="connsiteX3" fmla="*/ 0 w 2714414"/>
                  <a:gd name="connsiteY3" fmla="*/ 1557338 h 2707599"/>
                  <a:gd name="connsiteX4" fmla="*/ 1450181 w 2714414"/>
                  <a:gd name="connsiteY4" fmla="*/ 0 h 2707599"/>
                  <a:gd name="connsiteX5" fmla="*/ 2707481 w 2714414"/>
                  <a:gd name="connsiteY5" fmla="*/ 1635919 h 270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4414" h="2707599">
                    <a:moveTo>
                      <a:pt x="2707481" y="1635919"/>
                    </a:moveTo>
                    <a:cubicBezTo>
                      <a:pt x="2633186" y="2398800"/>
                      <a:pt x="1893094" y="2714625"/>
                      <a:pt x="1432322" y="2707481"/>
                    </a:cubicBezTo>
                    <a:cubicBezTo>
                      <a:pt x="1094494" y="2702267"/>
                      <a:pt x="620649" y="2678978"/>
                      <a:pt x="385763" y="2471738"/>
                    </a:cubicBezTo>
                    <a:cubicBezTo>
                      <a:pt x="109156" y="2227636"/>
                      <a:pt x="0" y="1955316"/>
                      <a:pt x="0" y="1557338"/>
                    </a:cubicBezTo>
                    <a:cubicBezTo>
                      <a:pt x="0" y="821531"/>
                      <a:pt x="650081" y="0"/>
                      <a:pt x="1450181" y="0"/>
                    </a:cubicBezTo>
                    <a:cubicBezTo>
                      <a:pt x="2185988" y="0"/>
                      <a:pt x="2786063" y="828675"/>
                      <a:pt x="2707481" y="16359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C3FE86AB-1698-4948-B686-A8E4109E692A}"/>
                  </a:ext>
                </a:extLst>
              </p:cNvPr>
              <p:cNvSpPr/>
              <p:nvPr/>
            </p:nvSpPr>
            <p:spPr>
              <a:xfrm>
                <a:off x="9900911" y="2176137"/>
                <a:ext cx="809673" cy="1325370"/>
              </a:xfrm>
              <a:custGeom>
                <a:avLst/>
                <a:gdLst>
                  <a:gd name="connsiteX0" fmla="*/ 728860 w 809673"/>
                  <a:gd name="connsiteY0" fmla="*/ 2197 h 1325370"/>
                  <a:gd name="connsiteX1" fmla="*/ 777568 w 809673"/>
                  <a:gd name="connsiteY1" fmla="*/ 8610 h 1325370"/>
                  <a:gd name="connsiteX2" fmla="*/ 801063 w 809673"/>
                  <a:gd name="connsiteY2" fmla="*/ 96294 h 1325370"/>
                  <a:gd name="connsiteX3" fmla="*/ 469250 w 809673"/>
                  <a:gd name="connsiteY3" fmla="*/ 671008 h 1325370"/>
                  <a:gd name="connsiteX4" fmla="*/ 462383 w 809673"/>
                  <a:gd name="connsiteY4" fmla="*/ 678793 h 1325370"/>
                  <a:gd name="connsiteX5" fmla="*/ 462154 w 809673"/>
                  <a:gd name="connsiteY5" fmla="*/ 761073 h 1325370"/>
                  <a:gd name="connsiteX6" fmla="*/ 460205 w 809673"/>
                  <a:gd name="connsiteY6" fmla="*/ 1252727 h 1325370"/>
                  <a:gd name="connsiteX7" fmla="*/ 397998 w 809673"/>
                  <a:gd name="connsiteY7" fmla="*/ 1325370 h 1325370"/>
                  <a:gd name="connsiteX8" fmla="*/ 335994 w 809673"/>
                  <a:gd name="connsiteY8" fmla="*/ 1252930 h 1325370"/>
                  <a:gd name="connsiteX9" fmla="*/ 335519 w 809673"/>
                  <a:gd name="connsiteY9" fmla="*/ 700111 h 1325370"/>
                  <a:gd name="connsiteX10" fmla="*/ 226622 w 809673"/>
                  <a:gd name="connsiteY10" fmla="*/ 345501 h 1325370"/>
                  <a:gd name="connsiteX11" fmla="*/ 31326 w 809673"/>
                  <a:gd name="connsiteY11" fmla="*/ 153050 h 1325370"/>
                  <a:gd name="connsiteX12" fmla="*/ 20823 w 809673"/>
                  <a:gd name="connsiteY12" fmla="*/ 53708 h 1325370"/>
                  <a:gd name="connsiteX13" fmla="*/ 120978 w 809673"/>
                  <a:gd name="connsiteY13" fmla="*/ 62654 h 1325370"/>
                  <a:gd name="connsiteX14" fmla="*/ 332064 w 809673"/>
                  <a:gd name="connsiteY14" fmla="*/ 275094 h 1325370"/>
                  <a:gd name="connsiteX15" fmla="*/ 332131 w 809673"/>
                  <a:gd name="connsiteY15" fmla="*/ 177039 h 1325370"/>
                  <a:gd name="connsiteX16" fmla="*/ 397388 w 809673"/>
                  <a:gd name="connsiteY16" fmla="*/ 97416 h 1325370"/>
                  <a:gd name="connsiteX17" fmla="*/ 463188 w 809673"/>
                  <a:gd name="connsiteY17" fmla="*/ 176362 h 1325370"/>
                  <a:gd name="connsiteX18" fmla="*/ 463065 w 809673"/>
                  <a:gd name="connsiteY18" fmla="*/ 402568 h 1325370"/>
                  <a:gd name="connsiteX19" fmla="*/ 463013 w 809673"/>
                  <a:gd name="connsiteY19" fmla="*/ 425056 h 1325370"/>
                  <a:gd name="connsiteX20" fmla="*/ 689884 w 809673"/>
                  <a:gd name="connsiteY20" fmla="*/ 32105 h 1325370"/>
                  <a:gd name="connsiteX21" fmla="*/ 728860 w 809673"/>
                  <a:gd name="connsiteY21" fmla="*/ 2197 h 132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9673" h="1325370">
                    <a:moveTo>
                      <a:pt x="728860" y="2197"/>
                    </a:moveTo>
                    <a:cubicBezTo>
                      <a:pt x="744728" y="-2054"/>
                      <a:pt x="762217" y="-253"/>
                      <a:pt x="777568" y="8610"/>
                    </a:cubicBezTo>
                    <a:cubicBezTo>
                      <a:pt x="808269" y="26336"/>
                      <a:pt x="818788" y="65593"/>
                      <a:pt x="801063" y="96294"/>
                    </a:cubicBezTo>
                    <a:cubicBezTo>
                      <a:pt x="690459" y="287866"/>
                      <a:pt x="579854" y="479436"/>
                      <a:pt x="469250" y="671008"/>
                    </a:cubicBezTo>
                    <a:lnTo>
                      <a:pt x="462383" y="678793"/>
                    </a:lnTo>
                    <a:lnTo>
                      <a:pt x="462154" y="761073"/>
                    </a:lnTo>
                    <a:cubicBezTo>
                      <a:pt x="461408" y="1009606"/>
                      <a:pt x="460510" y="1242630"/>
                      <a:pt x="460205" y="1252727"/>
                    </a:cubicBezTo>
                    <a:cubicBezTo>
                      <a:pt x="459053" y="1293521"/>
                      <a:pt x="445907" y="1325235"/>
                      <a:pt x="397998" y="1325370"/>
                    </a:cubicBezTo>
                    <a:cubicBezTo>
                      <a:pt x="349817" y="1325574"/>
                      <a:pt x="336130" y="1293724"/>
                      <a:pt x="335994" y="1252930"/>
                    </a:cubicBezTo>
                    <a:cubicBezTo>
                      <a:pt x="335519" y="1068679"/>
                      <a:pt x="335926" y="884362"/>
                      <a:pt x="335519" y="700111"/>
                    </a:cubicBezTo>
                    <a:cubicBezTo>
                      <a:pt x="323322" y="410825"/>
                      <a:pt x="348733" y="459345"/>
                      <a:pt x="226622" y="345501"/>
                    </a:cubicBezTo>
                    <a:cubicBezTo>
                      <a:pt x="156012" y="288240"/>
                      <a:pt x="96718" y="217020"/>
                      <a:pt x="31326" y="153050"/>
                    </a:cubicBezTo>
                    <a:cubicBezTo>
                      <a:pt x="-591" y="121879"/>
                      <a:pt x="-14618" y="90775"/>
                      <a:pt x="20823" y="53708"/>
                    </a:cubicBezTo>
                    <a:cubicBezTo>
                      <a:pt x="57619" y="15286"/>
                      <a:pt x="91229" y="33515"/>
                      <a:pt x="120978" y="62654"/>
                    </a:cubicBezTo>
                    <a:cubicBezTo>
                      <a:pt x="187387" y="127910"/>
                      <a:pt x="252305" y="194590"/>
                      <a:pt x="332064" y="275094"/>
                    </a:cubicBezTo>
                    <a:cubicBezTo>
                      <a:pt x="332064" y="230641"/>
                      <a:pt x="331793" y="203806"/>
                      <a:pt x="332131" y="177039"/>
                    </a:cubicBezTo>
                    <a:cubicBezTo>
                      <a:pt x="332674" y="133060"/>
                      <a:pt x="350632" y="97619"/>
                      <a:pt x="397388" y="97416"/>
                    </a:cubicBezTo>
                    <a:cubicBezTo>
                      <a:pt x="444010" y="97213"/>
                      <a:pt x="462984" y="132111"/>
                      <a:pt x="463188" y="176362"/>
                    </a:cubicBezTo>
                    <a:cubicBezTo>
                      <a:pt x="463340" y="212429"/>
                      <a:pt x="463268" y="296474"/>
                      <a:pt x="463065" y="402568"/>
                    </a:cubicBezTo>
                    <a:lnTo>
                      <a:pt x="463013" y="425056"/>
                    </a:lnTo>
                    <a:lnTo>
                      <a:pt x="689884" y="32105"/>
                    </a:lnTo>
                    <a:cubicBezTo>
                      <a:pt x="698747" y="16754"/>
                      <a:pt x="712993" y="6449"/>
                      <a:pt x="728860" y="2197"/>
                    </a:cubicBezTo>
                    <a:close/>
                  </a:path>
                </a:pathLst>
              </a:custGeom>
              <a:solidFill>
                <a:srgbClr val="996127"/>
              </a:solidFill>
              <a:ln w="65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그룹 2">
              <a:extLst>
                <a:ext uri="{FF2B5EF4-FFF2-40B4-BE49-F238E27FC236}">
                  <a16:creationId xmlns:a16="http://schemas.microsoft.com/office/drawing/2014/main" id="{1C508047-27A3-45EC-9A81-EECB4E2DEE49}"/>
                </a:ext>
              </a:extLst>
            </p:cNvPr>
            <p:cNvGrpSpPr/>
            <p:nvPr/>
          </p:nvGrpSpPr>
          <p:grpSpPr>
            <a:xfrm>
              <a:off x="6009713" y="3329503"/>
              <a:ext cx="1103604" cy="394582"/>
              <a:chOff x="6324031" y="190501"/>
              <a:chExt cx="1694432" cy="5932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41">
                <a:extLst>
                  <a:ext uri="{FF2B5EF4-FFF2-40B4-BE49-F238E27FC236}">
                    <a16:creationId xmlns:a16="http://schemas.microsoft.com/office/drawing/2014/main" id="{841B8F67-24B1-41E6-92EB-AA2832311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190501"/>
                <a:ext cx="896938" cy="481013"/>
              </a:xfrm>
              <a:custGeom>
                <a:avLst/>
                <a:gdLst>
                  <a:gd name="T0" fmla="*/ 1180 w 1181"/>
                  <a:gd name="T1" fmla="*/ 486 h 634"/>
                  <a:gd name="T2" fmla="*/ 1024 w 1181"/>
                  <a:gd name="T3" fmla="*/ 634 h 634"/>
                  <a:gd name="T4" fmla="*/ 134 w 1181"/>
                  <a:gd name="T5" fmla="*/ 634 h 634"/>
                  <a:gd name="T6" fmla="*/ 0 w 1181"/>
                  <a:gd name="T7" fmla="*/ 504 h 634"/>
                  <a:gd name="T8" fmla="*/ 0 w 1181"/>
                  <a:gd name="T9" fmla="*/ 503 h 634"/>
                  <a:gd name="T10" fmla="*/ 23 w 1181"/>
                  <a:gd name="T11" fmla="*/ 418 h 634"/>
                  <a:gd name="T12" fmla="*/ 169 w 1181"/>
                  <a:gd name="T13" fmla="*/ 334 h 634"/>
                  <a:gd name="T14" fmla="*/ 214 w 1181"/>
                  <a:gd name="T15" fmla="*/ 340 h 634"/>
                  <a:gd name="T16" fmla="*/ 214 w 1181"/>
                  <a:gd name="T17" fmla="*/ 334 h 634"/>
                  <a:gd name="T18" fmla="*/ 383 w 1181"/>
                  <a:gd name="T19" fmla="*/ 165 h 634"/>
                  <a:gd name="T20" fmla="*/ 497 w 1181"/>
                  <a:gd name="T21" fmla="*/ 210 h 634"/>
                  <a:gd name="T22" fmla="*/ 977 w 1181"/>
                  <a:gd name="T23" fmla="*/ 316 h 634"/>
                  <a:gd name="T24" fmla="*/ 976 w 1181"/>
                  <a:gd name="T25" fmla="*/ 337 h 634"/>
                  <a:gd name="T26" fmla="*/ 1027 w 1181"/>
                  <a:gd name="T27" fmla="*/ 328 h 634"/>
                  <a:gd name="T28" fmla="*/ 1167 w 1181"/>
                  <a:gd name="T29" fmla="*/ 418 h 634"/>
                  <a:gd name="T30" fmla="*/ 1180 w 1181"/>
                  <a:gd name="T31" fmla="*/ 48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1" h="634">
                    <a:moveTo>
                      <a:pt x="1180" y="486"/>
                    </a:moveTo>
                    <a:cubicBezTo>
                      <a:pt x="1178" y="569"/>
                      <a:pt x="1107" y="634"/>
                      <a:pt x="1024" y="634"/>
                    </a:cubicBezTo>
                    <a:lnTo>
                      <a:pt x="134" y="634"/>
                    </a:lnTo>
                    <a:cubicBezTo>
                      <a:pt x="62" y="634"/>
                      <a:pt x="1" y="577"/>
                      <a:pt x="0" y="504"/>
                    </a:cubicBezTo>
                    <a:cubicBezTo>
                      <a:pt x="0" y="504"/>
                      <a:pt x="0" y="503"/>
                      <a:pt x="0" y="503"/>
                    </a:cubicBezTo>
                    <a:cubicBezTo>
                      <a:pt x="0" y="472"/>
                      <a:pt x="8" y="443"/>
                      <a:pt x="23" y="418"/>
                    </a:cubicBezTo>
                    <a:cubicBezTo>
                      <a:pt x="52" y="368"/>
                      <a:pt x="107" y="334"/>
                      <a:pt x="169" y="334"/>
                    </a:cubicBezTo>
                    <a:cubicBezTo>
                      <a:pt x="185" y="334"/>
                      <a:pt x="200" y="336"/>
                      <a:pt x="214" y="340"/>
                    </a:cubicBezTo>
                    <a:cubicBezTo>
                      <a:pt x="214" y="338"/>
                      <a:pt x="214" y="336"/>
                      <a:pt x="214" y="334"/>
                    </a:cubicBezTo>
                    <a:cubicBezTo>
                      <a:pt x="214" y="241"/>
                      <a:pt x="289" y="165"/>
                      <a:pt x="383" y="165"/>
                    </a:cubicBezTo>
                    <a:cubicBezTo>
                      <a:pt x="427" y="165"/>
                      <a:pt x="467" y="182"/>
                      <a:pt x="497" y="210"/>
                    </a:cubicBezTo>
                    <a:cubicBezTo>
                      <a:pt x="594" y="0"/>
                      <a:pt x="977" y="31"/>
                      <a:pt x="977" y="316"/>
                    </a:cubicBezTo>
                    <a:cubicBezTo>
                      <a:pt x="977" y="323"/>
                      <a:pt x="977" y="330"/>
                      <a:pt x="976" y="337"/>
                    </a:cubicBezTo>
                    <a:cubicBezTo>
                      <a:pt x="992" y="331"/>
                      <a:pt x="1009" y="328"/>
                      <a:pt x="1027" y="328"/>
                    </a:cubicBezTo>
                    <a:cubicBezTo>
                      <a:pt x="1089" y="328"/>
                      <a:pt x="1143" y="365"/>
                      <a:pt x="1167" y="418"/>
                    </a:cubicBezTo>
                    <a:cubicBezTo>
                      <a:pt x="1176" y="439"/>
                      <a:pt x="1181" y="462"/>
                      <a:pt x="1180" y="48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7" name="Freeform 42">
                <a:extLst>
                  <a:ext uri="{FF2B5EF4-FFF2-40B4-BE49-F238E27FC236}">
                    <a16:creationId xmlns:a16="http://schemas.microsoft.com/office/drawing/2014/main" id="{78F5DDEF-6D64-4DDE-8AE0-6100E378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69888"/>
                <a:ext cx="625475" cy="336550"/>
              </a:xfrm>
              <a:custGeom>
                <a:avLst/>
                <a:gdLst>
                  <a:gd name="T0" fmla="*/ 824 w 824"/>
                  <a:gd name="T1" fmla="*/ 339 h 443"/>
                  <a:gd name="T2" fmla="*/ 714 w 824"/>
                  <a:gd name="T3" fmla="*/ 443 h 443"/>
                  <a:gd name="T4" fmla="*/ 93 w 824"/>
                  <a:gd name="T5" fmla="*/ 443 h 443"/>
                  <a:gd name="T6" fmla="*/ 0 w 824"/>
                  <a:gd name="T7" fmla="*/ 352 h 443"/>
                  <a:gd name="T8" fmla="*/ 0 w 824"/>
                  <a:gd name="T9" fmla="*/ 351 h 443"/>
                  <a:gd name="T10" fmla="*/ 16 w 824"/>
                  <a:gd name="T11" fmla="*/ 292 h 443"/>
                  <a:gd name="T12" fmla="*/ 118 w 824"/>
                  <a:gd name="T13" fmla="*/ 233 h 443"/>
                  <a:gd name="T14" fmla="*/ 149 w 824"/>
                  <a:gd name="T15" fmla="*/ 238 h 443"/>
                  <a:gd name="T16" fmla="*/ 149 w 824"/>
                  <a:gd name="T17" fmla="*/ 233 h 443"/>
                  <a:gd name="T18" fmla="*/ 267 w 824"/>
                  <a:gd name="T19" fmla="*/ 115 h 443"/>
                  <a:gd name="T20" fmla="*/ 347 w 824"/>
                  <a:gd name="T21" fmla="*/ 147 h 443"/>
                  <a:gd name="T22" fmla="*/ 682 w 824"/>
                  <a:gd name="T23" fmla="*/ 221 h 443"/>
                  <a:gd name="T24" fmla="*/ 681 w 824"/>
                  <a:gd name="T25" fmla="*/ 236 h 443"/>
                  <a:gd name="T26" fmla="*/ 717 w 824"/>
                  <a:gd name="T27" fmla="*/ 229 h 443"/>
                  <a:gd name="T28" fmla="*/ 814 w 824"/>
                  <a:gd name="T29" fmla="*/ 292 h 443"/>
                  <a:gd name="T30" fmla="*/ 824 w 824"/>
                  <a:gd name="T31" fmla="*/ 339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4" h="443">
                    <a:moveTo>
                      <a:pt x="824" y="339"/>
                    </a:moveTo>
                    <a:cubicBezTo>
                      <a:pt x="822" y="397"/>
                      <a:pt x="773" y="443"/>
                      <a:pt x="714" y="443"/>
                    </a:cubicBezTo>
                    <a:lnTo>
                      <a:pt x="93" y="443"/>
                    </a:lnTo>
                    <a:cubicBezTo>
                      <a:pt x="43" y="443"/>
                      <a:pt x="0" y="403"/>
                      <a:pt x="0" y="352"/>
                    </a:cubicBezTo>
                    <a:lnTo>
                      <a:pt x="0" y="351"/>
                    </a:lnTo>
                    <a:cubicBezTo>
                      <a:pt x="0" y="330"/>
                      <a:pt x="6" y="309"/>
                      <a:pt x="16" y="292"/>
                    </a:cubicBezTo>
                    <a:cubicBezTo>
                      <a:pt x="36" y="257"/>
                      <a:pt x="74" y="233"/>
                      <a:pt x="118" y="233"/>
                    </a:cubicBezTo>
                    <a:cubicBezTo>
                      <a:pt x="129" y="233"/>
                      <a:pt x="139" y="235"/>
                      <a:pt x="149" y="238"/>
                    </a:cubicBezTo>
                    <a:cubicBezTo>
                      <a:pt x="149" y="236"/>
                      <a:pt x="149" y="235"/>
                      <a:pt x="149" y="233"/>
                    </a:cubicBezTo>
                    <a:cubicBezTo>
                      <a:pt x="149" y="168"/>
                      <a:pt x="202" y="115"/>
                      <a:pt x="267" y="115"/>
                    </a:cubicBezTo>
                    <a:cubicBezTo>
                      <a:pt x="298" y="115"/>
                      <a:pt x="326" y="127"/>
                      <a:pt x="347" y="147"/>
                    </a:cubicBezTo>
                    <a:cubicBezTo>
                      <a:pt x="414" y="0"/>
                      <a:pt x="682" y="22"/>
                      <a:pt x="682" y="221"/>
                    </a:cubicBezTo>
                    <a:cubicBezTo>
                      <a:pt x="682" y="226"/>
                      <a:pt x="681" y="231"/>
                      <a:pt x="681" y="236"/>
                    </a:cubicBezTo>
                    <a:cubicBezTo>
                      <a:pt x="692" y="232"/>
                      <a:pt x="704" y="229"/>
                      <a:pt x="717" y="229"/>
                    </a:cubicBezTo>
                    <a:cubicBezTo>
                      <a:pt x="760" y="229"/>
                      <a:pt x="797" y="255"/>
                      <a:pt x="814" y="292"/>
                    </a:cubicBezTo>
                    <a:cubicBezTo>
                      <a:pt x="821" y="306"/>
                      <a:pt x="824" y="322"/>
                      <a:pt x="824" y="33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2" name="Freeform 41">
                <a:extLst>
                  <a:ext uri="{FF2B5EF4-FFF2-40B4-BE49-F238E27FC236}">
                    <a16:creationId xmlns:a16="http://schemas.microsoft.com/office/drawing/2014/main" id="{7F92BF13-A85A-415D-A74B-F3B1C6EC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031" y="267841"/>
                <a:ext cx="896938" cy="481012"/>
              </a:xfrm>
              <a:custGeom>
                <a:avLst/>
                <a:gdLst>
                  <a:gd name="T0" fmla="*/ 1180 w 1181"/>
                  <a:gd name="T1" fmla="*/ 486 h 634"/>
                  <a:gd name="T2" fmla="*/ 1024 w 1181"/>
                  <a:gd name="T3" fmla="*/ 634 h 634"/>
                  <a:gd name="T4" fmla="*/ 134 w 1181"/>
                  <a:gd name="T5" fmla="*/ 634 h 634"/>
                  <a:gd name="T6" fmla="*/ 0 w 1181"/>
                  <a:gd name="T7" fmla="*/ 504 h 634"/>
                  <a:gd name="T8" fmla="*/ 0 w 1181"/>
                  <a:gd name="T9" fmla="*/ 503 h 634"/>
                  <a:gd name="T10" fmla="*/ 23 w 1181"/>
                  <a:gd name="T11" fmla="*/ 418 h 634"/>
                  <a:gd name="T12" fmla="*/ 169 w 1181"/>
                  <a:gd name="T13" fmla="*/ 334 h 634"/>
                  <a:gd name="T14" fmla="*/ 214 w 1181"/>
                  <a:gd name="T15" fmla="*/ 340 h 634"/>
                  <a:gd name="T16" fmla="*/ 214 w 1181"/>
                  <a:gd name="T17" fmla="*/ 334 h 634"/>
                  <a:gd name="T18" fmla="*/ 383 w 1181"/>
                  <a:gd name="T19" fmla="*/ 165 h 634"/>
                  <a:gd name="T20" fmla="*/ 497 w 1181"/>
                  <a:gd name="T21" fmla="*/ 210 h 634"/>
                  <a:gd name="T22" fmla="*/ 977 w 1181"/>
                  <a:gd name="T23" fmla="*/ 316 h 634"/>
                  <a:gd name="T24" fmla="*/ 976 w 1181"/>
                  <a:gd name="T25" fmla="*/ 337 h 634"/>
                  <a:gd name="T26" fmla="*/ 1027 w 1181"/>
                  <a:gd name="T27" fmla="*/ 328 h 634"/>
                  <a:gd name="T28" fmla="*/ 1167 w 1181"/>
                  <a:gd name="T29" fmla="*/ 418 h 634"/>
                  <a:gd name="T30" fmla="*/ 1180 w 1181"/>
                  <a:gd name="T31" fmla="*/ 48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1" h="634">
                    <a:moveTo>
                      <a:pt x="1180" y="486"/>
                    </a:moveTo>
                    <a:cubicBezTo>
                      <a:pt x="1178" y="569"/>
                      <a:pt x="1107" y="634"/>
                      <a:pt x="1024" y="634"/>
                    </a:cubicBezTo>
                    <a:lnTo>
                      <a:pt x="134" y="634"/>
                    </a:lnTo>
                    <a:cubicBezTo>
                      <a:pt x="62" y="634"/>
                      <a:pt x="1" y="577"/>
                      <a:pt x="0" y="504"/>
                    </a:cubicBezTo>
                    <a:cubicBezTo>
                      <a:pt x="0" y="504"/>
                      <a:pt x="0" y="503"/>
                      <a:pt x="0" y="503"/>
                    </a:cubicBezTo>
                    <a:cubicBezTo>
                      <a:pt x="0" y="472"/>
                      <a:pt x="8" y="443"/>
                      <a:pt x="23" y="418"/>
                    </a:cubicBezTo>
                    <a:cubicBezTo>
                      <a:pt x="52" y="368"/>
                      <a:pt x="107" y="334"/>
                      <a:pt x="169" y="334"/>
                    </a:cubicBezTo>
                    <a:cubicBezTo>
                      <a:pt x="185" y="334"/>
                      <a:pt x="200" y="336"/>
                      <a:pt x="214" y="340"/>
                    </a:cubicBezTo>
                    <a:cubicBezTo>
                      <a:pt x="214" y="338"/>
                      <a:pt x="214" y="336"/>
                      <a:pt x="214" y="334"/>
                    </a:cubicBezTo>
                    <a:cubicBezTo>
                      <a:pt x="214" y="241"/>
                      <a:pt x="289" y="165"/>
                      <a:pt x="383" y="165"/>
                    </a:cubicBezTo>
                    <a:cubicBezTo>
                      <a:pt x="427" y="165"/>
                      <a:pt x="467" y="182"/>
                      <a:pt x="497" y="210"/>
                    </a:cubicBezTo>
                    <a:cubicBezTo>
                      <a:pt x="594" y="0"/>
                      <a:pt x="977" y="31"/>
                      <a:pt x="977" y="316"/>
                    </a:cubicBezTo>
                    <a:cubicBezTo>
                      <a:pt x="977" y="323"/>
                      <a:pt x="977" y="330"/>
                      <a:pt x="976" y="337"/>
                    </a:cubicBezTo>
                    <a:cubicBezTo>
                      <a:pt x="992" y="331"/>
                      <a:pt x="1009" y="328"/>
                      <a:pt x="1027" y="328"/>
                    </a:cubicBezTo>
                    <a:cubicBezTo>
                      <a:pt x="1089" y="328"/>
                      <a:pt x="1143" y="365"/>
                      <a:pt x="1167" y="418"/>
                    </a:cubicBezTo>
                    <a:cubicBezTo>
                      <a:pt x="1176" y="439"/>
                      <a:pt x="1181" y="462"/>
                      <a:pt x="1180" y="48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3" name="Freeform 42">
                <a:extLst>
                  <a:ext uri="{FF2B5EF4-FFF2-40B4-BE49-F238E27FC236}">
                    <a16:creationId xmlns:a16="http://schemas.microsoft.com/office/drawing/2014/main" id="{49C0B457-60F2-4B5B-8A4C-04A0B696D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670" y="447227"/>
                <a:ext cx="625474" cy="336550"/>
              </a:xfrm>
              <a:custGeom>
                <a:avLst/>
                <a:gdLst>
                  <a:gd name="T0" fmla="*/ 824 w 824"/>
                  <a:gd name="T1" fmla="*/ 339 h 443"/>
                  <a:gd name="T2" fmla="*/ 714 w 824"/>
                  <a:gd name="T3" fmla="*/ 443 h 443"/>
                  <a:gd name="T4" fmla="*/ 93 w 824"/>
                  <a:gd name="T5" fmla="*/ 443 h 443"/>
                  <a:gd name="T6" fmla="*/ 0 w 824"/>
                  <a:gd name="T7" fmla="*/ 352 h 443"/>
                  <a:gd name="T8" fmla="*/ 0 w 824"/>
                  <a:gd name="T9" fmla="*/ 351 h 443"/>
                  <a:gd name="T10" fmla="*/ 16 w 824"/>
                  <a:gd name="T11" fmla="*/ 292 h 443"/>
                  <a:gd name="T12" fmla="*/ 118 w 824"/>
                  <a:gd name="T13" fmla="*/ 233 h 443"/>
                  <a:gd name="T14" fmla="*/ 149 w 824"/>
                  <a:gd name="T15" fmla="*/ 238 h 443"/>
                  <a:gd name="T16" fmla="*/ 149 w 824"/>
                  <a:gd name="T17" fmla="*/ 233 h 443"/>
                  <a:gd name="T18" fmla="*/ 267 w 824"/>
                  <a:gd name="T19" fmla="*/ 115 h 443"/>
                  <a:gd name="T20" fmla="*/ 347 w 824"/>
                  <a:gd name="T21" fmla="*/ 147 h 443"/>
                  <a:gd name="T22" fmla="*/ 682 w 824"/>
                  <a:gd name="T23" fmla="*/ 221 h 443"/>
                  <a:gd name="T24" fmla="*/ 681 w 824"/>
                  <a:gd name="T25" fmla="*/ 236 h 443"/>
                  <a:gd name="T26" fmla="*/ 717 w 824"/>
                  <a:gd name="T27" fmla="*/ 229 h 443"/>
                  <a:gd name="T28" fmla="*/ 814 w 824"/>
                  <a:gd name="T29" fmla="*/ 292 h 443"/>
                  <a:gd name="T30" fmla="*/ 824 w 824"/>
                  <a:gd name="T31" fmla="*/ 339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4" h="443">
                    <a:moveTo>
                      <a:pt x="824" y="339"/>
                    </a:moveTo>
                    <a:cubicBezTo>
                      <a:pt x="822" y="397"/>
                      <a:pt x="773" y="443"/>
                      <a:pt x="714" y="443"/>
                    </a:cubicBezTo>
                    <a:lnTo>
                      <a:pt x="93" y="443"/>
                    </a:lnTo>
                    <a:cubicBezTo>
                      <a:pt x="43" y="443"/>
                      <a:pt x="0" y="403"/>
                      <a:pt x="0" y="352"/>
                    </a:cubicBezTo>
                    <a:lnTo>
                      <a:pt x="0" y="351"/>
                    </a:lnTo>
                    <a:cubicBezTo>
                      <a:pt x="0" y="330"/>
                      <a:pt x="6" y="309"/>
                      <a:pt x="16" y="292"/>
                    </a:cubicBezTo>
                    <a:cubicBezTo>
                      <a:pt x="36" y="257"/>
                      <a:pt x="74" y="233"/>
                      <a:pt x="118" y="233"/>
                    </a:cubicBezTo>
                    <a:cubicBezTo>
                      <a:pt x="129" y="233"/>
                      <a:pt x="139" y="235"/>
                      <a:pt x="149" y="238"/>
                    </a:cubicBezTo>
                    <a:cubicBezTo>
                      <a:pt x="149" y="236"/>
                      <a:pt x="149" y="235"/>
                      <a:pt x="149" y="233"/>
                    </a:cubicBezTo>
                    <a:cubicBezTo>
                      <a:pt x="149" y="168"/>
                      <a:pt x="202" y="115"/>
                      <a:pt x="267" y="115"/>
                    </a:cubicBezTo>
                    <a:cubicBezTo>
                      <a:pt x="298" y="115"/>
                      <a:pt x="326" y="127"/>
                      <a:pt x="347" y="147"/>
                    </a:cubicBezTo>
                    <a:cubicBezTo>
                      <a:pt x="414" y="0"/>
                      <a:pt x="682" y="22"/>
                      <a:pt x="682" y="221"/>
                    </a:cubicBezTo>
                    <a:cubicBezTo>
                      <a:pt x="682" y="226"/>
                      <a:pt x="681" y="231"/>
                      <a:pt x="681" y="236"/>
                    </a:cubicBezTo>
                    <a:cubicBezTo>
                      <a:pt x="692" y="232"/>
                      <a:pt x="704" y="229"/>
                      <a:pt x="717" y="229"/>
                    </a:cubicBezTo>
                    <a:cubicBezTo>
                      <a:pt x="760" y="229"/>
                      <a:pt x="797" y="255"/>
                      <a:pt x="814" y="292"/>
                    </a:cubicBezTo>
                    <a:cubicBezTo>
                      <a:pt x="821" y="306"/>
                      <a:pt x="824" y="322"/>
                      <a:pt x="824" y="33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29" name="그룹 2">
              <a:extLst>
                <a:ext uri="{FF2B5EF4-FFF2-40B4-BE49-F238E27FC236}">
                  <a16:creationId xmlns:a16="http://schemas.microsoft.com/office/drawing/2014/main" id="{37DA8983-ACE9-4658-8CDC-68F5AE1351B7}"/>
                </a:ext>
              </a:extLst>
            </p:cNvPr>
            <p:cNvGrpSpPr/>
            <p:nvPr/>
          </p:nvGrpSpPr>
          <p:grpSpPr>
            <a:xfrm>
              <a:off x="5584271" y="3232528"/>
              <a:ext cx="584186" cy="343144"/>
              <a:chOff x="7121525" y="190501"/>
              <a:chExt cx="896938" cy="51593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id="{6ACFFF31-6029-4569-9E7B-DE6A46FD0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190501"/>
                <a:ext cx="896938" cy="481013"/>
              </a:xfrm>
              <a:custGeom>
                <a:avLst/>
                <a:gdLst>
                  <a:gd name="T0" fmla="*/ 1180 w 1181"/>
                  <a:gd name="T1" fmla="*/ 486 h 634"/>
                  <a:gd name="T2" fmla="*/ 1024 w 1181"/>
                  <a:gd name="T3" fmla="*/ 634 h 634"/>
                  <a:gd name="T4" fmla="*/ 134 w 1181"/>
                  <a:gd name="T5" fmla="*/ 634 h 634"/>
                  <a:gd name="T6" fmla="*/ 0 w 1181"/>
                  <a:gd name="T7" fmla="*/ 504 h 634"/>
                  <a:gd name="T8" fmla="*/ 0 w 1181"/>
                  <a:gd name="T9" fmla="*/ 503 h 634"/>
                  <a:gd name="T10" fmla="*/ 23 w 1181"/>
                  <a:gd name="T11" fmla="*/ 418 h 634"/>
                  <a:gd name="T12" fmla="*/ 169 w 1181"/>
                  <a:gd name="T13" fmla="*/ 334 h 634"/>
                  <a:gd name="T14" fmla="*/ 214 w 1181"/>
                  <a:gd name="T15" fmla="*/ 340 h 634"/>
                  <a:gd name="T16" fmla="*/ 214 w 1181"/>
                  <a:gd name="T17" fmla="*/ 334 h 634"/>
                  <a:gd name="T18" fmla="*/ 383 w 1181"/>
                  <a:gd name="T19" fmla="*/ 165 h 634"/>
                  <a:gd name="T20" fmla="*/ 497 w 1181"/>
                  <a:gd name="T21" fmla="*/ 210 h 634"/>
                  <a:gd name="T22" fmla="*/ 977 w 1181"/>
                  <a:gd name="T23" fmla="*/ 316 h 634"/>
                  <a:gd name="T24" fmla="*/ 976 w 1181"/>
                  <a:gd name="T25" fmla="*/ 337 h 634"/>
                  <a:gd name="T26" fmla="*/ 1027 w 1181"/>
                  <a:gd name="T27" fmla="*/ 328 h 634"/>
                  <a:gd name="T28" fmla="*/ 1167 w 1181"/>
                  <a:gd name="T29" fmla="*/ 418 h 634"/>
                  <a:gd name="T30" fmla="*/ 1180 w 1181"/>
                  <a:gd name="T31" fmla="*/ 48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1" h="634">
                    <a:moveTo>
                      <a:pt x="1180" y="486"/>
                    </a:moveTo>
                    <a:cubicBezTo>
                      <a:pt x="1178" y="569"/>
                      <a:pt x="1107" y="634"/>
                      <a:pt x="1024" y="634"/>
                    </a:cubicBezTo>
                    <a:lnTo>
                      <a:pt x="134" y="634"/>
                    </a:lnTo>
                    <a:cubicBezTo>
                      <a:pt x="62" y="634"/>
                      <a:pt x="1" y="577"/>
                      <a:pt x="0" y="504"/>
                    </a:cubicBezTo>
                    <a:cubicBezTo>
                      <a:pt x="0" y="504"/>
                      <a:pt x="0" y="503"/>
                      <a:pt x="0" y="503"/>
                    </a:cubicBezTo>
                    <a:cubicBezTo>
                      <a:pt x="0" y="472"/>
                      <a:pt x="8" y="443"/>
                      <a:pt x="23" y="418"/>
                    </a:cubicBezTo>
                    <a:cubicBezTo>
                      <a:pt x="52" y="368"/>
                      <a:pt x="107" y="334"/>
                      <a:pt x="169" y="334"/>
                    </a:cubicBezTo>
                    <a:cubicBezTo>
                      <a:pt x="185" y="334"/>
                      <a:pt x="200" y="336"/>
                      <a:pt x="214" y="340"/>
                    </a:cubicBezTo>
                    <a:cubicBezTo>
                      <a:pt x="214" y="338"/>
                      <a:pt x="214" y="336"/>
                      <a:pt x="214" y="334"/>
                    </a:cubicBezTo>
                    <a:cubicBezTo>
                      <a:pt x="214" y="241"/>
                      <a:pt x="289" y="165"/>
                      <a:pt x="383" y="165"/>
                    </a:cubicBezTo>
                    <a:cubicBezTo>
                      <a:pt x="427" y="165"/>
                      <a:pt x="467" y="182"/>
                      <a:pt x="497" y="210"/>
                    </a:cubicBezTo>
                    <a:cubicBezTo>
                      <a:pt x="594" y="0"/>
                      <a:pt x="977" y="31"/>
                      <a:pt x="977" y="316"/>
                    </a:cubicBezTo>
                    <a:cubicBezTo>
                      <a:pt x="977" y="323"/>
                      <a:pt x="977" y="330"/>
                      <a:pt x="976" y="337"/>
                    </a:cubicBezTo>
                    <a:cubicBezTo>
                      <a:pt x="992" y="331"/>
                      <a:pt x="1009" y="328"/>
                      <a:pt x="1027" y="328"/>
                    </a:cubicBezTo>
                    <a:cubicBezTo>
                      <a:pt x="1089" y="328"/>
                      <a:pt x="1143" y="365"/>
                      <a:pt x="1167" y="418"/>
                    </a:cubicBezTo>
                    <a:cubicBezTo>
                      <a:pt x="1176" y="439"/>
                      <a:pt x="1181" y="462"/>
                      <a:pt x="1180" y="48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206B6388-88C5-44DE-B198-3B0D04D00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69888"/>
                <a:ext cx="625475" cy="336550"/>
              </a:xfrm>
              <a:custGeom>
                <a:avLst/>
                <a:gdLst>
                  <a:gd name="T0" fmla="*/ 824 w 824"/>
                  <a:gd name="T1" fmla="*/ 339 h 443"/>
                  <a:gd name="T2" fmla="*/ 714 w 824"/>
                  <a:gd name="T3" fmla="*/ 443 h 443"/>
                  <a:gd name="T4" fmla="*/ 93 w 824"/>
                  <a:gd name="T5" fmla="*/ 443 h 443"/>
                  <a:gd name="T6" fmla="*/ 0 w 824"/>
                  <a:gd name="T7" fmla="*/ 352 h 443"/>
                  <a:gd name="T8" fmla="*/ 0 w 824"/>
                  <a:gd name="T9" fmla="*/ 351 h 443"/>
                  <a:gd name="T10" fmla="*/ 16 w 824"/>
                  <a:gd name="T11" fmla="*/ 292 h 443"/>
                  <a:gd name="T12" fmla="*/ 118 w 824"/>
                  <a:gd name="T13" fmla="*/ 233 h 443"/>
                  <a:gd name="T14" fmla="*/ 149 w 824"/>
                  <a:gd name="T15" fmla="*/ 238 h 443"/>
                  <a:gd name="T16" fmla="*/ 149 w 824"/>
                  <a:gd name="T17" fmla="*/ 233 h 443"/>
                  <a:gd name="T18" fmla="*/ 267 w 824"/>
                  <a:gd name="T19" fmla="*/ 115 h 443"/>
                  <a:gd name="T20" fmla="*/ 347 w 824"/>
                  <a:gd name="T21" fmla="*/ 147 h 443"/>
                  <a:gd name="T22" fmla="*/ 682 w 824"/>
                  <a:gd name="T23" fmla="*/ 221 h 443"/>
                  <a:gd name="T24" fmla="*/ 681 w 824"/>
                  <a:gd name="T25" fmla="*/ 236 h 443"/>
                  <a:gd name="T26" fmla="*/ 717 w 824"/>
                  <a:gd name="T27" fmla="*/ 229 h 443"/>
                  <a:gd name="T28" fmla="*/ 814 w 824"/>
                  <a:gd name="T29" fmla="*/ 292 h 443"/>
                  <a:gd name="T30" fmla="*/ 824 w 824"/>
                  <a:gd name="T31" fmla="*/ 339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4" h="443">
                    <a:moveTo>
                      <a:pt x="824" y="339"/>
                    </a:moveTo>
                    <a:cubicBezTo>
                      <a:pt x="822" y="397"/>
                      <a:pt x="773" y="443"/>
                      <a:pt x="714" y="443"/>
                    </a:cubicBezTo>
                    <a:lnTo>
                      <a:pt x="93" y="443"/>
                    </a:lnTo>
                    <a:cubicBezTo>
                      <a:pt x="43" y="443"/>
                      <a:pt x="0" y="403"/>
                      <a:pt x="0" y="352"/>
                    </a:cubicBezTo>
                    <a:lnTo>
                      <a:pt x="0" y="351"/>
                    </a:lnTo>
                    <a:cubicBezTo>
                      <a:pt x="0" y="330"/>
                      <a:pt x="6" y="309"/>
                      <a:pt x="16" y="292"/>
                    </a:cubicBezTo>
                    <a:cubicBezTo>
                      <a:pt x="36" y="257"/>
                      <a:pt x="74" y="233"/>
                      <a:pt x="118" y="233"/>
                    </a:cubicBezTo>
                    <a:cubicBezTo>
                      <a:pt x="129" y="233"/>
                      <a:pt x="139" y="235"/>
                      <a:pt x="149" y="238"/>
                    </a:cubicBezTo>
                    <a:cubicBezTo>
                      <a:pt x="149" y="236"/>
                      <a:pt x="149" y="235"/>
                      <a:pt x="149" y="233"/>
                    </a:cubicBezTo>
                    <a:cubicBezTo>
                      <a:pt x="149" y="168"/>
                      <a:pt x="202" y="115"/>
                      <a:pt x="267" y="115"/>
                    </a:cubicBezTo>
                    <a:cubicBezTo>
                      <a:pt x="298" y="115"/>
                      <a:pt x="326" y="127"/>
                      <a:pt x="347" y="147"/>
                    </a:cubicBezTo>
                    <a:cubicBezTo>
                      <a:pt x="414" y="0"/>
                      <a:pt x="682" y="22"/>
                      <a:pt x="682" y="221"/>
                    </a:cubicBezTo>
                    <a:cubicBezTo>
                      <a:pt x="682" y="226"/>
                      <a:pt x="681" y="231"/>
                      <a:pt x="681" y="236"/>
                    </a:cubicBezTo>
                    <a:cubicBezTo>
                      <a:pt x="692" y="232"/>
                      <a:pt x="704" y="229"/>
                      <a:pt x="717" y="229"/>
                    </a:cubicBezTo>
                    <a:cubicBezTo>
                      <a:pt x="760" y="229"/>
                      <a:pt x="797" y="255"/>
                      <a:pt x="814" y="292"/>
                    </a:cubicBezTo>
                    <a:cubicBezTo>
                      <a:pt x="821" y="306"/>
                      <a:pt x="824" y="322"/>
                      <a:pt x="824" y="33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28" name="Graphic 139">
              <a:extLst>
                <a:ext uri="{FF2B5EF4-FFF2-40B4-BE49-F238E27FC236}">
                  <a16:creationId xmlns:a16="http://schemas.microsoft.com/office/drawing/2014/main" id="{AE56EFBD-A675-4CE2-BD8B-0E5FA0346E31}"/>
                </a:ext>
              </a:extLst>
            </p:cNvPr>
            <p:cNvSpPr/>
            <p:nvPr/>
          </p:nvSpPr>
          <p:spPr>
            <a:xfrm flipH="1">
              <a:off x="5709334" y="3387154"/>
              <a:ext cx="773331" cy="1297624"/>
            </a:xfrm>
            <a:custGeom>
              <a:avLst/>
              <a:gdLst>
                <a:gd name="connsiteX0" fmla="*/ 931235 w 1024367"/>
                <a:gd name="connsiteY0" fmla="*/ 693907 h 1718848"/>
                <a:gd name="connsiteX1" fmla="*/ 930961 w 1024367"/>
                <a:gd name="connsiteY1" fmla="*/ 641059 h 1718848"/>
                <a:gd name="connsiteX2" fmla="*/ 977462 w 1024367"/>
                <a:gd name="connsiteY2" fmla="*/ 622459 h 1718848"/>
                <a:gd name="connsiteX3" fmla="*/ 1020025 w 1024367"/>
                <a:gd name="connsiteY3" fmla="*/ 541163 h 1718848"/>
                <a:gd name="connsiteX4" fmla="*/ 972429 w 1024367"/>
                <a:gd name="connsiteY4" fmla="*/ 404449 h 1718848"/>
                <a:gd name="connsiteX5" fmla="*/ 976970 w 1024367"/>
                <a:gd name="connsiteY5" fmla="*/ 301873 h 1718848"/>
                <a:gd name="connsiteX6" fmla="*/ 978119 w 1024367"/>
                <a:gd name="connsiteY6" fmla="*/ 300177 h 1718848"/>
                <a:gd name="connsiteX7" fmla="*/ 987747 w 1024367"/>
                <a:gd name="connsiteY7" fmla="*/ 316644 h 1718848"/>
                <a:gd name="connsiteX8" fmla="*/ 996555 w 1024367"/>
                <a:gd name="connsiteY8" fmla="*/ 261772 h 1718848"/>
                <a:gd name="connsiteX9" fmla="*/ 980635 w 1024367"/>
                <a:gd name="connsiteY9" fmla="*/ 192950 h 1718848"/>
                <a:gd name="connsiteX10" fmla="*/ 974235 w 1024367"/>
                <a:gd name="connsiteY10" fmla="*/ 131513 h 1718848"/>
                <a:gd name="connsiteX11" fmla="*/ 957658 w 1024367"/>
                <a:gd name="connsiteY11" fmla="*/ 71663 h 1718848"/>
                <a:gd name="connsiteX12" fmla="*/ 960393 w 1024367"/>
                <a:gd name="connsiteY12" fmla="*/ 57385 h 1718848"/>
                <a:gd name="connsiteX13" fmla="*/ 970132 w 1024367"/>
                <a:gd name="connsiteY13" fmla="*/ 65536 h 1718848"/>
                <a:gd name="connsiteX14" fmla="*/ 982167 w 1024367"/>
                <a:gd name="connsiteY14" fmla="*/ 81183 h 1718848"/>
                <a:gd name="connsiteX15" fmla="*/ 942942 w 1024367"/>
                <a:gd name="connsiteY15" fmla="*/ 15916 h 1718848"/>
                <a:gd name="connsiteX16" fmla="*/ 892994 w 1024367"/>
                <a:gd name="connsiteY16" fmla="*/ 3553 h 1718848"/>
                <a:gd name="connsiteX17" fmla="*/ 794684 w 1024367"/>
                <a:gd name="connsiteY17" fmla="*/ 32438 h 1718848"/>
                <a:gd name="connsiteX18" fmla="*/ 790691 w 1024367"/>
                <a:gd name="connsiteY18" fmla="*/ 42450 h 1718848"/>
                <a:gd name="connsiteX19" fmla="*/ 792277 w 1024367"/>
                <a:gd name="connsiteY19" fmla="*/ 91030 h 1718848"/>
                <a:gd name="connsiteX20" fmla="*/ 831065 w 1024367"/>
                <a:gd name="connsiteY20" fmla="*/ 159141 h 1718848"/>
                <a:gd name="connsiteX21" fmla="*/ 844304 w 1024367"/>
                <a:gd name="connsiteY21" fmla="*/ 166745 h 1718848"/>
                <a:gd name="connsiteX22" fmla="*/ 840475 w 1024367"/>
                <a:gd name="connsiteY22" fmla="*/ 179437 h 1718848"/>
                <a:gd name="connsiteX23" fmla="*/ 776029 w 1024367"/>
                <a:gd name="connsiteY23" fmla="*/ 241202 h 1718848"/>
                <a:gd name="connsiteX24" fmla="*/ 755076 w 1024367"/>
                <a:gd name="connsiteY24" fmla="*/ 245305 h 1718848"/>
                <a:gd name="connsiteX25" fmla="*/ 747034 w 1024367"/>
                <a:gd name="connsiteY25" fmla="*/ 225282 h 1718848"/>
                <a:gd name="connsiteX26" fmla="*/ 766510 w 1024367"/>
                <a:gd name="connsiteY26" fmla="*/ 166636 h 1718848"/>
                <a:gd name="connsiteX27" fmla="*/ 777342 w 1024367"/>
                <a:gd name="connsiteY27" fmla="*/ 129161 h 1718848"/>
                <a:gd name="connsiteX28" fmla="*/ 721048 w 1024367"/>
                <a:gd name="connsiteY28" fmla="*/ 32438 h 1718848"/>
                <a:gd name="connsiteX29" fmla="*/ 626787 w 1024367"/>
                <a:gd name="connsiteY29" fmla="*/ 24287 h 1718848"/>
                <a:gd name="connsiteX30" fmla="*/ 584389 w 1024367"/>
                <a:gd name="connsiteY30" fmla="*/ 118657 h 1718848"/>
                <a:gd name="connsiteX31" fmla="*/ 628428 w 1024367"/>
                <a:gd name="connsiteY31" fmla="*/ 226376 h 1718848"/>
                <a:gd name="connsiteX32" fmla="*/ 633571 w 1024367"/>
                <a:gd name="connsiteY32" fmla="*/ 243281 h 1718848"/>
                <a:gd name="connsiteX33" fmla="*/ 616721 w 1024367"/>
                <a:gd name="connsiteY33" fmla="*/ 245250 h 1718848"/>
                <a:gd name="connsiteX34" fmla="*/ 589148 w 1024367"/>
                <a:gd name="connsiteY34" fmla="*/ 248970 h 1718848"/>
                <a:gd name="connsiteX35" fmla="*/ 481429 w 1024367"/>
                <a:gd name="connsiteY35" fmla="*/ 346240 h 1718848"/>
                <a:gd name="connsiteX36" fmla="*/ 481429 w 1024367"/>
                <a:gd name="connsiteY36" fmla="*/ 347006 h 1718848"/>
                <a:gd name="connsiteX37" fmla="*/ 479186 w 1024367"/>
                <a:gd name="connsiteY37" fmla="*/ 349796 h 1718848"/>
                <a:gd name="connsiteX38" fmla="*/ 471418 w 1024367"/>
                <a:gd name="connsiteY38" fmla="*/ 369327 h 1718848"/>
                <a:gd name="connsiteX39" fmla="*/ 469230 w 1024367"/>
                <a:gd name="connsiteY39" fmla="*/ 372500 h 1718848"/>
                <a:gd name="connsiteX40" fmla="*/ 471418 w 1024367"/>
                <a:gd name="connsiteY40" fmla="*/ 369327 h 1718848"/>
                <a:gd name="connsiteX41" fmla="*/ 479186 w 1024367"/>
                <a:gd name="connsiteY41" fmla="*/ 349796 h 1718848"/>
                <a:gd name="connsiteX42" fmla="*/ 481156 w 1024367"/>
                <a:gd name="connsiteY42" fmla="*/ 346678 h 1718848"/>
                <a:gd name="connsiteX43" fmla="*/ 481429 w 1024367"/>
                <a:gd name="connsiteY43" fmla="*/ 346240 h 1718848"/>
                <a:gd name="connsiteX44" fmla="*/ 476998 w 1024367"/>
                <a:gd name="connsiteY44" fmla="*/ 305319 h 1718848"/>
                <a:gd name="connsiteX45" fmla="*/ 472019 w 1024367"/>
                <a:gd name="connsiteY45" fmla="*/ 294761 h 1718848"/>
                <a:gd name="connsiteX46" fmla="*/ 461297 w 1024367"/>
                <a:gd name="connsiteY46" fmla="*/ 275832 h 1718848"/>
                <a:gd name="connsiteX47" fmla="*/ 452106 w 1024367"/>
                <a:gd name="connsiteY47" fmla="*/ 260131 h 1718848"/>
                <a:gd name="connsiteX48" fmla="*/ 439578 w 1024367"/>
                <a:gd name="connsiteY48" fmla="*/ 236114 h 1718848"/>
                <a:gd name="connsiteX49" fmla="*/ 433779 w 1024367"/>
                <a:gd name="connsiteY49" fmla="*/ 219155 h 1718848"/>
                <a:gd name="connsiteX50" fmla="*/ 394937 w 1024367"/>
                <a:gd name="connsiteY50" fmla="*/ 189394 h 1718848"/>
                <a:gd name="connsiteX51" fmla="*/ 339846 w 1024367"/>
                <a:gd name="connsiteY51" fmla="*/ 170848 h 1718848"/>
                <a:gd name="connsiteX52" fmla="*/ 251110 w 1024367"/>
                <a:gd name="connsiteY52" fmla="*/ 193388 h 1718848"/>
                <a:gd name="connsiteX53" fmla="*/ 222006 w 1024367"/>
                <a:gd name="connsiteY53" fmla="*/ 221179 h 1718848"/>
                <a:gd name="connsiteX54" fmla="*/ 216098 w 1024367"/>
                <a:gd name="connsiteY54" fmla="*/ 221453 h 1718848"/>
                <a:gd name="connsiteX55" fmla="*/ 197771 w 1024367"/>
                <a:gd name="connsiteY55" fmla="*/ 240491 h 1718848"/>
                <a:gd name="connsiteX56" fmla="*/ 184586 w 1024367"/>
                <a:gd name="connsiteY56" fmla="*/ 278731 h 1718848"/>
                <a:gd name="connsiteX57" fmla="*/ 181906 w 1024367"/>
                <a:gd name="connsiteY57" fmla="*/ 294651 h 1718848"/>
                <a:gd name="connsiteX58" fmla="*/ 173590 w 1024367"/>
                <a:gd name="connsiteY58" fmla="*/ 311228 h 1718848"/>
                <a:gd name="connsiteX59" fmla="*/ 192574 w 1024367"/>
                <a:gd name="connsiteY59" fmla="*/ 320145 h 1718848"/>
                <a:gd name="connsiteX60" fmla="*/ 186063 w 1024367"/>
                <a:gd name="connsiteY60" fmla="*/ 358386 h 1718848"/>
                <a:gd name="connsiteX61" fmla="*/ 205977 w 1024367"/>
                <a:gd name="connsiteY61" fmla="*/ 348046 h 1718848"/>
                <a:gd name="connsiteX62" fmla="*/ 201491 w 1024367"/>
                <a:gd name="connsiteY62" fmla="*/ 361285 h 1718848"/>
                <a:gd name="connsiteX63" fmla="*/ 196895 w 1024367"/>
                <a:gd name="connsiteY63" fmla="*/ 388420 h 1718848"/>
                <a:gd name="connsiteX64" fmla="*/ 195364 w 1024367"/>
                <a:gd name="connsiteY64" fmla="*/ 397830 h 1718848"/>
                <a:gd name="connsiteX65" fmla="*/ 186063 w 1024367"/>
                <a:gd name="connsiteY65" fmla="*/ 413640 h 1718848"/>
                <a:gd name="connsiteX66" fmla="*/ 172222 w 1024367"/>
                <a:gd name="connsiteY66" fmla="*/ 420533 h 1718848"/>
                <a:gd name="connsiteX67" fmla="*/ 163578 w 1024367"/>
                <a:gd name="connsiteY67" fmla="*/ 405926 h 1718848"/>
                <a:gd name="connsiteX68" fmla="*/ 156576 w 1024367"/>
                <a:gd name="connsiteY68" fmla="*/ 374415 h 1718848"/>
                <a:gd name="connsiteX69" fmla="*/ 154497 w 1024367"/>
                <a:gd name="connsiteY69" fmla="*/ 355267 h 1718848"/>
                <a:gd name="connsiteX70" fmla="*/ 132833 w 1024367"/>
                <a:gd name="connsiteY70" fmla="*/ 303131 h 1718848"/>
                <a:gd name="connsiteX71" fmla="*/ 101321 w 1024367"/>
                <a:gd name="connsiteY71" fmla="*/ 293338 h 1718848"/>
                <a:gd name="connsiteX72" fmla="*/ 10288 w 1024367"/>
                <a:gd name="connsiteY72" fmla="*/ 333986 h 1718848"/>
                <a:gd name="connsiteX73" fmla="*/ 38627 w 1024367"/>
                <a:gd name="connsiteY73" fmla="*/ 425183 h 1718848"/>
                <a:gd name="connsiteX74" fmla="*/ 42401 w 1024367"/>
                <a:gd name="connsiteY74" fmla="*/ 443292 h 1718848"/>
                <a:gd name="connsiteX75" fmla="*/ 1699 w 1024367"/>
                <a:gd name="connsiteY75" fmla="*/ 578364 h 1718848"/>
                <a:gd name="connsiteX76" fmla="*/ 11163 w 1024367"/>
                <a:gd name="connsiteY76" fmla="*/ 670984 h 1718848"/>
                <a:gd name="connsiteX77" fmla="*/ 68497 w 1024367"/>
                <a:gd name="connsiteY77" fmla="*/ 802282 h 1718848"/>
                <a:gd name="connsiteX78" fmla="*/ 75882 w 1024367"/>
                <a:gd name="connsiteY78" fmla="*/ 819734 h 1718848"/>
                <a:gd name="connsiteX79" fmla="*/ 46121 w 1024367"/>
                <a:gd name="connsiteY79" fmla="*/ 959129 h 1718848"/>
                <a:gd name="connsiteX80" fmla="*/ 15868 w 1024367"/>
                <a:gd name="connsiteY80" fmla="*/ 1075711 h 1718848"/>
                <a:gd name="connsiteX81" fmla="*/ 68989 w 1024367"/>
                <a:gd name="connsiteY81" fmla="*/ 1075711 h 1718848"/>
                <a:gd name="connsiteX82" fmla="*/ 82228 w 1024367"/>
                <a:gd name="connsiteY82" fmla="*/ 1084354 h 1718848"/>
                <a:gd name="connsiteX83" fmla="*/ 102963 w 1024367"/>
                <a:gd name="connsiteY83" fmla="*/ 1248258 h 1718848"/>
                <a:gd name="connsiteX84" fmla="*/ 114232 w 1024367"/>
                <a:gd name="connsiteY84" fmla="*/ 1500788 h 1718848"/>
                <a:gd name="connsiteX85" fmla="*/ 132012 w 1024367"/>
                <a:gd name="connsiteY85" fmla="*/ 1633782 h 1718848"/>
                <a:gd name="connsiteX86" fmla="*/ 128839 w 1024367"/>
                <a:gd name="connsiteY86" fmla="*/ 1679134 h 1718848"/>
                <a:gd name="connsiteX87" fmla="*/ 150339 w 1024367"/>
                <a:gd name="connsiteY87" fmla="*/ 1713764 h 1718848"/>
                <a:gd name="connsiteX88" fmla="*/ 191643 w 1024367"/>
                <a:gd name="connsiteY88" fmla="*/ 1712068 h 1718848"/>
                <a:gd name="connsiteX89" fmla="*/ 201764 w 1024367"/>
                <a:gd name="connsiteY89" fmla="*/ 1674539 h 1718848"/>
                <a:gd name="connsiteX90" fmla="*/ 183218 w 1024367"/>
                <a:gd name="connsiteY90" fmla="*/ 1434646 h 1718848"/>
                <a:gd name="connsiteX91" fmla="*/ 197607 w 1024367"/>
                <a:gd name="connsiteY91" fmla="*/ 1419930 h 1718848"/>
                <a:gd name="connsiteX92" fmla="*/ 211119 w 1024367"/>
                <a:gd name="connsiteY92" fmla="*/ 1403627 h 1718848"/>
                <a:gd name="connsiteX93" fmla="*/ 209752 w 1024367"/>
                <a:gd name="connsiteY93" fmla="*/ 1302364 h 1718848"/>
                <a:gd name="connsiteX94" fmla="*/ 223100 w 1024367"/>
                <a:gd name="connsiteY94" fmla="*/ 1091302 h 1718848"/>
                <a:gd name="connsiteX95" fmla="*/ 228845 w 1024367"/>
                <a:gd name="connsiteY95" fmla="*/ 1080361 h 1718848"/>
                <a:gd name="connsiteX96" fmla="*/ 235355 w 1024367"/>
                <a:gd name="connsiteY96" fmla="*/ 1091576 h 1718848"/>
                <a:gd name="connsiteX97" fmla="*/ 242522 w 1024367"/>
                <a:gd name="connsiteY97" fmla="*/ 1188682 h 1718848"/>
                <a:gd name="connsiteX98" fmla="*/ 235464 w 1024367"/>
                <a:gd name="connsiteY98" fmla="*/ 1404065 h 1718848"/>
                <a:gd name="connsiteX99" fmla="*/ 245530 w 1024367"/>
                <a:gd name="connsiteY99" fmla="*/ 1419711 h 1718848"/>
                <a:gd name="connsiteX100" fmla="*/ 272228 w 1024367"/>
                <a:gd name="connsiteY100" fmla="*/ 1444822 h 1718848"/>
                <a:gd name="connsiteX101" fmla="*/ 273267 w 1024367"/>
                <a:gd name="connsiteY101" fmla="*/ 1469714 h 1718848"/>
                <a:gd name="connsiteX102" fmla="*/ 268890 w 1024367"/>
                <a:gd name="connsiteY102" fmla="*/ 1656103 h 1718848"/>
                <a:gd name="connsiteX103" fmla="*/ 288366 w 1024367"/>
                <a:gd name="connsiteY103" fmla="*/ 1693249 h 1718848"/>
                <a:gd name="connsiteX104" fmla="*/ 303630 w 1024367"/>
                <a:gd name="connsiteY104" fmla="*/ 1703753 h 1718848"/>
                <a:gd name="connsiteX105" fmla="*/ 363316 w 1024367"/>
                <a:gd name="connsiteY105" fmla="*/ 1715406 h 1718848"/>
                <a:gd name="connsiteX106" fmla="*/ 373327 w 1024367"/>
                <a:gd name="connsiteY106" fmla="*/ 1687341 h 1718848"/>
                <a:gd name="connsiteX107" fmla="*/ 339682 w 1024367"/>
                <a:gd name="connsiteY107" fmla="*/ 1649538 h 1718848"/>
                <a:gd name="connsiteX108" fmla="*/ 323489 w 1024367"/>
                <a:gd name="connsiteY108" fmla="*/ 1609109 h 1718848"/>
                <a:gd name="connsiteX109" fmla="*/ 344168 w 1024367"/>
                <a:gd name="connsiteY109" fmla="*/ 1442907 h 1718848"/>
                <a:gd name="connsiteX110" fmla="*/ 351827 w 1024367"/>
                <a:gd name="connsiteY110" fmla="*/ 1359697 h 1718848"/>
                <a:gd name="connsiteX111" fmla="*/ 367583 w 1024367"/>
                <a:gd name="connsiteY111" fmla="*/ 1131676 h 1718848"/>
                <a:gd name="connsiteX112" fmla="*/ 429567 w 1024367"/>
                <a:gd name="connsiteY112" fmla="*/ 1084300 h 1718848"/>
                <a:gd name="connsiteX113" fmla="*/ 447620 w 1024367"/>
                <a:gd name="connsiteY113" fmla="*/ 1062526 h 1718848"/>
                <a:gd name="connsiteX114" fmla="*/ 399368 w 1024367"/>
                <a:gd name="connsiteY114" fmla="*/ 829527 h 1718848"/>
                <a:gd name="connsiteX115" fmla="*/ 392912 w 1024367"/>
                <a:gd name="connsiteY115" fmla="*/ 751733 h 1718848"/>
                <a:gd name="connsiteX116" fmla="*/ 414905 w 1024367"/>
                <a:gd name="connsiteY116" fmla="*/ 606539 h 1718848"/>
                <a:gd name="connsiteX117" fmla="*/ 420649 w 1024367"/>
                <a:gd name="connsiteY117" fmla="*/ 590181 h 1718848"/>
                <a:gd name="connsiteX118" fmla="*/ 428199 w 1024367"/>
                <a:gd name="connsiteY118" fmla="*/ 605664 h 1718848"/>
                <a:gd name="connsiteX119" fmla="*/ 499264 w 1024367"/>
                <a:gd name="connsiteY119" fmla="*/ 862953 h 1718848"/>
                <a:gd name="connsiteX120" fmla="*/ 498826 w 1024367"/>
                <a:gd name="connsiteY120" fmla="*/ 1019034 h 1718848"/>
                <a:gd name="connsiteX121" fmla="*/ 491659 w 1024367"/>
                <a:gd name="connsiteY121" fmla="*/ 1073577 h 1718848"/>
                <a:gd name="connsiteX122" fmla="*/ 506212 w 1024367"/>
                <a:gd name="connsiteY122" fmla="*/ 1159413 h 1718848"/>
                <a:gd name="connsiteX123" fmla="*/ 502492 w 1024367"/>
                <a:gd name="connsiteY123" fmla="*/ 1186165 h 1718848"/>
                <a:gd name="connsiteX124" fmla="*/ 512996 w 1024367"/>
                <a:gd name="connsiteY124" fmla="*/ 1243170 h 1718848"/>
                <a:gd name="connsiteX125" fmla="*/ 568797 w 1024367"/>
                <a:gd name="connsiteY125" fmla="*/ 1251759 h 1718848"/>
                <a:gd name="connsiteX126" fmla="*/ 580723 w 1024367"/>
                <a:gd name="connsiteY126" fmla="*/ 1169698 h 1718848"/>
                <a:gd name="connsiteX127" fmla="*/ 537450 w 1024367"/>
                <a:gd name="connsiteY127" fmla="*/ 1155638 h 1718848"/>
                <a:gd name="connsiteX128" fmla="*/ 541006 w 1024367"/>
                <a:gd name="connsiteY128" fmla="*/ 1065261 h 1718848"/>
                <a:gd name="connsiteX129" fmla="*/ 555613 w 1024367"/>
                <a:gd name="connsiteY129" fmla="*/ 1041245 h 1718848"/>
                <a:gd name="connsiteX130" fmla="*/ 564475 w 1024367"/>
                <a:gd name="connsiteY130" fmla="*/ 1005630 h 1718848"/>
                <a:gd name="connsiteX131" fmla="*/ 556214 w 1024367"/>
                <a:gd name="connsiteY131" fmla="*/ 925320 h 1718848"/>
                <a:gd name="connsiteX132" fmla="*/ 547023 w 1024367"/>
                <a:gd name="connsiteY132" fmla="*/ 795006 h 1718848"/>
                <a:gd name="connsiteX133" fmla="*/ 520272 w 1024367"/>
                <a:gd name="connsiteY133" fmla="*/ 689147 h 1718848"/>
                <a:gd name="connsiteX134" fmla="*/ 515567 w 1024367"/>
                <a:gd name="connsiteY134" fmla="*/ 656377 h 1718848"/>
                <a:gd name="connsiteX135" fmla="*/ 545054 w 1024367"/>
                <a:gd name="connsiteY135" fmla="*/ 656760 h 1718848"/>
                <a:gd name="connsiteX136" fmla="*/ 571314 w 1024367"/>
                <a:gd name="connsiteY136" fmla="*/ 671586 h 1718848"/>
                <a:gd name="connsiteX137" fmla="*/ 583459 w 1024367"/>
                <a:gd name="connsiteY137" fmla="*/ 774272 h 1718848"/>
                <a:gd name="connsiteX138" fmla="*/ 582638 w 1024367"/>
                <a:gd name="connsiteY138" fmla="*/ 956612 h 1718848"/>
                <a:gd name="connsiteX139" fmla="*/ 597519 w 1024367"/>
                <a:gd name="connsiteY139" fmla="*/ 1112529 h 1718848"/>
                <a:gd name="connsiteX140" fmla="*/ 614095 w 1024367"/>
                <a:gd name="connsiteY140" fmla="*/ 1331413 h 1718848"/>
                <a:gd name="connsiteX141" fmla="*/ 643911 w 1024367"/>
                <a:gd name="connsiteY141" fmla="*/ 1502156 h 1718848"/>
                <a:gd name="connsiteX142" fmla="*/ 644348 w 1024367"/>
                <a:gd name="connsiteY142" fmla="*/ 1552760 h 1718848"/>
                <a:gd name="connsiteX143" fmla="*/ 643801 w 1024367"/>
                <a:gd name="connsiteY143" fmla="*/ 1585311 h 1718848"/>
                <a:gd name="connsiteX144" fmla="*/ 641613 w 1024367"/>
                <a:gd name="connsiteY144" fmla="*/ 1646365 h 1718848"/>
                <a:gd name="connsiteX145" fmla="*/ 658080 w 1024367"/>
                <a:gd name="connsiteY145" fmla="*/ 1679408 h 1718848"/>
                <a:gd name="connsiteX146" fmla="*/ 699110 w 1024367"/>
                <a:gd name="connsiteY146" fmla="*/ 1684386 h 1718848"/>
                <a:gd name="connsiteX147" fmla="*/ 745666 w 1024367"/>
                <a:gd name="connsiteY147" fmla="*/ 1644286 h 1718848"/>
                <a:gd name="connsiteX148" fmla="*/ 760164 w 1024367"/>
                <a:gd name="connsiteY148" fmla="*/ 1610477 h 1718848"/>
                <a:gd name="connsiteX149" fmla="*/ 754529 w 1024367"/>
                <a:gd name="connsiteY149" fmla="*/ 1554128 h 1718848"/>
                <a:gd name="connsiteX150" fmla="*/ 749934 w 1024367"/>
                <a:gd name="connsiteY150" fmla="*/ 1538591 h 1718848"/>
                <a:gd name="connsiteX151" fmla="*/ 749441 w 1024367"/>
                <a:gd name="connsiteY151" fmla="*/ 1457350 h 1718848"/>
                <a:gd name="connsiteX152" fmla="*/ 722853 w 1024367"/>
                <a:gd name="connsiteY152" fmla="*/ 1310953 h 1718848"/>
                <a:gd name="connsiteX153" fmla="*/ 758304 w 1024367"/>
                <a:gd name="connsiteY153" fmla="*/ 1015860 h 1718848"/>
                <a:gd name="connsiteX154" fmla="*/ 767385 w 1024367"/>
                <a:gd name="connsiteY154" fmla="*/ 999120 h 1718848"/>
                <a:gd name="connsiteX155" fmla="*/ 779585 w 1024367"/>
                <a:gd name="connsiteY155" fmla="*/ 1015587 h 1718848"/>
                <a:gd name="connsiteX156" fmla="*/ 814434 w 1024367"/>
                <a:gd name="connsiteY156" fmla="*/ 1164337 h 1718848"/>
                <a:gd name="connsiteX157" fmla="*/ 835715 w 1024367"/>
                <a:gd name="connsiteY157" fmla="*/ 1273314 h 1718848"/>
                <a:gd name="connsiteX158" fmla="*/ 826360 w 1024367"/>
                <a:gd name="connsiteY158" fmla="*/ 1542913 h 1718848"/>
                <a:gd name="connsiteX159" fmla="*/ 821655 w 1024367"/>
                <a:gd name="connsiteY159" fmla="*/ 1581755 h 1718848"/>
                <a:gd name="connsiteX160" fmla="*/ 829095 w 1024367"/>
                <a:gd name="connsiteY160" fmla="*/ 1678314 h 1718848"/>
                <a:gd name="connsiteX161" fmla="*/ 848517 w 1024367"/>
                <a:gd name="connsiteY161" fmla="*/ 1693796 h 1718848"/>
                <a:gd name="connsiteX162" fmla="*/ 987091 w 1024367"/>
                <a:gd name="connsiteY162" fmla="*/ 1683949 h 1718848"/>
                <a:gd name="connsiteX163" fmla="*/ 1010451 w 1024367"/>
                <a:gd name="connsiteY163" fmla="*/ 1652820 h 1718848"/>
                <a:gd name="connsiteX164" fmla="*/ 984082 w 1024367"/>
                <a:gd name="connsiteY164" fmla="*/ 1626615 h 1718848"/>
                <a:gd name="connsiteX165" fmla="*/ 967779 w 1024367"/>
                <a:gd name="connsiteY165" fmla="*/ 1623825 h 1718848"/>
                <a:gd name="connsiteX166" fmla="*/ 950765 w 1024367"/>
                <a:gd name="connsiteY166" fmla="*/ 1591001 h 1718848"/>
                <a:gd name="connsiteX167" fmla="*/ 961105 w 1024367"/>
                <a:gd name="connsiteY167" fmla="*/ 1555277 h 1718848"/>
                <a:gd name="connsiteX168" fmla="*/ 953719 w 1024367"/>
                <a:gd name="connsiteY168" fmla="*/ 1421188 h 1718848"/>
                <a:gd name="connsiteX169" fmla="*/ 956947 w 1024367"/>
                <a:gd name="connsiteY169" fmla="*/ 1243006 h 1718848"/>
                <a:gd name="connsiteX170" fmla="*/ 931235 w 1024367"/>
                <a:gd name="connsiteY170" fmla="*/ 693907 h 17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024367" h="1718848">
                  <a:moveTo>
                    <a:pt x="931235" y="693907"/>
                  </a:moveTo>
                  <a:cubicBezTo>
                    <a:pt x="930086" y="676017"/>
                    <a:pt x="923904" y="655119"/>
                    <a:pt x="930961" y="641059"/>
                  </a:cubicBezTo>
                  <a:cubicBezTo>
                    <a:pt x="937745" y="627492"/>
                    <a:pt x="961159" y="627273"/>
                    <a:pt x="977462" y="622459"/>
                  </a:cubicBezTo>
                  <a:cubicBezTo>
                    <a:pt x="1017125" y="610642"/>
                    <a:pt x="1032772" y="584875"/>
                    <a:pt x="1020025" y="541163"/>
                  </a:cubicBezTo>
                  <a:cubicBezTo>
                    <a:pt x="1006512" y="494771"/>
                    <a:pt x="989936" y="449419"/>
                    <a:pt x="972429" y="404449"/>
                  </a:cubicBezTo>
                  <a:cubicBezTo>
                    <a:pt x="958752" y="369382"/>
                    <a:pt x="942778" y="334642"/>
                    <a:pt x="976970" y="301873"/>
                  </a:cubicBezTo>
                  <a:cubicBezTo>
                    <a:pt x="977462" y="301380"/>
                    <a:pt x="977790" y="300724"/>
                    <a:pt x="978119" y="300177"/>
                  </a:cubicBezTo>
                  <a:cubicBezTo>
                    <a:pt x="982495" y="304936"/>
                    <a:pt x="980252" y="313744"/>
                    <a:pt x="987747" y="316644"/>
                  </a:cubicBezTo>
                  <a:cubicBezTo>
                    <a:pt x="1007989" y="295964"/>
                    <a:pt x="1011381" y="281904"/>
                    <a:pt x="996555" y="261772"/>
                  </a:cubicBezTo>
                  <a:cubicBezTo>
                    <a:pt x="980909" y="240546"/>
                    <a:pt x="977955" y="217514"/>
                    <a:pt x="980635" y="192950"/>
                  </a:cubicBezTo>
                  <a:cubicBezTo>
                    <a:pt x="982933" y="171888"/>
                    <a:pt x="980034" y="151646"/>
                    <a:pt x="974235" y="131513"/>
                  </a:cubicBezTo>
                  <a:cubicBezTo>
                    <a:pt x="968490" y="111600"/>
                    <a:pt x="963457" y="91522"/>
                    <a:pt x="957658" y="71663"/>
                  </a:cubicBezTo>
                  <a:cubicBezTo>
                    <a:pt x="956017" y="66029"/>
                    <a:pt x="953610" y="60284"/>
                    <a:pt x="960393" y="57385"/>
                  </a:cubicBezTo>
                  <a:cubicBezTo>
                    <a:pt x="967177" y="54485"/>
                    <a:pt x="967341" y="62308"/>
                    <a:pt x="970132" y="65536"/>
                  </a:cubicBezTo>
                  <a:cubicBezTo>
                    <a:pt x="974399" y="70405"/>
                    <a:pt x="974235" y="78830"/>
                    <a:pt x="982167" y="81183"/>
                  </a:cubicBezTo>
                  <a:cubicBezTo>
                    <a:pt x="992835" y="37417"/>
                    <a:pt x="984355" y="22044"/>
                    <a:pt x="942942" y="15916"/>
                  </a:cubicBezTo>
                  <a:cubicBezTo>
                    <a:pt x="925654" y="13345"/>
                    <a:pt x="909625" y="7874"/>
                    <a:pt x="892994" y="3553"/>
                  </a:cubicBezTo>
                  <a:cubicBezTo>
                    <a:pt x="855136" y="-6295"/>
                    <a:pt x="822038" y="4647"/>
                    <a:pt x="794684" y="32438"/>
                  </a:cubicBezTo>
                  <a:cubicBezTo>
                    <a:pt x="792277" y="34845"/>
                    <a:pt x="786807" y="38511"/>
                    <a:pt x="790691" y="42450"/>
                  </a:cubicBezTo>
                  <a:cubicBezTo>
                    <a:pt x="806118" y="58151"/>
                    <a:pt x="796162" y="78392"/>
                    <a:pt x="792277" y="91030"/>
                  </a:cubicBezTo>
                  <a:cubicBezTo>
                    <a:pt x="780406" y="129763"/>
                    <a:pt x="792441" y="156241"/>
                    <a:pt x="831065" y="159141"/>
                  </a:cubicBezTo>
                  <a:cubicBezTo>
                    <a:pt x="836864" y="159578"/>
                    <a:pt x="841569" y="160399"/>
                    <a:pt x="844304" y="166745"/>
                  </a:cubicBezTo>
                  <a:cubicBezTo>
                    <a:pt x="846821" y="172654"/>
                    <a:pt x="843976" y="176045"/>
                    <a:pt x="840475" y="179437"/>
                  </a:cubicBezTo>
                  <a:cubicBezTo>
                    <a:pt x="819029" y="200117"/>
                    <a:pt x="797584" y="220687"/>
                    <a:pt x="776029" y="241202"/>
                  </a:cubicBezTo>
                  <a:cubicBezTo>
                    <a:pt x="769957" y="247001"/>
                    <a:pt x="762133" y="249353"/>
                    <a:pt x="755076" y="245305"/>
                  </a:cubicBezTo>
                  <a:cubicBezTo>
                    <a:pt x="748183" y="241311"/>
                    <a:pt x="746323" y="233543"/>
                    <a:pt x="747034" y="225282"/>
                  </a:cubicBezTo>
                  <a:cubicBezTo>
                    <a:pt x="748840" y="204110"/>
                    <a:pt x="757702" y="185346"/>
                    <a:pt x="766510" y="166636"/>
                  </a:cubicBezTo>
                  <a:cubicBezTo>
                    <a:pt x="772145" y="154655"/>
                    <a:pt x="776193" y="142510"/>
                    <a:pt x="777342" y="129161"/>
                  </a:cubicBezTo>
                  <a:cubicBezTo>
                    <a:pt x="781226" y="83590"/>
                    <a:pt x="754803" y="56236"/>
                    <a:pt x="721048" y="32438"/>
                  </a:cubicBezTo>
                  <a:cubicBezTo>
                    <a:pt x="690850" y="11157"/>
                    <a:pt x="660104" y="3060"/>
                    <a:pt x="626787" y="24287"/>
                  </a:cubicBezTo>
                  <a:cubicBezTo>
                    <a:pt x="592103" y="46334"/>
                    <a:pt x="580176" y="79104"/>
                    <a:pt x="584389" y="118657"/>
                  </a:cubicBezTo>
                  <a:cubicBezTo>
                    <a:pt x="588656" y="158758"/>
                    <a:pt x="602716" y="194974"/>
                    <a:pt x="628428" y="226376"/>
                  </a:cubicBezTo>
                  <a:cubicBezTo>
                    <a:pt x="632422" y="231245"/>
                    <a:pt x="636908" y="237318"/>
                    <a:pt x="633571" y="243281"/>
                  </a:cubicBezTo>
                  <a:cubicBezTo>
                    <a:pt x="629851" y="249901"/>
                    <a:pt x="622246" y="247384"/>
                    <a:pt x="616721" y="245250"/>
                  </a:cubicBezTo>
                  <a:cubicBezTo>
                    <a:pt x="606545" y="241311"/>
                    <a:pt x="596260" y="242734"/>
                    <a:pt x="589148" y="248970"/>
                  </a:cubicBezTo>
                  <a:cubicBezTo>
                    <a:pt x="552823" y="280920"/>
                    <a:pt x="506923" y="302365"/>
                    <a:pt x="481429" y="346240"/>
                  </a:cubicBezTo>
                  <a:cubicBezTo>
                    <a:pt x="481429" y="346514"/>
                    <a:pt x="481429" y="346733"/>
                    <a:pt x="481429" y="347006"/>
                  </a:cubicBezTo>
                  <a:cubicBezTo>
                    <a:pt x="480554" y="347882"/>
                    <a:pt x="479843" y="348812"/>
                    <a:pt x="479186" y="349796"/>
                  </a:cubicBezTo>
                  <a:cubicBezTo>
                    <a:pt x="475849" y="355978"/>
                    <a:pt x="474919" y="363255"/>
                    <a:pt x="471418" y="369327"/>
                  </a:cubicBezTo>
                  <a:cubicBezTo>
                    <a:pt x="470816" y="370421"/>
                    <a:pt x="470105" y="371515"/>
                    <a:pt x="469230" y="372500"/>
                  </a:cubicBezTo>
                  <a:cubicBezTo>
                    <a:pt x="470050" y="371461"/>
                    <a:pt x="470761" y="370421"/>
                    <a:pt x="471418" y="369327"/>
                  </a:cubicBezTo>
                  <a:cubicBezTo>
                    <a:pt x="474864" y="363200"/>
                    <a:pt x="475302" y="355705"/>
                    <a:pt x="479186" y="349796"/>
                  </a:cubicBezTo>
                  <a:cubicBezTo>
                    <a:pt x="479788" y="348702"/>
                    <a:pt x="480390" y="347663"/>
                    <a:pt x="481156" y="346678"/>
                  </a:cubicBezTo>
                  <a:cubicBezTo>
                    <a:pt x="481265" y="346514"/>
                    <a:pt x="481320" y="346405"/>
                    <a:pt x="481429" y="346240"/>
                  </a:cubicBezTo>
                  <a:cubicBezTo>
                    <a:pt x="482086" y="332454"/>
                    <a:pt x="471144" y="319981"/>
                    <a:pt x="476998" y="305319"/>
                  </a:cubicBezTo>
                  <a:cubicBezTo>
                    <a:pt x="478037" y="302693"/>
                    <a:pt x="474536" y="295362"/>
                    <a:pt x="472019" y="294761"/>
                  </a:cubicBezTo>
                  <a:cubicBezTo>
                    <a:pt x="460914" y="292080"/>
                    <a:pt x="461516" y="284202"/>
                    <a:pt x="461297" y="275832"/>
                  </a:cubicBezTo>
                  <a:cubicBezTo>
                    <a:pt x="461133" y="269212"/>
                    <a:pt x="456866" y="263906"/>
                    <a:pt x="452106" y="260131"/>
                  </a:cubicBezTo>
                  <a:cubicBezTo>
                    <a:pt x="444119" y="253785"/>
                    <a:pt x="438648" y="247439"/>
                    <a:pt x="439578" y="236114"/>
                  </a:cubicBezTo>
                  <a:cubicBezTo>
                    <a:pt x="440016" y="230425"/>
                    <a:pt x="437718" y="221124"/>
                    <a:pt x="433779" y="219155"/>
                  </a:cubicBezTo>
                  <a:cubicBezTo>
                    <a:pt x="418844" y="211551"/>
                    <a:pt x="402267" y="206791"/>
                    <a:pt x="394937" y="189394"/>
                  </a:cubicBezTo>
                  <a:cubicBezTo>
                    <a:pt x="372889" y="194919"/>
                    <a:pt x="360471" y="173146"/>
                    <a:pt x="339846" y="170848"/>
                  </a:cubicBezTo>
                  <a:cubicBezTo>
                    <a:pt x="306420" y="167183"/>
                    <a:pt x="274635" y="161384"/>
                    <a:pt x="251110" y="193388"/>
                  </a:cubicBezTo>
                  <a:cubicBezTo>
                    <a:pt x="231142" y="191911"/>
                    <a:pt x="222881" y="202579"/>
                    <a:pt x="222006" y="221179"/>
                  </a:cubicBezTo>
                  <a:cubicBezTo>
                    <a:pt x="222006" y="221343"/>
                    <a:pt x="218177" y="221562"/>
                    <a:pt x="216098" y="221453"/>
                  </a:cubicBezTo>
                  <a:cubicBezTo>
                    <a:pt x="202749" y="220851"/>
                    <a:pt x="197607" y="227635"/>
                    <a:pt x="197771" y="240491"/>
                  </a:cubicBezTo>
                  <a:cubicBezTo>
                    <a:pt x="197990" y="254660"/>
                    <a:pt x="195418" y="268009"/>
                    <a:pt x="184586" y="278731"/>
                  </a:cubicBezTo>
                  <a:cubicBezTo>
                    <a:pt x="180428" y="282834"/>
                    <a:pt x="181085" y="289345"/>
                    <a:pt x="181906" y="294651"/>
                  </a:cubicBezTo>
                  <a:cubicBezTo>
                    <a:pt x="183109" y="302420"/>
                    <a:pt x="179389" y="307179"/>
                    <a:pt x="173590" y="311228"/>
                  </a:cubicBezTo>
                  <a:cubicBezTo>
                    <a:pt x="179061" y="316753"/>
                    <a:pt x="188635" y="310298"/>
                    <a:pt x="192574" y="320145"/>
                  </a:cubicBezTo>
                  <a:cubicBezTo>
                    <a:pt x="166478" y="329500"/>
                    <a:pt x="193941" y="345420"/>
                    <a:pt x="186063" y="358386"/>
                  </a:cubicBezTo>
                  <a:cubicBezTo>
                    <a:pt x="195090" y="357018"/>
                    <a:pt x="196512" y="347006"/>
                    <a:pt x="205977" y="348046"/>
                  </a:cubicBezTo>
                  <a:cubicBezTo>
                    <a:pt x="204445" y="352915"/>
                    <a:pt x="204445" y="359370"/>
                    <a:pt x="201491" y="361285"/>
                  </a:cubicBezTo>
                  <a:cubicBezTo>
                    <a:pt x="189455" y="369054"/>
                    <a:pt x="173754" y="374743"/>
                    <a:pt x="196895" y="388420"/>
                  </a:cubicBezTo>
                  <a:cubicBezTo>
                    <a:pt x="199357" y="389842"/>
                    <a:pt x="197442" y="394711"/>
                    <a:pt x="195364" y="397830"/>
                  </a:cubicBezTo>
                  <a:cubicBezTo>
                    <a:pt x="191917" y="402917"/>
                    <a:pt x="187267" y="407951"/>
                    <a:pt x="186063" y="413640"/>
                  </a:cubicBezTo>
                  <a:cubicBezTo>
                    <a:pt x="184039" y="422940"/>
                    <a:pt x="178404" y="422557"/>
                    <a:pt x="172222" y="420533"/>
                  </a:cubicBezTo>
                  <a:cubicBezTo>
                    <a:pt x="165603" y="418400"/>
                    <a:pt x="160460" y="416266"/>
                    <a:pt x="163578" y="405926"/>
                  </a:cubicBezTo>
                  <a:cubicBezTo>
                    <a:pt x="166697" y="395532"/>
                    <a:pt x="172168" y="382730"/>
                    <a:pt x="156576" y="374415"/>
                  </a:cubicBezTo>
                  <a:cubicBezTo>
                    <a:pt x="150066" y="370968"/>
                    <a:pt x="152090" y="361996"/>
                    <a:pt x="154497" y="355267"/>
                  </a:cubicBezTo>
                  <a:cubicBezTo>
                    <a:pt x="163578" y="329500"/>
                    <a:pt x="157944" y="314674"/>
                    <a:pt x="132833" y="303131"/>
                  </a:cubicBezTo>
                  <a:cubicBezTo>
                    <a:pt x="122931" y="298590"/>
                    <a:pt x="112044" y="295472"/>
                    <a:pt x="101321" y="293338"/>
                  </a:cubicBezTo>
                  <a:cubicBezTo>
                    <a:pt x="54875" y="284093"/>
                    <a:pt x="24074" y="298098"/>
                    <a:pt x="10288" y="333986"/>
                  </a:cubicBezTo>
                  <a:cubicBezTo>
                    <a:pt x="-2842" y="368123"/>
                    <a:pt x="6294" y="397884"/>
                    <a:pt x="38627" y="425183"/>
                  </a:cubicBezTo>
                  <a:cubicBezTo>
                    <a:pt x="44863" y="430435"/>
                    <a:pt x="53179" y="433171"/>
                    <a:pt x="42401" y="443292"/>
                  </a:cubicBezTo>
                  <a:cubicBezTo>
                    <a:pt x="3176" y="480274"/>
                    <a:pt x="-3936" y="527869"/>
                    <a:pt x="1699" y="578364"/>
                  </a:cubicBezTo>
                  <a:cubicBezTo>
                    <a:pt x="5146" y="609220"/>
                    <a:pt x="13899" y="639692"/>
                    <a:pt x="11163" y="670984"/>
                  </a:cubicBezTo>
                  <a:cubicBezTo>
                    <a:pt x="6349" y="725528"/>
                    <a:pt x="30147" y="766996"/>
                    <a:pt x="68497" y="802282"/>
                  </a:cubicBezTo>
                  <a:cubicBezTo>
                    <a:pt x="73858" y="807206"/>
                    <a:pt x="77141" y="811200"/>
                    <a:pt x="75882" y="819734"/>
                  </a:cubicBezTo>
                  <a:cubicBezTo>
                    <a:pt x="68989" y="866892"/>
                    <a:pt x="59306" y="913339"/>
                    <a:pt x="46121" y="959129"/>
                  </a:cubicBezTo>
                  <a:cubicBezTo>
                    <a:pt x="35180" y="997041"/>
                    <a:pt x="26208" y="1035500"/>
                    <a:pt x="15868" y="1075711"/>
                  </a:cubicBezTo>
                  <a:cubicBezTo>
                    <a:pt x="35891" y="1075711"/>
                    <a:pt x="52468" y="1075711"/>
                    <a:pt x="68989" y="1075711"/>
                  </a:cubicBezTo>
                  <a:cubicBezTo>
                    <a:pt x="75226" y="1075711"/>
                    <a:pt x="80751" y="1075109"/>
                    <a:pt x="82228" y="1084354"/>
                  </a:cubicBezTo>
                  <a:cubicBezTo>
                    <a:pt x="91036" y="1138734"/>
                    <a:pt x="106136" y="1191909"/>
                    <a:pt x="102963" y="1248258"/>
                  </a:cubicBezTo>
                  <a:cubicBezTo>
                    <a:pt x="98148" y="1332672"/>
                    <a:pt x="105096" y="1416812"/>
                    <a:pt x="114232" y="1500788"/>
                  </a:cubicBezTo>
                  <a:cubicBezTo>
                    <a:pt x="119047" y="1545265"/>
                    <a:pt x="136279" y="1588046"/>
                    <a:pt x="132012" y="1633782"/>
                  </a:cubicBezTo>
                  <a:cubicBezTo>
                    <a:pt x="130590" y="1648881"/>
                    <a:pt x="129496" y="1663980"/>
                    <a:pt x="128839" y="1679134"/>
                  </a:cubicBezTo>
                  <a:cubicBezTo>
                    <a:pt x="128128" y="1695383"/>
                    <a:pt x="135514" y="1707473"/>
                    <a:pt x="150339" y="1713764"/>
                  </a:cubicBezTo>
                  <a:cubicBezTo>
                    <a:pt x="164071" y="1719618"/>
                    <a:pt x="178787" y="1722025"/>
                    <a:pt x="191643" y="1712068"/>
                  </a:cubicBezTo>
                  <a:cubicBezTo>
                    <a:pt x="203898" y="1702549"/>
                    <a:pt x="207563" y="1688216"/>
                    <a:pt x="201764" y="1674539"/>
                  </a:cubicBezTo>
                  <a:cubicBezTo>
                    <a:pt x="168776" y="1596526"/>
                    <a:pt x="183218" y="1515067"/>
                    <a:pt x="183218" y="1434646"/>
                  </a:cubicBezTo>
                  <a:cubicBezTo>
                    <a:pt x="183218" y="1424416"/>
                    <a:pt x="186501" y="1418398"/>
                    <a:pt x="197607" y="1419930"/>
                  </a:cubicBezTo>
                  <a:cubicBezTo>
                    <a:pt x="211229" y="1421845"/>
                    <a:pt x="212870" y="1413584"/>
                    <a:pt x="211119" y="1403627"/>
                  </a:cubicBezTo>
                  <a:cubicBezTo>
                    <a:pt x="205101" y="1369928"/>
                    <a:pt x="207892" y="1336173"/>
                    <a:pt x="209752" y="1302364"/>
                  </a:cubicBezTo>
                  <a:cubicBezTo>
                    <a:pt x="213636" y="1231955"/>
                    <a:pt x="216152" y="1161492"/>
                    <a:pt x="223100" y="1091302"/>
                  </a:cubicBezTo>
                  <a:cubicBezTo>
                    <a:pt x="223538" y="1087090"/>
                    <a:pt x="221514" y="1080032"/>
                    <a:pt x="228845" y="1080361"/>
                  </a:cubicBezTo>
                  <a:cubicBezTo>
                    <a:pt x="235026" y="1080634"/>
                    <a:pt x="234972" y="1086761"/>
                    <a:pt x="235355" y="1091576"/>
                  </a:cubicBezTo>
                  <a:cubicBezTo>
                    <a:pt x="237817" y="1123963"/>
                    <a:pt x="241482" y="1156295"/>
                    <a:pt x="242522" y="1188682"/>
                  </a:cubicBezTo>
                  <a:cubicBezTo>
                    <a:pt x="244764" y="1260567"/>
                    <a:pt x="246077" y="1332508"/>
                    <a:pt x="235464" y="1404065"/>
                  </a:cubicBezTo>
                  <a:cubicBezTo>
                    <a:pt x="234315" y="1411779"/>
                    <a:pt x="231088" y="1422501"/>
                    <a:pt x="245530" y="1419711"/>
                  </a:cubicBezTo>
                  <a:cubicBezTo>
                    <a:pt x="266812" y="1415554"/>
                    <a:pt x="271571" y="1427644"/>
                    <a:pt x="272228" y="1444822"/>
                  </a:cubicBezTo>
                  <a:cubicBezTo>
                    <a:pt x="272501" y="1453138"/>
                    <a:pt x="273267" y="1461399"/>
                    <a:pt x="273267" y="1469714"/>
                  </a:cubicBezTo>
                  <a:cubicBezTo>
                    <a:pt x="273322" y="1531862"/>
                    <a:pt x="274471" y="1594064"/>
                    <a:pt x="268890" y="1656103"/>
                  </a:cubicBezTo>
                  <a:cubicBezTo>
                    <a:pt x="267413" y="1672460"/>
                    <a:pt x="271243" y="1686137"/>
                    <a:pt x="288366" y="1693249"/>
                  </a:cubicBezTo>
                  <a:cubicBezTo>
                    <a:pt x="293947" y="1695601"/>
                    <a:pt x="299581" y="1699267"/>
                    <a:pt x="303630" y="1703753"/>
                  </a:cubicBezTo>
                  <a:cubicBezTo>
                    <a:pt x="320753" y="1722791"/>
                    <a:pt x="342199" y="1719727"/>
                    <a:pt x="363316" y="1715406"/>
                  </a:cubicBezTo>
                  <a:cubicBezTo>
                    <a:pt x="378634" y="1712287"/>
                    <a:pt x="382627" y="1699595"/>
                    <a:pt x="373327" y="1687341"/>
                  </a:cubicBezTo>
                  <a:cubicBezTo>
                    <a:pt x="363097" y="1673883"/>
                    <a:pt x="353085" y="1660370"/>
                    <a:pt x="339682" y="1649538"/>
                  </a:cubicBezTo>
                  <a:cubicBezTo>
                    <a:pt x="327154" y="1639417"/>
                    <a:pt x="320316" y="1625521"/>
                    <a:pt x="323489" y="1609109"/>
                  </a:cubicBezTo>
                  <a:cubicBezTo>
                    <a:pt x="334266" y="1554128"/>
                    <a:pt x="336181" y="1498052"/>
                    <a:pt x="344168" y="1442907"/>
                  </a:cubicBezTo>
                  <a:cubicBezTo>
                    <a:pt x="348216" y="1415061"/>
                    <a:pt x="355055" y="1388145"/>
                    <a:pt x="351827" y="1359697"/>
                  </a:cubicBezTo>
                  <a:cubicBezTo>
                    <a:pt x="343019" y="1282778"/>
                    <a:pt x="346083" y="1206571"/>
                    <a:pt x="367583" y="1131676"/>
                  </a:cubicBezTo>
                  <a:cubicBezTo>
                    <a:pt x="381260" y="1084026"/>
                    <a:pt x="381369" y="1082987"/>
                    <a:pt x="429567" y="1084300"/>
                  </a:cubicBezTo>
                  <a:cubicBezTo>
                    <a:pt x="448495" y="1084792"/>
                    <a:pt x="451176" y="1078938"/>
                    <a:pt x="447620" y="1062526"/>
                  </a:cubicBezTo>
                  <a:cubicBezTo>
                    <a:pt x="431044" y="984951"/>
                    <a:pt x="414631" y="907375"/>
                    <a:pt x="399368" y="829527"/>
                  </a:cubicBezTo>
                  <a:cubicBezTo>
                    <a:pt x="394389" y="804088"/>
                    <a:pt x="388864" y="778977"/>
                    <a:pt x="392912" y="751733"/>
                  </a:cubicBezTo>
                  <a:cubicBezTo>
                    <a:pt x="400134" y="703316"/>
                    <a:pt x="415507" y="656104"/>
                    <a:pt x="414905" y="606539"/>
                  </a:cubicBezTo>
                  <a:cubicBezTo>
                    <a:pt x="414850" y="601232"/>
                    <a:pt x="418570" y="595816"/>
                    <a:pt x="420649" y="590181"/>
                  </a:cubicBezTo>
                  <a:cubicBezTo>
                    <a:pt x="427597" y="594339"/>
                    <a:pt x="426941" y="600521"/>
                    <a:pt x="428199" y="605664"/>
                  </a:cubicBezTo>
                  <a:cubicBezTo>
                    <a:pt x="449699" y="692047"/>
                    <a:pt x="471418" y="778375"/>
                    <a:pt x="499264" y="862953"/>
                  </a:cubicBezTo>
                  <a:cubicBezTo>
                    <a:pt x="516497" y="915308"/>
                    <a:pt x="517044" y="966460"/>
                    <a:pt x="498826" y="1019034"/>
                  </a:cubicBezTo>
                  <a:cubicBezTo>
                    <a:pt x="492973" y="1035883"/>
                    <a:pt x="484876" y="1056727"/>
                    <a:pt x="491659" y="1073577"/>
                  </a:cubicBezTo>
                  <a:cubicBezTo>
                    <a:pt x="502984" y="1101697"/>
                    <a:pt x="498662" y="1131348"/>
                    <a:pt x="506212" y="1159413"/>
                  </a:cubicBezTo>
                  <a:cubicBezTo>
                    <a:pt x="508728" y="1168823"/>
                    <a:pt x="508017" y="1176755"/>
                    <a:pt x="502492" y="1186165"/>
                  </a:cubicBezTo>
                  <a:cubicBezTo>
                    <a:pt x="491824" y="1204383"/>
                    <a:pt x="497513" y="1228344"/>
                    <a:pt x="512996" y="1243170"/>
                  </a:cubicBezTo>
                  <a:cubicBezTo>
                    <a:pt x="527931" y="1257449"/>
                    <a:pt x="549978" y="1260841"/>
                    <a:pt x="568797" y="1251759"/>
                  </a:cubicBezTo>
                  <a:cubicBezTo>
                    <a:pt x="599980" y="1236715"/>
                    <a:pt x="605068" y="1201647"/>
                    <a:pt x="580723" y="1169698"/>
                  </a:cubicBezTo>
                  <a:cubicBezTo>
                    <a:pt x="570767" y="1151426"/>
                    <a:pt x="552658" y="1158100"/>
                    <a:pt x="537450" y="1155638"/>
                  </a:cubicBezTo>
                  <a:cubicBezTo>
                    <a:pt x="514965" y="1130309"/>
                    <a:pt x="516770" y="1085394"/>
                    <a:pt x="541006" y="1065261"/>
                  </a:cubicBezTo>
                  <a:cubicBezTo>
                    <a:pt x="548555" y="1058861"/>
                    <a:pt x="553205" y="1050764"/>
                    <a:pt x="555613" y="1041245"/>
                  </a:cubicBezTo>
                  <a:cubicBezTo>
                    <a:pt x="563217" y="1030522"/>
                    <a:pt x="563873" y="1018104"/>
                    <a:pt x="564475" y="1005630"/>
                  </a:cubicBezTo>
                  <a:cubicBezTo>
                    <a:pt x="565898" y="978386"/>
                    <a:pt x="558731" y="952072"/>
                    <a:pt x="556214" y="925320"/>
                  </a:cubicBezTo>
                  <a:cubicBezTo>
                    <a:pt x="552057" y="881991"/>
                    <a:pt x="549595" y="838499"/>
                    <a:pt x="547023" y="795006"/>
                  </a:cubicBezTo>
                  <a:cubicBezTo>
                    <a:pt x="544835" y="758407"/>
                    <a:pt x="537121" y="722464"/>
                    <a:pt x="520272" y="689147"/>
                  </a:cubicBezTo>
                  <a:cubicBezTo>
                    <a:pt x="514965" y="678698"/>
                    <a:pt x="509111" y="664966"/>
                    <a:pt x="515567" y="656377"/>
                  </a:cubicBezTo>
                  <a:cubicBezTo>
                    <a:pt x="520217" y="650195"/>
                    <a:pt x="534824" y="654791"/>
                    <a:pt x="545054" y="656760"/>
                  </a:cubicBezTo>
                  <a:cubicBezTo>
                    <a:pt x="555722" y="658839"/>
                    <a:pt x="569071" y="656924"/>
                    <a:pt x="571314" y="671586"/>
                  </a:cubicBezTo>
                  <a:cubicBezTo>
                    <a:pt x="576511" y="705724"/>
                    <a:pt x="587398" y="739916"/>
                    <a:pt x="583459" y="774272"/>
                  </a:cubicBezTo>
                  <a:cubicBezTo>
                    <a:pt x="576511" y="835162"/>
                    <a:pt x="584826" y="895778"/>
                    <a:pt x="582638" y="956612"/>
                  </a:cubicBezTo>
                  <a:cubicBezTo>
                    <a:pt x="580723" y="1008475"/>
                    <a:pt x="591446" y="1060830"/>
                    <a:pt x="597519" y="1112529"/>
                  </a:cubicBezTo>
                  <a:cubicBezTo>
                    <a:pt x="606108" y="1185454"/>
                    <a:pt x="609171" y="1258434"/>
                    <a:pt x="614095" y="1331413"/>
                  </a:cubicBezTo>
                  <a:cubicBezTo>
                    <a:pt x="617979" y="1389513"/>
                    <a:pt x="626568" y="1446573"/>
                    <a:pt x="643911" y="1502156"/>
                  </a:cubicBezTo>
                  <a:cubicBezTo>
                    <a:pt x="649217" y="1519224"/>
                    <a:pt x="650640" y="1535691"/>
                    <a:pt x="644348" y="1552760"/>
                  </a:cubicBezTo>
                  <a:cubicBezTo>
                    <a:pt x="640464" y="1563373"/>
                    <a:pt x="638713" y="1575847"/>
                    <a:pt x="643801" y="1585311"/>
                  </a:cubicBezTo>
                  <a:cubicBezTo>
                    <a:pt x="655290" y="1606811"/>
                    <a:pt x="651952" y="1625740"/>
                    <a:pt x="641613" y="1646365"/>
                  </a:cubicBezTo>
                  <a:cubicBezTo>
                    <a:pt x="632258" y="1665075"/>
                    <a:pt x="637510" y="1674703"/>
                    <a:pt x="658080" y="1679408"/>
                  </a:cubicBezTo>
                  <a:cubicBezTo>
                    <a:pt x="671483" y="1682472"/>
                    <a:pt x="685433" y="1684551"/>
                    <a:pt x="699110" y="1684386"/>
                  </a:cubicBezTo>
                  <a:cubicBezTo>
                    <a:pt x="735983" y="1683949"/>
                    <a:pt x="739430" y="1680940"/>
                    <a:pt x="745666" y="1644286"/>
                  </a:cubicBezTo>
                  <a:cubicBezTo>
                    <a:pt x="747855" y="1631484"/>
                    <a:pt x="753544" y="1621090"/>
                    <a:pt x="760164" y="1610477"/>
                  </a:cubicBezTo>
                  <a:cubicBezTo>
                    <a:pt x="776303" y="1584490"/>
                    <a:pt x="775427" y="1575300"/>
                    <a:pt x="754529" y="1554128"/>
                  </a:cubicBezTo>
                  <a:cubicBezTo>
                    <a:pt x="749660" y="1549204"/>
                    <a:pt x="746815" y="1546250"/>
                    <a:pt x="749934" y="1538591"/>
                  </a:cubicBezTo>
                  <a:cubicBezTo>
                    <a:pt x="760875" y="1511620"/>
                    <a:pt x="757647" y="1484321"/>
                    <a:pt x="749441" y="1457350"/>
                  </a:cubicBezTo>
                  <a:cubicBezTo>
                    <a:pt x="734889" y="1409591"/>
                    <a:pt x="725315" y="1360737"/>
                    <a:pt x="722853" y="1310953"/>
                  </a:cubicBezTo>
                  <a:cubicBezTo>
                    <a:pt x="717875" y="1210674"/>
                    <a:pt x="731497" y="1112419"/>
                    <a:pt x="758304" y="1015860"/>
                  </a:cubicBezTo>
                  <a:cubicBezTo>
                    <a:pt x="759945" y="1009952"/>
                    <a:pt x="757976" y="999941"/>
                    <a:pt x="767385" y="999120"/>
                  </a:cubicBezTo>
                  <a:cubicBezTo>
                    <a:pt x="778491" y="998135"/>
                    <a:pt x="777068" y="1009460"/>
                    <a:pt x="779585" y="1015587"/>
                  </a:cubicBezTo>
                  <a:cubicBezTo>
                    <a:pt x="799444" y="1063237"/>
                    <a:pt x="804094" y="1114443"/>
                    <a:pt x="814434" y="1164337"/>
                  </a:cubicBezTo>
                  <a:cubicBezTo>
                    <a:pt x="821929" y="1200553"/>
                    <a:pt x="837739" y="1234417"/>
                    <a:pt x="835715" y="1273314"/>
                  </a:cubicBezTo>
                  <a:cubicBezTo>
                    <a:pt x="831010" y="1363089"/>
                    <a:pt x="829478" y="1453028"/>
                    <a:pt x="826360" y="1542913"/>
                  </a:cubicBezTo>
                  <a:cubicBezTo>
                    <a:pt x="825923" y="1555988"/>
                    <a:pt x="826688" y="1570266"/>
                    <a:pt x="821655" y="1581755"/>
                  </a:cubicBezTo>
                  <a:cubicBezTo>
                    <a:pt x="806720" y="1615893"/>
                    <a:pt x="821929" y="1646584"/>
                    <a:pt x="829095" y="1678314"/>
                  </a:cubicBezTo>
                  <a:cubicBezTo>
                    <a:pt x="831339" y="1688161"/>
                    <a:pt x="838177" y="1693796"/>
                    <a:pt x="848517" y="1693796"/>
                  </a:cubicBezTo>
                  <a:cubicBezTo>
                    <a:pt x="894963" y="1693960"/>
                    <a:pt x="941137" y="1689967"/>
                    <a:pt x="987091" y="1683949"/>
                  </a:cubicBezTo>
                  <a:cubicBezTo>
                    <a:pt x="1003831" y="1681760"/>
                    <a:pt x="1011436" y="1670436"/>
                    <a:pt x="1010451" y="1652820"/>
                  </a:cubicBezTo>
                  <a:cubicBezTo>
                    <a:pt x="1009466" y="1635423"/>
                    <a:pt x="999673" y="1628585"/>
                    <a:pt x="984082" y="1626615"/>
                  </a:cubicBezTo>
                  <a:cubicBezTo>
                    <a:pt x="978611" y="1625904"/>
                    <a:pt x="973086" y="1625193"/>
                    <a:pt x="967779" y="1623825"/>
                  </a:cubicBezTo>
                  <a:cubicBezTo>
                    <a:pt x="947100" y="1618519"/>
                    <a:pt x="943106" y="1610531"/>
                    <a:pt x="950765" y="1591001"/>
                  </a:cubicBezTo>
                  <a:cubicBezTo>
                    <a:pt x="955306" y="1579403"/>
                    <a:pt x="958862" y="1567640"/>
                    <a:pt x="961105" y="1555277"/>
                  </a:cubicBezTo>
                  <a:cubicBezTo>
                    <a:pt x="969256" y="1509924"/>
                    <a:pt x="955360" y="1465939"/>
                    <a:pt x="953719" y="1421188"/>
                  </a:cubicBezTo>
                  <a:cubicBezTo>
                    <a:pt x="951531" y="1362159"/>
                    <a:pt x="953555" y="1303349"/>
                    <a:pt x="956947" y="1243006"/>
                  </a:cubicBezTo>
                  <a:cubicBezTo>
                    <a:pt x="956892" y="1242733"/>
                    <a:pt x="935939" y="765464"/>
                    <a:pt x="931235" y="6939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46BFB96-009C-4F30-AE49-E96C0F5C2F9A}"/>
              </a:ext>
            </a:extLst>
          </p:cNvPr>
          <p:cNvGrpSpPr/>
          <p:nvPr/>
        </p:nvGrpSpPr>
        <p:grpSpPr>
          <a:xfrm>
            <a:off x="4201695" y="915926"/>
            <a:ext cx="1231185" cy="3198518"/>
            <a:chOff x="4576730" y="542913"/>
            <a:chExt cx="3035397" cy="788571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E0A8C22-F87B-4879-80C9-CB984F12D9D6}"/>
                </a:ext>
              </a:extLst>
            </p:cNvPr>
            <p:cNvSpPr/>
            <p:nvPr/>
          </p:nvSpPr>
          <p:spPr>
            <a:xfrm>
              <a:off x="5641085" y="2543458"/>
              <a:ext cx="233602" cy="5885166"/>
            </a:xfrm>
            <a:custGeom>
              <a:avLst/>
              <a:gdLst>
                <a:gd name="connsiteX0" fmla="*/ 238125 w 238125"/>
                <a:gd name="connsiteY0" fmla="*/ 3771900 h 3771900"/>
                <a:gd name="connsiteX1" fmla="*/ 0 w 238125"/>
                <a:gd name="connsiteY1" fmla="*/ 3771900 h 3771900"/>
                <a:gd name="connsiteX2" fmla="*/ 57150 w 238125"/>
                <a:gd name="connsiteY2" fmla="*/ 0 h 3771900"/>
                <a:gd name="connsiteX3" fmla="*/ 180975 w 238125"/>
                <a:gd name="connsiteY3" fmla="*/ 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771900">
                  <a:moveTo>
                    <a:pt x="238125" y="3771900"/>
                  </a:moveTo>
                  <a:lnTo>
                    <a:pt x="0" y="3771900"/>
                  </a:lnTo>
                  <a:lnTo>
                    <a:pt x="57150" y="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C368704-0AAE-4888-A9A6-F8CBFE9E594D}"/>
                </a:ext>
              </a:extLst>
            </p:cNvPr>
            <p:cNvSpPr/>
            <p:nvPr/>
          </p:nvSpPr>
          <p:spPr>
            <a:xfrm>
              <a:off x="4576730" y="542913"/>
              <a:ext cx="3035397" cy="3312214"/>
            </a:xfrm>
            <a:custGeom>
              <a:avLst/>
              <a:gdLst>
                <a:gd name="connsiteX0" fmla="*/ 492855 w 3035397"/>
                <a:gd name="connsiteY0" fmla="*/ 297 h 3312214"/>
                <a:gd name="connsiteX1" fmla="*/ 1200227 w 3035397"/>
                <a:gd name="connsiteY1" fmla="*/ 1663354 h 3312214"/>
                <a:gd name="connsiteX2" fmla="*/ 1202492 w 3035397"/>
                <a:gd name="connsiteY2" fmla="*/ 1669095 h 3312214"/>
                <a:gd name="connsiteX3" fmla="*/ 1226610 w 3035397"/>
                <a:gd name="connsiteY3" fmla="*/ 1671526 h 3312214"/>
                <a:gd name="connsiteX4" fmla="*/ 1334960 w 3035397"/>
                <a:gd name="connsiteY4" fmla="*/ 1729943 h 3312214"/>
                <a:gd name="connsiteX5" fmla="*/ 1368660 w 3035397"/>
                <a:gd name="connsiteY5" fmla="*/ 1779926 h 3312214"/>
                <a:gd name="connsiteX6" fmla="*/ 1374535 w 3035397"/>
                <a:gd name="connsiteY6" fmla="*/ 1779459 h 3312214"/>
                <a:gd name="connsiteX7" fmla="*/ 1542891 w 3035397"/>
                <a:gd name="connsiteY7" fmla="*/ 1785473 h 3312214"/>
                <a:gd name="connsiteX8" fmla="*/ 1849120 w 3035397"/>
                <a:gd name="connsiteY8" fmla="*/ 1944922 h 3312214"/>
                <a:gd name="connsiteX9" fmla="*/ 2953734 w 3035397"/>
                <a:gd name="connsiteY9" fmla="*/ 2288203 h 3312214"/>
                <a:gd name="connsiteX10" fmla="*/ 3031363 w 3035397"/>
                <a:gd name="connsiteY10" fmla="*/ 2345067 h 3312214"/>
                <a:gd name="connsiteX11" fmla="*/ 1393227 w 3035397"/>
                <a:gd name="connsiteY11" fmla="*/ 1960184 h 3312214"/>
                <a:gd name="connsiteX12" fmla="*/ 1383344 w 3035397"/>
                <a:gd name="connsiteY12" fmla="*/ 1957581 h 3312214"/>
                <a:gd name="connsiteX13" fmla="*/ 1348792 w 3035397"/>
                <a:gd name="connsiteY13" fmla="*/ 2017807 h 3312214"/>
                <a:gd name="connsiteX14" fmla="*/ 1226610 w 3035397"/>
                <a:gd name="connsiteY14" fmla="*/ 2091443 h 3312214"/>
                <a:gd name="connsiteX15" fmla="*/ 1188266 w 3035397"/>
                <a:gd name="connsiteY15" fmla="*/ 2095308 h 3312214"/>
                <a:gd name="connsiteX16" fmla="*/ 1165861 w 3035397"/>
                <a:gd name="connsiteY16" fmla="*/ 2142979 h 3312214"/>
                <a:gd name="connsiteX17" fmla="*/ 1138174 w 3035397"/>
                <a:gd name="connsiteY17" fmla="*/ 2182475 h 3312214"/>
                <a:gd name="connsiteX18" fmla="*/ 863568 w 3035397"/>
                <a:gd name="connsiteY18" fmla="*/ 2394407 h 3312214"/>
                <a:gd name="connsiteX19" fmla="*/ 84899 w 3035397"/>
                <a:gd name="connsiteY19" fmla="*/ 3257848 h 3312214"/>
                <a:gd name="connsiteX20" fmla="*/ 222 w 3035397"/>
                <a:gd name="connsiteY20" fmla="*/ 3304520 h 3312214"/>
                <a:gd name="connsiteX21" fmla="*/ 1007714 w 3035397"/>
                <a:gd name="connsiteY21" fmla="*/ 2012203 h 3312214"/>
                <a:gd name="connsiteX22" fmla="*/ 1013278 w 3035397"/>
                <a:gd name="connsiteY22" fmla="*/ 2005442 h 3312214"/>
                <a:gd name="connsiteX23" fmla="*/ 985947 w 3035397"/>
                <a:gd name="connsiteY23" fmla="*/ 1964905 h 3312214"/>
                <a:gd name="connsiteX24" fmla="*/ 969105 w 3035397"/>
                <a:gd name="connsiteY24" fmla="*/ 1881484 h 3312214"/>
                <a:gd name="connsiteX25" fmla="*/ 985947 w 3035397"/>
                <a:gd name="connsiteY25" fmla="*/ 1798064 h 3312214"/>
                <a:gd name="connsiteX26" fmla="*/ 1006213 w 3035397"/>
                <a:gd name="connsiteY26" fmla="*/ 1768005 h 3312214"/>
                <a:gd name="connsiteX27" fmla="*/ 996490 w 3035397"/>
                <a:gd name="connsiteY27" fmla="*/ 1751706 h 3312214"/>
                <a:gd name="connsiteX28" fmla="*/ 959580 w 3035397"/>
                <a:gd name="connsiteY28" fmla="*/ 1667172 h 3312214"/>
                <a:gd name="connsiteX29" fmla="*/ 902430 w 3035397"/>
                <a:gd name="connsiteY29" fmla="*/ 1295697 h 3312214"/>
                <a:gd name="connsiteX30" fmla="*/ 492855 w 3035397"/>
                <a:gd name="connsiteY30" fmla="*/ 105072 h 3312214"/>
                <a:gd name="connsiteX31" fmla="*/ 492855 w 3035397"/>
                <a:gd name="connsiteY31" fmla="*/ 297 h 3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35397" h="3312214">
                  <a:moveTo>
                    <a:pt x="492855" y="297"/>
                  </a:moveTo>
                  <a:cubicBezTo>
                    <a:pt x="544647" y="8929"/>
                    <a:pt x="1097097" y="1402193"/>
                    <a:pt x="1200227" y="1663354"/>
                  </a:cubicBezTo>
                  <a:lnTo>
                    <a:pt x="1202492" y="1669095"/>
                  </a:lnTo>
                  <a:lnTo>
                    <a:pt x="1226610" y="1671526"/>
                  </a:lnTo>
                  <a:cubicBezTo>
                    <a:pt x="1268463" y="1680090"/>
                    <a:pt x="1305873" y="1700855"/>
                    <a:pt x="1334960" y="1729943"/>
                  </a:cubicBezTo>
                  <a:lnTo>
                    <a:pt x="1368660" y="1779926"/>
                  </a:lnTo>
                  <a:lnTo>
                    <a:pt x="1374535" y="1779459"/>
                  </a:lnTo>
                  <a:cubicBezTo>
                    <a:pt x="1419269" y="1776186"/>
                    <a:pt x="1512531" y="1771400"/>
                    <a:pt x="1542891" y="1785473"/>
                  </a:cubicBezTo>
                  <a:cubicBezTo>
                    <a:pt x="1583277" y="1804333"/>
                    <a:pt x="1775301" y="1912441"/>
                    <a:pt x="1849120" y="1944922"/>
                  </a:cubicBezTo>
                  <a:cubicBezTo>
                    <a:pt x="1923034" y="1977402"/>
                    <a:pt x="2899156" y="2259056"/>
                    <a:pt x="2953734" y="2288203"/>
                  </a:cubicBezTo>
                  <a:cubicBezTo>
                    <a:pt x="3008312" y="2317349"/>
                    <a:pt x="3048603" y="2328303"/>
                    <a:pt x="3031363" y="2345067"/>
                  </a:cubicBezTo>
                  <a:cubicBezTo>
                    <a:pt x="2995644" y="2379982"/>
                    <a:pt x="1571080" y="2006950"/>
                    <a:pt x="1393227" y="1960184"/>
                  </a:cubicBezTo>
                  <a:lnTo>
                    <a:pt x="1383344" y="1957581"/>
                  </a:lnTo>
                  <a:lnTo>
                    <a:pt x="1348792" y="2017807"/>
                  </a:lnTo>
                  <a:cubicBezTo>
                    <a:pt x="1318219" y="2054853"/>
                    <a:pt x="1275439" y="2081451"/>
                    <a:pt x="1226610" y="2091443"/>
                  </a:cubicBezTo>
                  <a:lnTo>
                    <a:pt x="1188266" y="2095308"/>
                  </a:lnTo>
                  <a:lnTo>
                    <a:pt x="1165861" y="2142979"/>
                  </a:lnTo>
                  <a:cubicBezTo>
                    <a:pt x="1156302" y="2160705"/>
                    <a:pt x="1146723" y="2175236"/>
                    <a:pt x="1138174" y="2182475"/>
                  </a:cubicBezTo>
                  <a:cubicBezTo>
                    <a:pt x="1103979" y="2211431"/>
                    <a:pt x="924338" y="2340686"/>
                    <a:pt x="863568" y="2394407"/>
                  </a:cubicBezTo>
                  <a:cubicBezTo>
                    <a:pt x="802894" y="2448127"/>
                    <a:pt x="134524" y="3220415"/>
                    <a:pt x="84899" y="3257848"/>
                  </a:cubicBezTo>
                  <a:cubicBezTo>
                    <a:pt x="35274" y="3295281"/>
                    <a:pt x="8318" y="3327475"/>
                    <a:pt x="222" y="3304520"/>
                  </a:cubicBezTo>
                  <a:cubicBezTo>
                    <a:pt x="-15447" y="3260181"/>
                    <a:pt x="802937" y="2261244"/>
                    <a:pt x="1007714" y="2012203"/>
                  </a:cubicBezTo>
                  <a:lnTo>
                    <a:pt x="1013278" y="2005442"/>
                  </a:lnTo>
                  <a:lnTo>
                    <a:pt x="985947" y="1964905"/>
                  </a:lnTo>
                  <a:cubicBezTo>
                    <a:pt x="975102" y="1939264"/>
                    <a:pt x="969105" y="1911074"/>
                    <a:pt x="969105" y="1881484"/>
                  </a:cubicBezTo>
                  <a:cubicBezTo>
                    <a:pt x="969105" y="1851894"/>
                    <a:pt x="975102" y="1823704"/>
                    <a:pt x="985947" y="1798064"/>
                  </a:cubicBezTo>
                  <a:lnTo>
                    <a:pt x="1006213" y="1768005"/>
                  </a:lnTo>
                  <a:lnTo>
                    <a:pt x="996490" y="1751706"/>
                  </a:lnTo>
                  <a:cubicBezTo>
                    <a:pt x="981012" y="1724322"/>
                    <a:pt x="964343" y="1690984"/>
                    <a:pt x="959580" y="1667172"/>
                  </a:cubicBezTo>
                  <a:cubicBezTo>
                    <a:pt x="950055" y="1619547"/>
                    <a:pt x="921480" y="1381422"/>
                    <a:pt x="902430" y="1295697"/>
                  </a:cubicBezTo>
                  <a:cubicBezTo>
                    <a:pt x="883380" y="1209972"/>
                    <a:pt x="502380" y="171747"/>
                    <a:pt x="492855" y="105072"/>
                  </a:cubicBezTo>
                  <a:cubicBezTo>
                    <a:pt x="483330" y="38397"/>
                    <a:pt x="467043" y="-3989"/>
                    <a:pt x="492855" y="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46D7BB4-49E3-4A5D-BFC2-CFA54E4DC533}"/>
              </a:ext>
            </a:extLst>
          </p:cNvPr>
          <p:cNvGrpSpPr/>
          <p:nvPr/>
        </p:nvGrpSpPr>
        <p:grpSpPr>
          <a:xfrm>
            <a:off x="879979" y="1432376"/>
            <a:ext cx="315400" cy="1205653"/>
            <a:chOff x="2477020" y="3091828"/>
            <a:chExt cx="393371" cy="1503706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F01579D-31E1-4FE2-9DCC-4E9E6A526142}"/>
                </a:ext>
              </a:extLst>
            </p:cNvPr>
            <p:cNvSpPr/>
            <p:nvPr userDrawn="1"/>
          </p:nvSpPr>
          <p:spPr>
            <a:xfrm>
              <a:off x="2477020" y="3091828"/>
              <a:ext cx="393371" cy="1503706"/>
            </a:xfrm>
            <a:custGeom>
              <a:avLst/>
              <a:gdLst>
                <a:gd name="connsiteX0" fmla="*/ 179267 w 393371"/>
                <a:gd name="connsiteY0" fmla="*/ 0 h 1503706"/>
                <a:gd name="connsiteX1" fmla="*/ 214105 w 393371"/>
                <a:gd name="connsiteY1" fmla="*/ 0 h 1503706"/>
                <a:gd name="connsiteX2" fmla="*/ 214105 w 393371"/>
                <a:gd name="connsiteY2" fmla="*/ 143794 h 1503706"/>
                <a:gd name="connsiteX3" fmla="*/ 309290 w 393371"/>
                <a:gd name="connsiteY3" fmla="*/ 143794 h 1503706"/>
                <a:gd name="connsiteX4" fmla="*/ 309290 w 393371"/>
                <a:gd name="connsiteY4" fmla="*/ 292502 h 1503706"/>
                <a:gd name="connsiteX5" fmla="*/ 356109 w 393371"/>
                <a:gd name="connsiteY5" fmla="*/ 292502 h 1503706"/>
                <a:gd name="connsiteX6" fmla="*/ 356109 w 393371"/>
                <a:gd name="connsiteY6" fmla="*/ 926619 h 1503706"/>
                <a:gd name="connsiteX7" fmla="*/ 393371 w 393371"/>
                <a:gd name="connsiteY7" fmla="*/ 926619 h 1503706"/>
                <a:gd name="connsiteX8" fmla="*/ 393371 w 393371"/>
                <a:gd name="connsiteY8" fmla="*/ 1503706 h 1503706"/>
                <a:gd name="connsiteX9" fmla="*/ 0 w 393371"/>
                <a:gd name="connsiteY9" fmla="*/ 1503706 h 1503706"/>
                <a:gd name="connsiteX10" fmla="*/ 0 w 393371"/>
                <a:gd name="connsiteY10" fmla="*/ 926619 h 1503706"/>
                <a:gd name="connsiteX11" fmla="*/ 37262 w 393371"/>
                <a:gd name="connsiteY11" fmla="*/ 926619 h 1503706"/>
                <a:gd name="connsiteX12" fmla="*/ 37262 w 393371"/>
                <a:gd name="connsiteY12" fmla="*/ 292502 h 1503706"/>
                <a:gd name="connsiteX13" fmla="*/ 84082 w 393371"/>
                <a:gd name="connsiteY13" fmla="*/ 292502 h 1503706"/>
                <a:gd name="connsiteX14" fmla="*/ 84082 w 393371"/>
                <a:gd name="connsiteY14" fmla="*/ 143794 h 1503706"/>
                <a:gd name="connsiteX15" fmla="*/ 179267 w 393371"/>
                <a:gd name="connsiteY15" fmla="*/ 143794 h 150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371" h="1503706">
                  <a:moveTo>
                    <a:pt x="179267" y="0"/>
                  </a:moveTo>
                  <a:lnTo>
                    <a:pt x="214105" y="0"/>
                  </a:lnTo>
                  <a:lnTo>
                    <a:pt x="214105" y="143794"/>
                  </a:lnTo>
                  <a:lnTo>
                    <a:pt x="309290" y="143794"/>
                  </a:lnTo>
                  <a:lnTo>
                    <a:pt x="309290" y="292502"/>
                  </a:lnTo>
                  <a:lnTo>
                    <a:pt x="356109" y="292502"/>
                  </a:lnTo>
                  <a:lnTo>
                    <a:pt x="356109" y="926619"/>
                  </a:lnTo>
                  <a:lnTo>
                    <a:pt x="393371" y="926619"/>
                  </a:lnTo>
                  <a:lnTo>
                    <a:pt x="393371" y="1503706"/>
                  </a:lnTo>
                  <a:lnTo>
                    <a:pt x="0" y="1503706"/>
                  </a:lnTo>
                  <a:lnTo>
                    <a:pt x="0" y="926619"/>
                  </a:lnTo>
                  <a:lnTo>
                    <a:pt x="37262" y="926619"/>
                  </a:lnTo>
                  <a:lnTo>
                    <a:pt x="37262" y="292502"/>
                  </a:lnTo>
                  <a:lnTo>
                    <a:pt x="84082" y="292502"/>
                  </a:lnTo>
                  <a:lnTo>
                    <a:pt x="84082" y="143794"/>
                  </a:lnTo>
                  <a:lnTo>
                    <a:pt x="179267" y="1437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E0AAAD1-ED64-47B8-8083-54B959694ED4}"/>
                </a:ext>
              </a:extLst>
            </p:cNvPr>
            <p:cNvSpPr/>
            <p:nvPr/>
          </p:nvSpPr>
          <p:spPr>
            <a:xfrm>
              <a:off x="2477020" y="3091828"/>
              <a:ext cx="393371" cy="1503706"/>
            </a:xfrm>
            <a:custGeom>
              <a:avLst/>
              <a:gdLst>
                <a:gd name="connsiteX0" fmla="*/ 526371 w 670809"/>
                <a:gd name="connsiteY0" fmla="*/ 1682922 h 2564248"/>
                <a:gd name="connsiteX1" fmla="*/ 526371 w 670809"/>
                <a:gd name="connsiteY1" fmla="*/ 2081807 h 2564248"/>
                <a:gd name="connsiteX2" fmla="*/ 599909 w 670809"/>
                <a:gd name="connsiteY2" fmla="*/ 2081807 h 2564248"/>
                <a:gd name="connsiteX3" fmla="*/ 599909 w 670809"/>
                <a:gd name="connsiteY3" fmla="*/ 1682922 h 2564248"/>
                <a:gd name="connsiteX4" fmla="*/ 412504 w 670809"/>
                <a:gd name="connsiteY4" fmla="*/ 1682922 h 2564248"/>
                <a:gd name="connsiteX5" fmla="*/ 412504 w 670809"/>
                <a:gd name="connsiteY5" fmla="*/ 2081807 h 2564248"/>
                <a:gd name="connsiteX6" fmla="*/ 486042 w 670809"/>
                <a:gd name="connsiteY6" fmla="*/ 2081807 h 2564248"/>
                <a:gd name="connsiteX7" fmla="*/ 486042 w 670809"/>
                <a:gd name="connsiteY7" fmla="*/ 1682922 h 2564248"/>
                <a:gd name="connsiteX8" fmla="*/ 298637 w 670809"/>
                <a:gd name="connsiteY8" fmla="*/ 1682922 h 2564248"/>
                <a:gd name="connsiteX9" fmla="*/ 298637 w 670809"/>
                <a:gd name="connsiteY9" fmla="*/ 2081807 h 2564248"/>
                <a:gd name="connsiteX10" fmla="*/ 372175 w 670809"/>
                <a:gd name="connsiteY10" fmla="*/ 2081807 h 2564248"/>
                <a:gd name="connsiteX11" fmla="*/ 372175 w 670809"/>
                <a:gd name="connsiteY11" fmla="*/ 1682922 h 2564248"/>
                <a:gd name="connsiteX12" fmla="*/ 184770 w 670809"/>
                <a:gd name="connsiteY12" fmla="*/ 1682922 h 2564248"/>
                <a:gd name="connsiteX13" fmla="*/ 184770 w 670809"/>
                <a:gd name="connsiteY13" fmla="*/ 2081807 h 2564248"/>
                <a:gd name="connsiteX14" fmla="*/ 258309 w 670809"/>
                <a:gd name="connsiteY14" fmla="*/ 2081807 h 2564248"/>
                <a:gd name="connsiteX15" fmla="*/ 258309 w 670809"/>
                <a:gd name="connsiteY15" fmla="*/ 1682922 h 2564248"/>
                <a:gd name="connsiteX16" fmla="*/ 70903 w 670809"/>
                <a:gd name="connsiteY16" fmla="*/ 1682922 h 2564248"/>
                <a:gd name="connsiteX17" fmla="*/ 70903 w 670809"/>
                <a:gd name="connsiteY17" fmla="*/ 2081807 h 2564248"/>
                <a:gd name="connsiteX18" fmla="*/ 144442 w 670809"/>
                <a:gd name="connsiteY18" fmla="*/ 2081807 h 2564248"/>
                <a:gd name="connsiteX19" fmla="*/ 144442 w 670809"/>
                <a:gd name="connsiteY19" fmla="*/ 1682922 h 2564248"/>
                <a:gd name="connsiteX20" fmla="*/ 412504 w 670809"/>
                <a:gd name="connsiteY20" fmla="*/ 1158898 h 2564248"/>
                <a:gd name="connsiteX21" fmla="*/ 412504 w 670809"/>
                <a:gd name="connsiteY21" fmla="*/ 1557783 h 2564248"/>
                <a:gd name="connsiteX22" fmla="*/ 486042 w 670809"/>
                <a:gd name="connsiteY22" fmla="*/ 1557783 h 2564248"/>
                <a:gd name="connsiteX23" fmla="*/ 486042 w 670809"/>
                <a:gd name="connsiteY23" fmla="*/ 1158898 h 2564248"/>
                <a:gd name="connsiteX24" fmla="*/ 298637 w 670809"/>
                <a:gd name="connsiteY24" fmla="*/ 1158898 h 2564248"/>
                <a:gd name="connsiteX25" fmla="*/ 298637 w 670809"/>
                <a:gd name="connsiteY25" fmla="*/ 1557783 h 2564248"/>
                <a:gd name="connsiteX26" fmla="*/ 372175 w 670809"/>
                <a:gd name="connsiteY26" fmla="*/ 1557783 h 2564248"/>
                <a:gd name="connsiteX27" fmla="*/ 372175 w 670809"/>
                <a:gd name="connsiteY27" fmla="*/ 1158898 h 2564248"/>
                <a:gd name="connsiteX28" fmla="*/ 184770 w 670809"/>
                <a:gd name="connsiteY28" fmla="*/ 1158898 h 2564248"/>
                <a:gd name="connsiteX29" fmla="*/ 184770 w 670809"/>
                <a:gd name="connsiteY29" fmla="*/ 1557783 h 2564248"/>
                <a:gd name="connsiteX30" fmla="*/ 258309 w 670809"/>
                <a:gd name="connsiteY30" fmla="*/ 1557783 h 2564248"/>
                <a:gd name="connsiteX31" fmla="*/ 258309 w 670809"/>
                <a:gd name="connsiteY31" fmla="*/ 1158898 h 2564248"/>
                <a:gd name="connsiteX32" fmla="*/ 412504 w 670809"/>
                <a:gd name="connsiteY32" fmla="*/ 637413 h 2564248"/>
                <a:gd name="connsiteX33" fmla="*/ 412504 w 670809"/>
                <a:gd name="connsiteY33" fmla="*/ 1036298 h 2564248"/>
                <a:gd name="connsiteX34" fmla="*/ 486042 w 670809"/>
                <a:gd name="connsiteY34" fmla="*/ 1036298 h 2564248"/>
                <a:gd name="connsiteX35" fmla="*/ 486042 w 670809"/>
                <a:gd name="connsiteY35" fmla="*/ 637413 h 2564248"/>
                <a:gd name="connsiteX36" fmla="*/ 298637 w 670809"/>
                <a:gd name="connsiteY36" fmla="*/ 637413 h 2564248"/>
                <a:gd name="connsiteX37" fmla="*/ 298637 w 670809"/>
                <a:gd name="connsiteY37" fmla="*/ 1036298 h 2564248"/>
                <a:gd name="connsiteX38" fmla="*/ 372175 w 670809"/>
                <a:gd name="connsiteY38" fmla="*/ 1036298 h 2564248"/>
                <a:gd name="connsiteX39" fmla="*/ 372175 w 670809"/>
                <a:gd name="connsiteY39" fmla="*/ 637413 h 2564248"/>
                <a:gd name="connsiteX40" fmla="*/ 184770 w 670809"/>
                <a:gd name="connsiteY40" fmla="*/ 637413 h 2564248"/>
                <a:gd name="connsiteX41" fmla="*/ 184770 w 670809"/>
                <a:gd name="connsiteY41" fmla="*/ 1036298 h 2564248"/>
                <a:gd name="connsiteX42" fmla="*/ 258309 w 670809"/>
                <a:gd name="connsiteY42" fmla="*/ 1036298 h 2564248"/>
                <a:gd name="connsiteX43" fmla="*/ 258309 w 670809"/>
                <a:gd name="connsiteY43" fmla="*/ 637413 h 2564248"/>
                <a:gd name="connsiteX44" fmla="*/ 305701 w 670809"/>
                <a:gd name="connsiteY44" fmla="*/ 0 h 2564248"/>
                <a:gd name="connsiteX45" fmla="*/ 365109 w 670809"/>
                <a:gd name="connsiteY45" fmla="*/ 0 h 2564248"/>
                <a:gd name="connsiteX46" fmla="*/ 365109 w 670809"/>
                <a:gd name="connsiteY46" fmla="*/ 245210 h 2564248"/>
                <a:gd name="connsiteX47" fmla="*/ 527426 w 670809"/>
                <a:gd name="connsiteY47" fmla="*/ 245210 h 2564248"/>
                <a:gd name="connsiteX48" fmla="*/ 527426 w 670809"/>
                <a:gd name="connsiteY48" fmla="*/ 498800 h 2564248"/>
                <a:gd name="connsiteX49" fmla="*/ 607267 w 670809"/>
                <a:gd name="connsiteY49" fmla="*/ 498800 h 2564248"/>
                <a:gd name="connsiteX50" fmla="*/ 607267 w 670809"/>
                <a:gd name="connsiteY50" fmla="*/ 1580149 h 2564248"/>
                <a:gd name="connsiteX51" fmla="*/ 670809 w 670809"/>
                <a:gd name="connsiteY51" fmla="*/ 1580149 h 2564248"/>
                <a:gd name="connsiteX52" fmla="*/ 670809 w 670809"/>
                <a:gd name="connsiteY52" fmla="*/ 2564248 h 2564248"/>
                <a:gd name="connsiteX53" fmla="*/ 0 w 670809"/>
                <a:gd name="connsiteY53" fmla="*/ 2564248 h 2564248"/>
                <a:gd name="connsiteX54" fmla="*/ 0 w 670809"/>
                <a:gd name="connsiteY54" fmla="*/ 1580149 h 2564248"/>
                <a:gd name="connsiteX55" fmla="*/ 63542 w 670809"/>
                <a:gd name="connsiteY55" fmla="*/ 1580149 h 2564248"/>
                <a:gd name="connsiteX56" fmla="*/ 63542 w 670809"/>
                <a:gd name="connsiteY56" fmla="*/ 498800 h 2564248"/>
                <a:gd name="connsiteX57" fmla="*/ 143383 w 670809"/>
                <a:gd name="connsiteY57" fmla="*/ 498800 h 2564248"/>
                <a:gd name="connsiteX58" fmla="*/ 143383 w 670809"/>
                <a:gd name="connsiteY58" fmla="*/ 245210 h 2564248"/>
                <a:gd name="connsiteX59" fmla="*/ 305701 w 670809"/>
                <a:gd name="connsiteY59" fmla="*/ 245210 h 25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0809" h="2564248">
                  <a:moveTo>
                    <a:pt x="526371" y="1682922"/>
                  </a:moveTo>
                  <a:lnTo>
                    <a:pt x="526371" y="2081807"/>
                  </a:lnTo>
                  <a:lnTo>
                    <a:pt x="599909" y="2081807"/>
                  </a:lnTo>
                  <a:lnTo>
                    <a:pt x="599909" y="1682922"/>
                  </a:lnTo>
                  <a:close/>
                  <a:moveTo>
                    <a:pt x="412504" y="1682922"/>
                  </a:moveTo>
                  <a:lnTo>
                    <a:pt x="412504" y="2081807"/>
                  </a:lnTo>
                  <a:lnTo>
                    <a:pt x="486042" y="2081807"/>
                  </a:lnTo>
                  <a:lnTo>
                    <a:pt x="486042" y="1682922"/>
                  </a:lnTo>
                  <a:close/>
                  <a:moveTo>
                    <a:pt x="298637" y="1682922"/>
                  </a:moveTo>
                  <a:lnTo>
                    <a:pt x="298637" y="2081807"/>
                  </a:lnTo>
                  <a:lnTo>
                    <a:pt x="372175" y="2081807"/>
                  </a:lnTo>
                  <a:lnTo>
                    <a:pt x="372175" y="1682922"/>
                  </a:lnTo>
                  <a:close/>
                  <a:moveTo>
                    <a:pt x="184770" y="1682922"/>
                  </a:moveTo>
                  <a:lnTo>
                    <a:pt x="184770" y="2081807"/>
                  </a:lnTo>
                  <a:lnTo>
                    <a:pt x="258309" y="2081807"/>
                  </a:lnTo>
                  <a:lnTo>
                    <a:pt x="258309" y="1682922"/>
                  </a:lnTo>
                  <a:close/>
                  <a:moveTo>
                    <a:pt x="70903" y="1682922"/>
                  </a:moveTo>
                  <a:lnTo>
                    <a:pt x="70903" y="2081807"/>
                  </a:lnTo>
                  <a:lnTo>
                    <a:pt x="144442" y="2081807"/>
                  </a:lnTo>
                  <a:lnTo>
                    <a:pt x="144442" y="1682922"/>
                  </a:lnTo>
                  <a:close/>
                  <a:moveTo>
                    <a:pt x="412504" y="1158898"/>
                  </a:moveTo>
                  <a:lnTo>
                    <a:pt x="412504" y="1557783"/>
                  </a:lnTo>
                  <a:lnTo>
                    <a:pt x="486042" y="1557783"/>
                  </a:lnTo>
                  <a:lnTo>
                    <a:pt x="486042" y="1158898"/>
                  </a:lnTo>
                  <a:close/>
                  <a:moveTo>
                    <a:pt x="298637" y="1158898"/>
                  </a:moveTo>
                  <a:lnTo>
                    <a:pt x="298637" y="1557783"/>
                  </a:lnTo>
                  <a:lnTo>
                    <a:pt x="372175" y="1557783"/>
                  </a:lnTo>
                  <a:lnTo>
                    <a:pt x="372175" y="1158898"/>
                  </a:lnTo>
                  <a:close/>
                  <a:moveTo>
                    <a:pt x="184770" y="1158898"/>
                  </a:moveTo>
                  <a:lnTo>
                    <a:pt x="184770" y="1557783"/>
                  </a:lnTo>
                  <a:lnTo>
                    <a:pt x="258309" y="1557783"/>
                  </a:lnTo>
                  <a:lnTo>
                    <a:pt x="258309" y="1158898"/>
                  </a:lnTo>
                  <a:close/>
                  <a:moveTo>
                    <a:pt x="412504" y="637413"/>
                  </a:moveTo>
                  <a:lnTo>
                    <a:pt x="412504" y="1036298"/>
                  </a:lnTo>
                  <a:lnTo>
                    <a:pt x="486042" y="1036298"/>
                  </a:lnTo>
                  <a:lnTo>
                    <a:pt x="486042" y="637413"/>
                  </a:lnTo>
                  <a:close/>
                  <a:moveTo>
                    <a:pt x="298637" y="637413"/>
                  </a:moveTo>
                  <a:lnTo>
                    <a:pt x="298637" y="1036298"/>
                  </a:lnTo>
                  <a:lnTo>
                    <a:pt x="372175" y="1036298"/>
                  </a:lnTo>
                  <a:lnTo>
                    <a:pt x="372175" y="637413"/>
                  </a:lnTo>
                  <a:close/>
                  <a:moveTo>
                    <a:pt x="184770" y="637413"/>
                  </a:moveTo>
                  <a:lnTo>
                    <a:pt x="184770" y="1036298"/>
                  </a:lnTo>
                  <a:lnTo>
                    <a:pt x="258309" y="1036298"/>
                  </a:lnTo>
                  <a:lnTo>
                    <a:pt x="258309" y="637413"/>
                  </a:lnTo>
                  <a:close/>
                  <a:moveTo>
                    <a:pt x="305701" y="0"/>
                  </a:moveTo>
                  <a:lnTo>
                    <a:pt x="365109" y="0"/>
                  </a:lnTo>
                  <a:lnTo>
                    <a:pt x="365109" y="245210"/>
                  </a:lnTo>
                  <a:lnTo>
                    <a:pt x="527426" y="245210"/>
                  </a:lnTo>
                  <a:lnTo>
                    <a:pt x="527426" y="498800"/>
                  </a:lnTo>
                  <a:lnTo>
                    <a:pt x="607267" y="498800"/>
                  </a:lnTo>
                  <a:lnTo>
                    <a:pt x="607267" y="1580149"/>
                  </a:lnTo>
                  <a:lnTo>
                    <a:pt x="670809" y="1580149"/>
                  </a:lnTo>
                  <a:lnTo>
                    <a:pt x="670809" y="2564248"/>
                  </a:lnTo>
                  <a:lnTo>
                    <a:pt x="0" y="2564248"/>
                  </a:lnTo>
                  <a:lnTo>
                    <a:pt x="0" y="1580149"/>
                  </a:lnTo>
                  <a:lnTo>
                    <a:pt x="63542" y="1580149"/>
                  </a:lnTo>
                  <a:lnTo>
                    <a:pt x="63542" y="498800"/>
                  </a:lnTo>
                  <a:lnTo>
                    <a:pt x="143383" y="498800"/>
                  </a:lnTo>
                  <a:lnTo>
                    <a:pt x="143383" y="245210"/>
                  </a:lnTo>
                  <a:lnTo>
                    <a:pt x="305701" y="245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C2F60C4-4562-4C3B-843F-FAFFF1D679BD}"/>
              </a:ext>
            </a:extLst>
          </p:cNvPr>
          <p:cNvGrpSpPr/>
          <p:nvPr/>
        </p:nvGrpSpPr>
        <p:grpSpPr>
          <a:xfrm>
            <a:off x="745934" y="3341413"/>
            <a:ext cx="144381" cy="727020"/>
            <a:chOff x="2891162" y="3735774"/>
            <a:chExt cx="180074" cy="802757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48BBC8E-C257-49C4-B45B-7B5D6B4ECD0F}"/>
                </a:ext>
              </a:extLst>
            </p:cNvPr>
            <p:cNvSpPr/>
            <p:nvPr userDrawn="1"/>
          </p:nvSpPr>
          <p:spPr>
            <a:xfrm>
              <a:off x="2891162" y="3735774"/>
              <a:ext cx="180074" cy="802757"/>
            </a:xfrm>
            <a:custGeom>
              <a:avLst/>
              <a:gdLst>
                <a:gd name="connsiteX0" fmla="*/ 0 w 180074"/>
                <a:gd name="connsiteY0" fmla="*/ 0 h 802757"/>
                <a:gd name="connsiteX1" fmla="*/ 180074 w 180074"/>
                <a:gd name="connsiteY1" fmla="*/ 0 h 802757"/>
                <a:gd name="connsiteX2" fmla="*/ 180074 w 180074"/>
                <a:gd name="connsiteY2" fmla="*/ 802757 h 802757"/>
                <a:gd name="connsiteX3" fmla="*/ 0 w 180074"/>
                <a:gd name="connsiteY3" fmla="*/ 802757 h 80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4" h="802757">
                  <a:moveTo>
                    <a:pt x="0" y="0"/>
                  </a:moveTo>
                  <a:lnTo>
                    <a:pt x="180074" y="0"/>
                  </a:lnTo>
                  <a:lnTo>
                    <a:pt x="180074" y="802757"/>
                  </a:lnTo>
                  <a:lnTo>
                    <a:pt x="0" y="8027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Freeform: Shape 1191">
              <a:extLst>
                <a:ext uri="{FF2B5EF4-FFF2-40B4-BE49-F238E27FC236}">
                  <a16:creationId xmlns:a16="http://schemas.microsoft.com/office/drawing/2014/main" id="{14D01254-DE77-465D-9511-AC449DAE9198}"/>
                </a:ext>
              </a:extLst>
            </p:cNvPr>
            <p:cNvSpPr/>
            <p:nvPr userDrawn="1"/>
          </p:nvSpPr>
          <p:spPr>
            <a:xfrm>
              <a:off x="2891162" y="3735774"/>
              <a:ext cx="180074" cy="802757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06850" h="1339211">
                  <a:moveTo>
                    <a:pt x="99275" y="1096373"/>
                  </a:moveTo>
                  <a:lnTo>
                    <a:pt x="99275" y="1150665"/>
                  </a:lnTo>
                  <a:lnTo>
                    <a:pt x="207575" y="1150665"/>
                  </a:lnTo>
                  <a:lnTo>
                    <a:pt x="207575" y="1096373"/>
                  </a:lnTo>
                  <a:close/>
                  <a:moveTo>
                    <a:pt x="99275" y="974391"/>
                  </a:moveTo>
                  <a:lnTo>
                    <a:pt x="99275" y="1028684"/>
                  </a:lnTo>
                  <a:lnTo>
                    <a:pt x="207575" y="1028684"/>
                  </a:lnTo>
                  <a:lnTo>
                    <a:pt x="207575" y="974391"/>
                  </a:lnTo>
                  <a:close/>
                  <a:moveTo>
                    <a:pt x="99275" y="852409"/>
                  </a:moveTo>
                  <a:lnTo>
                    <a:pt x="99275" y="906702"/>
                  </a:lnTo>
                  <a:lnTo>
                    <a:pt x="207575" y="906702"/>
                  </a:lnTo>
                  <a:lnTo>
                    <a:pt x="207575" y="852409"/>
                  </a:lnTo>
                  <a:close/>
                  <a:moveTo>
                    <a:pt x="99275" y="730427"/>
                  </a:moveTo>
                  <a:lnTo>
                    <a:pt x="99275" y="784720"/>
                  </a:lnTo>
                  <a:lnTo>
                    <a:pt x="207575" y="784720"/>
                  </a:lnTo>
                  <a:lnTo>
                    <a:pt x="207575" y="730427"/>
                  </a:lnTo>
                  <a:close/>
                  <a:moveTo>
                    <a:pt x="99275" y="608446"/>
                  </a:moveTo>
                  <a:lnTo>
                    <a:pt x="99275" y="662738"/>
                  </a:lnTo>
                  <a:lnTo>
                    <a:pt x="207575" y="662738"/>
                  </a:lnTo>
                  <a:lnTo>
                    <a:pt x="207575" y="608446"/>
                  </a:lnTo>
                  <a:close/>
                  <a:moveTo>
                    <a:pt x="99275" y="486464"/>
                  </a:moveTo>
                  <a:lnTo>
                    <a:pt x="99275" y="540756"/>
                  </a:lnTo>
                  <a:lnTo>
                    <a:pt x="207575" y="540756"/>
                  </a:lnTo>
                  <a:lnTo>
                    <a:pt x="207575" y="486464"/>
                  </a:lnTo>
                  <a:close/>
                  <a:moveTo>
                    <a:pt x="99275" y="364482"/>
                  </a:moveTo>
                  <a:lnTo>
                    <a:pt x="99275" y="418774"/>
                  </a:lnTo>
                  <a:lnTo>
                    <a:pt x="207575" y="418774"/>
                  </a:lnTo>
                  <a:lnTo>
                    <a:pt x="207575" y="364482"/>
                  </a:lnTo>
                  <a:close/>
                  <a:moveTo>
                    <a:pt x="99275" y="242500"/>
                  </a:moveTo>
                  <a:lnTo>
                    <a:pt x="99275" y="296792"/>
                  </a:lnTo>
                  <a:lnTo>
                    <a:pt x="207575" y="296792"/>
                  </a:lnTo>
                  <a:lnTo>
                    <a:pt x="207575" y="242500"/>
                  </a:lnTo>
                  <a:close/>
                  <a:moveTo>
                    <a:pt x="99275" y="120518"/>
                  </a:moveTo>
                  <a:lnTo>
                    <a:pt x="99275" y="174811"/>
                  </a:lnTo>
                  <a:lnTo>
                    <a:pt x="207575" y="174811"/>
                  </a:lnTo>
                  <a:lnTo>
                    <a:pt x="207575" y="120518"/>
                  </a:lnTo>
                  <a:close/>
                  <a:moveTo>
                    <a:pt x="0" y="0"/>
                  </a:moveTo>
                  <a:lnTo>
                    <a:pt x="306850" y="0"/>
                  </a:lnTo>
                  <a:lnTo>
                    <a:pt x="306850" y="1339211"/>
                  </a:lnTo>
                  <a:lnTo>
                    <a:pt x="0" y="1339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01F8F17-B606-435B-9484-E4BE9103A08E}"/>
              </a:ext>
            </a:extLst>
          </p:cNvPr>
          <p:cNvGrpSpPr/>
          <p:nvPr/>
        </p:nvGrpSpPr>
        <p:grpSpPr>
          <a:xfrm>
            <a:off x="1579140" y="1485390"/>
            <a:ext cx="235947" cy="1152639"/>
            <a:chOff x="3116889" y="3083930"/>
            <a:chExt cx="294276" cy="1437586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DDB68D60-79F1-49B4-8556-63909E41180C}"/>
                </a:ext>
              </a:extLst>
            </p:cNvPr>
            <p:cNvSpPr/>
            <p:nvPr userDrawn="1"/>
          </p:nvSpPr>
          <p:spPr>
            <a:xfrm>
              <a:off x="3116889" y="3083930"/>
              <a:ext cx="294276" cy="1437586"/>
            </a:xfrm>
            <a:custGeom>
              <a:avLst/>
              <a:gdLst>
                <a:gd name="connsiteX0" fmla="*/ 16000 w 294276"/>
                <a:gd name="connsiteY0" fmla="*/ 0 h 1437586"/>
                <a:gd name="connsiteX1" fmla="*/ 132741 w 294276"/>
                <a:gd name="connsiteY1" fmla="*/ 0 h 1437586"/>
                <a:gd name="connsiteX2" fmla="*/ 132741 w 294276"/>
                <a:gd name="connsiteY2" fmla="*/ 69005 h 1437586"/>
                <a:gd name="connsiteX3" fmla="*/ 132741 w 294276"/>
                <a:gd name="connsiteY3" fmla="*/ 208223 h 1437586"/>
                <a:gd name="connsiteX4" fmla="*/ 158815 w 294276"/>
                <a:gd name="connsiteY4" fmla="*/ 225777 h 1437586"/>
                <a:gd name="connsiteX5" fmla="*/ 158815 w 294276"/>
                <a:gd name="connsiteY5" fmla="*/ 1816 h 1437586"/>
                <a:gd name="connsiteX6" fmla="*/ 278520 w 294276"/>
                <a:gd name="connsiteY6" fmla="*/ 1816 h 1437586"/>
                <a:gd name="connsiteX7" fmla="*/ 279705 w 294276"/>
                <a:gd name="connsiteY7" fmla="*/ 203987 h 1437586"/>
                <a:gd name="connsiteX8" fmla="*/ 290964 w 294276"/>
                <a:gd name="connsiteY8" fmla="*/ 800206 h 1437586"/>
                <a:gd name="connsiteX9" fmla="*/ 292149 w 294276"/>
                <a:gd name="connsiteY9" fmla="*/ 1399452 h 1437586"/>
                <a:gd name="connsiteX10" fmla="*/ 292149 w 294276"/>
                <a:gd name="connsiteY10" fmla="*/ 1437586 h 1437586"/>
                <a:gd name="connsiteX11" fmla="*/ 0 w 294276"/>
                <a:gd name="connsiteY11" fmla="*/ 1437586 h 1437586"/>
                <a:gd name="connsiteX12" fmla="*/ 0 w 294276"/>
                <a:gd name="connsiteY12" fmla="*/ 1409137 h 1437586"/>
                <a:gd name="connsiteX13" fmla="*/ 0 w 294276"/>
                <a:gd name="connsiteY13" fmla="*/ 259674 h 1437586"/>
                <a:gd name="connsiteX14" fmla="*/ 16000 w 294276"/>
                <a:gd name="connsiteY14" fmla="*/ 0 h 143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276" h="1437586">
                  <a:moveTo>
                    <a:pt x="16000" y="0"/>
                  </a:moveTo>
                  <a:cubicBezTo>
                    <a:pt x="55111" y="0"/>
                    <a:pt x="91260" y="0"/>
                    <a:pt x="132741" y="0"/>
                  </a:cubicBezTo>
                  <a:cubicBezTo>
                    <a:pt x="132741" y="23607"/>
                    <a:pt x="132741" y="46003"/>
                    <a:pt x="132741" y="69005"/>
                  </a:cubicBezTo>
                  <a:cubicBezTo>
                    <a:pt x="132741" y="115613"/>
                    <a:pt x="133334" y="161616"/>
                    <a:pt x="132741" y="208223"/>
                  </a:cubicBezTo>
                  <a:cubicBezTo>
                    <a:pt x="132148" y="226987"/>
                    <a:pt x="139852" y="231830"/>
                    <a:pt x="158815" y="225777"/>
                  </a:cubicBezTo>
                  <a:cubicBezTo>
                    <a:pt x="158815" y="152535"/>
                    <a:pt x="158815" y="78084"/>
                    <a:pt x="158815" y="1816"/>
                  </a:cubicBezTo>
                  <a:cubicBezTo>
                    <a:pt x="199112" y="1816"/>
                    <a:pt x="237038" y="1816"/>
                    <a:pt x="278520" y="1816"/>
                  </a:cubicBezTo>
                  <a:cubicBezTo>
                    <a:pt x="278520" y="69610"/>
                    <a:pt x="270815" y="138008"/>
                    <a:pt x="279705" y="203987"/>
                  </a:cubicBezTo>
                  <a:cubicBezTo>
                    <a:pt x="306964" y="402524"/>
                    <a:pt x="286816" y="601668"/>
                    <a:pt x="290964" y="800206"/>
                  </a:cubicBezTo>
                  <a:cubicBezTo>
                    <a:pt x="295112" y="999955"/>
                    <a:pt x="292149" y="1199703"/>
                    <a:pt x="292149" y="1399452"/>
                  </a:cubicBezTo>
                  <a:cubicBezTo>
                    <a:pt x="292149" y="1411558"/>
                    <a:pt x="292149" y="1423664"/>
                    <a:pt x="292149" y="1437586"/>
                  </a:cubicBezTo>
                  <a:cubicBezTo>
                    <a:pt x="194963" y="1437586"/>
                    <a:pt x="99556" y="1437586"/>
                    <a:pt x="0" y="1437586"/>
                  </a:cubicBezTo>
                  <a:cubicBezTo>
                    <a:pt x="0" y="1427901"/>
                    <a:pt x="0" y="1418217"/>
                    <a:pt x="0" y="1409137"/>
                  </a:cubicBezTo>
                  <a:cubicBezTo>
                    <a:pt x="0" y="1025983"/>
                    <a:pt x="0" y="642828"/>
                    <a:pt x="0" y="259674"/>
                  </a:cubicBezTo>
                  <a:cubicBezTo>
                    <a:pt x="27260" y="174326"/>
                    <a:pt x="7704" y="87769"/>
                    <a:pt x="160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: Shape 1180">
              <a:extLst>
                <a:ext uri="{FF2B5EF4-FFF2-40B4-BE49-F238E27FC236}">
                  <a16:creationId xmlns:a16="http://schemas.microsoft.com/office/drawing/2014/main" id="{9BF8325E-CA54-4C8B-ACC4-04FAAA3D4A5F}"/>
                </a:ext>
              </a:extLst>
            </p:cNvPr>
            <p:cNvSpPr/>
            <p:nvPr userDrawn="1"/>
          </p:nvSpPr>
          <p:spPr>
            <a:xfrm>
              <a:off x="3116889" y="3083930"/>
              <a:ext cx="294276" cy="1437586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DCF3080-2AD0-45EF-AD14-189C7F9C0E15}"/>
              </a:ext>
            </a:extLst>
          </p:cNvPr>
          <p:cNvGrpSpPr/>
          <p:nvPr/>
        </p:nvGrpSpPr>
        <p:grpSpPr>
          <a:xfrm>
            <a:off x="3259240" y="3059469"/>
            <a:ext cx="289885" cy="1008964"/>
            <a:chOff x="3441286" y="3270845"/>
            <a:chExt cx="361548" cy="1258392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C29591B-FE62-4C07-A38E-1502D5EEC689}"/>
                </a:ext>
              </a:extLst>
            </p:cNvPr>
            <p:cNvSpPr/>
            <p:nvPr userDrawn="1"/>
          </p:nvSpPr>
          <p:spPr>
            <a:xfrm>
              <a:off x="3441286" y="3270845"/>
              <a:ext cx="361548" cy="1258392"/>
            </a:xfrm>
            <a:custGeom>
              <a:avLst/>
              <a:gdLst>
                <a:gd name="connsiteX0" fmla="*/ 274785 w 361548"/>
                <a:gd name="connsiteY0" fmla="*/ 275678 h 1258392"/>
                <a:gd name="connsiteX1" fmla="*/ 274785 w 361548"/>
                <a:gd name="connsiteY1" fmla="*/ 276293 h 1258392"/>
                <a:gd name="connsiteX2" fmla="*/ 338128 w 361548"/>
                <a:gd name="connsiteY2" fmla="*/ 276293 h 1258392"/>
                <a:gd name="connsiteX3" fmla="*/ 338128 w 361548"/>
                <a:gd name="connsiteY3" fmla="*/ 275678 h 1258392"/>
                <a:gd name="connsiteX4" fmla="*/ 274785 w 361548"/>
                <a:gd name="connsiteY4" fmla="*/ 275678 h 1258392"/>
                <a:gd name="connsiteX5" fmla="*/ 107059 w 361548"/>
                <a:gd name="connsiteY5" fmla="*/ 275678 h 1258392"/>
                <a:gd name="connsiteX6" fmla="*/ 107059 w 361548"/>
                <a:gd name="connsiteY6" fmla="*/ 276293 h 1258392"/>
                <a:gd name="connsiteX7" fmla="*/ 169956 w 361548"/>
                <a:gd name="connsiteY7" fmla="*/ 276293 h 1258392"/>
                <a:gd name="connsiteX8" fmla="*/ 169956 w 361548"/>
                <a:gd name="connsiteY8" fmla="*/ 275678 h 1258392"/>
                <a:gd name="connsiteX9" fmla="*/ 107059 w 361548"/>
                <a:gd name="connsiteY9" fmla="*/ 275678 h 1258392"/>
                <a:gd name="connsiteX10" fmla="*/ 24088 w 361548"/>
                <a:gd name="connsiteY10" fmla="*/ 275678 h 1258392"/>
                <a:gd name="connsiteX11" fmla="*/ 24088 w 361548"/>
                <a:gd name="connsiteY11" fmla="*/ 276293 h 1258392"/>
                <a:gd name="connsiteX12" fmla="*/ 87431 w 361548"/>
                <a:gd name="connsiteY12" fmla="*/ 276293 h 1258392"/>
                <a:gd name="connsiteX13" fmla="*/ 87431 w 361548"/>
                <a:gd name="connsiteY13" fmla="*/ 275678 h 1258392"/>
                <a:gd name="connsiteX14" fmla="*/ 24088 w 361548"/>
                <a:gd name="connsiteY14" fmla="*/ 275678 h 1258392"/>
                <a:gd name="connsiteX15" fmla="*/ 2230 w 361548"/>
                <a:gd name="connsiteY15" fmla="*/ 243560 h 1258392"/>
                <a:gd name="connsiteX16" fmla="*/ 360878 w 361548"/>
                <a:gd name="connsiteY16" fmla="*/ 243560 h 1258392"/>
                <a:gd name="connsiteX17" fmla="*/ 360878 w 361548"/>
                <a:gd name="connsiteY17" fmla="*/ 1258392 h 1258392"/>
                <a:gd name="connsiteX18" fmla="*/ 2230 w 361548"/>
                <a:gd name="connsiteY18" fmla="*/ 1258392 h 1258392"/>
                <a:gd name="connsiteX19" fmla="*/ 2230 w 361548"/>
                <a:gd name="connsiteY19" fmla="*/ 243560 h 1258392"/>
                <a:gd name="connsiteX20" fmla="*/ 349660 w 361548"/>
                <a:gd name="connsiteY20" fmla="*/ 101052 h 1258392"/>
                <a:gd name="connsiteX21" fmla="*/ 349660 w 361548"/>
                <a:gd name="connsiteY21" fmla="*/ 111866 h 1258392"/>
                <a:gd name="connsiteX22" fmla="*/ 352069 w 361548"/>
                <a:gd name="connsiteY22" fmla="*/ 112412 h 1258392"/>
                <a:gd name="connsiteX23" fmla="*/ 180328 w 361548"/>
                <a:gd name="connsiteY23" fmla="*/ 0 h 1258392"/>
                <a:gd name="connsiteX24" fmla="*/ 347162 w 361548"/>
                <a:gd name="connsiteY24" fmla="*/ 28103 h 1258392"/>
                <a:gd name="connsiteX25" fmla="*/ 360991 w 361548"/>
                <a:gd name="connsiteY25" fmla="*/ 45500 h 1258392"/>
                <a:gd name="connsiteX26" fmla="*/ 361437 w 361548"/>
                <a:gd name="connsiteY26" fmla="*/ 231962 h 1258392"/>
                <a:gd name="connsiteX27" fmla="*/ 349660 w 361548"/>
                <a:gd name="connsiteY27" fmla="*/ 231977 h 1258392"/>
                <a:gd name="connsiteX28" fmla="*/ 349660 w 361548"/>
                <a:gd name="connsiteY28" fmla="*/ 233399 h 1258392"/>
                <a:gd name="connsiteX29" fmla="*/ 9062 w 361548"/>
                <a:gd name="connsiteY29" fmla="*/ 233399 h 1258392"/>
                <a:gd name="connsiteX30" fmla="*/ 9062 w 361548"/>
                <a:gd name="connsiteY30" fmla="*/ 232397 h 1258392"/>
                <a:gd name="connsiteX31" fmla="*/ 111 w 361548"/>
                <a:gd name="connsiteY31" fmla="*/ 232408 h 1258392"/>
                <a:gd name="connsiteX32" fmla="*/ 558 w 361548"/>
                <a:gd name="connsiteY32" fmla="*/ 44162 h 1258392"/>
                <a:gd name="connsiteX33" fmla="*/ 13494 w 361548"/>
                <a:gd name="connsiteY33" fmla="*/ 28103 h 1258392"/>
                <a:gd name="connsiteX34" fmla="*/ 180328 w 361548"/>
                <a:gd name="connsiteY34" fmla="*/ 0 h 125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1548" h="1258392">
                  <a:moveTo>
                    <a:pt x="274785" y="275678"/>
                  </a:moveTo>
                  <a:lnTo>
                    <a:pt x="274785" y="276293"/>
                  </a:lnTo>
                  <a:lnTo>
                    <a:pt x="338128" y="276293"/>
                  </a:lnTo>
                  <a:lnTo>
                    <a:pt x="338128" y="275678"/>
                  </a:lnTo>
                  <a:cubicBezTo>
                    <a:pt x="315378" y="275678"/>
                    <a:pt x="294859" y="275678"/>
                    <a:pt x="274785" y="275678"/>
                  </a:cubicBezTo>
                  <a:close/>
                  <a:moveTo>
                    <a:pt x="107059" y="275678"/>
                  </a:moveTo>
                  <a:lnTo>
                    <a:pt x="107059" y="276293"/>
                  </a:lnTo>
                  <a:lnTo>
                    <a:pt x="169956" y="276293"/>
                  </a:lnTo>
                  <a:lnTo>
                    <a:pt x="169956" y="275678"/>
                  </a:lnTo>
                  <a:cubicBezTo>
                    <a:pt x="148099" y="275678"/>
                    <a:pt x="127578" y="275678"/>
                    <a:pt x="107059" y="275678"/>
                  </a:cubicBezTo>
                  <a:close/>
                  <a:moveTo>
                    <a:pt x="24088" y="275678"/>
                  </a:moveTo>
                  <a:lnTo>
                    <a:pt x="24088" y="276293"/>
                  </a:lnTo>
                  <a:lnTo>
                    <a:pt x="87431" y="276293"/>
                  </a:lnTo>
                  <a:lnTo>
                    <a:pt x="87431" y="275678"/>
                  </a:lnTo>
                  <a:cubicBezTo>
                    <a:pt x="65573" y="275678"/>
                    <a:pt x="45054" y="275678"/>
                    <a:pt x="24088" y="275678"/>
                  </a:cubicBezTo>
                  <a:close/>
                  <a:moveTo>
                    <a:pt x="2230" y="243560"/>
                  </a:moveTo>
                  <a:cubicBezTo>
                    <a:pt x="120887" y="243560"/>
                    <a:pt x="240437" y="243560"/>
                    <a:pt x="360878" y="243560"/>
                  </a:cubicBezTo>
                  <a:cubicBezTo>
                    <a:pt x="360878" y="582581"/>
                    <a:pt x="360878" y="919817"/>
                    <a:pt x="360878" y="1258392"/>
                  </a:cubicBezTo>
                  <a:cubicBezTo>
                    <a:pt x="241329" y="1258392"/>
                    <a:pt x="122672" y="1258392"/>
                    <a:pt x="2230" y="1258392"/>
                  </a:cubicBezTo>
                  <a:cubicBezTo>
                    <a:pt x="2230" y="920709"/>
                    <a:pt x="2230" y="583027"/>
                    <a:pt x="2230" y="243560"/>
                  </a:cubicBezTo>
                  <a:close/>
                  <a:moveTo>
                    <a:pt x="349660" y="101052"/>
                  </a:moveTo>
                  <a:lnTo>
                    <a:pt x="349660" y="111866"/>
                  </a:lnTo>
                  <a:lnTo>
                    <a:pt x="352069" y="112412"/>
                  </a:lnTo>
                  <a:close/>
                  <a:moveTo>
                    <a:pt x="180328" y="0"/>
                  </a:moveTo>
                  <a:cubicBezTo>
                    <a:pt x="235977" y="0"/>
                    <a:pt x="291625" y="9368"/>
                    <a:pt x="347162" y="28103"/>
                  </a:cubicBezTo>
                  <a:cubicBezTo>
                    <a:pt x="353407" y="30333"/>
                    <a:pt x="360544" y="39701"/>
                    <a:pt x="360991" y="45500"/>
                  </a:cubicBezTo>
                  <a:cubicBezTo>
                    <a:pt x="361883" y="107059"/>
                    <a:pt x="361437" y="168618"/>
                    <a:pt x="361437" y="231962"/>
                  </a:cubicBezTo>
                  <a:lnTo>
                    <a:pt x="349660" y="231977"/>
                  </a:lnTo>
                  <a:lnTo>
                    <a:pt x="349660" y="233399"/>
                  </a:lnTo>
                  <a:lnTo>
                    <a:pt x="9062" y="233399"/>
                  </a:lnTo>
                  <a:lnTo>
                    <a:pt x="9062" y="232397"/>
                  </a:lnTo>
                  <a:lnTo>
                    <a:pt x="111" y="232408"/>
                  </a:lnTo>
                  <a:cubicBezTo>
                    <a:pt x="111" y="168618"/>
                    <a:pt x="-335" y="106613"/>
                    <a:pt x="558" y="44162"/>
                  </a:cubicBezTo>
                  <a:cubicBezTo>
                    <a:pt x="558" y="38809"/>
                    <a:pt x="7695" y="30333"/>
                    <a:pt x="13494" y="28103"/>
                  </a:cubicBezTo>
                  <a:cubicBezTo>
                    <a:pt x="69031" y="9368"/>
                    <a:pt x="124680" y="0"/>
                    <a:pt x="1803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4955679D-22BC-4316-BB5A-67B1C8965FBD}"/>
                </a:ext>
              </a:extLst>
            </p:cNvPr>
            <p:cNvSpPr/>
            <p:nvPr/>
          </p:nvSpPr>
          <p:spPr>
            <a:xfrm>
              <a:off x="3441286" y="3270845"/>
              <a:ext cx="361548" cy="1258392"/>
            </a:xfrm>
            <a:custGeom>
              <a:avLst/>
              <a:gdLst>
                <a:gd name="connsiteX0" fmla="*/ 23642 w 361548"/>
                <a:gd name="connsiteY0" fmla="*/ 944352 h 1258392"/>
                <a:gd name="connsiteX1" fmla="*/ 23642 w 361548"/>
                <a:gd name="connsiteY1" fmla="*/ 1025538 h 1258392"/>
                <a:gd name="connsiteX2" fmla="*/ 87877 w 361548"/>
                <a:gd name="connsiteY2" fmla="*/ 1025538 h 1258392"/>
                <a:gd name="connsiteX3" fmla="*/ 87877 w 361548"/>
                <a:gd name="connsiteY3" fmla="*/ 944352 h 1258392"/>
                <a:gd name="connsiteX4" fmla="*/ 23642 w 361548"/>
                <a:gd name="connsiteY4" fmla="*/ 944352 h 1258392"/>
                <a:gd name="connsiteX5" fmla="*/ 190476 w 361548"/>
                <a:gd name="connsiteY5" fmla="*/ 943460 h 1258392"/>
                <a:gd name="connsiteX6" fmla="*/ 190476 w 361548"/>
                <a:gd name="connsiteY6" fmla="*/ 1026430 h 1258392"/>
                <a:gd name="connsiteX7" fmla="*/ 253819 w 361548"/>
                <a:gd name="connsiteY7" fmla="*/ 1026430 h 1258392"/>
                <a:gd name="connsiteX8" fmla="*/ 253819 w 361548"/>
                <a:gd name="connsiteY8" fmla="*/ 943460 h 1258392"/>
                <a:gd name="connsiteX9" fmla="*/ 190476 w 361548"/>
                <a:gd name="connsiteY9" fmla="*/ 943460 h 1258392"/>
                <a:gd name="connsiteX10" fmla="*/ 107059 w 361548"/>
                <a:gd name="connsiteY10" fmla="*/ 943460 h 1258392"/>
                <a:gd name="connsiteX11" fmla="*/ 107059 w 361548"/>
                <a:gd name="connsiteY11" fmla="*/ 1025538 h 1258392"/>
                <a:gd name="connsiteX12" fmla="*/ 170403 w 361548"/>
                <a:gd name="connsiteY12" fmla="*/ 1025538 h 1258392"/>
                <a:gd name="connsiteX13" fmla="*/ 170403 w 361548"/>
                <a:gd name="connsiteY13" fmla="*/ 943460 h 1258392"/>
                <a:gd name="connsiteX14" fmla="*/ 107059 w 361548"/>
                <a:gd name="connsiteY14" fmla="*/ 943460 h 1258392"/>
                <a:gd name="connsiteX15" fmla="*/ 189584 w 361548"/>
                <a:gd name="connsiteY15" fmla="*/ 847552 h 1258392"/>
                <a:gd name="connsiteX16" fmla="*/ 189584 w 361548"/>
                <a:gd name="connsiteY16" fmla="*/ 931415 h 1258392"/>
                <a:gd name="connsiteX17" fmla="*/ 253373 w 361548"/>
                <a:gd name="connsiteY17" fmla="*/ 931415 h 1258392"/>
                <a:gd name="connsiteX18" fmla="*/ 253373 w 361548"/>
                <a:gd name="connsiteY18" fmla="*/ 847552 h 1258392"/>
                <a:gd name="connsiteX19" fmla="*/ 189584 w 361548"/>
                <a:gd name="connsiteY19" fmla="*/ 847552 h 1258392"/>
                <a:gd name="connsiteX20" fmla="*/ 24534 w 361548"/>
                <a:gd name="connsiteY20" fmla="*/ 847552 h 1258392"/>
                <a:gd name="connsiteX21" fmla="*/ 24534 w 361548"/>
                <a:gd name="connsiteY21" fmla="*/ 931415 h 1258392"/>
                <a:gd name="connsiteX22" fmla="*/ 87431 w 361548"/>
                <a:gd name="connsiteY22" fmla="*/ 931415 h 1258392"/>
                <a:gd name="connsiteX23" fmla="*/ 87431 w 361548"/>
                <a:gd name="connsiteY23" fmla="*/ 847552 h 1258392"/>
                <a:gd name="connsiteX24" fmla="*/ 24534 w 361548"/>
                <a:gd name="connsiteY24" fmla="*/ 847552 h 1258392"/>
                <a:gd name="connsiteX25" fmla="*/ 274339 w 361548"/>
                <a:gd name="connsiteY25" fmla="*/ 847106 h 1258392"/>
                <a:gd name="connsiteX26" fmla="*/ 274339 w 361548"/>
                <a:gd name="connsiteY26" fmla="*/ 931861 h 1258392"/>
                <a:gd name="connsiteX27" fmla="*/ 337682 w 361548"/>
                <a:gd name="connsiteY27" fmla="*/ 931861 h 1258392"/>
                <a:gd name="connsiteX28" fmla="*/ 337682 w 361548"/>
                <a:gd name="connsiteY28" fmla="*/ 847106 h 1258392"/>
                <a:gd name="connsiteX29" fmla="*/ 274339 w 361548"/>
                <a:gd name="connsiteY29" fmla="*/ 847106 h 1258392"/>
                <a:gd name="connsiteX30" fmla="*/ 107951 w 361548"/>
                <a:gd name="connsiteY30" fmla="*/ 846660 h 1258392"/>
                <a:gd name="connsiteX31" fmla="*/ 107951 w 361548"/>
                <a:gd name="connsiteY31" fmla="*/ 931415 h 1258392"/>
                <a:gd name="connsiteX32" fmla="*/ 170403 w 361548"/>
                <a:gd name="connsiteY32" fmla="*/ 931415 h 1258392"/>
                <a:gd name="connsiteX33" fmla="*/ 170403 w 361548"/>
                <a:gd name="connsiteY33" fmla="*/ 846660 h 1258392"/>
                <a:gd name="connsiteX34" fmla="*/ 107951 w 361548"/>
                <a:gd name="connsiteY34" fmla="*/ 846660 h 1258392"/>
                <a:gd name="connsiteX35" fmla="*/ 274785 w 361548"/>
                <a:gd name="connsiteY35" fmla="*/ 752537 h 1258392"/>
                <a:gd name="connsiteX36" fmla="*/ 274785 w 361548"/>
                <a:gd name="connsiteY36" fmla="*/ 834616 h 1258392"/>
                <a:gd name="connsiteX37" fmla="*/ 338128 w 361548"/>
                <a:gd name="connsiteY37" fmla="*/ 834616 h 1258392"/>
                <a:gd name="connsiteX38" fmla="*/ 338128 w 361548"/>
                <a:gd name="connsiteY38" fmla="*/ 752537 h 1258392"/>
                <a:gd name="connsiteX39" fmla="*/ 274785 w 361548"/>
                <a:gd name="connsiteY39" fmla="*/ 752537 h 1258392"/>
                <a:gd name="connsiteX40" fmla="*/ 24088 w 361548"/>
                <a:gd name="connsiteY40" fmla="*/ 752537 h 1258392"/>
                <a:gd name="connsiteX41" fmla="*/ 24088 w 361548"/>
                <a:gd name="connsiteY41" fmla="*/ 835508 h 1258392"/>
                <a:gd name="connsiteX42" fmla="*/ 87431 w 361548"/>
                <a:gd name="connsiteY42" fmla="*/ 835508 h 1258392"/>
                <a:gd name="connsiteX43" fmla="*/ 87431 w 361548"/>
                <a:gd name="connsiteY43" fmla="*/ 752537 h 1258392"/>
                <a:gd name="connsiteX44" fmla="*/ 24088 w 361548"/>
                <a:gd name="connsiteY44" fmla="*/ 752537 h 1258392"/>
                <a:gd name="connsiteX45" fmla="*/ 107505 w 361548"/>
                <a:gd name="connsiteY45" fmla="*/ 752091 h 1258392"/>
                <a:gd name="connsiteX46" fmla="*/ 107505 w 361548"/>
                <a:gd name="connsiteY46" fmla="*/ 834616 h 1258392"/>
                <a:gd name="connsiteX47" fmla="*/ 169956 w 361548"/>
                <a:gd name="connsiteY47" fmla="*/ 834616 h 1258392"/>
                <a:gd name="connsiteX48" fmla="*/ 169956 w 361548"/>
                <a:gd name="connsiteY48" fmla="*/ 752091 h 1258392"/>
                <a:gd name="connsiteX49" fmla="*/ 107505 w 361548"/>
                <a:gd name="connsiteY49" fmla="*/ 752091 h 1258392"/>
                <a:gd name="connsiteX50" fmla="*/ 274339 w 361548"/>
                <a:gd name="connsiteY50" fmla="*/ 657522 h 1258392"/>
                <a:gd name="connsiteX51" fmla="*/ 274339 w 361548"/>
                <a:gd name="connsiteY51" fmla="*/ 740493 h 1258392"/>
                <a:gd name="connsiteX52" fmla="*/ 338128 w 361548"/>
                <a:gd name="connsiteY52" fmla="*/ 740493 h 1258392"/>
                <a:gd name="connsiteX53" fmla="*/ 338128 w 361548"/>
                <a:gd name="connsiteY53" fmla="*/ 657522 h 1258392"/>
                <a:gd name="connsiteX54" fmla="*/ 274339 w 361548"/>
                <a:gd name="connsiteY54" fmla="*/ 657522 h 1258392"/>
                <a:gd name="connsiteX55" fmla="*/ 24534 w 361548"/>
                <a:gd name="connsiteY55" fmla="*/ 657522 h 1258392"/>
                <a:gd name="connsiteX56" fmla="*/ 24534 w 361548"/>
                <a:gd name="connsiteY56" fmla="*/ 740493 h 1258392"/>
                <a:gd name="connsiteX57" fmla="*/ 87877 w 361548"/>
                <a:gd name="connsiteY57" fmla="*/ 740493 h 1258392"/>
                <a:gd name="connsiteX58" fmla="*/ 87877 w 361548"/>
                <a:gd name="connsiteY58" fmla="*/ 657522 h 1258392"/>
                <a:gd name="connsiteX59" fmla="*/ 24534 w 361548"/>
                <a:gd name="connsiteY59" fmla="*/ 657522 h 1258392"/>
                <a:gd name="connsiteX60" fmla="*/ 190476 w 361548"/>
                <a:gd name="connsiteY60" fmla="*/ 656630 h 1258392"/>
                <a:gd name="connsiteX61" fmla="*/ 190476 w 361548"/>
                <a:gd name="connsiteY61" fmla="*/ 740493 h 1258392"/>
                <a:gd name="connsiteX62" fmla="*/ 253373 w 361548"/>
                <a:gd name="connsiteY62" fmla="*/ 740493 h 1258392"/>
                <a:gd name="connsiteX63" fmla="*/ 253373 w 361548"/>
                <a:gd name="connsiteY63" fmla="*/ 656630 h 1258392"/>
                <a:gd name="connsiteX64" fmla="*/ 190476 w 361548"/>
                <a:gd name="connsiteY64" fmla="*/ 656630 h 1258392"/>
                <a:gd name="connsiteX65" fmla="*/ 107951 w 361548"/>
                <a:gd name="connsiteY65" fmla="*/ 656630 h 1258392"/>
                <a:gd name="connsiteX66" fmla="*/ 107951 w 361548"/>
                <a:gd name="connsiteY66" fmla="*/ 740939 h 1258392"/>
                <a:gd name="connsiteX67" fmla="*/ 170403 w 361548"/>
                <a:gd name="connsiteY67" fmla="*/ 740939 h 1258392"/>
                <a:gd name="connsiteX68" fmla="*/ 170403 w 361548"/>
                <a:gd name="connsiteY68" fmla="*/ 656630 h 1258392"/>
                <a:gd name="connsiteX69" fmla="*/ 107951 w 361548"/>
                <a:gd name="connsiteY69" fmla="*/ 656630 h 1258392"/>
                <a:gd name="connsiteX70" fmla="*/ 273893 w 361548"/>
                <a:gd name="connsiteY70" fmla="*/ 561615 h 1258392"/>
                <a:gd name="connsiteX71" fmla="*/ 273893 w 361548"/>
                <a:gd name="connsiteY71" fmla="*/ 644586 h 1258392"/>
                <a:gd name="connsiteX72" fmla="*/ 337682 w 361548"/>
                <a:gd name="connsiteY72" fmla="*/ 644586 h 1258392"/>
                <a:gd name="connsiteX73" fmla="*/ 337682 w 361548"/>
                <a:gd name="connsiteY73" fmla="*/ 561615 h 1258392"/>
                <a:gd name="connsiteX74" fmla="*/ 273893 w 361548"/>
                <a:gd name="connsiteY74" fmla="*/ 561615 h 1258392"/>
                <a:gd name="connsiteX75" fmla="*/ 24088 w 361548"/>
                <a:gd name="connsiteY75" fmla="*/ 561615 h 1258392"/>
                <a:gd name="connsiteX76" fmla="*/ 24088 w 361548"/>
                <a:gd name="connsiteY76" fmla="*/ 645032 h 1258392"/>
                <a:gd name="connsiteX77" fmla="*/ 87431 w 361548"/>
                <a:gd name="connsiteY77" fmla="*/ 645032 h 1258392"/>
                <a:gd name="connsiteX78" fmla="*/ 87431 w 361548"/>
                <a:gd name="connsiteY78" fmla="*/ 561615 h 1258392"/>
                <a:gd name="connsiteX79" fmla="*/ 24088 w 361548"/>
                <a:gd name="connsiteY79" fmla="*/ 561615 h 1258392"/>
                <a:gd name="connsiteX80" fmla="*/ 107505 w 361548"/>
                <a:gd name="connsiteY80" fmla="*/ 561169 h 1258392"/>
                <a:gd name="connsiteX81" fmla="*/ 107505 w 361548"/>
                <a:gd name="connsiteY81" fmla="*/ 644586 h 1258392"/>
                <a:gd name="connsiteX82" fmla="*/ 170848 w 361548"/>
                <a:gd name="connsiteY82" fmla="*/ 644586 h 1258392"/>
                <a:gd name="connsiteX83" fmla="*/ 170848 w 361548"/>
                <a:gd name="connsiteY83" fmla="*/ 561169 h 1258392"/>
                <a:gd name="connsiteX84" fmla="*/ 107505 w 361548"/>
                <a:gd name="connsiteY84" fmla="*/ 561169 h 1258392"/>
                <a:gd name="connsiteX85" fmla="*/ 190030 w 361548"/>
                <a:gd name="connsiteY85" fmla="*/ 466600 h 1258392"/>
                <a:gd name="connsiteX86" fmla="*/ 190030 w 361548"/>
                <a:gd name="connsiteY86" fmla="*/ 549125 h 1258392"/>
                <a:gd name="connsiteX87" fmla="*/ 253819 w 361548"/>
                <a:gd name="connsiteY87" fmla="*/ 549125 h 1258392"/>
                <a:gd name="connsiteX88" fmla="*/ 253819 w 361548"/>
                <a:gd name="connsiteY88" fmla="*/ 466600 h 1258392"/>
                <a:gd name="connsiteX89" fmla="*/ 190030 w 361548"/>
                <a:gd name="connsiteY89" fmla="*/ 466600 h 1258392"/>
                <a:gd name="connsiteX90" fmla="*/ 274339 w 361548"/>
                <a:gd name="connsiteY90" fmla="*/ 466154 h 1258392"/>
                <a:gd name="connsiteX91" fmla="*/ 274339 w 361548"/>
                <a:gd name="connsiteY91" fmla="*/ 548233 h 1258392"/>
                <a:gd name="connsiteX92" fmla="*/ 338128 w 361548"/>
                <a:gd name="connsiteY92" fmla="*/ 548233 h 1258392"/>
                <a:gd name="connsiteX93" fmla="*/ 338128 w 361548"/>
                <a:gd name="connsiteY93" fmla="*/ 466154 h 1258392"/>
                <a:gd name="connsiteX94" fmla="*/ 274339 w 361548"/>
                <a:gd name="connsiteY94" fmla="*/ 466154 h 1258392"/>
                <a:gd name="connsiteX95" fmla="*/ 107059 w 361548"/>
                <a:gd name="connsiteY95" fmla="*/ 466154 h 1258392"/>
                <a:gd name="connsiteX96" fmla="*/ 107059 w 361548"/>
                <a:gd name="connsiteY96" fmla="*/ 548679 h 1258392"/>
                <a:gd name="connsiteX97" fmla="*/ 170403 w 361548"/>
                <a:gd name="connsiteY97" fmla="*/ 548679 h 1258392"/>
                <a:gd name="connsiteX98" fmla="*/ 170403 w 361548"/>
                <a:gd name="connsiteY98" fmla="*/ 466154 h 1258392"/>
                <a:gd name="connsiteX99" fmla="*/ 107059 w 361548"/>
                <a:gd name="connsiteY99" fmla="*/ 466154 h 1258392"/>
                <a:gd name="connsiteX100" fmla="*/ 190030 w 361548"/>
                <a:gd name="connsiteY100" fmla="*/ 370693 h 1258392"/>
                <a:gd name="connsiteX101" fmla="*/ 190030 w 361548"/>
                <a:gd name="connsiteY101" fmla="*/ 454110 h 1258392"/>
                <a:gd name="connsiteX102" fmla="*/ 253819 w 361548"/>
                <a:gd name="connsiteY102" fmla="*/ 454110 h 1258392"/>
                <a:gd name="connsiteX103" fmla="*/ 253819 w 361548"/>
                <a:gd name="connsiteY103" fmla="*/ 370693 h 1258392"/>
                <a:gd name="connsiteX104" fmla="*/ 190030 w 361548"/>
                <a:gd name="connsiteY104" fmla="*/ 370693 h 1258392"/>
                <a:gd name="connsiteX105" fmla="*/ 24534 w 361548"/>
                <a:gd name="connsiteY105" fmla="*/ 370693 h 1258392"/>
                <a:gd name="connsiteX106" fmla="*/ 24534 w 361548"/>
                <a:gd name="connsiteY106" fmla="*/ 453664 h 1258392"/>
                <a:gd name="connsiteX107" fmla="*/ 87877 w 361548"/>
                <a:gd name="connsiteY107" fmla="*/ 453664 h 1258392"/>
                <a:gd name="connsiteX108" fmla="*/ 87877 w 361548"/>
                <a:gd name="connsiteY108" fmla="*/ 370693 h 1258392"/>
                <a:gd name="connsiteX109" fmla="*/ 24534 w 361548"/>
                <a:gd name="connsiteY109" fmla="*/ 370693 h 1258392"/>
                <a:gd name="connsiteX110" fmla="*/ 107505 w 361548"/>
                <a:gd name="connsiteY110" fmla="*/ 370247 h 1258392"/>
                <a:gd name="connsiteX111" fmla="*/ 107505 w 361548"/>
                <a:gd name="connsiteY111" fmla="*/ 454110 h 1258392"/>
                <a:gd name="connsiteX112" fmla="*/ 170403 w 361548"/>
                <a:gd name="connsiteY112" fmla="*/ 454110 h 1258392"/>
                <a:gd name="connsiteX113" fmla="*/ 170403 w 361548"/>
                <a:gd name="connsiteY113" fmla="*/ 370247 h 1258392"/>
                <a:gd name="connsiteX114" fmla="*/ 107505 w 361548"/>
                <a:gd name="connsiteY114" fmla="*/ 370247 h 1258392"/>
                <a:gd name="connsiteX115" fmla="*/ 274785 w 361548"/>
                <a:gd name="connsiteY115" fmla="*/ 275678 h 1258392"/>
                <a:gd name="connsiteX116" fmla="*/ 274785 w 361548"/>
                <a:gd name="connsiteY116" fmla="*/ 357311 h 1258392"/>
                <a:gd name="connsiteX117" fmla="*/ 338128 w 361548"/>
                <a:gd name="connsiteY117" fmla="*/ 357311 h 1258392"/>
                <a:gd name="connsiteX118" fmla="*/ 338128 w 361548"/>
                <a:gd name="connsiteY118" fmla="*/ 275678 h 1258392"/>
                <a:gd name="connsiteX119" fmla="*/ 274785 w 361548"/>
                <a:gd name="connsiteY119" fmla="*/ 275678 h 1258392"/>
                <a:gd name="connsiteX120" fmla="*/ 107059 w 361548"/>
                <a:gd name="connsiteY120" fmla="*/ 275678 h 1258392"/>
                <a:gd name="connsiteX121" fmla="*/ 107059 w 361548"/>
                <a:gd name="connsiteY121" fmla="*/ 357757 h 1258392"/>
                <a:gd name="connsiteX122" fmla="*/ 169956 w 361548"/>
                <a:gd name="connsiteY122" fmla="*/ 357757 h 1258392"/>
                <a:gd name="connsiteX123" fmla="*/ 169956 w 361548"/>
                <a:gd name="connsiteY123" fmla="*/ 275678 h 1258392"/>
                <a:gd name="connsiteX124" fmla="*/ 107059 w 361548"/>
                <a:gd name="connsiteY124" fmla="*/ 275678 h 1258392"/>
                <a:gd name="connsiteX125" fmla="*/ 24088 w 361548"/>
                <a:gd name="connsiteY125" fmla="*/ 275678 h 1258392"/>
                <a:gd name="connsiteX126" fmla="*/ 24088 w 361548"/>
                <a:gd name="connsiteY126" fmla="*/ 357757 h 1258392"/>
                <a:gd name="connsiteX127" fmla="*/ 87431 w 361548"/>
                <a:gd name="connsiteY127" fmla="*/ 357757 h 1258392"/>
                <a:gd name="connsiteX128" fmla="*/ 87431 w 361548"/>
                <a:gd name="connsiteY128" fmla="*/ 275678 h 1258392"/>
                <a:gd name="connsiteX129" fmla="*/ 24088 w 361548"/>
                <a:gd name="connsiteY129" fmla="*/ 275678 h 1258392"/>
                <a:gd name="connsiteX130" fmla="*/ 2230 w 361548"/>
                <a:gd name="connsiteY130" fmla="*/ 243560 h 1258392"/>
                <a:gd name="connsiteX131" fmla="*/ 360878 w 361548"/>
                <a:gd name="connsiteY131" fmla="*/ 243560 h 1258392"/>
                <a:gd name="connsiteX132" fmla="*/ 360878 w 361548"/>
                <a:gd name="connsiteY132" fmla="*/ 1258392 h 1258392"/>
                <a:gd name="connsiteX133" fmla="*/ 2230 w 361548"/>
                <a:gd name="connsiteY133" fmla="*/ 1258392 h 1258392"/>
                <a:gd name="connsiteX134" fmla="*/ 2230 w 361548"/>
                <a:gd name="connsiteY134" fmla="*/ 243560 h 1258392"/>
                <a:gd name="connsiteX135" fmla="*/ 265530 w 361548"/>
                <a:gd name="connsiteY135" fmla="*/ 102153 h 1258392"/>
                <a:gd name="connsiteX136" fmla="*/ 265530 w 361548"/>
                <a:gd name="connsiteY136" fmla="*/ 225717 h 1258392"/>
                <a:gd name="connsiteX137" fmla="*/ 346716 w 361548"/>
                <a:gd name="connsiteY137" fmla="*/ 225717 h 1258392"/>
                <a:gd name="connsiteX138" fmla="*/ 346716 w 361548"/>
                <a:gd name="connsiteY138" fmla="*/ 120442 h 1258392"/>
                <a:gd name="connsiteX139" fmla="*/ 265530 w 361548"/>
                <a:gd name="connsiteY139" fmla="*/ 102153 h 1258392"/>
                <a:gd name="connsiteX140" fmla="*/ 95127 w 361548"/>
                <a:gd name="connsiteY140" fmla="*/ 102153 h 1258392"/>
                <a:gd name="connsiteX141" fmla="*/ 21078 w 361548"/>
                <a:gd name="connsiteY141" fmla="*/ 119550 h 1258392"/>
                <a:gd name="connsiteX142" fmla="*/ 13940 w 361548"/>
                <a:gd name="connsiteY142" fmla="*/ 132932 h 1258392"/>
                <a:gd name="connsiteX143" fmla="*/ 13494 w 361548"/>
                <a:gd name="connsiteY143" fmla="*/ 225270 h 1258392"/>
                <a:gd name="connsiteX144" fmla="*/ 95127 w 361548"/>
                <a:gd name="connsiteY144" fmla="*/ 225270 h 1258392"/>
                <a:gd name="connsiteX145" fmla="*/ 95127 w 361548"/>
                <a:gd name="connsiteY145" fmla="*/ 102153 h 1258392"/>
                <a:gd name="connsiteX146" fmla="*/ 108509 w 361548"/>
                <a:gd name="connsiteY146" fmla="*/ 100368 h 1258392"/>
                <a:gd name="connsiteX147" fmla="*/ 108509 w 361548"/>
                <a:gd name="connsiteY147" fmla="*/ 225717 h 1258392"/>
                <a:gd name="connsiteX148" fmla="*/ 252147 w 361548"/>
                <a:gd name="connsiteY148" fmla="*/ 225717 h 1258392"/>
                <a:gd name="connsiteX149" fmla="*/ 252147 w 361548"/>
                <a:gd name="connsiteY149" fmla="*/ 100368 h 1258392"/>
                <a:gd name="connsiteX150" fmla="*/ 108509 w 361548"/>
                <a:gd name="connsiteY150" fmla="*/ 100368 h 1258392"/>
                <a:gd name="connsiteX151" fmla="*/ 94681 w 361548"/>
                <a:gd name="connsiteY151" fmla="*/ 51745 h 1258392"/>
                <a:gd name="connsiteX152" fmla="*/ 46058 w 361548"/>
                <a:gd name="connsiteY152" fmla="*/ 62451 h 1258392"/>
                <a:gd name="connsiteX153" fmla="*/ 15724 w 361548"/>
                <a:gd name="connsiteY153" fmla="*/ 111074 h 1258392"/>
                <a:gd name="connsiteX154" fmla="*/ 94681 w 361548"/>
                <a:gd name="connsiteY154" fmla="*/ 93677 h 1258392"/>
                <a:gd name="connsiteX155" fmla="*/ 94681 w 361548"/>
                <a:gd name="connsiteY155" fmla="*/ 51745 h 1258392"/>
                <a:gd name="connsiteX156" fmla="*/ 265530 w 361548"/>
                <a:gd name="connsiteY156" fmla="*/ 50853 h 1258392"/>
                <a:gd name="connsiteX157" fmla="*/ 265530 w 361548"/>
                <a:gd name="connsiteY157" fmla="*/ 93231 h 1258392"/>
                <a:gd name="connsiteX158" fmla="*/ 352069 w 361548"/>
                <a:gd name="connsiteY158" fmla="*/ 112412 h 1258392"/>
                <a:gd name="connsiteX159" fmla="*/ 339133 w 361548"/>
                <a:gd name="connsiteY159" fmla="*/ 71819 h 1258392"/>
                <a:gd name="connsiteX160" fmla="*/ 265530 w 361548"/>
                <a:gd name="connsiteY160" fmla="*/ 50853 h 1258392"/>
                <a:gd name="connsiteX161" fmla="*/ 108509 w 361548"/>
                <a:gd name="connsiteY161" fmla="*/ 47730 h 1258392"/>
                <a:gd name="connsiteX162" fmla="*/ 108509 w 361548"/>
                <a:gd name="connsiteY162" fmla="*/ 89216 h 1258392"/>
                <a:gd name="connsiteX163" fmla="*/ 252147 w 361548"/>
                <a:gd name="connsiteY163" fmla="*/ 89216 h 1258392"/>
                <a:gd name="connsiteX164" fmla="*/ 252147 w 361548"/>
                <a:gd name="connsiteY164" fmla="*/ 47730 h 1258392"/>
                <a:gd name="connsiteX165" fmla="*/ 108509 w 361548"/>
                <a:gd name="connsiteY165" fmla="*/ 47730 h 1258392"/>
                <a:gd name="connsiteX166" fmla="*/ 180328 w 361548"/>
                <a:gd name="connsiteY166" fmla="*/ 0 h 1258392"/>
                <a:gd name="connsiteX167" fmla="*/ 347162 w 361548"/>
                <a:gd name="connsiteY167" fmla="*/ 28103 h 1258392"/>
                <a:gd name="connsiteX168" fmla="*/ 360991 w 361548"/>
                <a:gd name="connsiteY168" fmla="*/ 45500 h 1258392"/>
                <a:gd name="connsiteX169" fmla="*/ 361437 w 361548"/>
                <a:gd name="connsiteY169" fmla="*/ 231962 h 1258392"/>
                <a:gd name="connsiteX170" fmla="*/ 111 w 361548"/>
                <a:gd name="connsiteY170" fmla="*/ 232408 h 1258392"/>
                <a:gd name="connsiteX171" fmla="*/ 558 w 361548"/>
                <a:gd name="connsiteY171" fmla="*/ 44162 h 1258392"/>
                <a:gd name="connsiteX172" fmla="*/ 13494 w 361548"/>
                <a:gd name="connsiteY172" fmla="*/ 28103 h 1258392"/>
                <a:gd name="connsiteX173" fmla="*/ 180328 w 361548"/>
                <a:gd name="connsiteY173" fmla="*/ 0 h 125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61548" h="1258392">
                  <a:moveTo>
                    <a:pt x="23642" y="944352"/>
                  </a:moveTo>
                  <a:cubicBezTo>
                    <a:pt x="23642" y="972008"/>
                    <a:pt x="23642" y="997881"/>
                    <a:pt x="23642" y="1025538"/>
                  </a:cubicBezTo>
                  <a:cubicBezTo>
                    <a:pt x="45500" y="1025538"/>
                    <a:pt x="66912" y="1025538"/>
                    <a:pt x="87877" y="1025538"/>
                  </a:cubicBezTo>
                  <a:cubicBezTo>
                    <a:pt x="87877" y="997435"/>
                    <a:pt x="87877" y="971117"/>
                    <a:pt x="87877" y="944352"/>
                  </a:cubicBezTo>
                  <a:cubicBezTo>
                    <a:pt x="65573" y="944352"/>
                    <a:pt x="45054" y="944352"/>
                    <a:pt x="23642" y="944352"/>
                  </a:cubicBezTo>
                  <a:close/>
                  <a:moveTo>
                    <a:pt x="190476" y="943460"/>
                  </a:moveTo>
                  <a:cubicBezTo>
                    <a:pt x="190476" y="972008"/>
                    <a:pt x="190476" y="999219"/>
                    <a:pt x="190476" y="1026430"/>
                  </a:cubicBezTo>
                  <a:cubicBezTo>
                    <a:pt x="212334" y="1026430"/>
                    <a:pt x="232854" y="1026430"/>
                    <a:pt x="253819" y="1026430"/>
                  </a:cubicBezTo>
                  <a:cubicBezTo>
                    <a:pt x="253819" y="998327"/>
                    <a:pt x="253819" y="971117"/>
                    <a:pt x="253819" y="943460"/>
                  </a:cubicBezTo>
                  <a:cubicBezTo>
                    <a:pt x="232407" y="943460"/>
                    <a:pt x="212334" y="943460"/>
                    <a:pt x="190476" y="943460"/>
                  </a:cubicBezTo>
                  <a:close/>
                  <a:moveTo>
                    <a:pt x="107059" y="943460"/>
                  </a:moveTo>
                  <a:cubicBezTo>
                    <a:pt x="107059" y="971562"/>
                    <a:pt x="107059" y="997881"/>
                    <a:pt x="107059" y="1025538"/>
                  </a:cubicBezTo>
                  <a:cubicBezTo>
                    <a:pt x="128471" y="1025538"/>
                    <a:pt x="149437" y="1025538"/>
                    <a:pt x="170403" y="1025538"/>
                  </a:cubicBezTo>
                  <a:cubicBezTo>
                    <a:pt x="170403" y="997435"/>
                    <a:pt x="170403" y="970224"/>
                    <a:pt x="170403" y="943460"/>
                  </a:cubicBezTo>
                  <a:cubicBezTo>
                    <a:pt x="148544" y="943460"/>
                    <a:pt x="128025" y="943460"/>
                    <a:pt x="107059" y="943460"/>
                  </a:cubicBezTo>
                  <a:close/>
                  <a:moveTo>
                    <a:pt x="189584" y="847552"/>
                  </a:moveTo>
                  <a:cubicBezTo>
                    <a:pt x="189584" y="875655"/>
                    <a:pt x="189584" y="902420"/>
                    <a:pt x="189584" y="931415"/>
                  </a:cubicBezTo>
                  <a:cubicBezTo>
                    <a:pt x="211888" y="931415"/>
                    <a:pt x="232407" y="931415"/>
                    <a:pt x="253373" y="931415"/>
                  </a:cubicBezTo>
                  <a:cubicBezTo>
                    <a:pt x="253373" y="902420"/>
                    <a:pt x="253373" y="874763"/>
                    <a:pt x="253373" y="847552"/>
                  </a:cubicBezTo>
                  <a:cubicBezTo>
                    <a:pt x="231069" y="847552"/>
                    <a:pt x="210996" y="847552"/>
                    <a:pt x="189584" y="847552"/>
                  </a:cubicBezTo>
                  <a:close/>
                  <a:moveTo>
                    <a:pt x="24534" y="847552"/>
                  </a:moveTo>
                  <a:cubicBezTo>
                    <a:pt x="24534" y="876101"/>
                    <a:pt x="24534" y="903312"/>
                    <a:pt x="24534" y="931415"/>
                  </a:cubicBezTo>
                  <a:cubicBezTo>
                    <a:pt x="45500" y="931415"/>
                    <a:pt x="65573" y="931415"/>
                    <a:pt x="87431" y="931415"/>
                  </a:cubicBezTo>
                  <a:cubicBezTo>
                    <a:pt x="87431" y="901974"/>
                    <a:pt x="87431" y="874317"/>
                    <a:pt x="87431" y="847552"/>
                  </a:cubicBezTo>
                  <a:cubicBezTo>
                    <a:pt x="65127" y="847552"/>
                    <a:pt x="44608" y="847552"/>
                    <a:pt x="24534" y="847552"/>
                  </a:cubicBezTo>
                  <a:close/>
                  <a:moveTo>
                    <a:pt x="274339" y="847106"/>
                  </a:moveTo>
                  <a:cubicBezTo>
                    <a:pt x="274339" y="875655"/>
                    <a:pt x="274339" y="903312"/>
                    <a:pt x="274339" y="931861"/>
                  </a:cubicBezTo>
                  <a:cubicBezTo>
                    <a:pt x="296197" y="931861"/>
                    <a:pt x="315824" y="931861"/>
                    <a:pt x="337682" y="931861"/>
                  </a:cubicBezTo>
                  <a:cubicBezTo>
                    <a:pt x="337682" y="902420"/>
                    <a:pt x="337682" y="875209"/>
                    <a:pt x="337682" y="847106"/>
                  </a:cubicBezTo>
                  <a:cubicBezTo>
                    <a:pt x="316270" y="847106"/>
                    <a:pt x="295751" y="847106"/>
                    <a:pt x="274339" y="847106"/>
                  </a:cubicBezTo>
                  <a:close/>
                  <a:moveTo>
                    <a:pt x="107951" y="846660"/>
                  </a:moveTo>
                  <a:cubicBezTo>
                    <a:pt x="107951" y="876101"/>
                    <a:pt x="107951" y="903758"/>
                    <a:pt x="107951" y="931415"/>
                  </a:cubicBezTo>
                  <a:cubicBezTo>
                    <a:pt x="129363" y="931415"/>
                    <a:pt x="148991" y="931415"/>
                    <a:pt x="170403" y="931415"/>
                  </a:cubicBezTo>
                  <a:cubicBezTo>
                    <a:pt x="170403" y="902866"/>
                    <a:pt x="170403" y="875209"/>
                    <a:pt x="170403" y="846660"/>
                  </a:cubicBezTo>
                  <a:cubicBezTo>
                    <a:pt x="148991" y="846660"/>
                    <a:pt x="129363" y="846660"/>
                    <a:pt x="107951" y="846660"/>
                  </a:cubicBezTo>
                  <a:close/>
                  <a:moveTo>
                    <a:pt x="274785" y="752537"/>
                  </a:moveTo>
                  <a:cubicBezTo>
                    <a:pt x="274785" y="781532"/>
                    <a:pt x="274785" y="808297"/>
                    <a:pt x="274785" y="834616"/>
                  </a:cubicBezTo>
                  <a:cubicBezTo>
                    <a:pt x="297089" y="834616"/>
                    <a:pt x="317609" y="834616"/>
                    <a:pt x="338128" y="834616"/>
                  </a:cubicBezTo>
                  <a:cubicBezTo>
                    <a:pt x="338128" y="806513"/>
                    <a:pt x="338128" y="780194"/>
                    <a:pt x="338128" y="752537"/>
                  </a:cubicBezTo>
                  <a:cubicBezTo>
                    <a:pt x="316717" y="752537"/>
                    <a:pt x="296197" y="752537"/>
                    <a:pt x="274785" y="752537"/>
                  </a:cubicBezTo>
                  <a:close/>
                  <a:moveTo>
                    <a:pt x="24088" y="752537"/>
                  </a:moveTo>
                  <a:cubicBezTo>
                    <a:pt x="24088" y="781532"/>
                    <a:pt x="24088" y="807851"/>
                    <a:pt x="24088" y="835508"/>
                  </a:cubicBezTo>
                  <a:cubicBezTo>
                    <a:pt x="45500" y="835508"/>
                    <a:pt x="66019" y="835508"/>
                    <a:pt x="87431" y="835508"/>
                  </a:cubicBezTo>
                  <a:cubicBezTo>
                    <a:pt x="87431" y="807405"/>
                    <a:pt x="87431" y="780640"/>
                    <a:pt x="87431" y="752537"/>
                  </a:cubicBezTo>
                  <a:cubicBezTo>
                    <a:pt x="66019" y="752537"/>
                    <a:pt x="45946" y="752537"/>
                    <a:pt x="24088" y="752537"/>
                  </a:cubicBezTo>
                  <a:close/>
                  <a:moveTo>
                    <a:pt x="107505" y="752091"/>
                  </a:moveTo>
                  <a:cubicBezTo>
                    <a:pt x="107505" y="781086"/>
                    <a:pt x="107505" y="807851"/>
                    <a:pt x="107505" y="834616"/>
                  </a:cubicBezTo>
                  <a:cubicBezTo>
                    <a:pt x="129363" y="834616"/>
                    <a:pt x="149882" y="834616"/>
                    <a:pt x="169956" y="834616"/>
                  </a:cubicBezTo>
                  <a:cubicBezTo>
                    <a:pt x="169956" y="806513"/>
                    <a:pt x="169956" y="779302"/>
                    <a:pt x="169956" y="752091"/>
                  </a:cubicBezTo>
                  <a:cubicBezTo>
                    <a:pt x="148544" y="752091"/>
                    <a:pt x="128917" y="752091"/>
                    <a:pt x="107505" y="752091"/>
                  </a:cubicBezTo>
                  <a:close/>
                  <a:moveTo>
                    <a:pt x="274339" y="657522"/>
                  </a:moveTo>
                  <a:cubicBezTo>
                    <a:pt x="274339" y="686071"/>
                    <a:pt x="274339" y="713282"/>
                    <a:pt x="274339" y="740493"/>
                  </a:cubicBezTo>
                  <a:cubicBezTo>
                    <a:pt x="296197" y="740493"/>
                    <a:pt x="316717" y="740493"/>
                    <a:pt x="338128" y="740493"/>
                  </a:cubicBezTo>
                  <a:cubicBezTo>
                    <a:pt x="338128" y="712390"/>
                    <a:pt x="338128" y="685625"/>
                    <a:pt x="338128" y="657522"/>
                  </a:cubicBezTo>
                  <a:cubicBezTo>
                    <a:pt x="316270" y="657522"/>
                    <a:pt x="295305" y="657522"/>
                    <a:pt x="274339" y="657522"/>
                  </a:cubicBezTo>
                  <a:close/>
                  <a:moveTo>
                    <a:pt x="24534" y="657522"/>
                  </a:moveTo>
                  <a:cubicBezTo>
                    <a:pt x="24534" y="686071"/>
                    <a:pt x="24534" y="712836"/>
                    <a:pt x="24534" y="740493"/>
                  </a:cubicBezTo>
                  <a:cubicBezTo>
                    <a:pt x="46392" y="740493"/>
                    <a:pt x="66466" y="740493"/>
                    <a:pt x="87877" y="740493"/>
                  </a:cubicBezTo>
                  <a:cubicBezTo>
                    <a:pt x="87877" y="712836"/>
                    <a:pt x="87877" y="685625"/>
                    <a:pt x="87877" y="657522"/>
                  </a:cubicBezTo>
                  <a:cubicBezTo>
                    <a:pt x="65127" y="657522"/>
                    <a:pt x="45054" y="657522"/>
                    <a:pt x="24534" y="657522"/>
                  </a:cubicBezTo>
                  <a:close/>
                  <a:moveTo>
                    <a:pt x="190476" y="656630"/>
                  </a:moveTo>
                  <a:cubicBezTo>
                    <a:pt x="190476" y="685179"/>
                    <a:pt x="190476" y="712836"/>
                    <a:pt x="190476" y="740493"/>
                  </a:cubicBezTo>
                  <a:cubicBezTo>
                    <a:pt x="212334" y="740493"/>
                    <a:pt x="232854" y="740493"/>
                    <a:pt x="253373" y="740493"/>
                  </a:cubicBezTo>
                  <a:cubicBezTo>
                    <a:pt x="253373" y="711944"/>
                    <a:pt x="253373" y="684287"/>
                    <a:pt x="253373" y="656630"/>
                  </a:cubicBezTo>
                  <a:cubicBezTo>
                    <a:pt x="232407" y="656630"/>
                    <a:pt x="213226" y="656630"/>
                    <a:pt x="190476" y="656630"/>
                  </a:cubicBezTo>
                  <a:close/>
                  <a:moveTo>
                    <a:pt x="107951" y="656630"/>
                  </a:moveTo>
                  <a:cubicBezTo>
                    <a:pt x="107951" y="685625"/>
                    <a:pt x="107951" y="713282"/>
                    <a:pt x="107951" y="740939"/>
                  </a:cubicBezTo>
                  <a:cubicBezTo>
                    <a:pt x="129809" y="740939"/>
                    <a:pt x="149437" y="740939"/>
                    <a:pt x="170403" y="740939"/>
                  </a:cubicBezTo>
                  <a:cubicBezTo>
                    <a:pt x="170403" y="712390"/>
                    <a:pt x="170403" y="684733"/>
                    <a:pt x="170403" y="656630"/>
                  </a:cubicBezTo>
                  <a:cubicBezTo>
                    <a:pt x="149437" y="656630"/>
                    <a:pt x="129363" y="656630"/>
                    <a:pt x="107951" y="656630"/>
                  </a:cubicBezTo>
                  <a:close/>
                  <a:moveTo>
                    <a:pt x="273893" y="561615"/>
                  </a:moveTo>
                  <a:cubicBezTo>
                    <a:pt x="273893" y="589272"/>
                    <a:pt x="273893" y="615591"/>
                    <a:pt x="273893" y="644586"/>
                  </a:cubicBezTo>
                  <a:cubicBezTo>
                    <a:pt x="296197" y="644586"/>
                    <a:pt x="317163" y="644586"/>
                    <a:pt x="337682" y="644586"/>
                  </a:cubicBezTo>
                  <a:cubicBezTo>
                    <a:pt x="337682" y="615591"/>
                    <a:pt x="337682" y="588826"/>
                    <a:pt x="337682" y="561615"/>
                  </a:cubicBezTo>
                  <a:cubicBezTo>
                    <a:pt x="315824" y="561615"/>
                    <a:pt x="295305" y="561615"/>
                    <a:pt x="273893" y="561615"/>
                  </a:cubicBezTo>
                  <a:close/>
                  <a:moveTo>
                    <a:pt x="24088" y="561615"/>
                  </a:moveTo>
                  <a:cubicBezTo>
                    <a:pt x="24088" y="590164"/>
                    <a:pt x="24088" y="617375"/>
                    <a:pt x="24088" y="645032"/>
                  </a:cubicBezTo>
                  <a:cubicBezTo>
                    <a:pt x="45946" y="645032"/>
                    <a:pt x="66466" y="645032"/>
                    <a:pt x="87431" y="645032"/>
                  </a:cubicBezTo>
                  <a:cubicBezTo>
                    <a:pt x="87431" y="615145"/>
                    <a:pt x="87431" y="587934"/>
                    <a:pt x="87431" y="561615"/>
                  </a:cubicBezTo>
                  <a:cubicBezTo>
                    <a:pt x="65127" y="561615"/>
                    <a:pt x="44608" y="561615"/>
                    <a:pt x="24088" y="561615"/>
                  </a:cubicBezTo>
                  <a:close/>
                  <a:moveTo>
                    <a:pt x="107505" y="561169"/>
                  </a:moveTo>
                  <a:cubicBezTo>
                    <a:pt x="107505" y="589272"/>
                    <a:pt x="107505" y="616037"/>
                    <a:pt x="107505" y="644586"/>
                  </a:cubicBezTo>
                  <a:cubicBezTo>
                    <a:pt x="129363" y="644586"/>
                    <a:pt x="149882" y="644586"/>
                    <a:pt x="170848" y="644586"/>
                  </a:cubicBezTo>
                  <a:cubicBezTo>
                    <a:pt x="170848" y="616037"/>
                    <a:pt x="170848" y="589272"/>
                    <a:pt x="170848" y="561169"/>
                  </a:cubicBezTo>
                  <a:cubicBezTo>
                    <a:pt x="149437" y="561169"/>
                    <a:pt x="129363" y="561169"/>
                    <a:pt x="107505" y="561169"/>
                  </a:cubicBezTo>
                  <a:close/>
                  <a:moveTo>
                    <a:pt x="190030" y="466600"/>
                  </a:moveTo>
                  <a:cubicBezTo>
                    <a:pt x="190030" y="494257"/>
                    <a:pt x="190030" y="520576"/>
                    <a:pt x="190030" y="549125"/>
                  </a:cubicBezTo>
                  <a:cubicBezTo>
                    <a:pt x="212334" y="549125"/>
                    <a:pt x="232854" y="549125"/>
                    <a:pt x="253819" y="549125"/>
                  </a:cubicBezTo>
                  <a:cubicBezTo>
                    <a:pt x="253819" y="521022"/>
                    <a:pt x="253819" y="493811"/>
                    <a:pt x="253819" y="466600"/>
                  </a:cubicBezTo>
                  <a:cubicBezTo>
                    <a:pt x="231962" y="466600"/>
                    <a:pt x="211442" y="466600"/>
                    <a:pt x="190030" y="466600"/>
                  </a:cubicBezTo>
                  <a:close/>
                  <a:moveTo>
                    <a:pt x="274339" y="466154"/>
                  </a:moveTo>
                  <a:cubicBezTo>
                    <a:pt x="274339" y="494257"/>
                    <a:pt x="274339" y="521022"/>
                    <a:pt x="274339" y="548233"/>
                  </a:cubicBezTo>
                  <a:cubicBezTo>
                    <a:pt x="296643" y="548233"/>
                    <a:pt x="317609" y="548233"/>
                    <a:pt x="338128" y="548233"/>
                  </a:cubicBezTo>
                  <a:cubicBezTo>
                    <a:pt x="338128" y="520130"/>
                    <a:pt x="338128" y="493365"/>
                    <a:pt x="338128" y="466154"/>
                  </a:cubicBezTo>
                  <a:cubicBezTo>
                    <a:pt x="316270" y="466154"/>
                    <a:pt x="295751" y="466154"/>
                    <a:pt x="274339" y="466154"/>
                  </a:cubicBezTo>
                  <a:close/>
                  <a:moveTo>
                    <a:pt x="107059" y="466154"/>
                  </a:moveTo>
                  <a:cubicBezTo>
                    <a:pt x="107059" y="494257"/>
                    <a:pt x="107059" y="520576"/>
                    <a:pt x="107059" y="548679"/>
                  </a:cubicBezTo>
                  <a:cubicBezTo>
                    <a:pt x="129363" y="548679"/>
                    <a:pt x="149882" y="548679"/>
                    <a:pt x="170403" y="548679"/>
                  </a:cubicBezTo>
                  <a:cubicBezTo>
                    <a:pt x="170403" y="520576"/>
                    <a:pt x="170403" y="493811"/>
                    <a:pt x="170403" y="466154"/>
                  </a:cubicBezTo>
                  <a:cubicBezTo>
                    <a:pt x="148544" y="466154"/>
                    <a:pt x="128025" y="466154"/>
                    <a:pt x="107059" y="466154"/>
                  </a:cubicBezTo>
                  <a:close/>
                  <a:moveTo>
                    <a:pt x="190030" y="370693"/>
                  </a:moveTo>
                  <a:cubicBezTo>
                    <a:pt x="190030" y="399242"/>
                    <a:pt x="190030" y="426453"/>
                    <a:pt x="190030" y="454110"/>
                  </a:cubicBezTo>
                  <a:cubicBezTo>
                    <a:pt x="212334" y="454110"/>
                    <a:pt x="232854" y="454110"/>
                    <a:pt x="253819" y="454110"/>
                  </a:cubicBezTo>
                  <a:cubicBezTo>
                    <a:pt x="253819" y="425561"/>
                    <a:pt x="253819" y="398796"/>
                    <a:pt x="253819" y="370693"/>
                  </a:cubicBezTo>
                  <a:cubicBezTo>
                    <a:pt x="231962" y="370693"/>
                    <a:pt x="210996" y="370693"/>
                    <a:pt x="190030" y="370693"/>
                  </a:cubicBezTo>
                  <a:close/>
                  <a:moveTo>
                    <a:pt x="24534" y="370693"/>
                  </a:moveTo>
                  <a:cubicBezTo>
                    <a:pt x="24534" y="399688"/>
                    <a:pt x="24534" y="426453"/>
                    <a:pt x="24534" y="453664"/>
                  </a:cubicBezTo>
                  <a:cubicBezTo>
                    <a:pt x="46392" y="453664"/>
                    <a:pt x="66912" y="453664"/>
                    <a:pt x="87877" y="453664"/>
                  </a:cubicBezTo>
                  <a:cubicBezTo>
                    <a:pt x="87877" y="425561"/>
                    <a:pt x="87877" y="398350"/>
                    <a:pt x="87877" y="370693"/>
                  </a:cubicBezTo>
                  <a:cubicBezTo>
                    <a:pt x="66019" y="370693"/>
                    <a:pt x="45054" y="370693"/>
                    <a:pt x="24534" y="370693"/>
                  </a:cubicBezTo>
                  <a:close/>
                  <a:moveTo>
                    <a:pt x="107505" y="370247"/>
                  </a:moveTo>
                  <a:cubicBezTo>
                    <a:pt x="107505" y="398796"/>
                    <a:pt x="107505" y="426007"/>
                    <a:pt x="107505" y="454110"/>
                  </a:cubicBezTo>
                  <a:cubicBezTo>
                    <a:pt x="128471" y="454110"/>
                    <a:pt x="148099" y="454110"/>
                    <a:pt x="170403" y="454110"/>
                  </a:cubicBezTo>
                  <a:cubicBezTo>
                    <a:pt x="170403" y="425561"/>
                    <a:pt x="170403" y="398350"/>
                    <a:pt x="170403" y="370247"/>
                  </a:cubicBezTo>
                  <a:cubicBezTo>
                    <a:pt x="148544" y="370247"/>
                    <a:pt x="128471" y="370247"/>
                    <a:pt x="107505" y="370247"/>
                  </a:cubicBezTo>
                  <a:close/>
                  <a:moveTo>
                    <a:pt x="274785" y="275678"/>
                  </a:moveTo>
                  <a:cubicBezTo>
                    <a:pt x="274785" y="304227"/>
                    <a:pt x="274785" y="330992"/>
                    <a:pt x="274785" y="357311"/>
                  </a:cubicBezTo>
                  <a:cubicBezTo>
                    <a:pt x="296643" y="357311"/>
                    <a:pt x="317163" y="357311"/>
                    <a:pt x="338128" y="357311"/>
                  </a:cubicBezTo>
                  <a:cubicBezTo>
                    <a:pt x="338128" y="329654"/>
                    <a:pt x="338128" y="303335"/>
                    <a:pt x="338128" y="275678"/>
                  </a:cubicBezTo>
                  <a:cubicBezTo>
                    <a:pt x="315378" y="275678"/>
                    <a:pt x="294859" y="275678"/>
                    <a:pt x="274785" y="275678"/>
                  </a:cubicBezTo>
                  <a:close/>
                  <a:moveTo>
                    <a:pt x="107059" y="275678"/>
                  </a:moveTo>
                  <a:cubicBezTo>
                    <a:pt x="107059" y="303781"/>
                    <a:pt x="107059" y="330546"/>
                    <a:pt x="107059" y="357757"/>
                  </a:cubicBezTo>
                  <a:cubicBezTo>
                    <a:pt x="129363" y="357757"/>
                    <a:pt x="149437" y="357757"/>
                    <a:pt x="169956" y="357757"/>
                  </a:cubicBezTo>
                  <a:cubicBezTo>
                    <a:pt x="169956" y="329654"/>
                    <a:pt x="169956" y="302889"/>
                    <a:pt x="169956" y="275678"/>
                  </a:cubicBezTo>
                  <a:cubicBezTo>
                    <a:pt x="148099" y="275678"/>
                    <a:pt x="127578" y="275678"/>
                    <a:pt x="107059" y="275678"/>
                  </a:cubicBezTo>
                  <a:close/>
                  <a:moveTo>
                    <a:pt x="24088" y="275678"/>
                  </a:moveTo>
                  <a:cubicBezTo>
                    <a:pt x="24088" y="302889"/>
                    <a:pt x="24088" y="329654"/>
                    <a:pt x="24088" y="357757"/>
                  </a:cubicBezTo>
                  <a:cubicBezTo>
                    <a:pt x="46392" y="357757"/>
                    <a:pt x="66466" y="357757"/>
                    <a:pt x="87431" y="357757"/>
                  </a:cubicBezTo>
                  <a:cubicBezTo>
                    <a:pt x="87431" y="329654"/>
                    <a:pt x="87431" y="302443"/>
                    <a:pt x="87431" y="275678"/>
                  </a:cubicBezTo>
                  <a:cubicBezTo>
                    <a:pt x="65573" y="275678"/>
                    <a:pt x="45054" y="275678"/>
                    <a:pt x="24088" y="275678"/>
                  </a:cubicBezTo>
                  <a:close/>
                  <a:moveTo>
                    <a:pt x="2230" y="243560"/>
                  </a:moveTo>
                  <a:cubicBezTo>
                    <a:pt x="120887" y="243560"/>
                    <a:pt x="240437" y="243560"/>
                    <a:pt x="360878" y="243560"/>
                  </a:cubicBezTo>
                  <a:cubicBezTo>
                    <a:pt x="360878" y="582581"/>
                    <a:pt x="360878" y="919817"/>
                    <a:pt x="360878" y="1258392"/>
                  </a:cubicBezTo>
                  <a:cubicBezTo>
                    <a:pt x="241329" y="1258392"/>
                    <a:pt x="122672" y="1258392"/>
                    <a:pt x="2230" y="1258392"/>
                  </a:cubicBezTo>
                  <a:cubicBezTo>
                    <a:pt x="2230" y="920709"/>
                    <a:pt x="2230" y="583027"/>
                    <a:pt x="2230" y="243560"/>
                  </a:cubicBezTo>
                  <a:close/>
                  <a:moveTo>
                    <a:pt x="265530" y="102153"/>
                  </a:moveTo>
                  <a:cubicBezTo>
                    <a:pt x="265530" y="144976"/>
                    <a:pt x="265530" y="184677"/>
                    <a:pt x="265530" y="225717"/>
                  </a:cubicBezTo>
                  <a:cubicBezTo>
                    <a:pt x="292740" y="225717"/>
                    <a:pt x="319059" y="225717"/>
                    <a:pt x="346716" y="225717"/>
                  </a:cubicBezTo>
                  <a:cubicBezTo>
                    <a:pt x="346716" y="189584"/>
                    <a:pt x="346716" y="155682"/>
                    <a:pt x="346716" y="120442"/>
                  </a:cubicBezTo>
                  <a:cubicBezTo>
                    <a:pt x="319505" y="114197"/>
                    <a:pt x="293187" y="108397"/>
                    <a:pt x="265530" y="102153"/>
                  </a:cubicBezTo>
                  <a:close/>
                  <a:moveTo>
                    <a:pt x="95127" y="102153"/>
                  </a:moveTo>
                  <a:cubicBezTo>
                    <a:pt x="69254" y="107951"/>
                    <a:pt x="45166" y="112858"/>
                    <a:pt x="21078" y="119550"/>
                  </a:cubicBezTo>
                  <a:cubicBezTo>
                    <a:pt x="17509" y="120442"/>
                    <a:pt x="13940" y="128471"/>
                    <a:pt x="13940" y="132932"/>
                  </a:cubicBezTo>
                  <a:cubicBezTo>
                    <a:pt x="13494" y="163265"/>
                    <a:pt x="13494" y="193599"/>
                    <a:pt x="13494" y="225270"/>
                  </a:cubicBezTo>
                  <a:cubicBezTo>
                    <a:pt x="41597" y="225270"/>
                    <a:pt x="67916" y="225270"/>
                    <a:pt x="95127" y="225270"/>
                  </a:cubicBezTo>
                  <a:cubicBezTo>
                    <a:pt x="95127" y="185123"/>
                    <a:pt x="95127" y="145422"/>
                    <a:pt x="95127" y="102153"/>
                  </a:cubicBezTo>
                  <a:close/>
                  <a:moveTo>
                    <a:pt x="108509" y="100368"/>
                  </a:moveTo>
                  <a:cubicBezTo>
                    <a:pt x="108509" y="144084"/>
                    <a:pt x="108509" y="183785"/>
                    <a:pt x="108509" y="225717"/>
                  </a:cubicBezTo>
                  <a:cubicBezTo>
                    <a:pt x="157578" y="225717"/>
                    <a:pt x="204863" y="225717"/>
                    <a:pt x="252147" y="225717"/>
                  </a:cubicBezTo>
                  <a:cubicBezTo>
                    <a:pt x="252147" y="183785"/>
                    <a:pt x="252147" y="143192"/>
                    <a:pt x="252147" y="100368"/>
                  </a:cubicBezTo>
                  <a:cubicBezTo>
                    <a:pt x="203524" y="100368"/>
                    <a:pt x="156240" y="100368"/>
                    <a:pt x="108509" y="100368"/>
                  </a:cubicBezTo>
                  <a:close/>
                  <a:moveTo>
                    <a:pt x="94681" y="51745"/>
                  </a:moveTo>
                  <a:cubicBezTo>
                    <a:pt x="77284" y="55314"/>
                    <a:pt x="61225" y="58436"/>
                    <a:pt x="46058" y="62451"/>
                  </a:cubicBezTo>
                  <a:cubicBezTo>
                    <a:pt x="10372" y="71819"/>
                    <a:pt x="9925" y="73603"/>
                    <a:pt x="15724" y="111074"/>
                  </a:cubicBezTo>
                  <a:cubicBezTo>
                    <a:pt x="42043" y="105275"/>
                    <a:pt x="68362" y="99476"/>
                    <a:pt x="94681" y="93677"/>
                  </a:cubicBezTo>
                  <a:cubicBezTo>
                    <a:pt x="94681" y="78956"/>
                    <a:pt x="94681" y="66020"/>
                    <a:pt x="94681" y="51745"/>
                  </a:cubicBezTo>
                  <a:close/>
                  <a:moveTo>
                    <a:pt x="265530" y="50853"/>
                  </a:moveTo>
                  <a:cubicBezTo>
                    <a:pt x="265530" y="67804"/>
                    <a:pt x="265530" y="80740"/>
                    <a:pt x="265530" y="93231"/>
                  </a:cubicBezTo>
                  <a:cubicBezTo>
                    <a:pt x="293187" y="99030"/>
                    <a:pt x="319059" y="104829"/>
                    <a:pt x="352069" y="112412"/>
                  </a:cubicBezTo>
                  <a:cubicBezTo>
                    <a:pt x="347162" y="96353"/>
                    <a:pt x="347162" y="75388"/>
                    <a:pt x="339133" y="71819"/>
                  </a:cubicBezTo>
                  <a:cubicBezTo>
                    <a:pt x="316829" y="61113"/>
                    <a:pt x="290956" y="57545"/>
                    <a:pt x="265530" y="50853"/>
                  </a:cubicBezTo>
                  <a:close/>
                  <a:moveTo>
                    <a:pt x="108509" y="47730"/>
                  </a:moveTo>
                  <a:cubicBezTo>
                    <a:pt x="108509" y="63789"/>
                    <a:pt x="108509" y="76279"/>
                    <a:pt x="108509" y="89216"/>
                  </a:cubicBezTo>
                  <a:cubicBezTo>
                    <a:pt x="157578" y="89216"/>
                    <a:pt x="204416" y="89216"/>
                    <a:pt x="252147" y="89216"/>
                  </a:cubicBezTo>
                  <a:cubicBezTo>
                    <a:pt x="252147" y="76279"/>
                    <a:pt x="252147" y="63789"/>
                    <a:pt x="252147" y="47730"/>
                  </a:cubicBezTo>
                  <a:cubicBezTo>
                    <a:pt x="203971" y="47730"/>
                    <a:pt x="156240" y="47730"/>
                    <a:pt x="108509" y="47730"/>
                  </a:cubicBezTo>
                  <a:close/>
                  <a:moveTo>
                    <a:pt x="180328" y="0"/>
                  </a:moveTo>
                  <a:cubicBezTo>
                    <a:pt x="235977" y="0"/>
                    <a:pt x="291625" y="9368"/>
                    <a:pt x="347162" y="28103"/>
                  </a:cubicBezTo>
                  <a:cubicBezTo>
                    <a:pt x="353407" y="30333"/>
                    <a:pt x="360544" y="39701"/>
                    <a:pt x="360991" y="45500"/>
                  </a:cubicBezTo>
                  <a:cubicBezTo>
                    <a:pt x="361883" y="107059"/>
                    <a:pt x="361437" y="168618"/>
                    <a:pt x="361437" y="231962"/>
                  </a:cubicBezTo>
                  <a:cubicBezTo>
                    <a:pt x="241441" y="232408"/>
                    <a:pt x="122338" y="232408"/>
                    <a:pt x="111" y="232408"/>
                  </a:cubicBezTo>
                  <a:cubicBezTo>
                    <a:pt x="111" y="168618"/>
                    <a:pt x="-335" y="106613"/>
                    <a:pt x="558" y="44162"/>
                  </a:cubicBezTo>
                  <a:cubicBezTo>
                    <a:pt x="558" y="38809"/>
                    <a:pt x="7695" y="30333"/>
                    <a:pt x="13494" y="28103"/>
                  </a:cubicBezTo>
                  <a:cubicBezTo>
                    <a:pt x="69031" y="9368"/>
                    <a:pt x="124680" y="0"/>
                    <a:pt x="18032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A6DB9DF-3AA0-4E34-9F39-D2B1B552DA8F}"/>
              </a:ext>
            </a:extLst>
          </p:cNvPr>
          <p:cNvGrpSpPr/>
          <p:nvPr/>
        </p:nvGrpSpPr>
        <p:grpSpPr>
          <a:xfrm>
            <a:off x="1900391" y="1001600"/>
            <a:ext cx="293341" cy="1636429"/>
            <a:chOff x="3976735" y="2506352"/>
            <a:chExt cx="365858" cy="2040975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3F7C1BAF-F0CE-46D0-A2B5-945425C3462B}"/>
                </a:ext>
              </a:extLst>
            </p:cNvPr>
            <p:cNvSpPr/>
            <p:nvPr userDrawn="1"/>
          </p:nvSpPr>
          <p:spPr>
            <a:xfrm>
              <a:off x="3976735" y="2506352"/>
              <a:ext cx="365858" cy="2040975"/>
            </a:xfrm>
            <a:custGeom>
              <a:avLst/>
              <a:gdLst>
                <a:gd name="connsiteX0" fmla="*/ 145063 w 365858"/>
                <a:gd name="connsiteY0" fmla="*/ 0 h 2040975"/>
                <a:gd name="connsiteX1" fmla="*/ 163296 w 365858"/>
                <a:gd name="connsiteY1" fmla="*/ 0 h 2040975"/>
                <a:gd name="connsiteX2" fmla="*/ 163296 w 365858"/>
                <a:gd name="connsiteY2" fmla="*/ 225655 h 2040975"/>
                <a:gd name="connsiteX3" fmla="*/ 202562 w 365858"/>
                <a:gd name="connsiteY3" fmla="*/ 225655 h 2040975"/>
                <a:gd name="connsiteX4" fmla="*/ 202562 w 365858"/>
                <a:gd name="connsiteY4" fmla="*/ 122498 h 2040975"/>
                <a:gd name="connsiteX5" fmla="*/ 220795 w 365858"/>
                <a:gd name="connsiteY5" fmla="*/ 122498 h 2040975"/>
                <a:gd name="connsiteX6" fmla="*/ 220795 w 365858"/>
                <a:gd name="connsiteY6" fmla="*/ 225655 h 2040975"/>
                <a:gd name="connsiteX7" fmla="*/ 312494 w 365858"/>
                <a:gd name="connsiteY7" fmla="*/ 225655 h 2040975"/>
                <a:gd name="connsiteX8" fmla="*/ 312494 w 365858"/>
                <a:gd name="connsiteY8" fmla="*/ 376421 h 2040975"/>
                <a:gd name="connsiteX9" fmla="*/ 365858 w 365858"/>
                <a:gd name="connsiteY9" fmla="*/ 376421 h 2040975"/>
                <a:gd name="connsiteX10" fmla="*/ 365858 w 365858"/>
                <a:gd name="connsiteY10" fmla="*/ 2040975 h 2040975"/>
                <a:gd name="connsiteX11" fmla="*/ 0 w 365858"/>
                <a:gd name="connsiteY11" fmla="*/ 2040975 h 2040975"/>
                <a:gd name="connsiteX12" fmla="*/ 0 w 365858"/>
                <a:gd name="connsiteY12" fmla="*/ 376421 h 2040975"/>
                <a:gd name="connsiteX13" fmla="*/ 53365 w 365858"/>
                <a:gd name="connsiteY13" fmla="*/ 376421 h 2040975"/>
                <a:gd name="connsiteX14" fmla="*/ 53365 w 365858"/>
                <a:gd name="connsiteY14" fmla="*/ 225655 h 2040975"/>
                <a:gd name="connsiteX15" fmla="*/ 145063 w 365858"/>
                <a:gd name="connsiteY15" fmla="*/ 225655 h 204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858" h="2040975">
                  <a:moveTo>
                    <a:pt x="145063" y="0"/>
                  </a:moveTo>
                  <a:lnTo>
                    <a:pt x="163296" y="0"/>
                  </a:lnTo>
                  <a:lnTo>
                    <a:pt x="163296" y="225655"/>
                  </a:lnTo>
                  <a:lnTo>
                    <a:pt x="202562" y="225655"/>
                  </a:lnTo>
                  <a:lnTo>
                    <a:pt x="202562" y="122498"/>
                  </a:lnTo>
                  <a:lnTo>
                    <a:pt x="220795" y="122498"/>
                  </a:lnTo>
                  <a:lnTo>
                    <a:pt x="220795" y="225655"/>
                  </a:lnTo>
                  <a:lnTo>
                    <a:pt x="312494" y="225655"/>
                  </a:lnTo>
                  <a:lnTo>
                    <a:pt x="312494" y="376421"/>
                  </a:lnTo>
                  <a:lnTo>
                    <a:pt x="365858" y="376421"/>
                  </a:lnTo>
                  <a:lnTo>
                    <a:pt x="365858" y="2040975"/>
                  </a:lnTo>
                  <a:lnTo>
                    <a:pt x="0" y="2040975"/>
                  </a:lnTo>
                  <a:lnTo>
                    <a:pt x="0" y="376421"/>
                  </a:lnTo>
                  <a:lnTo>
                    <a:pt x="53365" y="376421"/>
                  </a:lnTo>
                  <a:lnTo>
                    <a:pt x="53365" y="225655"/>
                  </a:lnTo>
                  <a:lnTo>
                    <a:pt x="145063" y="225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A5B8C9A-587B-4BD5-8F03-C899A0EC8FC0}"/>
                </a:ext>
              </a:extLst>
            </p:cNvPr>
            <p:cNvSpPr/>
            <p:nvPr userDrawn="1"/>
          </p:nvSpPr>
          <p:spPr>
            <a:xfrm>
              <a:off x="3976735" y="2506352"/>
              <a:ext cx="365858" cy="2040975"/>
            </a:xfrm>
            <a:custGeom>
              <a:avLst/>
              <a:gdLst>
                <a:gd name="connsiteX0" fmla="*/ 447775 w 577885"/>
                <a:gd name="connsiteY0" fmla="*/ 733033 h 2617622"/>
                <a:gd name="connsiteX1" fmla="*/ 447775 w 577885"/>
                <a:gd name="connsiteY1" fmla="*/ 2478381 h 2617622"/>
                <a:gd name="connsiteX2" fmla="*/ 493594 w 577885"/>
                <a:gd name="connsiteY2" fmla="*/ 2478381 h 2617622"/>
                <a:gd name="connsiteX3" fmla="*/ 493594 w 577885"/>
                <a:gd name="connsiteY3" fmla="*/ 733033 h 2617622"/>
                <a:gd name="connsiteX4" fmla="*/ 375078 w 577885"/>
                <a:gd name="connsiteY4" fmla="*/ 733033 h 2617622"/>
                <a:gd name="connsiteX5" fmla="*/ 375078 w 577885"/>
                <a:gd name="connsiteY5" fmla="*/ 2478381 h 2617622"/>
                <a:gd name="connsiteX6" fmla="*/ 420897 w 577885"/>
                <a:gd name="connsiteY6" fmla="*/ 2478381 h 2617622"/>
                <a:gd name="connsiteX7" fmla="*/ 420897 w 577885"/>
                <a:gd name="connsiteY7" fmla="*/ 733033 h 2617622"/>
                <a:gd name="connsiteX8" fmla="*/ 302381 w 577885"/>
                <a:gd name="connsiteY8" fmla="*/ 733033 h 2617622"/>
                <a:gd name="connsiteX9" fmla="*/ 302381 w 577885"/>
                <a:gd name="connsiteY9" fmla="*/ 2478381 h 2617622"/>
                <a:gd name="connsiteX10" fmla="*/ 348199 w 577885"/>
                <a:gd name="connsiteY10" fmla="*/ 2478381 h 2617622"/>
                <a:gd name="connsiteX11" fmla="*/ 348199 w 577885"/>
                <a:gd name="connsiteY11" fmla="*/ 733033 h 2617622"/>
                <a:gd name="connsiteX12" fmla="*/ 229684 w 577885"/>
                <a:gd name="connsiteY12" fmla="*/ 733033 h 2617622"/>
                <a:gd name="connsiteX13" fmla="*/ 229684 w 577885"/>
                <a:gd name="connsiteY13" fmla="*/ 2478381 h 2617622"/>
                <a:gd name="connsiteX14" fmla="*/ 275502 w 577885"/>
                <a:gd name="connsiteY14" fmla="*/ 2478381 h 2617622"/>
                <a:gd name="connsiteX15" fmla="*/ 275502 w 577885"/>
                <a:gd name="connsiteY15" fmla="*/ 733033 h 2617622"/>
                <a:gd name="connsiteX16" fmla="*/ 156987 w 577885"/>
                <a:gd name="connsiteY16" fmla="*/ 733033 h 2617622"/>
                <a:gd name="connsiteX17" fmla="*/ 156987 w 577885"/>
                <a:gd name="connsiteY17" fmla="*/ 2478381 h 2617622"/>
                <a:gd name="connsiteX18" fmla="*/ 202806 w 577885"/>
                <a:gd name="connsiteY18" fmla="*/ 2478381 h 2617622"/>
                <a:gd name="connsiteX19" fmla="*/ 202806 w 577885"/>
                <a:gd name="connsiteY19" fmla="*/ 733033 h 2617622"/>
                <a:gd name="connsiteX20" fmla="*/ 84290 w 577885"/>
                <a:gd name="connsiteY20" fmla="*/ 733033 h 2617622"/>
                <a:gd name="connsiteX21" fmla="*/ 84290 w 577885"/>
                <a:gd name="connsiteY21" fmla="*/ 2478381 h 2617622"/>
                <a:gd name="connsiteX22" fmla="*/ 130109 w 577885"/>
                <a:gd name="connsiteY22" fmla="*/ 2478381 h 2617622"/>
                <a:gd name="connsiteX23" fmla="*/ 130109 w 577885"/>
                <a:gd name="connsiteY23" fmla="*/ 733033 h 2617622"/>
                <a:gd name="connsiteX24" fmla="*/ 229131 w 577885"/>
                <a:gd name="connsiteY24" fmla="*/ 0 h 2617622"/>
                <a:gd name="connsiteX25" fmla="*/ 257931 w 577885"/>
                <a:gd name="connsiteY25" fmla="*/ 0 h 2617622"/>
                <a:gd name="connsiteX26" fmla="*/ 257931 w 577885"/>
                <a:gd name="connsiteY26" fmla="*/ 289410 h 2617622"/>
                <a:gd name="connsiteX27" fmla="*/ 319953 w 577885"/>
                <a:gd name="connsiteY27" fmla="*/ 289410 h 2617622"/>
                <a:gd name="connsiteX28" fmla="*/ 319953 w 577885"/>
                <a:gd name="connsiteY28" fmla="*/ 157108 h 2617622"/>
                <a:gd name="connsiteX29" fmla="*/ 348753 w 577885"/>
                <a:gd name="connsiteY29" fmla="*/ 157108 h 2617622"/>
                <a:gd name="connsiteX30" fmla="*/ 348753 w 577885"/>
                <a:gd name="connsiteY30" fmla="*/ 289410 h 2617622"/>
                <a:gd name="connsiteX31" fmla="*/ 493594 w 577885"/>
                <a:gd name="connsiteY31" fmla="*/ 289410 h 2617622"/>
                <a:gd name="connsiteX32" fmla="*/ 493594 w 577885"/>
                <a:gd name="connsiteY32" fmla="*/ 482773 h 2617622"/>
                <a:gd name="connsiteX33" fmla="*/ 577885 w 577885"/>
                <a:gd name="connsiteY33" fmla="*/ 482773 h 2617622"/>
                <a:gd name="connsiteX34" fmla="*/ 577885 w 577885"/>
                <a:gd name="connsiteY34" fmla="*/ 2617622 h 2617622"/>
                <a:gd name="connsiteX35" fmla="*/ 0 w 577885"/>
                <a:gd name="connsiteY35" fmla="*/ 2617622 h 2617622"/>
                <a:gd name="connsiteX36" fmla="*/ 0 w 577885"/>
                <a:gd name="connsiteY36" fmla="*/ 482773 h 2617622"/>
                <a:gd name="connsiteX37" fmla="*/ 84291 w 577885"/>
                <a:gd name="connsiteY37" fmla="*/ 482773 h 2617622"/>
                <a:gd name="connsiteX38" fmla="*/ 84291 w 577885"/>
                <a:gd name="connsiteY38" fmla="*/ 289410 h 2617622"/>
                <a:gd name="connsiteX39" fmla="*/ 229131 w 577885"/>
                <a:gd name="connsiteY39" fmla="*/ 289410 h 26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7885" h="2617622">
                  <a:moveTo>
                    <a:pt x="447775" y="733033"/>
                  </a:moveTo>
                  <a:lnTo>
                    <a:pt x="447775" y="2478381"/>
                  </a:lnTo>
                  <a:lnTo>
                    <a:pt x="493594" y="2478381"/>
                  </a:lnTo>
                  <a:lnTo>
                    <a:pt x="493594" y="733033"/>
                  </a:lnTo>
                  <a:close/>
                  <a:moveTo>
                    <a:pt x="375078" y="733033"/>
                  </a:moveTo>
                  <a:lnTo>
                    <a:pt x="375078" y="2478381"/>
                  </a:lnTo>
                  <a:lnTo>
                    <a:pt x="420897" y="2478381"/>
                  </a:lnTo>
                  <a:lnTo>
                    <a:pt x="420897" y="733033"/>
                  </a:lnTo>
                  <a:close/>
                  <a:moveTo>
                    <a:pt x="302381" y="733033"/>
                  </a:moveTo>
                  <a:lnTo>
                    <a:pt x="302381" y="2478381"/>
                  </a:lnTo>
                  <a:lnTo>
                    <a:pt x="348199" y="2478381"/>
                  </a:lnTo>
                  <a:lnTo>
                    <a:pt x="348199" y="733033"/>
                  </a:lnTo>
                  <a:close/>
                  <a:moveTo>
                    <a:pt x="229684" y="733033"/>
                  </a:moveTo>
                  <a:lnTo>
                    <a:pt x="229684" y="2478381"/>
                  </a:lnTo>
                  <a:lnTo>
                    <a:pt x="275502" y="2478381"/>
                  </a:lnTo>
                  <a:lnTo>
                    <a:pt x="275502" y="733033"/>
                  </a:lnTo>
                  <a:close/>
                  <a:moveTo>
                    <a:pt x="156987" y="733033"/>
                  </a:moveTo>
                  <a:lnTo>
                    <a:pt x="156987" y="2478381"/>
                  </a:lnTo>
                  <a:lnTo>
                    <a:pt x="202806" y="2478381"/>
                  </a:lnTo>
                  <a:lnTo>
                    <a:pt x="202806" y="733033"/>
                  </a:lnTo>
                  <a:close/>
                  <a:moveTo>
                    <a:pt x="84290" y="733033"/>
                  </a:moveTo>
                  <a:lnTo>
                    <a:pt x="84290" y="2478381"/>
                  </a:lnTo>
                  <a:lnTo>
                    <a:pt x="130109" y="2478381"/>
                  </a:lnTo>
                  <a:lnTo>
                    <a:pt x="130109" y="733033"/>
                  </a:lnTo>
                  <a:close/>
                  <a:moveTo>
                    <a:pt x="229131" y="0"/>
                  </a:moveTo>
                  <a:lnTo>
                    <a:pt x="257931" y="0"/>
                  </a:lnTo>
                  <a:lnTo>
                    <a:pt x="257931" y="289410"/>
                  </a:lnTo>
                  <a:lnTo>
                    <a:pt x="319953" y="289410"/>
                  </a:lnTo>
                  <a:lnTo>
                    <a:pt x="319953" y="157108"/>
                  </a:lnTo>
                  <a:lnTo>
                    <a:pt x="348753" y="157108"/>
                  </a:lnTo>
                  <a:lnTo>
                    <a:pt x="348753" y="289410"/>
                  </a:lnTo>
                  <a:lnTo>
                    <a:pt x="493594" y="289410"/>
                  </a:lnTo>
                  <a:lnTo>
                    <a:pt x="493594" y="482773"/>
                  </a:lnTo>
                  <a:lnTo>
                    <a:pt x="577885" y="482773"/>
                  </a:lnTo>
                  <a:lnTo>
                    <a:pt x="577885" y="2617622"/>
                  </a:lnTo>
                  <a:lnTo>
                    <a:pt x="0" y="2617622"/>
                  </a:lnTo>
                  <a:lnTo>
                    <a:pt x="0" y="482773"/>
                  </a:lnTo>
                  <a:lnTo>
                    <a:pt x="84291" y="482773"/>
                  </a:lnTo>
                  <a:lnTo>
                    <a:pt x="84291" y="289410"/>
                  </a:lnTo>
                  <a:lnTo>
                    <a:pt x="229131" y="289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80FE3D6-1312-4848-B230-27F205C9D495}"/>
              </a:ext>
            </a:extLst>
          </p:cNvPr>
          <p:cNvGrpSpPr/>
          <p:nvPr/>
        </p:nvGrpSpPr>
        <p:grpSpPr>
          <a:xfrm>
            <a:off x="2279036" y="1212994"/>
            <a:ext cx="315400" cy="1425035"/>
            <a:chOff x="4326715" y="2780709"/>
            <a:chExt cx="393371" cy="1777321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7B6B9A99-6937-4C88-9A8D-D983970F2D86}"/>
                </a:ext>
              </a:extLst>
            </p:cNvPr>
            <p:cNvSpPr/>
            <p:nvPr userDrawn="1"/>
          </p:nvSpPr>
          <p:spPr>
            <a:xfrm>
              <a:off x="4326715" y="2780709"/>
              <a:ext cx="393371" cy="1777321"/>
            </a:xfrm>
            <a:custGeom>
              <a:avLst/>
              <a:gdLst>
                <a:gd name="connsiteX0" fmla="*/ 168966 w 393371"/>
                <a:gd name="connsiteY0" fmla="*/ 0 h 1777321"/>
                <a:gd name="connsiteX1" fmla="*/ 179168 w 393371"/>
                <a:gd name="connsiteY1" fmla="*/ 0 h 1777321"/>
                <a:gd name="connsiteX2" fmla="*/ 179168 w 393371"/>
                <a:gd name="connsiteY2" fmla="*/ 183079 h 1777321"/>
                <a:gd name="connsiteX3" fmla="*/ 196686 w 393371"/>
                <a:gd name="connsiteY3" fmla="*/ 179051 h 1777321"/>
                <a:gd name="connsiteX4" fmla="*/ 201140 w 393371"/>
                <a:gd name="connsiteY4" fmla="*/ 180076 h 1777321"/>
                <a:gd name="connsiteX5" fmla="*/ 201140 w 393371"/>
                <a:gd name="connsiteY5" fmla="*/ 110734 h 1777321"/>
                <a:gd name="connsiteX6" fmla="*/ 211342 w 393371"/>
                <a:gd name="connsiteY6" fmla="*/ 110734 h 1777321"/>
                <a:gd name="connsiteX7" fmla="*/ 211342 w 393371"/>
                <a:gd name="connsiteY7" fmla="*/ 182421 h 1777321"/>
                <a:gd name="connsiteX8" fmla="*/ 228233 w 393371"/>
                <a:gd name="connsiteY8" fmla="*/ 186305 h 1777321"/>
                <a:gd name="connsiteX9" fmla="*/ 294437 w 393371"/>
                <a:gd name="connsiteY9" fmla="*/ 277591 h 1777321"/>
                <a:gd name="connsiteX10" fmla="*/ 295898 w 393371"/>
                <a:gd name="connsiteY10" fmla="*/ 284746 h 1777321"/>
                <a:gd name="connsiteX11" fmla="*/ 327813 w 393371"/>
                <a:gd name="connsiteY11" fmla="*/ 284746 h 1777321"/>
                <a:gd name="connsiteX12" fmla="*/ 327813 w 393371"/>
                <a:gd name="connsiteY12" fmla="*/ 437292 h 1777321"/>
                <a:gd name="connsiteX13" fmla="*/ 360592 w 393371"/>
                <a:gd name="connsiteY13" fmla="*/ 437292 h 1777321"/>
                <a:gd name="connsiteX14" fmla="*/ 360592 w 393371"/>
                <a:gd name="connsiteY14" fmla="*/ 589838 h 1777321"/>
                <a:gd name="connsiteX15" fmla="*/ 393371 w 393371"/>
                <a:gd name="connsiteY15" fmla="*/ 589838 h 1777321"/>
                <a:gd name="connsiteX16" fmla="*/ 393371 w 393371"/>
                <a:gd name="connsiteY16" fmla="*/ 1777321 h 1777321"/>
                <a:gd name="connsiteX17" fmla="*/ 0 w 393371"/>
                <a:gd name="connsiteY17" fmla="*/ 1777321 h 1777321"/>
                <a:gd name="connsiteX18" fmla="*/ 0 w 393371"/>
                <a:gd name="connsiteY18" fmla="*/ 589838 h 1777321"/>
                <a:gd name="connsiteX19" fmla="*/ 32779 w 393371"/>
                <a:gd name="connsiteY19" fmla="*/ 589838 h 1777321"/>
                <a:gd name="connsiteX20" fmla="*/ 32779 w 393371"/>
                <a:gd name="connsiteY20" fmla="*/ 437292 h 1777321"/>
                <a:gd name="connsiteX21" fmla="*/ 65558 w 393371"/>
                <a:gd name="connsiteY21" fmla="*/ 437292 h 1777321"/>
                <a:gd name="connsiteX22" fmla="*/ 65558 w 393371"/>
                <a:gd name="connsiteY22" fmla="*/ 284746 h 1777321"/>
                <a:gd name="connsiteX23" fmla="*/ 97473 w 393371"/>
                <a:gd name="connsiteY23" fmla="*/ 284746 h 1777321"/>
                <a:gd name="connsiteX24" fmla="*/ 98934 w 393371"/>
                <a:gd name="connsiteY24" fmla="*/ 277591 h 1777321"/>
                <a:gd name="connsiteX25" fmla="*/ 165138 w 393371"/>
                <a:gd name="connsiteY25" fmla="*/ 186305 h 1777321"/>
                <a:gd name="connsiteX26" fmla="*/ 168966 w 393371"/>
                <a:gd name="connsiteY26" fmla="*/ 185425 h 17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3371" h="1777321">
                  <a:moveTo>
                    <a:pt x="168966" y="0"/>
                  </a:moveTo>
                  <a:lnTo>
                    <a:pt x="179168" y="0"/>
                  </a:lnTo>
                  <a:lnTo>
                    <a:pt x="179168" y="183079"/>
                  </a:lnTo>
                  <a:lnTo>
                    <a:pt x="196686" y="179051"/>
                  </a:lnTo>
                  <a:lnTo>
                    <a:pt x="201140" y="180076"/>
                  </a:lnTo>
                  <a:lnTo>
                    <a:pt x="201140" y="110734"/>
                  </a:lnTo>
                  <a:lnTo>
                    <a:pt x="211342" y="110734"/>
                  </a:lnTo>
                  <a:lnTo>
                    <a:pt x="211342" y="182421"/>
                  </a:lnTo>
                  <a:lnTo>
                    <a:pt x="228233" y="186305"/>
                  </a:lnTo>
                  <a:cubicBezTo>
                    <a:pt x="258131" y="200447"/>
                    <a:pt x="282358" y="234160"/>
                    <a:pt x="294437" y="277591"/>
                  </a:cubicBezTo>
                  <a:lnTo>
                    <a:pt x="295898" y="284746"/>
                  </a:lnTo>
                  <a:lnTo>
                    <a:pt x="327813" y="284746"/>
                  </a:lnTo>
                  <a:lnTo>
                    <a:pt x="327813" y="437292"/>
                  </a:lnTo>
                  <a:lnTo>
                    <a:pt x="360592" y="437292"/>
                  </a:lnTo>
                  <a:lnTo>
                    <a:pt x="360592" y="589838"/>
                  </a:lnTo>
                  <a:lnTo>
                    <a:pt x="393371" y="589838"/>
                  </a:lnTo>
                  <a:lnTo>
                    <a:pt x="393371" y="1777321"/>
                  </a:lnTo>
                  <a:lnTo>
                    <a:pt x="0" y="1777321"/>
                  </a:lnTo>
                  <a:lnTo>
                    <a:pt x="0" y="589838"/>
                  </a:lnTo>
                  <a:lnTo>
                    <a:pt x="32779" y="589838"/>
                  </a:lnTo>
                  <a:lnTo>
                    <a:pt x="32779" y="437292"/>
                  </a:lnTo>
                  <a:lnTo>
                    <a:pt x="65558" y="437292"/>
                  </a:lnTo>
                  <a:lnTo>
                    <a:pt x="65558" y="284746"/>
                  </a:lnTo>
                  <a:lnTo>
                    <a:pt x="97473" y="284746"/>
                  </a:lnTo>
                  <a:lnTo>
                    <a:pt x="98934" y="277591"/>
                  </a:lnTo>
                  <a:cubicBezTo>
                    <a:pt x="111013" y="234160"/>
                    <a:pt x="135240" y="200447"/>
                    <a:pt x="165138" y="186305"/>
                  </a:cubicBezTo>
                  <a:lnTo>
                    <a:pt x="168966" y="18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1B10F587-0D97-45FA-AD71-A95F60C91C37}"/>
                </a:ext>
              </a:extLst>
            </p:cNvPr>
            <p:cNvSpPr/>
            <p:nvPr userDrawn="1"/>
          </p:nvSpPr>
          <p:spPr>
            <a:xfrm>
              <a:off x="4326715" y="2780709"/>
              <a:ext cx="393371" cy="1777321"/>
            </a:xfrm>
            <a:custGeom>
              <a:avLst/>
              <a:gdLst>
                <a:gd name="connsiteX0" fmla="*/ 88062 w 848775"/>
                <a:gd name="connsiteY0" fmla="*/ 2298927 h 2521640"/>
                <a:gd name="connsiteX1" fmla="*/ 88062 w 848775"/>
                <a:gd name="connsiteY1" fmla="*/ 2404224 h 2521640"/>
                <a:gd name="connsiteX2" fmla="*/ 760711 w 848775"/>
                <a:gd name="connsiteY2" fmla="*/ 2404224 h 2521640"/>
                <a:gd name="connsiteX3" fmla="*/ 760711 w 848775"/>
                <a:gd name="connsiteY3" fmla="*/ 2298927 h 2521640"/>
                <a:gd name="connsiteX4" fmla="*/ 88062 w 848775"/>
                <a:gd name="connsiteY4" fmla="*/ 2131856 h 2521640"/>
                <a:gd name="connsiteX5" fmla="*/ 88062 w 848775"/>
                <a:gd name="connsiteY5" fmla="*/ 2237153 h 2521640"/>
                <a:gd name="connsiteX6" fmla="*/ 760711 w 848775"/>
                <a:gd name="connsiteY6" fmla="*/ 2237153 h 2521640"/>
                <a:gd name="connsiteX7" fmla="*/ 760711 w 848775"/>
                <a:gd name="connsiteY7" fmla="*/ 2131856 h 2521640"/>
                <a:gd name="connsiteX8" fmla="*/ 88062 w 848775"/>
                <a:gd name="connsiteY8" fmla="*/ 1970245 h 2521640"/>
                <a:gd name="connsiteX9" fmla="*/ 88062 w 848775"/>
                <a:gd name="connsiteY9" fmla="*/ 2075543 h 2521640"/>
                <a:gd name="connsiteX10" fmla="*/ 760711 w 848775"/>
                <a:gd name="connsiteY10" fmla="*/ 2075543 h 2521640"/>
                <a:gd name="connsiteX11" fmla="*/ 760711 w 848775"/>
                <a:gd name="connsiteY11" fmla="*/ 1970245 h 2521640"/>
                <a:gd name="connsiteX12" fmla="*/ 88062 w 848775"/>
                <a:gd name="connsiteY12" fmla="*/ 1803176 h 2521640"/>
                <a:gd name="connsiteX13" fmla="*/ 88062 w 848775"/>
                <a:gd name="connsiteY13" fmla="*/ 1908473 h 2521640"/>
                <a:gd name="connsiteX14" fmla="*/ 760711 w 848775"/>
                <a:gd name="connsiteY14" fmla="*/ 1908473 h 2521640"/>
                <a:gd name="connsiteX15" fmla="*/ 760711 w 848775"/>
                <a:gd name="connsiteY15" fmla="*/ 1803176 h 2521640"/>
                <a:gd name="connsiteX16" fmla="*/ 88062 w 848775"/>
                <a:gd name="connsiteY16" fmla="*/ 1636106 h 2521640"/>
                <a:gd name="connsiteX17" fmla="*/ 88062 w 848775"/>
                <a:gd name="connsiteY17" fmla="*/ 1741404 h 2521640"/>
                <a:gd name="connsiteX18" fmla="*/ 760711 w 848775"/>
                <a:gd name="connsiteY18" fmla="*/ 1741404 h 2521640"/>
                <a:gd name="connsiteX19" fmla="*/ 760711 w 848775"/>
                <a:gd name="connsiteY19" fmla="*/ 1636106 h 2521640"/>
                <a:gd name="connsiteX20" fmla="*/ 88062 w 848775"/>
                <a:gd name="connsiteY20" fmla="*/ 1469036 h 2521640"/>
                <a:gd name="connsiteX21" fmla="*/ 88062 w 848775"/>
                <a:gd name="connsiteY21" fmla="*/ 1574334 h 2521640"/>
                <a:gd name="connsiteX22" fmla="*/ 760711 w 848775"/>
                <a:gd name="connsiteY22" fmla="*/ 1574334 h 2521640"/>
                <a:gd name="connsiteX23" fmla="*/ 760711 w 848775"/>
                <a:gd name="connsiteY23" fmla="*/ 1469036 h 2521640"/>
                <a:gd name="connsiteX24" fmla="*/ 88062 w 848775"/>
                <a:gd name="connsiteY24" fmla="*/ 1301967 h 2521640"/>
                <a:gd name="connsiteX25" fmla="*/ 88062 w 848775"/>
                <a:gd name="connsiteY25" fmla="*/ 1407264 h 2521640"/>
                <a:gd name="connsiteX26" fmla="*/ 760711 w 848775"/>
                <a:gd name="connsiteY26" fmla="*/ 1407264 h 2521640"/>
                <a:gd name="connsiteX27" fmla="*/ 760711 w 848775"/>
                <a:gd name="connsiteY27" fmla="*/ 1301967 h 2521640"/>
                <a:gd name="connsiteX28" fmla="*/ 88062 w 848775"/>
                <a:gd name="connsiteY28" fmla="*/ 1134897 h 2521640"/>
                <a:gd name="connsiteX29" fmla="*/ 88062 w 848775"/>
                <a:gd name="connsiteY29" fmla="*/ 1240194 h 2521640"/>
                <a:gd name="connsiteX30" fmla="*/ 760711 w 848775"/>
                <a:gd name="connsiteY30" fmla="*/ 1240194 h 2521640"/>
                <a:gd name="connsiteX31" fmla="*/ 760711 w 848775"/>
                <a:gd name="connsiteY31" fmla="*/ 1134897 h 2521640"/>
                <a:gd name="connsiteX32" fmla="*/ 88062 w 848775"/>
                <a:gd name="connsiteY32" fmla="*/ 967827 h 2521640"/>
                <a:gd name="connsiteX33" fmla="*/ 88062 w 848775"/>
                <a:gd name="connsiteY33" fmla="*/ 1073125 h 2521640"/>
                <a:gd name="connsiteX34" fmla="*/ 760711 w 848775"/>
                <a:gd name="connsiteY34" fmla="*/ 1073125 h 2521640"/>
                <a:gd name="connsiteX35" fmla="*/ 760711 w 848775"/>
                <a:gd name="connsiteY35" fmla="*/ 967827 h 2521640"/>
                <a:gd name="connsiteX36" fmla="*/ 364576 w 848775"/>
                <a:gd name="connsiteY36" fmla="*/ 0 h 2521640"/>
                <a:gd name="connsiteX37" fmla="*/ 386590 w 848775"/>
                <a:gd name="connsiteY37" fmla="*/ 0 h 2521640"/>
                <a:gd name="connsiteX38" fmla="*/ 386590 w 848775"/>
                <a:gd name="connsiteY38" fmla="*/ 259751 h 2521640"/>
                <a:gd name="connsiteX39" fmla="*/ 424387 w 848775"/>
                <a:gd name="connsiteY39" fmla="*/ 254036 h 2521640"/>
                <a:gd name="connsiteX40" fmla="*/ 433998 w 848775"/>
                <a:gd name="connsiteY40" fmla="*/ 255489 h 2521640"/>
                <a:gd name="connsiteX41" fmla="*/ 433998 w 848775"/>
                <a:gd name="connsiteY41" fmla="*/ 157108 h 2521640"/>
                <a:gd name="connsiteX42" fmla="*/ 456012 w 848775"/>
                <a:gd name="connsiteY42" fmla="*/ 157108 h 2521640"/>
                <a:gd name="connsiteX43" fmla="*/ 456012 w 848775"/>
                <a:gd name="connsiteY43" fmla="*/ 258817 h 2521640"/>
                <a:gd name="connsiteX44" fmla="*/ 492457 w 848775"/>
                <a:gd name="connsiteY44" fmla="*/ 264327 h 2521640"/>
                <a:gd name="connsiteX45" fmla="*/ 635306 w 848775"/>
                <a:gd name="connsiteY45" fmla="*/ 393843 h 2521640"/>
                <a:gd name="connsiteX46" fmla="*/ 638457 w 848775"/>
                <a:gd name="connsiteY46" fmla="*/ 403994 h 2521640"/>
                <a:gd name="connsiteX47" fmla="*/ 707321 w 848775"/>
                <a:gd name="connsiteY47" fmla="*/ 403994 h 2521640"/>
                <a:gd name="connsiteX48" fmla="*/ 707321 w 848775"/>
                <a:gd name="connsiteY48" fmla="*/ 620425 h 2521640"/>
                <a:gd name="connsiteX49" fmla="*/ 778048 w 848775"/>
                <a:gd name="connsiteY49" fmla="*/ 620425 h 2521640"/>
                <a:gd name="connsiteX50" fmla="*/ 778048 w 848775"/>
                <a:gd name="connsiteY50" fmla="*/ 836855 h 2521640"/>
                <a:gd name="connsiteX51" fmla="*/ 848775 w 848775"/>
                <a:gd name="connsiteY51" fmla="*/ 836855 h 2521640"/>
                <a:gd name="connsiteX52" fmla="*/ 848775 w 848775"/>
                <a:gd name="connsiteY52" fmla="*/ 2521640 h 2521640"/>
                <a:gd name="connsiteX53" fmla="*/ 0 w 848775"/>
                <a:gd name="connsiteY53" fmla="*/ 2521640 h 2521640"/>
                <a:gd name="connsiteX54" fmla="*/ 0 w 848775"/>
                <a:gd name="connsiteY54" fmla="*/ 836855 h 2521640"/>
                <a:gd name="connsiteX55" fmla="*/ 70726 w 848775"/>
                <a:gd name="connsiteY55" fmla="*/ 836855 h 2521640"/>
                <a:gd name="connsiteX56" fmla="*/ 70726 w 848775"/>
                <a:gd name="connsiteY56" fmla="*/ 620425 h 2521640"/>
                <a:gd name="connsiteX57" fmla="*/ 141454 w 848775"/>
                <a:gd name="connsiteY57" fmla="*/ 620425 h 2521640"/>
                <a:gd name="connsiteX58" fmla="*/ 141454 w 848775"/>
                <a:gd name="connsiteY58" fmla="*/ 403994 h 2521640"/>
                <a:gd name="connsiteX59" fmla="*/ 210317 w 848775"/>
                <a:gd name="connsiteY59" fmla="*/ 403994 h 2521640"/>
                <a:gd name="connsiteX60" fmla="*/ 213468 w 848775"/>
                <a:gd name="connsiteY60" fmla="*/ 393843 h 2521640"/>
                <a:gd name="connsiteX61" fmla="*/ 356317 w 848775"/>
                <a:gd name="connsiteY61" fmla="*/ 264327 h 2521640"/>
                <a:gd name="connsiteX62" fmla="*/ 364576 w 848775"/>
                <a:gd name="connsiteY62" fmla="*/ 263079 h 252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48775" h="2521640">
                  <a:moveTo>
                    <a:pt x="88062" y="2298927"/>
                  </a:moveTo>
                  <a:lnTo>
                    <a:pt x="88062" y="2404224"/>
                  </a:lnTo>
                  <a:lnTo>
                    <a:pt x="760711" y="2404224"/>
                  </a:lnTo>
                  <a:lnTo>
                    <a:pt x="760711" y="2298927"/>
                  </a:lnTo>
                  <a:close/>
                  <a:moveTo>
                    <a:pt x="88062" y="2131856"/>
                  </a:moveTo>
                  <a:lnTo>
                    <a:pt x="88062" y="2237153"/>
                  </a:lnTo>
                  <a:lnTo>
                    <a:pt x="760711" y="2237153"/>
                  </a:lnTo>
                  <a:lnTo>
                    <a:pt x="760711" y="2131856"/>
                  </a:lnTo>
                  <a:close/>
                  <a:moveTo>
                    <a:pt x="88062" y="1970245"/>
                  </a:moveTo>
                  <a:lnTo>
                    <a:pt x="88062" y="2075543"/>
                  </a:lnTo>
                  <a:lnTo>
                    <a:pt x="760711" y="2075543"/>
                  </a:lnTo>
                  <a:lnTo>
                    <a:pt x="760711" y="1970245"/>
                  </a:lnTo>
                  <a:close/>
                  <a:moveTo>
                    <a:pt x="88062" y="1803176"/>
                  </a:moveTo>
                  <a:lnTo>
                    <a:pt x="88062" y="1908473"/>
                  </a:lnTo>
                  <a:lnTo>
                    <a:pt x="760711" y="1908473"/>
                  </a:lnTo>
                  <a:lnTo>
                    <a:pt x="760711" y="1803176"/>
                  </a:lnTo>
                  <a:close/>
                  <a:moveTo>
                    <a:pt x="88062" y="1636106"/>
                  </a:moveTo>
                  <a:lnTo>
                    <a:pt x="88062" y="1741404"/>
                  </a:lnTo>
                  <a:lnTo>
                    <a:pt x="760711" y="1741404"/>
                  </a:lnTo>
                  <a:lnTo>
                    <a:pt x="760711" y="1636106"/>
                  </a:lnTo>
                  <a:close/>
                  <a:moveTo>
                    <a:pt x="88062" y="1469036"/>
                  </a:moveTo>
                  <a:lnTo>
                    <a:pt x="88062" y="1574334"/>
                  </a:lnTo>
                  <a:lnTo>
                    <a:pt x="760711" y="1574334"/>
                  </a:lnTo>
                  <a:lnTo>
                    <a:pt x="760711" y="1469036"/>
                  </a:lnTo>
                  <a:close/>
                  <a:moveTo>
                    <a:pt x="88062" y="1301967"/>
                  </a:moveTo>
                  <a:lnTo>
                    <a:pt x="88062" y="1407264"/>
                  </a:lnTo>
                  <a:lnTo>
                    <a:pt x="760711" y="1407264"/>
                  </a:lnTo>
                  <a:lnTo>
                    <a:pt x="760711" y="1301967"/>
                  </a:lnTo>
                  <a:close/>
                  <a:moveTo>
                    <a:pt x="88062" y="1134897"/>
                  </a:moveTo>
                  <a:lnTo>
                    <a:pt x="88062" y="1240194"/>
                  </a:lnTo>
                  <a:lnTo>
                    <a:pt x="760711" y="1240194"/>
                  </a:lnTo>
                  <a:lnTo>
                    <a:pt x="760711" y="1134897"/>
                  </a:lnTo>
                  <a:close/>
                  <a:moveTo>
                    <a:pt x="88062" y="967827"/>
                  </a:moveTo>
                  <a:lnTo>
                    <a:pt x="88062" y="1073125"/>
                  </a:lnTo>
                  <a:lnTo>
                    <a:pt x="760711" y="1073125"/>
                  </a:lnTo>
                  <a:lnTo>
                    <a:pt x="760711" y="967827"/>
                  </a:lnTo>
                  <a:close/>
                  <a:moveTo>
                    <a:pt x="364576" y="0"/>
                  </a:moveTo>
                  <a:lnTo>
                    <a:pt x="386590" y="0"/>
                  </a:lnTo>
                  <a:lnTo>
                    <a:pt x="386590" y="259751"/>
                  </a:lnTo>
                  <a:lnTo>
                    <a:pt x="424387" y="254036"/>
                  </a:lnTo>
                  <a:lnTo>
                    <a:pt x="433998" y="255489"/>
                  </a:lnTo>
                  <a:lnTo>
                    <a:pt x="433998" y="157108"/>
                  </a:lnTo>
                  <a:lnTo>
                    <a:pt x="456012" y="157108"/>
                  </a:lnTo>
                  <a:lnTo>
                    <a:pt x="456012" y="258817"/>
                  </a:lnTo>
                  <a:lnTo>
                    <a:pt x="492457" y="264327"/>
                  </a:lnTo>
                  <a:cubicBezTo>
                    <a:pt x="556967" y="284392"/>
                    <a:pt x="609243" y="332224"/>
                    <a:pt x="635306" y="393843"/>
                  </a:cubicBezTo>
                  <a:lnTo>
                    <a:pt x="638457" y="403994"/>
                  </a:lnTo>
                  <a:lnTo>
                    <a:pt x="707321" y="403994"/>
                  </a:lnTo>
                  <a:lnTo>
                    <a:pt x="707321" y="620425"/>
                  </a:lnTo>
                  <a:lnTo>
                    <a:pt x="778048" y="620425"/>
                  </a:lnTo>
                  <a:lnTo>
                    <a:pt x="778048" y="836855"/>
                  </a:lnTo>
                  <a:lnTo>
                    <a:pt x="848775" y="836855"/>
                  </a:lnTo>
                  <a:lnTo>
                    <a:pt x="848775" y="2521640"/>
                  </a:lnTo>
                  <a:lnTo>
                    <a:pt x="0" y="2521640"/>
                  </a:lnTo>
                  <a:lnTo>
                    <a:pt x="0" y="836855"/>
                  </a:lnTo>
                  <a:lnTo>
                    <a:pt x="70726" y="836855"/>
                  </a:lnTo>
                  <a:lnTo>
                    <a:pt x="70726" y="620425"/>
                  </a:lnTo>
                  <a:lnTo>
                    <a:pt x="141454" y="620425"/>
                  </a:lnTo>
                  <a:lnTo>
                    <a:pt x="141454" y="403994"/>
                  </a:lnTo>
                  <a:lnTo>
                    <a:pt x="210317" y="403994"/>
                  </a:lnTo>
                  <a:lnTo>
                    <a:pt x="213468" y="393843"/>
                  </a:lnTo>
                  <a:cubicBezTo>
                    <a:pt x="239531" y="332224"/>
                    <a:pt x="291807" y="284392"/>
                    <a:pt x="356317" y="264327"/>
                  </a:cubicBezTo>
                  <a:lnTo>
                    <a:pt x="364576" y="263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01B1F6ED-B734-403C-B389-E79D35ECE4BE}"/>
              </a:ext>
            </a:extLst>
          </p:cNvPr>
          <p:cNvGrpSpPr/>
          <p:nvPr/>
        </p:nvGrpSpPr>
        <p:grpSpPr>
          <a:xfrm>
            <a:off x="2679740" y="1597333"/>
            <a:ext cx="210579" cy="1040696"/>
            <a:chOff x="4753878" y="3218995"/>
            <a:chExt cx="262637" cy="1297969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F8C5CE7-2C50-4331-BD1C-65F3FEB95C1B}"/>
                </a:ext>
              </a:extLst>
            </p:cNvPr>
            <p:cNvSpPr/>
            <p:nvPr userDrawn="1"/>
          </p:nvSpPr>
          <p:spPr>
            <a:xfrm>
              <a:off x="4753878" y="3218995"/>
              <a:ext cx="262637" cy="1297969"/>
            </a:xfrm>
            <a:custGeom>
              <a:avLst/>
              <a:gdLst>
                <a:gd name="connsiteX0" fmla="*/ 0 w 262637"/>
                <a:gd name="connsiteY0" fmla="*/ 0 h 1297969"/>
                <a:gd name="connsiteX1" fmla="*/ 262637 w 262637"/>
                <a:gd name="connsiteY1" fmla="*/ 0 h 1297969"/>
                <a:gd name="connsiteX2" fmla="*/ 262637 w 262637"/>
                <a:gd name="connsiteY2" fmla="*/ 1297969 h 1297969"/>
                <a:gd name="connsiteX3" fmla="*/ 0 w 262637"/>
                <a:gd name="connsiteY3" fmla="*/ 1297969 h 1297969"/>
                <a:gd name="connsiteX4" fmla="*/ 0 w 262637"/>
                <a:gd name="connsiteY4" fmla="*/ 0 h 129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37" h="1297969">
                  <a:moveTo>
                    <a:pt x="0" y="0"/>
                  </a:moveTo>
                  <a:cubicBezTo>
                    <a:pt x="86498" y="0"/>
                    <a:pt x="173519" y="0"/>
                    <a:pt x="262637" y="0"/>
                  </a:cubicBezTo>
                  <a:cubicBezTo>
                    <a:pt x="262637" y="431585"/>
                    <a:pt x="262637" y="863706"/>
                    <a:pt x="262637" y="1297969"/>
                  </a:cubicBezTo>
                  <a:cubicBezTo>
                    <a:pt x="174043" y="1297969"/>
                    <a:pt x="88070" y="1297969"/>
                    <a:pt x="0" y="1297969"/>
                  </a:cubicBezTo>
                  <a:cubicBezTo>
                    <a:pt x="0" y="865313"/>
                    <a:pt x="0" y="4337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1177">
              <a:extLst>
                <a:ext uri="{FF2B5EF4-FFF2-40B4-BE49-F238E27FC236}">
                  <a16:creationId xmlns:a16="http://schemas.microsoft.com/office/drawing/2014/main" id="{597704C2-AD31-4926-828F-7206691C3696}"/>
                </a:ext>
              </a:extLst>
            </p:cNvPr>
            <p:cNvSpPr/>
            <p:nvPr userDrawn="1"/>
          </p:nvSpPr>
          <p:spPr>
            <a:xfrm>
              <a:off x="4753878" y="3218995"/>
              <a:ext cx="262113" cy="1295827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2EC711-FE57-4CF5-9007-F08363B95E0C}"/>
              </a:ext>
            </a:extLst>
          </p:cNvPr>
          <p:cNvGrpSpPr/>
          <p:nvPr/>
        </p:nvGrpSpPr>
        <p:grpSpPr>
          <a:xfrm>
            <a:off x="2956001" y="2957045"/>
            <a:ext cx="235947" cy="1111388"/>
            <a:chOff x="5761847" y="3221075"/>
            <a:chExt cx="294276" cy="1386137"/>
          </a:xfrm>
        </p:grpSpPr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309398F-74A0-4E1E-AE23-8D40084DF1FD}"/>
                </a:ext>
              </a:extLst>
            </p:cNvPr>
            <p:cNvSpPr/>
            <p:nvPr userDrawn="1"/>
          </p:nvSpPr>
          <p:spPr>
            <a:xfrm>
              <a:off x="5761847" y="3221075"/>
              <a:ext cx="294276" cy="1386137"/>
            </a:xfrm>
            <a:custGeom>
              <a:avLst/>
              <a:gdLst>
                <a:gd name="connsiteX0" fmla="*/ 132520 w 294276"/>
                <a:gd name="connsiteY0" fmla="*/ 0 h 1386137"/>
                <a:gd name="connsiteX1" fmla="*/ 161757 w 294276"/>
                <a:gd name="connsiteY1" fmla="*/ 0 h 1386137"/>
                <a:gd name="connsiteX2" fmla="*/ 161757 w 294276"/>
                <a:gd name="connsiteY2" fmla="*/ 98069 h 1386137"/>
                <a:gd name="connsiteX3" fmla="*/ 258790 w 294276"/>
                <a:gd name="connsiteY3" fmla="*/ 98069 h 1386137"/>
                <a:gd name="connsiteX4" fmla="*/ 258790 w 294276"/>
                <a:gd name="connsiteY4" fmla="*/ 231836 h 1386137"/>
                <a:gd name="connsiteX5" fmla="*/ 294276 w 294276"/>
                <a:gd name="connsiteY5" fmla="*/ 231836 h 1386137"/>
                <a:gd name="connsiteX6" fmla="*/ 294276 w 294276"/>
                <a:gd name="connsiteY6" fmla="*/ 1386137 h 1386137"/>
                <a:gd name="connsiteX7" fmla="*/ 0 w 294276"/>
                <a:gd name="connsiteY7" fmla="*/ 1386137 h 1386137"/>
                <a:gd name="connsiteX8" fmla="*/ 0 w 294276"/>
                <a:gd name="connsiteY8" fmla="*/ 231836 h 1386137"/>
                <a:gd name="connsiteX9" fmla="*/ 35486 w 294276"/>
                <a:gd name="connsiteY9" fmla="*/ 231836 h 1386137"/>
                <a:gd name="connsiteX10" fmla="*/ 35486 w 294276"/>
                <a:gd name="connsiteY10" fmla="*/ 98069 h 1386137"/>
                <a:gd name="connsiteX11" fmla="*/ 132520 w 294276"/>
                <a:gd name="connsiteY11" fmla="*/ 98069 h 13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276" h="1386137">
                  <a:moveTo>
                    <a:pt x="132520" y="0"/>
                  </a:moveTo>
                  <a:lnTo>
                    <a:pt x="161757" y="0"/>
                  </a:lnTo>
                  <a:lnTo>
                    <a:pt x="161757" y="98069"/>
                  </a:lnTo>
                  <a:lnTo>
                    <a:pt x="258790" y="98069"/>
                  </a:lnTo>
                  <a:lnTo>
                    <a:pt x="258790" y="231836"/>
                  </a:lnTo>
                  <a:lnTo>
                    <a:pt x="294276" y="231836"/>
                  </a:lnTo>
                  <a:lnTo>
                    <a:pt x="294276" y="1386137"/>
                  </a:lnTo>
                  <a:lnTo>
                    <a:pt x="0" y="1386137"/>
                  </a:lnTo>
                  <a:lnTo>
                    <a:pt x="0" y="231836"/>
                  </a:lnTo>
                  <a:lnTo>
                    <a:pt x="35486" y="231836"/>
                  </a:lnTo>
                  <a:lnTo>
                    <a:pt x="35486" y="98069"/>
                  </a:lnTo>
                  <a:lnTo>
                    <a:pt x="132520" y="980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32EA5D69-92AF-4951-817D-EFB90426E909}"/>
                </a:ext>
              </a:extLst>
            </p:cNvPr>
            <p:cNvSpPr/>
            <p:nvPr userDrawn="1"/>
          </p:nvSpPr>
          <p:spPr>
            <a:xfrm>
              <a:off x="5761847" y="3221075"/>
              <a:ext cx="294276" cy="1386137"/>
            </a:xfrm>
            <a:custGeom>
              <a:avLst/>
              <a:gdLst>
                <a:gd name="connsiteX0" fmla="*/ 352443 w 544388"/>
                <a:gd name="connsiteY0" fmla="*/ 2250543 h 2564248"/>
                <a:gd name="connsiteX1" fmla="*/ 352443 w 544388"/>
                <a:gd name="connsiteY1" fmla="*/ 2386703 h 2564248"/>
                <a:gd name="connsiteX2" fmla="*/ 428988 w 544388"/>
                <a:gd name="connsiteY2" fmla="*/ 2386703 h 2564248"/>
                <a:gd name="connsiteX3" fmla="*/ 428988 w 544388"/>
                <a:gd name="connsiteY3" fmla="*/ 2250543 h 2564248"/>
                <a:gd name="connsiteX4" fmla="*/ 233920 w 544388"/>
                <a:gd name="connsiteY4" fmla="*/ 2250543 h 2564248"/>
                <a:gd name="connsiteX5" fmla="*/ 233920 w 544388"/>
                <a:gd name="connsiteY5" fmla="*/ 2386703 h 2564248"/>
                <a:gd name="connsiteX6" fmla="*/ 310465 w 544388"/>
                <a:gd name="connsiteY6" fmla="*/ 2386703 h 2564248"/>
                <a:gd name="connsiteX7" fmla="*/ 310465 w 544388"/>
                <a:gd name="connsiteY7" fmla="*/ 2250543 h 2564248"/>
                <a:gd name="connsiteX8" fmla="*/ 115398 w 544388"/>
                <a:gd name="connsiteY8" fmla="*/ 2250543 h 2564248"/>
                <a:gd name="connsiteX9" fmla="*/ 115398 w 544388"/>
                <a:gd name="connsiteY9" fmla="*/ 2386703 h 2564248"/>
                <a:gd name="connsiteX10" fmla="*/ 191943 w 544388"/>
                <a:gd name="connsiteY10" fmla="*/ 2386703 h 2564248"/>
                <a:gd name="connsiteX11" fmla="*/ 191943 w 544388"/>
                <a:gd name="connsiteY11" fmla="*/ 2250543 h 2564248"/>
                <a:gd name="connsiteX12" fmla="*/ 352443 w 544388"/>
                <a:gd name="connsiteY12" fmla="*/ 2034504 h 2564248"/>
                <a:gd name="connsiteX13" fmla="*/ 352443 w 544388"/>
                <a:gd name="connsiteY13" fmla="*/ 2170665 h 2564248"/>
                <a:gd name="connsiteX14" fmla="*/ 428988 w 544388"/>
                <a:gd name="connsiteY14" fmla="*/ 2170665 h 2564248"/>
                <a:gd name="connsiteX15" fmla="*/ 428988 w 544388"/>
                <a:gd name="connsiteY15" fmla="*/ 2034504 h 2564248"/>
                <a:gd name="connsiteX16" fmla="*/ 233920 w 544388"/>
                <a:gd name="connsiteY16" fmla="*/ 2034504 h 2564248"/>
                <a:gd name="connsiteX17" fmla="*/ 233920 w 544388"/>
                <a:gd name="connsiteY17" fmla="*/ 2170665 h 2564248"/>
                <a:gd name="connsiteX18" fmla="*/ 310465 w 544388"/>
                <a:gd name="connsiteY18" fmla="*/ 2170665 h 2564248"/>
                <a:gd name="connsiteX19" fmla="*/ 310465 w 544388"/>
                <a:gd name="connsiteY19" fmla="*/ 2034504 h 2564248"/>
                <a:gd name="connsiteX20" fmla="*/ 115398 w 544388"/>
                <a:gd name="connsiteY20" fmla="*/ 2034504 h 2564248"/>
                <a:gd name="connsiteX21" fmla="*/ 115398 w 544388"/>
                <a:gd name="connsiteY21" fmla="*/ 2170665 h 2564248"/>
                <a:gd name="connsiteX22" fmla="*/ 191943 w 544388"/>
                <a:gd name="connsiteY22" fmla="*/ 2170665 h 2564248"/>
                <a:gd name="connsiteX23" fmla="*/ 191943 w 544388"/>
                <a:gd name="connsiteY23" fmla="*/ 2034504 h 2564248"/>
                <a:gd name="connsiteX24" fmla="*/ 352443 w 544388"/>
                <a:gd name="connsiteY24" fmla="*/ 1818466 h 2564248"/>
                <a:gd name="connsiteX25" fmla="*/ 352443 w 544388"/>
                <a:gd name="connsiteY25" fmla="*/ 1954626 h 2564248"/>
                <a:gd name="connsiteX26" fmla="*/ 428988 w 544388"/>
                <a:gd name="connsiteY26" fmla="*/ 1954626 h 2564248"/>
                <a:gd name="connsiteX27" fmla="*/ 428988 w 544388"/>
                <a:gd name="connsiteY27" fmla="*/ 1818466 h 2564248"/>
                <a:gd name="connsiteX28" fmla="*/ 233920 w 544388"/>
                <a:gd name="connsiteY28" fmla="*/ 1818466 h 2564248"/>
                <a:gd name="connsiteX29" fmla="*/ 233920 w 544388"/>
                <a:gd name="connsiteY29" fmla="*/ 1954626 h 2564248"/>
                <a:gd name="connsiteX30" fmla="*/ 310465 w 544388"/>
                <a:gd name="connsiteY30" fmla="*/ 1954626 h 2564248"/>
                <a:gd name="connsiteX31" fmla="*/ 310465 w 544388"/>
                <a:gd name="connsiteY31" fmla="*/ 1818466 h 2564248"/>
                <a:gd name="connsiteX32" fmla="*/ 115398 w 544388"/>
                <a:gd name="connsiteY32" fmla="*/ 1818466 h 2564248"/>
                <a:gd name="connsiteX33" fmla="*/ 115398 w 544388"/>
                <a:gd name="connsiteY33" fmla="*/ 1954626 h 2564248"/>
                <a:gd name="connsiteX34" fmla="*/ 191943 w 544388"/>
                <a:gd name="connsiteY34" fmla="*/ 1954626 h 2564248"/>
                <a:gd name="connsiteX35" fmla="*/ 191943 w 544388"/>
                <a:gd name="connsiteY35" fmla="*/ 1818466 h 2564248"/>
                <a:gd name="connsiteX36" fmla="*/ 352443 w 544388"/>
                <a:gd name="connsiteY36" fmla="*/ 1602427 h 2564248"/>
                <a:gd name="connsiteX37" fmla="*/ 352443 w 544388"/>
                <a:gd name="connsiteY37" fmla="*/ 1738587 h 2564248"/>
                <a:gd name="connsiteX38" fmla="*/ 428988 w 544388"/>
                <a:gd name="connsiteY38" fmla="*/ 1738587 h 2564248"/>
                <a:gd name="connsiteX39" fmla="*/ 428988 w 544388"/>
                <a:gd name="connsiteY39" fmla="*/ 1602427 h 2564248"/>
                <a:gd name="connsiteX40" fmla="*/ 233920 w 544388"/>
                <a:gd name="connsiteY40" fmla="*/ 1602427 h 2564248"/>
                <a:gd name="connsiteX41" fmla="*/ 233920 w 544388"/>
                <a:gd name="connsiteY41" fmla="*/ 1738587 h 2564248"/>
                <a:gd name="connsiteX42" fmla="*/ 310465 w 544388"/>
                <a:gd name="connsiteY42" fmla="*/ 1738587 h 2564248"/>
                <a:gd name="connsiteX43" fmla="*/ 310465 w 544388"/>
                <a:gd name="connsiteY43" fmla="*/ 1602427 h 2564248"/>
                <a:gd name="connsiteX44" fmla="*/ 115398 w 544388"/>
                <a:gd name="connsiteY44" fmla="*/ 1602427 h 2564248"/>
                <a:gd name="connsiteX45" fmla="*/ 115398 w 544388"/>
                <a:gd name="connsiteY45" fmla="*/ 1738587 h 2564248"/>
                <a:gd name="connsiteX46" fmla="*/ 191943 w 544388"/>
                <a:gd name="connsiteY46" fmla="*/ 1738587 h 2564248"/>
                <a:gd name="connsiteX47" fmla="*/ 191943 w 544388"/>
                <a:gd name="connsiteY47" fmla="*/ 1602427 h 2564248"/>
                <a:gd name="connsiteX48" fmla="*/ 352443 w 544388"/>
                <a:gd name="connsiteY48" fmla="*/ 1386388 h 2564248"/>
                <a:gd name="connsiteX49" fmla="*/ 352443 w 544388"/>
                <a:gd name="connsiteY49" fmla="*/ 1522548 h 2564248"/>
                <a:gd name="connsiteX50" fmla="*/ 428988 w 544388"/>
                <a:gd name="connsiteY50" fmla="*/ 1522548 h 2564248"/>
                <a:gd name="connsiteX51" fmla="*/ 428988 w 544388"/>
                <a:gd name="connsiteY51" fmla="*/ 1386388 h 2564248"/>
                <a:gd name="connsiteX52" fmla="*/ 233920 w 544388"/>
                <a:gd name="connsiteY52" fmla="*/ 1386388 h 2564248"/>
                <a:gd name="connsiteX53" fmla="*/ 233920 w 544388"/>
                <a:gd name="connsiteY53" fmla="*/ 1522548 h 2564248"/>
                <a:gd name="connsiteX54" fmla="*/ 310465 w 544388"/>
                <a:gd name="connsiteY54" fmla="*/ 1522548 h 2564248"/>
                <a:gd name="connsiteX55" fmla="*/ 310465 w 544388"/>
                <a:gd name="connsiteY55" fmla="*/ 1386388 h 2564248"/>
                <a:gd name="connsiteX56" fmla="*/ 115398 w 544388"/>
                <a:gd name="connsiteY56" fmla="*/ 1386388 h 2564248"/>
                <a:gd name="connsiteX57" fmla="*/ 115398 w 544388"/>
                <a:gd name="connsiteY57" fmla="*/ 1522548 h 2564248"/>
                <a:gd name="connsiteX58" fmla="*/ 191943 w 544388"/>
                <a:gd name="connsiteY58" fmla="*/ 1522548 h 2564248"/>
                <a:gd name="connsiteX59" fmla="*/ 191943 w 544388"/>
                <a:gd name="connsiteY59" fmla="*/ 1386388 h 2564248"/>
                <a:gd name="connsiteX60" fmla="*/ 352443 w 544388"/>
                <a:gd name="connsiteY60" fmla="*/ 1170349 h 2564248"/>
                <a:gd name="connsiteX61" fmla="*/ 352443 w 544388"/>
                <a:gd name="connsiteY61" fmla="*/ 1306510 h 2564248"/>
                <a:gd name="connsiteX62" fmla="*/ 428988 w 544388"/>
                <a:gd name="connsiteY62" fmla="*/ 1306510 h 2564248"/>
                <a:gd name="connsiteX63" fmla="*/ 428988 w 544388"/>
                <a:gd name="connsiteY63" fmla="*/ 1170349 h 2564248"/>
                <a:gd name="connsiteX64" fmla="*/ 233920 w 544388"/>
                <a:gd name="connsiteY64" fmla="*/ 1170349 h 2564248"/>
                <a:gd name="connsiteX65" fmla="*/ 233920 w 544388"/>
                <a:gd name="connsiteY65" fmla="*/ 1306510 h 2564248"/>
                <a:gd name="connsiteX66" fmla="*/ 310465 w 544388"/>
                <a:gd name="connsiteY66" fmla="*/ 1306510 h 2564248"/>
                <a:gd name="connsiteX67" fmla="*/ 310465 w 544388"/>
                <a:gd name="connsiteY67" fmla="*/ 1170349 h 2564248"/>
                <a:gd name="connsiteX68" fmla="*/ 115398 w 544388"/>
                <a:gd name="connsiteY68" fmla="*/ 1170349 h 2564248"/>
                <a:gd name="connsiteX69" fmla="*/ 115398 w 544388"/>
                <a:gd name="connsiteY69" fmla="*/ 1306510 h 2564248"/>
                <a:gd name="connsiteX70" fmla="*/ 191943 w 544388"/>
                <a:gd name="connsiteY70" fmla="*/ 1306510 h 2564248"/>
                <a:gd name="connsiteX71" fmla="*/ 191943 w 544388"/>
                <a:gd name="connsiteY71" fmla="*/ 1170349 h 2564248"/>
                <a:gd name="connsiteX72" fmla="*/ 352443 w 544388"/>
                <a:gd name="connsiteY72" fmla="*/ 954311 h 2564248"/>
                <a:gd name="connsiteX73" fmla="*/ 352443 w 544388"/>
                <a:gd name="connsiteY73" fmla="*/ 1090471 h 2564248"/>
                <a:gd name="connsiteX74" fmla="*/ 428988 w 544388"/>
                <a:gd name="connsiteY74" fmla="*/ 1090471 h 2564248"/>
                <a:gd name="connsiteX75" fmla="*/ 428988 w 544388"/>
                <a:gd name="connsiteY75" fmla="*/ 954311 h 2564248"/>
                <a:gd name="connsiteX76" fmla="*/ 233920 w 544388"/>
                <a:gd name="connsiteY76" fmla="*/ 954311 h 2564248"/>
                <a:gd name="connsiteX77" fmla="*/ 233920 w 544388"/>
                <a:gd name="connsiteY77" fmla="*/ 1090471 h 2564248"/>
                <a:gd name="connsiteX78" fmla="*/ 310465 w 544388"/>
                <a:gd name="connsiteY78" fmla="*/ 1090471 h 2564248"/>
                <a:gd name="connsiteX79" fmla="*/ 310465 w 544388"/>
                <a:gd name="connsiteY79" fmla="*/ 954311 h 2564248"/>
                <a:gd name="connsiteX80" fmla="*/ 115398 w 544388"/>
                <a:gd name="connsiteY80" fmla="*/ 954311 h 2564248"/>
                <a:gd name="connsiteX81" fmla="*/ 115398 w 544388"/>
                <a:gd name="connsiteY81" fmla="*/ 1090471 h 2564248"/>
                <a:gd name="connsiteX82" fmla="*/ 191943 w 544388"/>
                <a:gd name="connsiteY82" fmla="*/ 1090471 h 2564248"/>
                <a:gd name="connsiteX83" fmla="*/ 191943 w 544388"/>
                <a:gd name="connsiteY83" fmla="*/ 954311 h 2564248"/>
                <a:gd name="connsiteX84" fmla="*/ 352443 w 544388"/>
                <a:gd name="connsiteY84" fmla="*/ 738272 h 2564248"/>
                <a:gd name="connsiteX85" fmla="*/ 352443 w 544388"/>
                <a:gd name="connsiteY85" fmla="*/ 874433 h 2564248"/>
                <a:gd name="connsiteX86" fmla="*/ 428988 w 544388"/>
                <a:gd name="connsiteY86" fmla="*/ 874433 h 2564248"/>
                <a:gd name="connsiteX87" fmla="*/ 428988 w 544388"/>
                <a:gd name="connsiteY87" fmla="*/ 738272 h 2564248"/>
                <a:gd name="connsiteX88" fmla="*/ 233920 w 544388"/>
                <a:gd name="connsiteY88" fmla="*/ 738272 h 2564248"/>
                <a:gd name="connsiteX89" fmla="*/ 233920 w 544388"/>
                <a:gd name="connsiteY89" fmla="*/ 874433 h 2564248"/>
                <a:gd name="connsiteX90" fmla="*/ 310465 w 544388"/>
                <a:gd name="connsiteY90" fmla="*/ 874433 h 2564248"/>
                <a:gd name="connsiteX91" fmla="*/ 310465 w 544388"/>
                <a:gd name="connsiteY91" fmla="*/ 738272 h 2564248"/>
                <a:gd name="connsiteX92" fmla="*/ 115398 w 544388"/>
                <a:gd name="connsiteY92" fmla="*/ 738272 h 2564248"/>
                <a:gd name="connsiteX93" fmla="*/ 115398 w 544388"/>
                <a:gd name="connsiteY93" fmla="*/ 874433 h 2564248"/>
                <a:gd name="connsiteX94" fmla="*/ 191943 w 544388"/>
                <a:gd name="connsiteY94" fmla="*/ 874433 h 2564248"/>
                <a:gd name="connsiteX95" fmla="*/ 191943 w 544388"/>
                <a:gd name="connsiteY95" fmla="*/ 738272 h 2564248"/>
                <a:gd name="connsiteX96" fmla="*/ 352443 w 544388"/>
                <a:gd name="connsiteY96" fmla="*/ 522234 h 2564248"/>
                <a:gd name="connsiteX97" fmla="*/ 352443 w 544388"/>
                <a:gd name="connsiteY97" fmla="*/ 658394 h 2564248"/>
                <a:gd name="connsiteX98" fmla="*/ 428988 w 544388"/>
                <a:gd name="connsiteY98" fmla="*/ 658394 h 2564248"/>
                <a:gd name="connsiteX99" fmla="*/ 428988 w 544388"/>
                <a:gd name="connsiteY99" fmla="*/ 522234 h 2564248"/>
                <a:gd name="connsiteX100" fmla="*/ 233920 w 544388"/>
                <a:gd name="connsiteY100" fmla="*/ 522234 h 2564248"/>
                <a:gd name="connsiteX101" fmla="*/ 233920 w 544388"/>
                <a:gd name="connsiteY101" fmla="*/ 658394 h 2564248"/>
                <a:gd name="connsiteX102" fmla="*/ 310465 w 544388"/>
                <a:gd name="connsiteY102" fmla="*/ 658394 h 2564248"/>
                <a:gd name="connsiteX103" fmla="*/ 310465 w 544388"/>
                <a:gd name="connsiteY103" fmla="*/ 522234 h 2564248"/>
                <a:gd name="connsiteX104" fmla="*/ 115398 w 544388"/>
                <a:gd name="connsiteY104" fmla="*/ 522234 h 2564248"/>
                <a:gd name="connsiteX105" fmla="*/ 115398 w 544388"/>
                <a:gd name="connsiteY105" fmla="*/ 658394 h 2564248"/>
                <a:gd name="connsiteX106" fmla="*/ 191943 w 544388"/>
                <a:gd name="connsiteY106" fmla="*/ 658394 h 2564248"/>
                <a:gd name="connsiteX107" fmla="*/ 191943 w 544388"/>
                <a:gd name="connsiteY107" fmla="*/ 522234 h 2564248"/>
                <a:gd name="connsiteX108" fmla="*/ 354374 w 544388"/>
                <a:gd name="connsiteY108" fmla="*/ 247651 h 2564248"/>
                <a:gd name="connsiteX109" fmla="*/ 354374 w 544388"/>
                <a:gd name="connsiteY109" fmla="*/ 383811 h 2564248"/>
                <a:gd name="connsiteX110" fmla="*/ 430919 w 544388"/>
                <a:gd name="connsiteY110" fmla="*/ 383811 h 2564248"/>
                <a:gd name="connsiteX111" fmla="*/ 430919 w 544388"/>
                <a:gd name="connsiteY111" fmla="*/ 247651 h 2564248"/>
                <a:gd name="connsiteX112" fmla="*/ 235851 w 544388"/>
                <a:gd name="connsiteY112" fmla="*/ 247651 h 2564248"/>
                <a:gd name="connsiteX113" fmla="*/ 235851 w 544388"/>
                <a:gd name="connsiteY113" fmla="*/ 383811 h 2564248"/>
                <a:gd name="connsiteX114" fmla="*/ 312396 w 544388"/>
                <a:gd name="connsiteY114" fmla="*/ 383811 h 2564248"/>
                <a:gd name="connsiteX115" fmla="*/ 312396 w 544388"/>
                <a:gd name="connsiteY115" fmla="*/ 247651 h 2564248"/>
                <a:gd name="connsiteX116" fmla="*/ 117329 w 544388"/>
                <a:gd name="connsiteY116" fmla="*/ 247651 h 2564248"/>
                <a:gd name="connsiteX117" fmla="*/ 117329 w 544388"/>
                <a:gd name="connsiteY117" fmla="*/ 383811 h 2564248"/>
                <a:gd name="connsiteX118" fmla="*/ 193874 w 544388"/>
                <a:gd name="connsiteY118" fmla="*/ 383811 h 2564248"/>
                <a:gd name="connsiteX119" fmla="*/ 193874 w 544388"/>
                <a:gd name="connsiteY119" fmla="*/ 247651 h 2564248"/>
                <a:gd name="connsiteX120" fmla="*/ 245151 w 544388"/>
                <a:gd name="connsiteY120" fmla="*/ 0 h 2564248"/>
                <a:gd name="connsiteX121" fmla="*/ 299238 w 544388"/>
                <a:gd name="connsiteY121" fmla="*/ 0 h 2564248"/>
                <a:gd name="connsiteX122" fmla="*/ 299238 w 544388"/>
                <a:gd name="connsiteY122" fmla="*/ 181421 h 2564248"/>
                <a:gd name="connsiteX123" fmla="*/ 478742 w 544388"/>
                <a:gd name="connsiteY123" fmla="*/ 181421 h 2564248"/>
                <a:gd name="connsiteX124" fmla="*/ 478742 w 544388"/>
                <a:gd name="connsiteY124" fmla="*/ 428879 h 2564248"/>
                <a:gd name="connsiteX125" fmla="*/ 544388 w 544388"/>
                <a:gd name="connsiteY125" fmla="*/ 428879 h 2564248"/>
                <a:gd name="connsiteX126" fmla="*/ 544388 w 544388"/>
                <a:gd name="connsiteY126" fmla="*/ 2564248 h 2564248"/>
                <a:gd name="connsiteX127" fmla="*/ 0 w 544388"/>
                <a:gd name="connsiteY127" fmla="*/ 2564248 h 2564248"/>
                <a:gd name="connsiteX128" fmla="*/ 0 w 544388"/>
                <a:gd name="connsiteY128" fmla="*/ 428879 h 2564248"/>
                <a:gd name="connsiteX129" fmla="*/ 65646 w 544388"/>
                <a:gd name="connsiteY129" fmla="*/ 428879 h 2564248"/>
                <a:gd name="connsiteX130" fmla="*/ 65646 w 544388"/>
                <a:gd name="connsiteY130" fmla="*/ 181421 h 2564248"/>
                <a:gd name="connsiteX131" fmla="*/ 245151 w 544388"/>
                <a:gd name="connsiteY131" fmla="*/ 181421 h 25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44388" h="2564248">
                  <a:moveTo>
                    <a:pt x="352443" y="2250543"/>
                  </a:moveTo>
                  <a:lnTo>
                    <a:pt x="352443" y="2386703"/>
                  </a:lnTo>
                  <a:lnTo>
                    <a:pt x="428988" y="2386703"/>
                  </a:lnTo>
                  <a:lnTo>
                    <a:pt x="428988" y="2250543"/>
                  </a:lnTo>
                  <a:close/>
                  <a:moveTo>
                    <a:pt x="233920" y="2250543"/>
                  </a:moveTo>
                  <a:lnTo>
                    <a:pt x="233920" y="2386703"/>
                  </a:lnTo>
                  <a:lnTo>
                    <a:pt x="310465" y="2386703"/>
                  </a:lnTo>
                  <a:lnTo>
                    <a:pt x="310465" y="2250543"/>
                  </a:lnTo>
                  <a:close/>
                  <a:moveTo>
                    <a:pt x="115398" y="2250543"/>
                  </a:moveTo>
                  <a:lnTo>
                    <a:pt x="115398" y="2386703"/>
                  </a:lnTo>
                  <a:lnTo>
                    <a:pt x="191943" y="2386703"/>
                  </a:lnTo>
                  <a:lnTo>
                    <a:pt x="191943" y="2250543"/>
                  </a:lnTo>
                  <a:close/>
                  <a:moveTo>
                    <a:pt x="352443" y="2034504"/>
                  </a:moveTo>
                  <a:lnTo>
                    <a:pt x="352443" y="2170665"/>
                  </a:lnTo>
                  <a:lnTo>
                    <a:pt x="428988" y="2170665"/>
                  </a:lnTo>
                  <a:lnTo>
                    <a:pt x="428988" y="2034504"/>
                  </a:lnTo>
                  <a:close/>
                  <a:moveTo>
                    <a:pt x="233920" y="2034504"/>
                  </a:moveTo>
                  <a:lnTo>
                    <a:pt x="233920" y="2170665"/>
                  </a:lnTo>
                  <a:lnTo>
                    <a:pt x="310465" y="2170665"/>
                  </a:lnTo>
                  <a:lnTo>
                    <a:pt x="310465" y="2034504"/>
                  </a:lnTo>
                  <a:close/>
                  <a:moveTo>
                    <a:pt x="115398" y="2034504"/>
                  </a:moveTo>
                  <a:lnTo>
                    <a:pt x="115398" y="2170665"/>
                  </a:lnTo>
                  <a:lnTo>
                    <a:pt x="191943" y="2170665"/>
                  </a:lnTo>
                  <a:lnTo>
                    <a:pt x="191943" y="2034504"/>
                  </a:lnTo>
                  <a:close/>
                  <a:moveTo>
                    <a:pt x="352443" y="1818466"/>
                  </a:moveTo>
                  <a:lnTo>
                    <a:pt x="352443" y="1954626"/>
                  </a:lnTo>
                  <a:lnTo>
                    <a:pt x="428988" y="1954626"/>
                  </a:lnTo>
                  <a:lnTo>
                    <a:pt x="428988" y="1818466"/>
                  </a:lnTo>
                  <a:close/>
                  <a:moveTo>
                    <a:pt x="233920" y="1818466"/>
                  </a:moveTo>
                  <a:lnTo>
                    <a:pt x="233920" y="1954626"/>
                  </a:lnTo>
                  <a:lnTo>
                    <a:pt x="310465" y="1954626"/>
                  </a:lnTo>
                  <a:lnTo>
                    <a:pt x="310465" y="1818466"/>
                  </a:lnTo>
                  <a:close/>
                  <a:moveTo>
                    <a:pt x="115398" y="1818466"/>
                  </a:moveTo>
                  <a:lnTo>
                    <a:pt x="115398" y="1954626"/>
                  </a:lnTo>
                  <a:lnTo>
                    <a:pt x="191943" y="1954626"/>
                  </a:lnTo>
                  <a:lnTo>
                    <a:pt x="191943" y="1818466"/>
                  </a:lnTo>
                  <a:close/>
                  <a:moveTo>
                    <a:pt x="352443" y="1602427"/>
                  </a:moveTo>
                  <a:lnTo>
                    <a:pt x="352443" y="1738587"/>
                  </a:lnTo>
                  <a:lnTo>
                    <a:pt x="428988" y="1738587"/>
                  </a:lnTo>
                  <a:lnTo>
                    <a:pt x="428988" y="1602427"/>
                  </a:lnTo>
                  <a:close/>
                  <a:moveTo>
                    <a:pt x="233920" y="1602427"/>
                  </a:moveTo>
                  <a:lnTo>
                    <a:pt x="233920" y="1738587"/>
                  </a:lnTo>
                  <a:lnTo>
                    <a:pt x="310465" y="1738587"/>
                  </a:lnTo>
                  <a:lnTo>
                    <a:pt x="310465" y="1602427"/>
                  </a:lnTo>
                  <a:close/>
                  <a:moveTo>
                    <a:pt x="115398" y="1602427"/>
                  </a:moveTo>
                  <a:lnTo>
                    <a:pt x="115398" y="1738587"/>
                  </a:lnTo>
                  <a:lnTo>
                    <a:pt x="191943" y="1738587"/>
                  </a:lnTo>
                  <a:lnTo>
                    <a:pt x="191943" y="1602427"/>
                  </a:lnTo>
                  <a:close/>
                  <a:moveTo>
                    <a:pt x="352443" y="1386388"/>
                  </a:moveTo>
                  <a:lnTo>
                    <a:pt x="352443" y="1522548"/>
                  </a:lnTo>
                  <a:lnTo>
                    <a:pt x="428988" y="1522548"/>
                  </a:lnTo>
                  <a:lnTo>
                    <a:pt x="428988" y="1386388"/>
                  </a:lnTo>
                  <a:close/>
                  <a:moveTo>
                    <a:pt x="233920" y="1386388"/>
                  </a:moveTo>
                  <a:lnTo>
                    <a:pt x="233920" y="1522548"/>
                  </a:lnTo>
                  <a:lnTo>
                    <a:pt x="310465" y="1522548"/>
                  </a:lnTo>
                  <a:lnTo>
                    <a:pt x="310465" y="1386388"/>
                  </a:lnTo>
                  <a:close/>
                  <a:moveTo>
                    <a:pt x="115398" y="1386388"/>
                  </a:moveTo>
                  <a:lnTo>
                    <a:pt x="115398" y="1522548"/>
                  </a:lnTo>
                  <a:lnTo>
                    <a:pt x="191943" y="1522548"/>
                  </a:lnTo>
                  <a:lnTo>
                    <a:pt x="191943" y="1386388"/>
                  </a:lnTo>
                  <a:close/>
                  <a:moveTo>
                    <a:pt x="352443" y="1170349"/>
                  </a:moveTo>
                  <a:lnTo>
                    <a:pt x="352443" y="1306510"/>
                  </a:lnTo>
                  <a:lnTo>
                    <a:pt x="428988" y="1306510"/>
                  </a:lnTo>
                  <a:lnTo>
                    <a:pt x="428988" y="1170349"/>
                  </a:lnTo>
                  <a:close/>
                  <a:moveTo>
                    <a:pt x="233920" y="1170349"/>
                  </a:moveTo>
                  <a:lnTo>
                    <a:pt x="233920" y="1306510"/>
                  </a:lnTo>
                  <a:lnTo>
                    <a:pt x="310465" y="1306510"/>
                  </a:lnTo>
                  <a:lnTo>
                    <a:pt x="310465" y="1170349"/>
                  </a:lnTo>
                  <a:close/>
                  <a:moveTo>
                    <a:pt x="115398" y="1170349"/>
                  </a:moveTo>
                  <a:lnTo>
                    <a:pt x="115398" y="1306510"/>
                  </a:lnTo>
                  <a:lnTo>
                    <a:pt x="191943" y="1306510"/>
                  </a:lnTo>
                  <a:lnTo>
                    <a:pt x="191943" y="1170349"/>
                  </a:lnTo>
                  <a:close/>
                  <a:moveTo>
                    <a:pt x="352443" y="954311"/>
                  </a:moveTo>
                  <a:lnTo>
                    <a:pt x="352443" y="1090471"/>
                  </a:lnTo>
                  <a:lnTo>
                    <a:pt x="428988" y="1090471"/>
                  </a:lnTo>
                  <a:lnTo>
                    <a:pt x="428988" y="954311"/>
                  </a:lnTo>
                  <a:close/>
                  <a:moveTo>
                    <a:pt x="233920" y="954311"/>
                  </a:moveTo>
                  <a:lnTo>
                    <a:pt x="233920" y="1090471"/>
                  </a:lnTo>
                  <a:lnTo>
                    <a:pt x="310465" y="1090471"/>
                  </a:lnTo>
                  <a:lnTo>
                    <a:pt x="310465" y="954311"/>
                  </a:lnTo>
                  <a:close/>
                  <a:moveTo>
                    <a:pt x="115398" y="954311"/>
                  </a:moveTo>
                  <a:lnTo>
                    <a:pt x="115398" y="1090471"/>
                  </a:lnTo>
                  <a:lnTo>
                    <a:pt x="191943" y="1090471"/>
                  </a:lnTo>
                  <a:lnTo>
                    <a:pt x="191943" y="954311"/>
                  </a:lnTo>
                  <a:close/>
                  <a:moveTo>
                    <a:pt x="352443" y="738272"/>
                  </a:moveTo>
                  <a:lnTo>
                    <a:pt x="352443" y="874433"/>
                  </a:lnTo>
                  <a:lnTo>
                    <a:pt x="428988" y="874433"/>
                  </a:lnTo>
                  <a:lnTo>
                    <a:pt x="428988" y="738272"/>
                  </a:lnTo>
                  <a:close/>
                  <a:moveTo>
                    <a:pt x="233920" y="738272"/>
                  </a:moveTo>
                  <a:lnTo>
                    <a:pt x="233920" y="874433"/>
                  </a:lnTo>
                  <a:lnTo>
                    <a:pt x="310465" y="874433"/>
                  </a:lnTo>
                  <a:lnTo>
                    <a:pt x="310465" y="738272"/>
                  </a:lnTo>
                  <a:close/>
                  <a:moveTo>
                    <a:pt x="115398" y="738272"/>
                  </a:moveTo>
                  <a:lnTo>
                    <a:pt x="115398" y="874433"/>
                  </a:lnTo>
                  <a:lnTo>
                    <a:pt x="191943" y="874433"/>
                  </a:lnTo>
                  <a:lnTo>
                    <a:pt x="191943" y="738272"/>
                  </a:lnTo>
                  <a:close/>
                  <a:moveTo>
                    <a:pt x="352443" y="522234"/>
                  </a:moveTo>
                  <a:lnTo>
                    <a:pt x="352443" y="658394"/>
                  </a:lnTo>
                  <a:lnTo>
                    <a:pt x="428988" y="658394"/>
                  </a:lnTo>
                  <a:lnTo>
                    <a:pt x="428988" y="522234"/>
                  </a:lnTo>
                  <a:close/>
                  <a:moveTo>
                    <a:pt x="233920" y="522234"/>
                  </a:moveTo>
                  <a:lnTo>
                    <a:pt x="233920" y="658394"/>
                  </a:lnTo>
                  <a:lnTo>
                    <a:pt x="310465" y="658394"/>
                  </a:lnTo>
                  <a:lnTo>
                    <a:pt x="310465" y="522234"/>
                  </a:lnTo>
                  <a:close/>
                  <a:moveTo>
                    <a:pt x="115398" y="522234"/>
                  </a:moveTo>
                  <a:lnTo>
                    <a:pt x="115398" y="658394"/>
                  </a:lnTo>
                  <a:lnTo>
                    <a:pt x="191943" y="658394"/>
                  </a:lnTo>
                  <a:lnTo>
                    <a:pt x="191943" y="522234"/>
                  </a:lnTo>
                  <a:close/>
                  <a:moveTo>
                    <a:pt x="354374" y="247651"/>
                  </a:moveTo>
                  <a:lnTo>
                    <a:pt x="354374" y="383811"/>
                  </a:lnTo>
                  <a:lnTo>
                    <a:pt x="430919" y="383811"/>
                  </a:lnTo>
                  <a:lnTo>
                    <a:pt x="430919" y="247651"/>
                  </a:lnTo>
                  <a:close/>
                  <a:moveTo>
                    <a:pt x="235851" y="247651"/>
                  </a:moveTo>
                  <a:lnTo>
                    <a:pt x="235851" y="383811"/>
                  </a:lnTo>
                  <a:lnTo>
                    <a:pt x="312396" y="383811"/>
                  </a:lnTo>
                  <a:lnTo>
                    <a:pt x="312396" y="247651"/>
                  </a:lnTo>
                  <a:close/>
                  <a:moveTo>
                    <a:pt x="117329" y="247651"/>
                  </a:moveTo>
                  <a:lnTo>
                    <a:pt x="117329" y="383811"/>
                  </a:lnTo>
                  <a:lnTo>
                    <a:pt x="193874" y="383811"/>
                  </a:lnTo>
                  <a:lnTo>
                    <a:pt x="193874" y="247651"/>
                  </a:lnTo>
                  <a:close/>
                  <a:moveTo>
                    <a:pt x="245151" y="0"/>
                  </a:moveTo>
                  <a:lnTo>
                    <a:pt x="299238" y="0"/>
                  </a:lnTo>
                  <a:lnTo>
                    <a:pt x="299238" y="181421"/>
                  </a:lnTo>
                  <a:lnTo>
                    <a:pt x="478742" y="181421"/>
                  </a:lnTo>
                  <a:lnTo>
                    <a:pt x="478742" y="428879"/>
                  </a:lnTo>
                  <a:lnTo>
                    <a:pt x="544388" y="428879"/>
                  </a:lnTo>
                  <a:lnTo>
                    <a:pt x="544388" y="2564248"/>
                  </a:lnTo>
                  <a:lnTo>
                    <a:pt x="0" y="2564248"/>
                  </a:lnTo>
                  <a:lnTo>
                    <a:pt x="0" y="428879"/>
                  </a:lnTo>
                  <a:lnTo>
                    <a:pt x="65646" y="428879"/>
                  </a:lnTo>
                  <a:lnTo>
                    <a:pt x="65646" y="181421"/>
                  </a:lnTo>
                  <a:lnTo>
                    <a:pt x="245151" y="1814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2714BAAC-D888-4C54-91A6-0081AA792B0C}"/>
              </a:ext>
            </a:extLst>
          </p:cNvPr>
          <p:cNvGrpSpPr/>
          <p:nvPr/>
        </p:nvGrpSpPr>
        <p:grpSpPr>
          <a:xfrm>
            <a:off x="957609" y="2909496"/>
            <a:ext cx="502756" cy="1158937"/>
            <a:chOff x="6165135" y="3270846"/>
            <a:chExt cx="548086" cy="1331163"/>
          </a:xfrm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4A72E331-AE97-4522-AFC1-3DF856AD2ED2}"/>
                </a:ext>
              </a:extLst>
            </p:cNvPr>
            <p:cNvSpPr/>
            <p:nvPr userDrawn="1"/>
          </p:nvSpPr>
          <p:spPr>
            <a:xfrm>
              <a:off x="6165135" y="3270846"/>
              <a:ext cx="548086" cy="1331163"/>
            </a:xfrm>
            <a:custGeom>
              <a:avLst/>
              <a:gdLst>
                <a:gd name="connsiteX0" fmla="*/ 0 w 548086"/>
                <a:gd name="connsiteY0" fmla="*/ 0 h 1331163"/>
                <a:gd name="connsiteX1" fmla="*/ 548086 w 548086"/>
                <a:gd name="connsiteY1" fmla="*/ 0 h 1331163"/>
                <a:gd name="connsiteX2" fmla="*/ 548086 w 548086"/>
                <a:gd name="connsiteY2" fmla="*/ 1331163 h 1331163"/>
                <a:gd name="connsiteX3" fmla="*/ 0 w 548086"/>
                <a:gd name="connsiteY3" fmla="*/ 1331163 h 133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086" h="1331163">
                  <a:moveTo>
                    <a:pt x="0" y="0"/>
                  </a:moveTo>
                  <a:lnTo>
                    <a:pt x="548086" y="0"/>
                  </a:lnTo>
                  <a:lnTo>
                    <a:pt x="548086" y="1331163"/>
                  </a:lnTo>
                  <a:lnTo>
                    <a:pt x="0" y="13311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467462E8-C54F-434D-A95B-21C16BBCB39D}"/>
                </a:ext>
              </a:extLst>
            </p:cNvPr>
            <p:cNvSpPr/>
            <p:nvPr userDrawn="1"/>
          </p:nvSpPr>
          <p:spPr>
            <a:xfrm>
              <a:off x="6165135" y="3270846"/>
              <a:ext cx="548086" cy="1331163"/>
            </a:xfrm>
            <a:custGeom>
              <a:avLst/>
              <a:gdLst>
                <a:gd name="connsiteX0" fmla="*/ 880792 w 1111837"/>
                <a:gd name="connsiteY0" fmla="*/ 1819040 h 2438272"/>
                <a:gd name="connsiteX1" fmla="*/ 880792 w 1111837"/>
                <a:gd name="connsiteY1" fmla="*/ 1944145 h 2438272"/>
                <a:gd name="connsiteX2" fmla="*/ 1005897 w 1111837"/>
                <a:gd name="connsiteY2" fmla="*/ 1944145 h 2438272"/>
                <a:gd name="connsiteX3" fmla="*/ 1005897 w 1111837"/>
                <a:gd name="connsiteY3" fmla="*/ 1819040 h 2438272"/>
                <a:gd name="connsiteX4" fmla="*/ 687079 w 1111837"/>
                <a:gd name="connsiteY4" fmla="*/ 1819040 h 2438272"/>
                <a:gd name="connsiteX5" fmla="*/ 687079 w 1111837"/>
                <a:gd name="connsiteY5" fmla="*/ 1944145 h 2438272"/>
                <a:gd name="connsiteX6" fmla="*/ 812184 w 1111837"/>
                <a:gd name="connsiteY6" fmla="*/ 1944145 h 2438272"/>
                <a:gd name="connsiteX7" fmla="*/ 812184 w 1111837"/>
                <a:gd name="connsiteY7" fmla="*/ 1819040 h 2438272"/>
                <a:gd name="connsiteX8" fmla="*/ 493366 w 1111837"/>
                <a:gd name="connsiteY8" fmla="*/ 1819040 h 2438272"/>
                <a:gd name="connsiteX9" fmla="*/ 493366 w 1111837"/>
                <a:gd name="connsiteY9" fmla="*/ 1944145 h 2438272"/>
                <a:gd name="connsiteX10" fmla="*/ 618472 w 1111837"/>
                <a:gd name="connsiteY10" fmla="*/ 1944145 h 2438272"/>
                <a:gd name="connsiteX11" fmla="*/ 618472 w 1111837"/>
                <a:gd name="connsiteY11" fmla="*/ 1819040 h 2438272"/>
                <a:gd name="connsiteX12" fmla="*/ 299654 w 1111837"/>
                <a:gd name="connsiteY12" fmla="*/ 1819040 h 2438272"/>
                <a:gd name="connsiteX13" fmla="*/ 299654 w 1111837"/>
                <a:gd name="connsiteY13" fmla="*/ 1944145 h 2438272"/>
                <a:gd name="connsiteX14" fmla="*/ 424759 w 1111837"/>
                <a:gd name="connsiteY14" fmla="*/ 1944145 h 2438272"/>
                <a:gd name="connsiteX15" fmla="*/ 424759 w 1111837"/>
                <a:gd name="connsiteY15" fmla="*/ 1819040 h 2438272"/>
                <a:gd name="connsiteX16" fmla="*/ 105941 w 1111837"/>
                <a:gd name="connsiteY16" fmla="*/ 1819040 h 2438272"/>
                <a:gd name="connsiteX17" fmla="*/ 105941 w 1111837"/>
                <a:gd name="connsiteY17" fmla="*/ 1944145 h 2438272"/>
                <a:gd name="connsiteX18" fmla="*/ 231046 w 1111837"/>
                <a:gd name="connsiteY18" fmla="*/ 1944145 h 2438272"/>
                <a:gd name="connsiteX19" fmla="*/ 231046 w 1111837"/>
                <a:gd name="connsiteY19" fmla="*/ 1819040 h 2438272"/>
                <a:gd name="connsiteX20" fmla="*/ 880792 w 1111837"/>
                <a:gd name="connsiteY20" fmla="*/ 1620542 h 2438272"/>
                <a:gd name="connsiteX21" fmla="*/ 880792 w 1111837"/>
                <a:gd name="connsiteY21" fmla="*/ 1745647 h 2438272"/>
                <a:gd name="connsiteX22" fmla="*/ 1005897 w 1111837"/>
                <a:gd name="connsiteY22" fmla="*/ 1745647 h 2438272"/>
                <a:gd name="connsiteX23" fmla="*/ 1005897 w 1111837"/>
                <a:gd name="connsiteY23" fmla="*/ 1620542 h 2438272"/>
                <a:gd name="connsiteX24" fmla="*/ 493366 w 1111837"/>
                <a:gd name="connsiteY24" fmla="*/ 1620542 h 2438272"/>
                <a:gd name="connsiteX25" fmla="*/ 493366 w 1111837"/>
                <a:gd name="connsiteY25" fmla="*/ 1745647 h 2438272"/>
                <a:gd name="connsiteX26" fmla="*/ 618472 w 1111837"/>
                <a:gd name="connsiteY26" fmla="*/ 1745647 h 2438272"/>
                <a:gd name="connsiteX27" fmla="*/ 618472 w 1111837"/>
                <a:gd name="connsiteY27" fmla="*/ 1620542 h 2438272"/>
                <a:gd name="connsiteX28" fmla="*/ 299654 w 1111837"/>
                <a:gd name="connsiteY28" fmla="*/ 1620542 h 2438272"/>
                <a:gd name="connsiteX29" fmla="*/ 299654 w 1111837"/>
                <a:gd name="connsiteY29" fmla="*/ 1745647 h 2438272"/>
                <a:gd name="connsiteX30" fmla="*/ 424759 w 1111837"/>
                <a:gd name="connsiteY30" fmla="*/ 1745647 h 2438272"/>
                <a:gd name="connsiteX31" fmla="*/ 424759 w 1111837"/>
                <a:gd name="connsiteY31" fmla="*/ 1620542 h 2438272"/>
                <a:gd name="connsiteX32" fmla="*/ 105941 w 1111837"/>
                <a:gd name="connsiteY32" fmla="*/ 1620542 h 2438272"/>
                <a:gd name="connsiteX33" fmla="*/ 105941 w 1111837"/>
                <a:gd name="connsiteY33" fmla="*/ 1745647 h 2438272"/>
                <a:gd name="connsiteX34" fmla="*/ 231046 w 1111837"/>
                <a:gd name="connsiteY34" fmla="*/ 1745647 h 2438272"/>
                <a:gd name="connsiteX35" fmla="*/ 231046 w 1111837"/>
                <a:gd name="connsiteY35" fmla="*/ 1620542 h 2438272"/>
                <a:gd name="connsiteX36" fmla="*/ 880792 w 1111837"/>
                <a:gd name="connsiteY36" fmla="*/ 1422044 h 2438272"/>
                <a:gd name="connsiteX37" fmla="*/ 880792 w 1111837"/>
                <a:gd name="connsiteY37" fmla="*/ 1547149 h 2438272"/>
                <a:gd name="connsiteX38" fmla="*/ 1005897 w 1111837"/>
                <a:gd name="connsiteY38" fmla="*/ 1547149 h 2438272"/>
                <a:gd name="connsiteX39" fmla="*/ 1005897 w 1111837"/>
                <a:gd name="connsiteY39" fmla="*/ 1422044 h 2438272"/>
                <a:gd name="connsiteX40" fmla="*/ 687079 w 1111837"/>
                <a:gd name="connsiteY40" fmla="*/ 1422044 h 2438272"/>
                <a:gd name="connsiteX41" fmla="*/ 687079 w 1111837"/>
                <a:gd name="connsiteY41" fmla="*/ 1547149 h 2438272"/>
                <a:gd name="connsiteX42" fmla="*/ 812184 w 1111837"/>
                <a:gd name="connsiteY42" fmla="*/ 1547149 h 2438272"/>
                <a:gd name="connsiteX43" fmla="*/ 812184 w 1111837"/>
                <a:gd name="connsiteY43" fmla="*/ 1422044 h 2438272"/>
                <a:gd name="connsiteX44" fmla="*/ 493366 w 1111837"/>
                <a:gd name="connsiteY44" fmla="*/ 1422044 h 2438272"/>
                <a:gd name="connsiteX45" fmla="*/ 493366 w 1111837"/>
                <a:gd name="connsiteY45" fmla="*/ 1547149 h 2438272"/>
                <a:gd name="connsiteX46" fmla="*/ 618472 w 1111837"/>
                <a:gd name="connsiteY46" fmla="*/ 1547149 h 2438272"/>
                <a:gd name="connsiteX47" fmla="*/ 618472 w 1111837"/>
                <a:gd name="connsiteY47" fmla="*/ 1422044 h 2438272"/>
                <a:gd name="connsiteX48" fmla="*/ 299654 w 1111837"/>
                <a:gd name="connsiteY48" fmla="*/ 1422044 h 2438272"/>
                <a:gd name="connsiteX49" fmla="*/ 299654 w 1111837"/>
                <a:gd name="connsiteY49" fmla="*/ 1547149 h 2438272"/>
                <a:gd name="connsiteX50" fmla="*/ 424759 w 1111837"/>
                <a:gd name="connsiteY50" fmla="*/ 1547149 h 2438272"/>
                <a:gd name="connsiteX51" fmla="*/ 424759 w 1111837"/>
                <a:gd name="connsiteY51" fmla="*/ 1422044 h 2438272"/>
                <a:gd name="connsiteX52" fmla="*/ 880792 w 1111837"/>
                <a:gd name="connsiteY52" fmla="*/ 1223546 h 2438272"/>
                <a:gd name="connsiteX53" fmla="*/ 880792 w 1111837"/>
                <a:gd name="connsiteY53" fmla="*/ 1348651 h 2438272"/>
                <a:gd name="connsiteX54" fmla="*/ 1005897 w 1111837"/>
                <a:gd name="connsiteY54" fmla="*/ 1348651 h 2438272"/>
                <a:gd name="connsiteX55" fmla="*/ 1005897 w 1111837"/>
                <a:gd name="connsiteY55" fmla="*/ 1223546 h 2438272"/>
                <a:gd name="connsiteX56" fmla="*/ 687079 w 1111837"/>
                <a:gd name="connsiteY56" fmla="*/ 1223546 h 2438272"/>
                <a:gd name="connsiteX57" fmla="*/ 687079 w 1111837"/>
                <a:gd name="connsiteY57" fmla="*/ 1348651 h 2438272"/>
                <a:gd name="connsiteX58" fmla="*/ 812184 w 1111837"/>
                <a:gd name="connsiteY58" fmla="*/ 1348651 h 2438272"/>
                <a:gd name="connsiteX59" fmla="*/ 812184 w 1111837"/>
                <a:gd name="connsiteY59" fmla="*/ 1223546 h 2438272"/>
                <a:gd name="connsiteX60" fmla="*/ 299654 w 1111837"/>
                <a:gd name="connsiteY60" fmla="*/ 1223546 h 2438272"/>
                <a:gd name="connsiteX61" fmla="*/ 299654 w 1111837"/>
                <a:gd name="connsiteY61" fmla="*/ 1348651 h 2438272"/>
                <a:gd name="connsiteX62" fmla="*/ 424759 w 1111837"/>
                <a:gd name="connsiteY62" fmla="*/ 1348651 h 2438272"/>
                <a:gd name="connsiteX63" fmla="*/ 424759 w 1111837"/>
                <a:gd name="connsiteY63" fmla="*/ 1223546 h 2438272"/>
                <a:gd name="connsiteX64" fmla="*/ 105941 w 1111837"/>
                <a:gd name="connsiteY64" fmla="*/ 1223546 h 2438272"/>
                <a:gd name="connsiteX65" fmla="*/ 105941 w 1111837"/>
                <a:gd name="connsiteY65" fmla="*/ 1348651 h 2438272"/>
                <a:gd name="connsiteX66" fmla="*/ 231046 w 1111837"/>
                <a:gd name="connsiteY66" fmla="*/ 1348651 h 2438272"/>
                <a:gd name="connsiteX67" fmla="*/ 231046 w 1111837"/>
                <a:gd name="connsiteY67" fmla="*/ 1223546 h 2438272"/>
                <a:gd name="connsiteX68" fmla="*/ 880792 w 1111837"/>
                <a:gd name="connsiteY68" fmla="*/ 1025048 h 2438272"/>
                <a:gd name="connsiteX69" fmla="*/ 880792 w 1111837"/>
                <a:gd name="connsiteY69" fmla="*/ 1150153 h 2438272"/>
                <a:gd name="connsiteX70" fmla="*/ 1005897 w 1111837"/>
                <a:gd name="connsiteY70" fmla="*/ 1150153 h 2438272"/>
                <a:gd name="connsiteX71" fmla="*/ 1005897 w 1111837"/>
                <a:gd name="connsiteY71" fmla="*/ 1025048 h 2438272"/>
                <a:gd name="connsiteX72" fmla="*/ 687079 w 1111837"/>
                <a:gd name="connsiteY72" fmla="*/ 1025048 h 2438272"/>
                <a:gd name="connsiteX73" fmla="*/ 687079 w 1111837"/>
                <a:gd name="connsiteY73" fmla="*/ 1150153 h 2438272"/>
                <a:gd name="connsiteX74" fmla="*/ 812184 w 1111837"/>
                <a:gd name="connsiteY74" fmla="*/ 1150153 h 2438272"/>
                <a:gd name="connsiteX75" fmla="*/ 812184 w 1111837"/>
                <a:gd name="connsiteY75" fmla="*/ 1025048 h 2438272"/>
                <a:gd name="connsiteX76" fmla="*/ 493366 w 1111837"/>
                <a:gd name="connsiteY76" fmla="*/ 1025048 h 2438272"/>
                <a:gd name="connsiteX77" fmla="*/ 493366 w 1111837"/>
                <a:gd name="connsiteY77" fmla="*/ 1150153 h 2438272"/>
                <a:gd name="connsiteX78" fmla="*/ 618472 w 1111837"/>
                <a:gd name="connsiteY78" fmla="*/ 1150153 h 2438272"/>
                <a:gd name="connsiteX79" fmla="*/ 618472 w 1111837"/>
                <a:gd name="connsiteY79" fmla="*/ 1025048 h 2438272"/>
                <a:gd name="connsiteX80" fmla="*/ 299654 w 1111837"/>
                <a:gd name="connsiteY80" fmla="*/ 1025048 h 2438272"/>
                <a:gd name="connsiteX81" fmla="*/ 299654 w 1111837"/>
                <a:gd name="connsiteY81" fmla="*/ 1150153 h 2438272"/>
                <a:gd name="connsiteX82" fmla="*/ 424759 w 1111837"/>
                <a:gd name="connsiteY82" fmla="*/ 1150153 h 2438272"/>
                <a:gd name="connsiteX83" fmla="*/ 424759 w 1111837"/>
                <a:gd name="connsiteY83" fmla="*/ 1025048 h 2438272"/>
                <a:gd name="connsiteX84" fmla="*/ 105941 w 1111837"/>
                <a:gd name="connsiteY84" fmla="*/ 1025048 h 2438272"/>
                <a:gd name="connsiteX85" fmla="*/ 105941 w 1111837"/>
                <a:gd name="connsiteY85" fmla="*/ 1150153 h 2438272"/>
                <a:gd name="connsiteX86" fmla="*/ 231046 w 1111837"/>
                <a:gd name="connsiteY86" fmla="*/ 1150153 h 2438272"/>
                <a:gd name="connsiteX87" fmla="*/ 231046 w 1111837"/>
                <a:gd name="connsiteY87" fmla="*/ 1025048 h 2438272"/>
                <a:gd name="connsiteX88" fmla="*/ 880792 w 1111837"/>
                <a:gd name="connsiteY88" fmla="*/ 826550 h 2438272"/>
                <a:gd name="connsiteX89" fmla="*/ 880792 w 1111837"/>
                <a:gd name="connsiteY89" fmla="*/ 951655 h 2438272"/>
                <a:gd name="connsiteX90" fmla="*/ 1005897 w 1111837"/>
                <a:gd name="connsiteY90" fmla="*/ 951655 h 2438272"/>
                <a:gd name="connsiteX91" fmla="*/ 1005897 w 1111837"/>
                <a:gd name="connsiteY91" fmla="*/ 826550 h 2438272"/>
                <a:gd name="connsiteX92" fmla="*/ 493366 w 1111837"/>
                <a:gd name="connsiteY92" fmla="*/ 826550 h 2438272"/>
                <a:gd name="connsiteX93" fmla="*/ 493366 w 1111837"/>
                <a:gd name="connsiteY93" fmla="*/ 951655 h 2438272"/>
                <a:gd name="connsiteX94" fmla="*/ 618472 w 1111837"/>
                <a:gd name="connsiteY94" fmla="*/ 951655 h 2438272"/>
                <a:gd name="connsiteX95" fmla="*/ 618472 w 1111837"/>
                <a:gd name="connsiteY95" fmla="*/ 826550 h 2438272"/>
                <a:gd name="connsiteX96" fmla="*/ 299654 w 1111837"/>
                <a:gd name="connsiteY96" fmla="*/ 826550 h 2438272"/>
                <a:gd name="connsiteX97" fmla="*/ 299654 w 1111837"/>
                <a:gd name="connsiteY97" fmla="*/ 951655 h 2438272"/>
                <a:gd name="connsiteX98" fmla="*/ 424759 w 1111837"/>
                <a:gd name="connsiteY98" fmla="*/ 951655 h 2438272"/>
                <a:gd name="connsiteX99" fmla="*/ 424759 w 1111837"/>
                <a:gd name="connsiteY99" fmla="*/ 826550 h 2438272"/>
                <a:gd name="connsiteX100" fmla="*/ 105941 w 1111837"/>
                <a:gd name="connsiteY100" fmla="*/ 826550 h 2438272"/>
                <a:gd name="connsiteX101" fmla="*/ 105941 w 1111837"/>
                <a:gd name="connsiteY101" fmla="*/ 951655 h 2438272"/>
                <a:gd name="connsiteX102" fmla="*/ 231046 w 1111837"/>
                <a:gd name="connsiteY102" fmla="*/ 951655 h 2438272"/>
                <a:gd name="connsiteX103" fmla="*/ 231046 w 1111837"/>
                <a:gd name="connsiteY103" fmla="*/ 826550 h 2438272"/>
                <a:gd name="connsiteX104" fmla="*/ 687079 w 1111837"/>
                <a:gd name="connsiteY104" fmla="*/ 628052 h 2438272"/>
                <a:gd name="connsiteX105" fmla="*/ 687079 w 1111837"/>
                <a:gd name="connsiteY105" fmla="*/ 753157 h 2438272"/>
                <a:gd name="connsiteX106" fmla="*/ 812184 w 1111837"/>
                <a:gd name="connsiteY106" fmla="*/ 753157 h 2438272"/>
                <a:gd name="connsiteX107" fmla="*/ 812184 w 1111837"/>
                <a:gd name="connsiteY107" fmla="*/ 628052 h 2438272"/>
                <a:gd name="connsiteX108" fmla="*/ 493366 w 1111837"/>
                <a:gd name="connsiteY108" fmla="*/ 628052 h 2438272"/>
                <a:gd name="connsiteX109" fmla="*/ 493366 w 1111837"/>
                <a:gd name="connsiteY109" fmla="*/ 753157 h 2438272"/>
                <a:gd name="connsiteX110" fmla="*/ 618472 w 1111837"/>
                <a:gd name="connsiteY110" fmla="*/ 753157 h 2438272"/>
                <a:gd name="connsiteX111" fmla="*/ 618472 w 1111837"/>
                <a:gd name="connsiteY111" fmla="*/ 628052 h 2438272"/>
                <a:gd name="connsiteX112" fmla="*/ 105941 w 1111837"/>
                <a:gd name="connsiteY112" fmla="*/ 628052 h 2438272"/>
                <a:gd name="connsiteX113" fmla="*/ 105941 w 1111837"/>
                <a:gd name="connsiteY113" fmla="*/ 753157 h 2438272"/>
                <a:gd name="connsiteX114" fmla="*/ 231046 w 1111837"/>
                <a:gd name="connsiteY114" fmla="*/ 753157 h 2438272"/>
                <a:gd name="connsiteX115" fmla="*/ 231046 w 1111837"/>
                <a:gd name="connsiteY115" fmla="*/ 628052 h 2438272"/>
                <a:gd name="connsiteX116" fmla="*/ 880792 w 1111837"/>
                <a:gd name="connsiteY116" fmla="*/ 429554 h 2438272"/>
                <a:gd name="connsiteX117" fmla="*/ 880792 w 1111837"/>
                <a:gd name="connsiteY117" fmla="*/ 554659 h 2438272"/>
                <a:gd name="connsiteX118" fmla="*/ 1005897 w 1111837"/>
                <a:gd name="connsiteY118" fmla="*/ 554659 h 2438272"/>
                <a:gd name="connsiteX119" fmla="*/ 1005897 w 1111837"/>
                <a:gd name="connsiteY119" fmla="*/ 429554 h 2438272"/>
                <a:gd name="connsiteX120" fmla="*/ 687079 w 1111837"/>
                <a:gd name="connsiteY120" fmla="*/ 429554 h 2438272"/>
                <a:gd name="connsiteX121" fmla="*/ 687079 w 1111837"/>
                <a:gd name="connsiteY121" fmla="*/ 554659 h 2438272"/>
                <a:gd name="connsiteX122" fmla="*/ 812184 w 1111837"/>
                <a:gd name="connsiteY122" fmla="*/ 554659 h 2438272"/>
                <a:gd name="connsiteX123" fmla="*/ 812184 w 1111837"/>
                <a:gd name="connsiteY123" fmla="*/ 429554 h 2438272"/>
                <a:gd name="connsiteX124" fmla="*/ 493366 w 1111837"/>
                <a:gd name="connsiteY124" fmla="*/ 429554 h 2438272"/>
                <a:gd name="connsiteX125" fmla="*/ 493366 w 1111837"/>
                <a:gd name="connsiteY125" fmla="*/ 554659 h 2438272"/>
                <a:gd name="connsiteX126" fmla="*/ 618472 w 1111837"/>
                <a:gd name="connsiteY126" fmla="*/ 554659 h 2438272"/>
                <a:gd name="connsiteX127" fmla="*/ 618472 w 1111837"/>
                <a:gd name="connsiteY127" fmla="*/ 429554 h 2438272"/>
                <a:gd name="connsiteX128" fmla="*/ 299654 w 1111837"/>
                <a:gd name="connsiteY128" fmla="*/ 429554 h 2438272"/>
                <a:gd name="connsiteX129" fmla="*/ 299654 w 1111837"/>
                <a:gd name="connsiteY129" fmla="*/ 554659 h 2438272"/>
                <a:gd name="connsiteX130" fmla="*/ 424759 w 1111837"/>
                <a:gd name="connsiteY130" fmla="*/ 554659 h 2438272"/>
                <a:gd name="connsiteX131" fmla="*/ 424759 w 1111837"/>
                <a:gd name="connsiteY131" fmla="*/ 429554 h 2438272"/>
                <a:gd name="connsiteX132" fmla="*/ 105941 w 1111837"/>
                <a:gd name="connsiteY132" fmla="*/ 429554 h 2438272"/>
                <a:gd name="connsiteX133" fmla="*/ 105941 w 1111837"/>
                <a:gd name="connsiteY133" fmla="*/ 554659 h 2438272"/>
                <a:gd name="connsiteX134" fmla="*/ 231046 w 1111837"/>
                <a:gd name="connsiteY134" fmla="*/ 554659 h 2438272"/>
                <a:gd name="connsiteX135" fmla="*/ 231046 w 1111837"/>
                <a:gd name="connsiteY135" fmla="*/ 429554 h 2438272"/>
                <a:gd name="connsiteX136" fmla="*/ 880792 w 1111837"/>
                <a:gd name="connsiteY136" fmla="*/ 231056 h 2438272"/>
                <a:gd name="connsiteX137" fmla="*/ 880792 w 1111837"/>
                <a:gd name="connsiteY137" fmla="*/ 356161 h 2438272"/>
                <a:gd name="connsiteX138" fmla="*/ 1005897 w 1111837"/>
                <a:gd name="connsiteY138" fmla="*/ 356161 h 2438272"/>
                <a:gd name="connsiteX139" fmla="*/ 1005897 w 1111837"/>
                <a:gd name="connsiteY139" fmla="*/ 231056 h 2438272"/>
                <a:gd name="connsiteX140" fmla="*/ 687079 w 1111837"/>
                <a:gd name="connsiteY140" fmla="*/ 231056 h 2438272"/>
                <a:gd name="connsiteX141" fmla="*/ 687079 w 1111837"/>
                <a:gd name="connsiteY141" fmla="*/ 356161 h 2438272"/>
                <a:gd name="connsiteX142" fmla="*/ 812184 w 1111837"/>
                <a:gd name="connsiteY142" fmla="*/ 356161 h 2438272"/>
                <a:gd name="connsiteX143" fmla="*/ 812184 w 1111837"/>
                <a:gd name="connsiteY143" fmla="*/ 231056 h 2438272"/>
                <a:gd name="connsiteX144" fmla="*/ 299654 w 1111837"/>
                <a:gd name="connsiteY144" fmla="*/ 231056 h 2438272"/>
                <a:gd name="connsiteX145" fmla="*/ 299654 w 1111837"/>
                <a:gd name="connsiteY145" fmla="*/ 356161 h 2438272"/>
                <a:gd name="connsiteX146" fmla="*/ 424759 w 1111837"/>
                <a:gd name="connsiteY146" fmla="*/ 356161 h 2438272"/>
                <a:gd name="connsiteX147" fmla="*/ 424759 w 1111837"/>
                <a:gd name="connsiteY147" fmla="*/ 231056 h 2438272"/>
                <a:gd name="connsiteX148" fmla="*/ 105941 w 1111837"/>
                <a:gd name="connsiteY148" fmla="*/ 231056 h 2438272"/>
                <a:gd name="connsiteX149" fmla="*/ 105941 w 1111837"/>
                <a:gd name="connsiteY149" fmla="*/ 356161 h 2438272"/>
                <a:gd name="connsiteX150" fmla="*/ 231046 w 1111837"/>
                <a:gd name="connsiteY150" fmla="*/ 356161 h 2438272"/>
                <a:gd name="connsiteX151" fmla="*/ 231046 w 1111837"/>
                <a:gd name="connsiteY151" fmla="*/ 231056 h 2438272"/>
                <a:gd name="connsiteX152" fmla="*/ 0 w 1111837"/>
                <a:gd name="connsiteY152" fmla="*/ 0 h 2438272"/>
                <a:gd name="connsiteX153" fmla="*/ 1111837 w 1111837"/>
                <a:gd name="connsiteY153" fmla="*/ 0 h 2438272"/>
                <a:gd name="connsiteX154" fmla="*/ 1111837 w 1111837"/>
                <a:gd name="connsiteY154" fmla="*/ 2438272 h 2438272"/>
                <a:gd name="connsiteX155" fmla="*/ 0 w 1111837"/>
                <a:gd name="connsiteY155" fmla="*/ 2438272 h 24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111837" h="2438272">
                  <a:moveTo>
                    <a:pt x="880792" y="1819040"/>
                  </a:moveTo>
                  <a:lnTo>
                    <a:pt x="880792" y="1944145"/>
                  </a:lnTo>
                  <a:lnTo>
                    <a:pt x="1005897" y="1944145"/>
                  </a:lnTo>
                  <a:lnTo>
                    <a:pt x="1005897" y="1819040"/>
                  </a:lnTo>
                  <a:close/>
                  <a:moveTo>
                    <a:pt x="687079" y="1819040"/>
                  </a:moveTo>
                  <a:lnTo>
                    <a:pt x="687079" y="1944145"/>
                  </a:lnTo>
                  <a:lnTo>
                    <a:pt x="812184" y="1944145"/>
                  </a:lnTo>
                  <a:lnTo>
                    <a:pt x="812184" y="1819040"/>
                  </a:lnTo>
                  <a:close/>
                  <a:moveTo>
                    <a:pt x="493366" y="1819040"/>
                  </a:moveTo>
                  <a:lnTo>
                    <a:pt x="493366" y="1944145"/>
                  </a:lnTo>
                  <a:lnTo>
                    <a:pt x="618472" y="1944145"/>
                  </a:lnTo>
                  <a:lnTo>
                    <a:pt x="618472" y="1819040"/>
                  </a:lnTo>
                  <a:close/>
                  <a:moveTo>
                    <a:pt x="299654" y="1819040"/>
                  </a:moveTo>
                  <a:lnTo>
                    <a:pt x="299654" y="1944145"/>
                  </a:lnTo>
                  <a:lnTo>
                    <a:pt x="424759" y="1944145"/>
                  </a:lnTo>
                  <a:lnTo>
                    <a:pt x="424759" y="1819040"/>
                  </a:lnTo>
                  <a:close/>
                  <a:moveTo>
                    <a:pt x="105941" y="1819040"/>
                  </a:moveTo>
                  <a:lnTo>
                    <a:pt x="105941" y="1944145"/>
                  </a:lnTo>
                  <a:lnTo>
                    <a:pt x="231046" y="1944145"/>
                  </a:lnTo>
                  <a:lnTo>
                    <a:pt x="231046" y="1819040"/>
                  </a:lnTo>
                  <a:close/>
                  <a:moveTo>
                    <a:pt x="880792" y="1620542"/>
                  </a:moveTo>
                  <a:lnTo>
                    <a:pt x="880792" y="1745647"/>
                  </a:lnTo>
                  <a:lnTo>
                    <a:pt x="1005897" y="1745647"/>
                  </a:lnTo>
                  <a:lnTo>
                    <a:pt x="1005897" y="1620542"/>
                  </a:lnTo>
                  <a:close/>
                  <a:moveTo>
                    <a:pt x="493366" y="1620542"/>
                  </a:moveTo>
                  <a:lnTo>
                    <a:pt x="493366" y="1745647"/>
                  </a:lnTo>
                  <a:lnTo>
                    <a:pt x="618472" y="1745647"/>
                  </a:lnTo>
                  <a:lnTo>
                    <a:pt x="618472" y="1620542"/>
                  </a:lnTo>
                  <a:close/>
                  <a:moveTo>
                    <a:pt x="299654" y="1620542"/>
                  </a:moveTo>
                  <a:lnTo>
                    <a:pt x="299654" y="1745647"/>
                  </a:lnTo>
                  <a:lnTo>
                    <a:pt x="424759" y="1745647"/>
                  </a:lnTo>
                  <a:lnTo>
                    <a:pt x="424759" y="1620542"/>
                  </a:lnTo>
                  <a:close/>
                  <a:moveTo>
                    <a:pt x="105941" y="1620542"/>
                  </a:moveTo>
                  <a:lnTo>
                    <a:pt x="105941" y="1745647"/>
                  </a:lnTo>
                  <a:lnTo>
                    <a:pt x="231046" y="1745647"/>
                  </a:lnTo>
                  <a:lnTo>
                    <a:pt x="231046" y="1620542"/>
                  </a:lnTo>
                  <a:close/>
                  <a:moveTo>
                    <a:pt x="880792" y="1422044"/>
                  </a:moveTo>
                  <a:lnTo>
                    <a:pt x="880792" y="1547149"/>
                  </a:lnTo>
                  <a:lnTo>
                    <a:pt x="1005897" y="1547149"/>
                  </a:lnTo>
                  <a:lnTo>
                    <a:pt x="1005897" y="1422044"/>
                  </a:lnTo>
                  <a:close/>
                  <a:moveTo>
                    <a:pt x="687079" y="1422044"/>
                  </a:moveTo>
                  <a:lnTo>
                    <a:pt x="687079" y="1547149"/>
                  </a:lnTo>
                  <a:lnTo>
                    <a:pt x="812184" y="1547149"/>
                  </a:lnTo>
                  <a:lnTo>
                    <a:pt x="812184" y="1422044"/>
                  </a:lnTo>
                  <a:close/>
                  <a:moveTo>
                    <a:pt x="493366" y="1422044"/>
                  </a:moveTo>
                  <a:lnTo>
                    <a:pt x="493366" y="1547149"/>
                  </a:lnTo>
                  <a:lnTo>
                    <a:pt x="618472" y="1547149"/>
                  </a:lnTo>
                  <a:lnTo>
                    <a:pt x="618472" y="1422044"/>
                  </a:lnTo>
                  <a:close/>
                  <a:moveTo>
                    <a:pt x="299654" y="1422044"/>
                  </a:moveTo>
                  <a:lnTo>
                    <a:pt x="299654" y="1547149"/>
                  </a:lnTo>
                  <a:lnTo>
                    <a:pt x="424759" y="1547149"/>
                  </a:lnTo>
                  <a:lnTo>
                    <a:pt x="424759" y="1422044"/>
                  </a:lnTo>
                  <a:close/>
                  <a:moveTo>
                    <a:pt x="880792" y="1223546"/>
                  </a:moveTo>
                  <a:lnTo>
                    <a:pt x="880792" y="1348651"/>
                  </a:lnTo>
                  <a:lnTo>
                    <a:pt x="1005897" y="1348651"/>
                  </a:lnTo>
                  <a:lnTo>
                    <a:pt x="1005897" y="1223546"/>
                  </a:lnTo>
                  <a:close/>
                  <a:moveTo>
                    <a:pt x="687079" y="1223546"/>
                  </a:moveTo>
                  <a:lnTo>
                    <a:pt x="687079" y="1348651"/>
                  </a:lnTo>
                  <a:lnTo>
                    <a:pt x="812184" y="1348651"/>
                  </a:lnTo>
                  <a:lnTo>
                    <a:pt x="812184" y="1223546"/>
                  </a:lnTo>
                  <a:close/>
                  <a:moveTo>
                    <a:pt x="299654" y="1223546"/>
                  </a:moveTo>
                  <a:lnTo>
                    <a:pt x="299654" y="1348651"/>
                  </a:lnTo>
                  <a:lnTo>
                    <a:pt x="424759" y="1348651"/>
                  </a:lnTo>
                  <a:lnTo>
                    <a:pt x="424759" y="1223546"/>
                  </a:lnTo>
                  <a:close/>
                  <a:moveTo>
                    <a:pt x="105941" y="1223546"/>
                  </a:moveTo>
                  <a:lnTo>
                    <a:pt x="105941" y="1348651"/>
                  </a:lnTo>
                  <a:lnTo>
                    <a:pt x="231046" y="1348651"/>
                  </a:lnTo>
                  <a:lnTo>
                    <a:pt x="231046" y="1223546"/>
                  </a:lnTo>
                  <a:close/>
                  <a:moveTo>
                    <a:pt x="880792" y="1025048"/>
                  </a:moveTo>
                  <a:lnTo>
                    <a:pt x="880792" y="1150153"/>
                  </a:lnTo>
                  <a:lnTo>
                    <a:pt x="1005897" y="1150153"/>
                  </a:lnTo>
                  <a:lnTo>
                    <a:pt x="1005897" y="1025048"/>
                  </a:lnTo>
                  <a:close/>
                  <a:moveTo>
                    <a:pt x="687079" y="1025048"/>
                  </a:moveTo>
                  <a:lnTo>
                    <a:pt x="687079" y="1150153"/>
                  </a:lnTo>
                  <a:lnTo>
                    <a:pt x="812184" y="1150153"/>
                  </a:lnTo>
                  <a:lnTo>
                    <a:pt x="812184" y="1025048"/>
                  </a:lnTo>
                  <a:close/>
                  <a:moveTo>
                    <a:pt x="493366" y="1025048"/>
                  </a:moveTo>
                  <a:lnTo>
                    <a:pt x="493366" y="1150153"/>
                  </a:lnTo>
                  <a:lnTo>
                    <a:pt x="618472" y="1150153"/>
                  </a:lnTo>
                  <a:lnTo>
                    <a:pt x="618472" y="1025048"/>
                  </a:lnTo>
                  <a:close/>
                  <a:moveTo>
                    <a:pt x="299654" y="1025048"/>
                  </a:moveTo>
                  <a:lnTo>
                    <a:pt x="299654" y="1150153"/>
                  </a:lnTo>
                  <a:lnTo>
                    <a:pt x="424759" y="1150153"/>
                  </a:lnTo>
                  <a:lnTo>
                    <a:pt x="424759" y="1025048"/>
                  </a:lnTo>
                  <a:close/>
                  <a:moveTo>
                    <a:pt x="105941" y="1025048"/>
                  </a:moveTo>
                  <a:lnTo>
                    <a:pt x="105941" y="1150153"/>
                  </a:lnTo>
                  <a:lnTo>
                    <a:pt x="231046" y="1150153"/>
                  </a:lnTo>
                  <a:lnTo>
                    <a:pt x="231046" y="1025048"/>
                  </a:lnTo>
                  <a:close/>
                  <a:moveTo>
                    <a:pt x="880792" y="826550"/>
                  </a:moveTo>
                  <a:lnTo>
                    <a:pt x="880792" y="951655"/>
                  </a:lnTo>
                  <a:lnTo>
                    <a:pt x="1005897" y="951655"/>
                  </a:lnTo>
                  <a:lnTo>
                    <a:pt x="1005897" y="826550"/>
                  </a:lnTo>
                  <a:close/>
                  <a:moveTo>
                    <a:pt x="493366" y="826550"/>
                  </a:moveTo>
                  <a:lnTo>
                    <a:pt x="493366" y="951655"/>
                  </a:lnTo>
                  <a:lnTo>
                    <a:pt x="618472" y="951655"/>
                  </a:lnTo>
                  <a:lnTo>
                    <a:pt x="618472" y="826550"/>
                  </a:lnTo>
                  <a:close/>
                  <a:moveTo>
                    <a:pt x="299654" y="826550"/>
                  </a:moveTo>
                  <a:lnTo>
                    <a:pt x="299654" y="951655"/>
                  </a:lnTo>
                  <a:lnTo>
                    <a:pt x="424759" y="951655"/>
                  </a:lnTo>
                  <a:lnTo>
                    <a:pt x="424759" y="826550"/>
                  </a:lnTo>
                  <a:close/>
                  <a:moveTo>
                    <a:pt x="105941" y="826550"/>
                  </a:moveTo>
                  <a:lnTo>
                    <a:pt x="105941" y="951655"/>
                  </a:lnTo>
                  <a:lnTo>
                    <a:pt x="231046" y="951655"/>
                  </a:lnTo>
                  <a:lnTo>
                    <a:pt x="231046" y="826550"/>
                  </a:lnTo>
                  <a:close/>
                  <a:moveTo>
                    <a:pt x="687079" y="628052"/>
                  </a:moveTo>
                  <a:lnTo>
                    <a:pt x="687079" y="753157"/>
                  </a:lnTo>
                  <a:lnTo>
                    <a:pt x="812184" y="753157"/>
                  </a:lnTo>
                  <a:lnTo>
                    <a:pt x="812184" y="628052"/>
                  </a:lnTo>
                  <a:close/>
                  <a:moveTo>
                    <a:pt x="493366" y="628052"/>
                  </a:moveTo>
                  <a:lnTo>
                    <a:pt x="493366" y="753157"/>
                  </a:lnTo>
                  <a:lnTo>
                    <a:pt x="618472" y="753157"/>
                  </a:lnTo>
                  <a:lnTo>
                    <a:pt x="618472" y="628052"/>
                  </a:lnTo>
                  <a:close/>
                  <a:moveTo>
                    <a:pt x="105941" y="628052"/>
                  </a:moveTo>
                  <a:lnTo>
                    <a:pt x="105941" y="753157"/>
                  </a:lnTo>
                  <a:lnTo>
                    <a:pt x="231046" y="753157"/>
                  </a:lnTo>
                  <a:lnTo>
                    <a:pt x="231046" y="628052"/>
                  </a:lnTo>
                  <a:close/>
                  <a:moveTo>
                    <a:pt x="880792" y="429554"/>
                  </a:moveTo>
                  <a:lnTo>
                    <a:pt x="880792" y="554659"/>
                  </a:lnTo>
                  <a:lnTo>
                    <a:pt x="1005897" y="554659"/>
                  </a:lnTo>
                  <a:lnTo>
                    <a:pt x="1005897" y="429554"/>
                  </a:lnTo>
                  <a:close/>
                  <a:moveTo>
                    <a:pt x="687079" y="429554"/>
                  </a:moveTo>
                  <a:lnTo>
                    <a:pt x="687079" y="554659"/>
                  </a:lnTo>
                  <a:lnTo>
                    <a:pt x="812184" y="554659"/>
                  </a:lnTo>
                  <a:lnTo>
                    <a:pt x="812184" y="429554"/>
                  </a:lnTo>
                  <a:close/>
                  <a:moveTo>
                    <a:pt x="493366" y="429554"/>
                  </a:moveTo>
                  <a:lnTo>
                    <a:pt x="493366" y="554659"/>
                  </a:lnTo>
                  <a:lnTo>
                    <a:pt x="618472" y="554659"/>
                  </a:lnTo>
                  <a:lnTo>
                    <a:pt x="618472" y="429554"/>
                  </a:lnTo>
                  <a:close/>
                  <a:moveTo>
                    <a:pt x="299654" y="429554"/>
                  </a:moveTo>
                  <a:lnTo>
                    <a:pt x="299654" y="554659"/>
                  </a:lnTo>
                  <a:lnTo>
                    <a:pt x="424759" y="554659"/>
                  </a:lnTo>
                  <a:lnTo>
                    <a:pt x="424759" y="429554"/>
                  </a:lnTo>
                  <a:close/>
                  <a:moveTo>
                    <a:pt x="105941" y="429554"/>
                  </a:moveTo>
                  <a:lnTo>
                    <a:pt x="105941" y="554659"/>
                  </a:lnTo>
                  <a:lnTo>
                    <a:pt x="231046" y="554659"/>
                  </a:lnTo>
                  <a:lnTo>
                    <a:pt x="231046" y="429554"/>
                  </a:lnTo>
                  <a:close/>
                  <a:moveTo>
                    <a:pt x="880792" y="231056"/>
                  </a:moveTo>
                  <a:lnTo>
                    <a:pt x="880792" y="356161"/>
                  </a:lnTo>
                  <a:lnTo>
                    <a:pt x="1005897" y="356161"/>
                  </a:lnTo>
                  <a:lnTo>
                    <a:pt x="1005897" y="231056"/>
                  </a:lnTo>
                  <a:close/>
                  <a:moveTo>
                    <a:pt x="687079" y="231056"/>
                  </a:moveTo>
                  <a:lnTo>
                    <a:pt x="687079" y="356161"/>
                  </a:lnTo>
                  <a:lnTo>
                    <a:pt x="812184" y="356161"/>
                  </a:lnTo>
                  <a:lnTo>
                    <a:pt x="812184" y="231056"/>
                  </a:lnTo>
                  <a:close/>
                  <a:moveTo>
                    <a:pt x="299654" y="231056"/>
                  </a:moveTo>
                  <a:lnTo>
                    <a:pt x="299654" y="356161"/>
                  </a:lnTo>
                  <a:lnTo>
                    <a:pt x="424759" y="356161"/>
                  </a:lnTo>
                  <a:lnTo>
                    <a:pt x="424759" y="231056"/>
                  </a:lnTo>
                  <a:close/>
                  <a:moveTo>
                    <a:pt x="105941" y="231056"/>
                  </a:moveTo>
                  <a:lnTo>
                    <a:pt x="105941" y="356161"/>
                  </a:lnTo>
                  <a:lnTo>
                    <a:pt x="231046" y="356161"/>
                  </a:lnTo>
                  <a:lnTo>
                    <a:pt x="231046" y="231056"/>
                  </a:lnTo>
                  <a:close/>
                  <a:moveTo>
                    <a:pt x="0" y="0"/>
                  </a:moveTo>
                  <a:lnTo>
                    <a:pt x="1111837" y="0"/>
                  </a:lnTo>
                  <a:lnTo>
                    <a:pt x="1111837" y="2438272"/>
                  </a:lnTo>
                  <a:lnTo>
                    <a:pt x="0" y="2438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189A7771-CAFB-4BC1-A254-B1F112AAFFB8}"/>
              </a:ext>
            </a:extLst>
          </p:cNvPr>
          <p:cNvGrpSpPr/>
          <p:nvPr/>
        </p:nvGrpSpPr>
        <p:grpSpPr>
          <a:xfrm>
            <a:off x="1527659" y="2760908"/>
            <a:ext cx="206891" cy="1307525"/>
            <a:chOff x="6876163" y="3020230"/>
            <a:chExt cx="258037" cy="1630762"/>
          </a:xfrm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31E78FDA-5AB9-4E90-81C2-F1245039E290}"/>
                </a:ext>
              </a:extLst>
            </p:cNvPr>
            <p:cNvSpPr/>
            <p:nvPr userDrawn="1"/>
          </p:nvSpPr>
          <p:spPr>
            <a:xfrm>
              <a:off x="6876163" y="3020230"/>
              <a:ext cx="258037" cy="1630762"/>
            </a:xfrm>
            <a:custGeom>
              <a:avLst/>
              <a:gdLst>
                <a:gd name="connsiteX0" fmla="*/ 0 w 258037"/>
                <a:gd name="connsiteY0" fmla="*/ 358075 h 1630762"/>
                <a:gd name="connsiteX1" fmla="*/ 257524 w 258037"/>
                <a:gd name="connsiteY1" fmla="*/ 358075 h 1630762"/>
                <a:gd name="connsiteX2" fmla="*/ 257524 w 258037"/>
                <a:gd name="connsiteY2" fmla="*/ 1630762 h 1630762"/>
                <a:gd name="connsiteX3" fmla="*/ 0 w 258037"/>
                <a:gd name="connsiteY3" fmla="*/ 1630762 h 1630762"/>
                <a:gd name="connsiteX4" fmla="*/ 0 w 258037"/>
                <a:gd name="connsiteY4" fmla="*/ 358075 h 1630762"/>
                <a:gd name="connsiteX5" fmla="*/ 0 w 258037"/>
                <a:gd name="connsiteY5" fmla="*/ 194788 h 1630762"/>
                <a:gd name="connsiteX6" fmla="*/ 258037 w 258037"/>
                <a:gd name="connsiteY6" fmla="*/ 194788 h 1630762"/>
                <a:gd name="connsiteX7" fmla="*/ 258037 w 258037"/>
                <a:gd name="connsiteY7" fmla="*/ 347573 h 1630762"/>
                <a:gd name="connsiteX8" fmla="*/ 0 w 258037"/>
                <a:gd name="connsiteY8" fmla="*/ 347573 h 1630762"/>
                <a:gd name="connsiteX9" fmla="*/ 0 w 258037"/>
                <a:gd name="connsiteY9" fmla="*/ 194788 h 1630762"/>
                <a:gd name="connsiteX10" fmla="*/ 32384 w 258037"/>
                <a:gd name="connsiteY10" fmla="*/ 0 h 1630762"/>
                <a:gd name="connsiteX11" fmla="*/ 32384 w 258037"/>
                <a:gd name="connsiteY11" fmla="*/ 123384 h 1630762"/>
                <a:gd name="connsiteX12" fmla="*/ 97150 w 258037"/>
                <a:gd name="connsiteY12" fmla="*/ 123384 h 1630762"/>
                <a:gd name="connsiteX13" fmla="*/ 97150 w 258037"/>
                <a:gd name="connsiteY13" fmla="*/ 186912 h 1630762"/>
                <a:gd name="connsiteX14" fmla="*/ 11309 w 258037"/>
                <a:gd name="connsiteY14" fmla="*/ 186912 h 1630762"/>
                <a:gd name="connsiteX15" fmla="*/ 24674 w 258037"/>
                <a:gd name="connsiteY15" fmla="*/ 525 h 1630762"/>
                <a:gd name="connsiteX16" fmla="*/ 32384 w 258037"/>
                <a:gd name="connsiteY16" fmla="*/ 0 h 163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8037" h="1630762">
                  <a:moveTo>
                    <a:pt x="0" y="358075"/>
                  </a:moveTo>
                  <a:cubicBezTo>
                    <a:pt x="84813" y="358075"/>
                    <a:pt x="170140" y="358075"/>
                    <a:pt x="257524" y="358075"/>
                  </a:cubicBezTo>
                  <a:cubicBezTo>
                    <a:pt x="257524" y="781255"/>
                    <a:pt x="257524" y="1204958"/>
                    <a:pt x="257524" y="1630762"/>
                  </a:cubicBezTo>
                  <a:cubicBezTo>
                    <a:pt x="170655" y="1630762"/>
                    <a:pt x="86356" y="1630762"/>
                    <a:pt x="0" y="1630762"/>
                  </a:cubicBezTo>
                  <a:cubicBezTo>
                    <a:pt x="0" y="1206533"/>
                    <a:pt x="0" y="783354"/>
                    <a:pt x="0" y="358075"/>
                  </a:cubicBezTo>
                  <a:close/>
                  <a:moveTo>
                    <a:pt x="0" y="194788"/>
                  </a:moveTo>
                  <a:cubicBezTo>
                    <a:pt x="86356" y="194788"/>
                    <a:pt x="171168" y="194788"/>
                    <a:pt x="258037" y="194788"/>
                  </a:cubicBezTo>
                  <a:cubicBezTo>
                    <a:pt x="258037" y="245716"/>
                    <a:pt x="258037" y="296120"/>
                    <a:pt x="258037" y="347573"/>
                  </a:cubicBezTo>
                  <a:cubicBezTo>
                    <a:pt x="171683" y="347573"/>
                    <a:pt x="86356" y="347573"/>
                    <a:pt x="0" y="347573"/>
                  </a:cubicBezTo>
                  <a:cubicBezTo>
                    <a:pt x="0" y="296645"/>
                    <a:pt x="0" y="246242"/>
                    <a:pt x="0" y="194788"/>
                  </a:cubicBezTo>
                  <a:close/>
                  <a:moveTo>
                    <a:pt x="32384" y="0"/>
                  </a:moveTo>
                  <a:cubicBezTo>
                    <a:pt x="32384" y="40427"/>
                    <a:pt x="32384" y="80329"/>
                    <a:pt x="32384" y="123384"/>
                  </a:cubicBezTo>
                  <a:cubicBezTo>
                    <a:pt x="57056" y="123384"/>
                    <a:pt x="76075" y="123384"/>
                    <a:pt x="97150" y="123384"/>
                  </a:cubicBezTo>
                  <a:cubicBezTo>
                    <a:pt x="97150" y="145434"/>
                    <a:pt x="97150" y="165386"/>
                    <a:pt x="97150" y="186912"/>
                  </a:cubicBezTo>
                  <a:cubicBezTo>
                    <a:pt x="67851" y="186912"/>
                    <a:pt x="41636" y="186912"/>
                    <a:pt x="11309" y="186912"/>
                  </a:cubicBezTo>
                  <a:cubicBezTo>
                    <a:pt x="15935" y="123908"/>
                    <a:pt x="20562" y="62479"/>
                    <a:pt x="24674" y="525"/>
                  </a:cubicBezTo>
                  <a:cubicBezTo>
                    <a:pt x="27244" y="525"/>
                    <a:pt x="29813" y="525"/>
                    <a:pt x="32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Freeform: Shape 1181">
              <a:extLst>
                <a:ext uri="{FF2B5EF4-FFF2-40B4-BE49-F238E27FC236}">
                  <a16:creationId xmlns:a16="http://schemas.microsoft.com/office/drawing/2014/main" id="{2F1B31C4-4FB7-4BEC-910F-44CA428624C7}"/>
                </a:ext>
              </a:extLst>
            </p:cNvPr>
            <p:cNvSpPr/>
            <p:nvPr userDrawn="1"/>
          </p:nvSpPr>
          <p:spPr>
            <a:xfrm>
              <a:off x="6876163" y="3020230"/>
              <a:ext cx="258037" cy="1630762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994E405E-1A37-46F2-AC55-573262BA7538}"/>
              </a:ext>
            </a:extLst>
          </p:cNvPr>
          <p:cNvGrpSpPr/>
          <p:nvPr/>
        </p:nvGrpSpPr>
        <p:grpSpPr>
          <a:xfrm>
            <a:off x="1801844" y="2879993"/>
            <a:ext cx="393448" cy="1188440"/>
            <a:chOff x="7257786" y="3172138"/>
            <a:chExt cx="490713" cy="1482237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BE4D9AF6-2BFF-4ED6-896E-794A157228FD}"/>
                </a:ext>
              </a:extLst>
            </p:cNvPr>
            <p:cNvSpPr/>
            <p:nvPr userDrawn="1"/>
          </p:nvSpPr>
          <p:spPr>
            <a:xfrm>
              <a:off x="7257786" y="3172138"/>
              <a:ext cx="490713" cy="1482237"/>
            </a:xfrm>
            <a:custGeom>
              <a:avLst/>
              <a:gdLst>
                <a:gd name="connsiteX0" fmla="*/ 0 w 490713"/>
                <a:gd name="connsiteY0" fmla="*/ 0 h 1482237"/>
                <a:gd name="connsiteX1" fmla="*/ 490713 w 490713"/>
                <a:gd name="connsiteY1" fmla="*/ 0 h 1482237"/>
                <a:gd name="connsiteX2" fmla="*/ 490713 w 490713"/>
                <a:gd name="connsiteY2" fmla="*/ 1482237 h 1482237"/>
                <a:gd name="connsiteX3" fmla="*/ 0 w 490713"/>
                <a:gd name="connsiteY3" fmla="*/ 1482237 h 14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713" h="1482237">
                  <a:moveTo>
                    <a:pt x="0" y="0"/>
                  </a:moveTo>
                  <a:lnTo>
                    <a:pt x="490713" y="0"/>
                  </a:lnTo>
                  <a:lnTo>
                    <a:pt x="490713" y="1482237"/>
                  </a:lnTo>
                  <a:lnTo>
                    <a:pt x="0" y="14822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5A631A5-A942-4653-AB3F-47731711CEB4}"/>
                </a:ext>
              </a:extLst>
            </p:cNvPr>
            <p:cNvSpPr/>
            <p:nvPr userDrawn="1"/>
          </p:nvSpPr>
          <p:spPr>
            <a:xfrm>
              <a:off x="7257786" y="3172138"/>
              <a:ext cx="490713" cy="1482237"/>
            </a:xfrm>
            <a:custGeom>
              <a:avLst/>
              <a:gdLst>
                <a:gd name="connsiteX0" fmla="*/ 713140 w 995452"/>
                <a:gd name="connsiteY0" fmla="*/ 1392776 h 1906041"/>
                <a:gd name="connsiteX1" fmla="*/ 713140 w 995452"/>
                <a:gd name="connsiteY1" fmla="*/ 1509490 h 1906041"/>
                <a:gd name="connsiteX2" fmla="*/ 913107 w 995452"/>
                <a:gd name="connsiteY2" fmla="*/ 1509490 h 1906041"/>
                <a:gd name="connsiteX3" fmla="*/ 913107 w 995452"/>
                <a:gd name="connsiteY3" fmla="*/ 1392776 h 1906041"/>
                <a:gd name="connsiteX4" fmla="*/ 403512 w 995452"/>
                <a:gd name="connsiteY4" fmla="*/ 1392776 h 1906041"/>
                <a:gd name="connsiteX5" fmla="*/ 403512 w 995452"/>
                <a:gd name="connsiteY5" fmla="*/ 1509490 h 1906041"/>
                <a:gd name="connsiteX6" fmla="*/ 603479 w 995452"/>
                <a:gd name="connsiteY6" fmla="*/ 1509490 h 1906041"/>
                <a:gd name="connsiteX7" fmla="*/ 603479 w 995452"/>
                <a:gd name="connsiteY7" fmla="*/ 1392776 h 1906041"/>
                <a:gd name="connsiteX8" fmla="*/ 93884 w 995452"/>
                <a:gd name="connsiteY8" fmla="*/ 1392776 h 1906041"/>
                <a:gd name="connsiteX9" fmla="*/ 93884 w 995452"/>
                <a:gd name="connsiteY9" fmla="*/ 1509490 h 1906041"/>
                <a:gd name="connsiteX10" fmla="*/ 293851 w 995452"/>
                <a:gd name="connsiteY10" fmla="*/ 1509490 h 1906041"/>
                <a:gd name="connsiteX11" fmla="*/ 293851 w 995452"/>
                <a:gd name="connsiteY11" fmla="*/ 1392776 h 1906041"/>
                <a:gd name="connsiteX12" fmla="*/ 713140 w 995452"/>
                <a:gd name="connsiteY12" fmla="*/ 1207591 h 1906041"/>
                <a:gd name="connsiteX13" fmla="*/ 713140 w 995452"/>
                <a:gd name="connsiteY13" fmla="*/ 1324305 h 1906041"/>
                <a:gd name="connsiteX14" fmla="*/ 913107 w 995452"/>
                <a:gd name="connsiteY14" fmla="*/ 1324305 h 1906041"/>
                <a:gd name="connsiteX15" fmla="*/ 913107 w 995452"/>
                <a:gd name="connsiteY15" fmla="*/ 1207591 h 1906041"/>
                <a:gd name="connsiteX16" fmla="*/ 93884 w 995452"/>
                <a:gd name="connsiteY16" fmla="*/ 1207591 h 1906041"/>
                <a:gd name="connsiteX17" fmla="*/ 93884 w 995452"/>
                <a:gd name="connsiteY17" fmla="*/ 1324305 h 1906041"/>
                <a:gd name="connsiteX18" fmla="*/ 293851 w 995452"/>
                <a:gd name="connsiteY18" fmla="*/ 1324305 h 1906041"/>
                <a:gd name="connsiteX19" fmla="*/ 293851 w 995452"/>
                <a:gd name="connsiteY19" fmla="*/ 1207591 h 1906041"/>
                <a:gd name="connsiteX20" fmla="*/ 713140 w 995452"/>
                <a:gd name="connsiteY20" fmla="*/ 1022406 h 1906041"/>
                <a:gd name="connsiteX21" fmla="*/ 713140 w 995452"/>
                <a:gd name="connsiteY21" fmla="*/ 1139120 h 1906041"/>
                <a:gd name="connsiteX22" fmla="*/ 913107 w 995452"/>
                <a:gd name="connsiteY22" fmla="*/ 1139120 h 1906041"/>
                <a:gd name="connsiteX23" fmla="*/ 913107 w 995452"/>
                <a:gd name="connsiteY23" fmla="*/ 1022406 h 1906041"/>
                <a:gd name="connsiteX24" fmla="*/ 403512 w 995452"/>
                <a:gd name="connsiteY24" fmla="*/ 1022406 h 1906041"/>
                <a:gd name="connsiteX25" fmla="*/ 403512 w 995452"/>
                <a:gd name="connsiteY25" fmla="*/ 1139120 h 1906041"/>
                <a:gd name="connsiteX26" fmla="*/ 603479 w 995452"/>
                <a:gd name="connsiteY26" fmla="*/ 1139120 h 1906041"/>
                <a:gd name="connsiteX27" fmla="*/ 603479 w 995452"/>
                <a:gd name="connsiteY27" fmla="*/ 1022406 h 1906041"/>
                <a:gd name="connsiteX28" fmla="*/ 713140 w 995452"/>
                <a:gd name="connsiteY28" fmla="*/ 837222 h 1906041"/>
                <a:gd name="connsiteX29" fmla="*/ 713140 w 995452"/>
                <a:gd name="connsiteY29" fmla="*/ 953936 h 1906041"/>
                <a:gd name="connsiteX30" fmla="*/ 913107 w 995452"/>
                <a:gd name="connsiteY30" fmla="*/ 953936 h 1906041"/>
                <a:gd name="connsiteX31" fmla="*/ 913107 w 995452"/>
                <a:gd name="connsiteY31" fmla="*/ 837222 h 1906041"/>
                <a:gd name="connsiteX32" fmla="*/ 403512 w 995452"/>
                <a:gd name="connsiteY32" fmla="*/ 837222 h 1906041"/>
                <a:gd name="connsiteX33" fmla="*/ 403512 w 995452"/>
                <a:gd name="connsiteY33" fmla="*/ 953936 h 1906041"/>
                <a:gd name="connsiteX34" fmla="*/ 603479 w 995452"/>
                <a:gd name="connsiteY34" fmla="*/ 953936 h 1906041"/>
                <a:gd name="connsiteX35" fmla="*/ 603479 w 995452"/>
                <a:gd name="connsiteY35" fmla="*/ 837222 h 1906041"/>
                <a:gd name="connsiteX36" fmla="*/ 93884 w 995452"/>
                <a:gd name="connsiteY36" fmla="*/ 837222 h 1906041"/>
                <a:gd name="connsiteX37" fmla="*/ 93884 w 995452"/>
                <a:gd name="connsiteY37" fmla="*/ 953936 h 1906041"/>
                <a:gd name="connsiteX38" fmla="*/ 293851 w 995452"/>
                <a:gd name="connsiteY38" fmla="*/ 953936 h 1906041"/>
                <a:gd name="connsiteX39" fmla="*/ 293851 w 995452"/>
                <a:gd name="connsiteY39" fmla="*/ 837222 h 1906041"/>
                <a:gd name="connsiteX40" fmla="*/ 403512 w 995452"/>
                <a:gd name="connsiteY40" fmla="*/ 652037 h 1906041"/>
                <a:gd name="connsiteX41" fmla="*/ 403512 w 995452"/>
                <a:gd name="connsiteY41" fmla="*/ 768751 h 1906041"/>
                <a:gd name="connsiteX42" fmla="*/ 603479 w 995452"/>
                <a:gd name="connsiteY42" fmla="*/ 768751 h 1906041"/>
                <a:gd name="connsiteX43" fmla="*/ 603479 w 995452"/>
                <a:gd name="connsiteY43" fmla="*/ 652037 h 1906041"/>
                <a:gd name="connsiteX44" fmla="*/ 93884 w 995452"/>
                <a:gd name="connsiteY44" fmla="*/ 652037 h 1906041"/>
                <a:gd name="connsiteX45" fmla="*/ 93884 w 995452"/>
                <a:gd name="connsiteY45" fmla="*/ 768751 h 1906041"/>
                <a:gd name="connsiteX46" fmla="*/ 293851 w 995452"/>
                <a:gd name="connsiteY46" fmla="*/ 768751 h 1906041"/>
                <a:gd name="connsiteX47" fmla="*/ 293851 w 995452"/>
                <a:gd name="connsiteY47" fmla="*/ 652037 h 1906041"/>
                <a:gd name="connsiteX48" fmla="*/ 713140 w 995452"/>
                <a:gd name="connsiteY48" fmla="*/ 466852 h 1906041"/>
                <a:gd name="connsiteX49" fmla="*/ 713140 w 995452"/>
                <a:gd name="connsiteY49" fmla="*/ 583567 h 1906041"/>
                <a:gd name="connsiteX50" fmla="*/ 913107 w 995452"/>
                <a:gd name="connsiteY50" fmla="*/ 583567 h 1906041"/>
                <a:gd name="connsiteX51" fmla="*/ 913107 w 995452"/>
                <a:gd name="connsiteY51" fmla="*/ 466852 h 1906041"/>
                <a:gd name="connsiteX52" fmla="*/ 403512 w 995452"/>
                <a:gd name="connsiteY52" fmla="*/ 466852 h 1906041"/>
                <a:gd name="connsiteX53" fmla="*/ 403512 w 995452"/>
                <a:gd name="connsiteY53" fmla="*/ 583567 h 1906041"/>
                <a:gd name="connsiteX54" fmla="*/ 603479 w 995452"/>
                <a:gd name="connsiteY54" fmla="*/ 583567 h 1906041"/>
                <a:gd name="connsiteX55" fmla="*/ 603479 w 995452"/>
                <a:gd name="connsiteY55" fmla="*/ 466852 h 1906041"/>
                <a:gd name="connsiteX56" fmla="*/ 93884 w 995452"/>
                <a:gd name="connsiteY56" fmla="*/ 466852 h 1906041"/>
                <a:gd name="connsiteX57" fmla="*/ 93884 w 995452"/>
                <a:gd name="connsiteY57" fmla="*/ 583567 h 1906041"/>
                <a:gd name="connsiteX58" fmla="*/ 293851 w 995452"/>
                <a:gd name="connsiteY58" fmla="*/ 583567 h 1906041"/>
                <a:gd name="connsiteX59" fmla="*/ 293851 w 995452"/>
                <a:gd name="connsiteY59" fmla="*/ 466852 h 1906041"/>
                <a:gd name="connsiteX60" fmla="*/ 713140 w 995452"/>
                <a:gd name="connsiteY60" fmla="*/ 281668 h 1906041"/>
                <a:gd name="connsiteX61" fmla="*/ 713140 w 995452"/>
                <a:gd name="connsiteY61" fmla="*/ 398382 h 1906041"/>
                <a:gd name="connsiteX62" fmla="*/ 913107 w 995452"/>
                <a:gd name="connsiteY62" fmla="*/ 398382 h 1906041"/>
                <a:gd name="connsiteX63" fmla="*/ 913107 w 995452"/>
                <a:gd name="connsiteY63" fmla="*/ 281668 h 1906041"/>
                <a:gd name="connsiteX64" fmla="*/ 93884 w 995452"/>
                <a:gd name="connsiteY64" fmla="*/ 281668 h 1906041"/>
                <a:gd name="connsiteX65" fmla="*/ 93884 w 995452"/>
                <a:gd name="connsiteY65" fmla="*/ 398382 h 1906041"/>
                <a:gd name="connsiteX66" fmla="*/ 293851 w 995452"/>
                <a:gd name="connsiteY66" fmla="*/ 398382 h 1906041"/>
                <a:gd name="connsiteX67" fmla="*/ 293851 w 995452"/>
                <a:gd name="connsiteY67" fmla="*/ 281668 h 1906041"/>
                <a:gd name="connsiteX68" fmla="*/ 713140 w 995452"/>
                <a:gd name="connsiteY68" fmla="*/ 96483 h 1906041"/>
                <a:gd name="connsiteX69" fmla="*/ 713140 w 995452"/>
                <a:gd name="connsiteY69" fmla="*/ 213197 h 1906041"/>
                <a:gd name="connsiteX70" fmla="*/ 913107 w 995452"/>
                <a:gd name="connsiteY70" fmla="*/ 213197 h 1906041"/>
                <a:gd name="connsiteX71" fmla="*/ 913107 w 995452"/>
                <a:gd name="connsiteY71" fmla="*/ 96483 h 1906041"/>
                <a:gd name="connsiteX72" fmla="*/ 403512 w 995452"/>
                <a:gd name="connsiteY72" fmla="*/ 96483 h 1906041"/>
                <a:gd name="connsiteX73" fmla="*/ 403512 w 995452"/>
                <a:gd name="connsiteY73" fmla="*/ 213197 h 1906041"/>
                <a:gd name="connsiteX74" fmla="*/ 603479 w 995452"/>
                <a:gd name="connsiteY74" fmla="*/ 213197 h 1906041"/>
                <a:gd name="connsiteX75" fmla="*/ 603479 w 995452"/>
                <a:gd name="connsiteY75" fmla="*/ 96483 h 1906041"/>
                <a:gd name="connsiteX76" fmla="*/ 93884 w 995452"/>
                <a:gd name="connsiteY76" fmla="*/ 96483 h 1906041"/>
                <a:gd name="connsiteX77" fmla="*/ 93884 w 995452"/>
                <a:gd name="connsiteY77" fmla="*/ 213197 h 1906041"/>
                <a:gd name="connsiteX78" fmla="*/ 293851 w 995452"/>
                <a:gd name="connsiteY78" fmla="*/ 213197 h 1906041"/>
                <a:gd name="connsiteX79" fmla="*/ 293851 w 995452"/>
                <a:gd name="connsiteY79" fmla="*/ 96483 h 1906041"/>
                <a:gd name="connsiteX80" fmla="*/ 0 w 995452"/>
                <a:gd name="connsiteY80" fmla="*/ 0 h 1906041"/>
                <a:gd name="connsiteX81" fmla="*/ 995452 w 995452"/>
                <a:gd name="connsiteY81" fmla="*/ 0 h 1906041"/>
                <a:gd name="connsiteX82" fmla="*/ 995452 w 995452"/>
                <a:gd name="connsiteY82" fmla="*/ 1906041 h 1906041"/>
                <a:gd name="connsiteX83" fmla="*/ 0 w 995452"/>
                <a:gd name="connsiteY83" fmla="*/ 1906041 h 190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95452" h="1906041">
                  <a:moveTo>
                    <a:pt x="713140" y="1392776"/>
                  </a:moveTo>
                  <a:lnTo>
                    <a:pt x="713140" y="1509490"/>
                  </a:lnTo>
                  <a:lnTo>
                    <a:pt x="913107" y="1509490"/>
                  </a:lnTo>
                  <a:lnTo>
                    <a:pt x="913107" y="1392776"/>
                  </a:lnTo>
                  <a:close/>
                  <a:moveTo>
                    <a:pt x="403512" y="1392776"/>
                  </a:moveTo>
                  <a:lnTo>
                    <a:pt x="403512" y="1509490"/>
                  </a:lnTo>
                  <a:lnTo>
                    <a:pt x="603479" y="1509490"/>
                  </a:lnTo>
                  <a:lnTo>
                    <a:pt x="603479" y="1392776"/>
                  </a:lnTo>
                  <a:close/>
                  <a:moveTo>
                    <a:pt x="93884" y="1392776"/>
                  </a:moveTo>
                  <a:lnTo>
                    <a:pt x="93884" y="1509490"/>
                  </a:lnTo>
                  <a:lnTo>
                    <a:pt x="293851" y="1509490"/>
                  </a:lnTo>
                  <a:lnTo>
                    <a:pt x="293851" y="1392776"/>
                  </a:lnTo>
                  <a:close/>
                  <a:moveTo>
                    <a:pt x="713140" y="1207591"/>
                  </a:moveTo>
                  <a:lnTo>
                    <a:pt x="713140" y="1324305"/>
                  </a:lnTo>
                  <a:lnTo>
                    <a:pt x="913107" y="1324305"/>
                  </a:lnTo>
                  <a:lnTo>
                    <a:pt x="913107" y="1207591"/>
                  </a:lnTo>
                  <a:close/>
                  <a:moveTo>
                    <a:pt x="93884" y="1207591"/>
                  </a:moveTo>
                  <a:lnTo>
                    <a:pt x="93884" y="1324305"/>
                  </a:lnTo>
                  <a:lnTo>
                    <a:pt x="293851" y="1324305"/>
                  </a:lnTo>
                  <a:lnTo>
                    <a:pt x="293851" y="1207591"/>
                  </a:lnTo>
                  <a:close/>
                  <a:moveTo>
                    <a:pt x="713140" y="1022406"/>
                  </a:moveTo>
                  <a:lnTo>
                    <a:pt x="713140" y="1139120"/>
                  </a:lnTo>
                  <a:lnTo>
                    <a:pt x="913107" y="1139120"/>
                  </a:lnTo>
                  <a:lnTo>
                    <a:pt x="913107" y="1022406"/>
                  </a:lnTo>
                  <a:close/>
                  <a:moveTo>
                    <a:pt x="403512" y="1022406"/>
                  </a:moveTo>
                  <a:lnTo>
                    <a:pt x="403512" y="1139120"/>
                  </a:lnTo>
                  <a:lnTo>
                    <a:pt x="603479" y="1139120"/>
                  </a:lnTo>
                  <a:lnTo>
                    <a:pt x="603479" y="1022406"/>
                  </a:lnTo>
                  <a:close/>
                  <a:moveTo>
                    <a:pt x="713140" y="837222"/>
                  </a:moveTo>
                  <a:lnTo>
                    <a:pt x="713140" y="953936"/>
                  </a:lnTo>
                  <a:lnTo>
                    <a:pt x="913107" y="953936"/>
                  </a:lnTo>
                  <a:lnTo>
                    <a:pt x="913107" y="837222"/>
                  </a:lnTo>
                  <a:close/>
                  <a:moveTo>
                    <a:pt x="403512" y="837222"/>
                  </a:moveTo>
                  <a:lnTo>
                    <a:pt x="403512" y="953936"/>
                  </a:lnTo>
                  <a:lnTo>
                    <a:pt x="603479" y="953936"/>
                  </a:lnTo>
                  <a:lnTo>
                    <a:pt x="603479" y="837222"/>
                  </a:lnTo>
                  <a:close/>
                  <a:moveTo>
                    <a:pt x="93884" y="837222"/>
                  </a:moveTo>
                  <a:lnTo>
                    <a:pt x="93884" y="953936"/>
                  </a:lnTo>
                  <a:lnTo>
                    <a:pt x="293851" y="953936"/>
                  </a:lnTo>
                  <a:lnTo>
                    <a:pt x="293851" y="837222"/>
                  </a:lnTo>
                  <a:close/>
                  <a:moveTo>
                    <a:pt x="403512" y="652037"/>
                  </a:moveTo>
                  <a:lnTo>
                    <a:pt x="403512" y="768751"/>
                  </a:lnTo>
                  <a:lnTo>
                    <a:pt x="603479" y="768751"/>
                  </a:lnTo>
                  <a:lnTo>
                    <a:pt x="603479" y="652037"/>
                  </a:lnTo>
                  <a:close/>
                  <a:moveTo>
                    <a:pt x="93884" y="652037"/>
                  </a:moveTo>
                  <a:lnTo>
                    <a:pt x="93884" y="768751"/>
                  </a:lnTo>
                  <a:lnTo>
                    <a:pt x="293851" y="768751"/>
                  </a:lnTo>
                  <a:lnTo>
                    <a:pt x="293851" y="652037"/>
                  </a:lnTo>
                  <a:close/>
                  <a:moveTo>
                    <a:pt x="713140" y="466852"/>
                  </a:moveTo>
                  <a:lnTo>
                    <a:pt x="713140" y="583567"/>
                  </a:lnTo>
                  <a:lnTo>
                    <a:pt x="913107" y="583567"/>
                  </a:lnTo>
                  <a:lnTo>
                    <a:pt x="913107" y="466852"/>
                  </a:lnTo>
                  <a:close/>
                  <a:moveTo>
                    <a:pt x="403512" y="466852"/>
                  </a:moveTo>
                  <a:lnTo>
                    <a:pt x="403512" y="583567"/>
                  </a:lnTo>
                  <a:lnTo>
                    <a:pt x="603479" y="583567"/>
                  </a:lnTo>
                  <a:lnTo>
                    <a:pt x="603479" y="466852"/>
                  </a:lnTo>
                  <a:close/>
                  <a:moveTo>
                    <a:pt x="93884" y="466852"/>
                  </a:moveTo>
                  <a:lnTo>
                    <a:pt x="93884" y="583567"/>
                  </a:lnTo>
                  <a:lnTo>
                    <a:pt x="293851" y="583567"/>
                  </a:lnTo>
                  <a:lnTo>
                    <a:pt x="293851" y="466852"/>
                  </a:lnTo>
                  <a:close/>
                  <a:moveTo>
                    <a:pt x="713140" y="281668"/>
                  </a:moveTo>
                  <a:lnTo>
                    <a:pt x="713140" y="398382"/>
                  </a:lnTo>
                  <a:lnTo>
                    <a:pt x="913107" y="398382"/>
                  </a:lnTo>
                  <a:lnTo>
                    <a:pt x="913107" y="281668"/>
                  </a:lnTo>
                  <a:close/>
                  <a:moveTo>
                    <a:pt x="93884" y="281668"/>
                  </a:moveTo>
                  <a:lnTo>
                    <a:pt x="93884" y="398382"/>
                  </a:lnTo>
                  <a:lnTo>
                    <a:pt x="293851" y="398382"/>
                  </a:lnTo>
                  <a:lnTo>
                    <a:pt x="293851" y="281668"/>
                  </a:lnTo>
                  <a:close/>
                  <a:moveTo>
                    <a:pt x="713140" y="96483"/>
                  </a:moveTo>
                  <a:lnTo>
                    <a:pt x="713140" y="213197"/>
                  </a:lnTo>
                  <a:lnTo>
                    <a:pt x="913107" y="213197"/>
                  </a:lnTo>
                  <a:lnTo>
                    <a:pt x="913107" y="96483"/>
                  </a:lnTo>
                  <a:close/>
                  <a:moveTo>
                    <a:pt x="403512" y="96483"/>
                  </a:moveTo>
                  <a:lnTo>
                    <a:pt x="403512" y="213197"/>
                  </a:lnTo>
                  <a:lnTo>
                    <a:pt x="603479" y="213197"/>
                  </a:lnTo>
                  <a:lnTo>
                    <a:pt x="603479" y="96483"/>
                  </a:lnTo>
                  <a:close/>
                  <a:moveTo>
                    <a:pt x="93884" y="96483"/>
                  </a:moveTo>
                  <a:lnTo>
                    <a:pt x="93884" y="213197"/>
                  </a:lnTo>
                  <a:lnTo>
                    <a:pt x="293851" y="213197"/>
                  </a:lnTo>
                  <a:lnTo>
                    <a:pt x="293851" y="96483"/>
                  </a:lnTo>
                  <a:close/>
                  <a:moveTo>
                    <a:pt x="0" y="0"/>
                  </a:moveTo>
                  <a:lnTo>
                    <a:pt x="995452" y="0"/>
                  </a:lnTo>
                  <a:lnTo>
                    <a:pt x="995452" y="1906041"/>
                  </a:lnTo>
                  <a:lnTo>
                    <a:pt x="0" y="19060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318DFC0E-47EA-45B7-95D3-3B3D9CF9EC70}"/>
              </a:ext>
            </a:extLst>
          </p:cNvPr>
          <p:cNvGrpSpPr/>
          <p:nvPr/>
        </p:nvGrpSpPr>
        <p:grpSpPr>
          <a:xfrm>
            <a:off x="2262586" y="2929091"/>
            <a:ext cx="282229" cy="1139342"/>
            <a:chOff x="7798999" y="3246559"/>
            <a:chExt cx="352000" cy="1421002"/>
          </a:xfrm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0F2CAB63-76D0-4FC1-90A9-0D6A1D9AB7A9}"/>
                </a:ext>
              </a:extLst>
            </p:cNvPr>
            <p:cNvSpPr/>
            <p:nvPr userDrawn="1"/>
          </p:nvSpPr>
          <p:spPr>
            <a:xfrm>
              <a:off x="7798999" y="3246559"/>
              <a:ext cx="352000" cy="1421002"/>
            </a:xfrm>
            <a:custGeom>
              <a:avLst/>
              <a:gdLst>
                <a:gd name="connsiteX0" fmla="*/ 0 w 352000"/>
                <a:gd name="connsiteY0" fmla="*/ 0 h 1421002"/>
                <a:gd name="connsiteX1" fmla="*/ 121668 w 352000"/>
                <a:gd name="connsiteY1" fmla="*/ 44581 h 1421002"/>
                <a:gd name="connsiteX2" fmla="*/ 325995 w 352000"/>
                <a:gd name="connsiteY2" fmla="*/ 119811 h 1421002"/>
                <a:gd name="connsiteX3" fmla="*/ 352000 w 352000"/>
                <a:gd name="connsiteY3" fmla="*/ 156032 h 1421002"/>
                <a:gd name="connsiteX4" fmla="*/ 351071 w 352000"/>
                <a:gd name="connsiteY4" fmla="*/ 1397784 h 1421002"/>
                <a:gd name="connsiteX5" fmla="*/ 351071 w 352000"/>
                <a:gd name="connsiteY5" fmla="*/ 1421002 h 1421002"/>
                <a:gd name="connsiteX6" fmla="*/ 0 w 352000"/>
                <a:gd name="connsiteY6" fmla="*/ 1421002 h 1421002"/>
                <a:gd name="connsiteX7" fmla="*/ 0 w 352000"/>
                <a:gd name="connsiteY7" fmla="*/ 0 h 142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00" h="1421002">
                  <a:moveTo>
                    <a:pt x="0" y="0"/>
                  </a:moveTo>
                  <a:cubicBezTo>
                    <a:pt x="42723" y="15790"/>
                    <a:pt x="81731" y="29720"/>
                    <a:pt x="121668" y="44581"/>
                  </a:cubicBezTo>
                  <a:cubicBezTo>
                    <a:pt x="189467" y="69658"/>
                    <a:pt x="257267" y="95663"/>
                    <a:pt x="325995" y="119811"/>
                  </a:cubicBezTo>
                  <a:cubicBezTo>
                    <a:pt x="344570" y="126311"/>
                    <a:pt x="352000" y="134671"/>
                    <a:pt x="352000" y="156032"/>
                  </a:cubicBezTo>
                  <a:cubicBezTo>
                    <a:pt x="351071" y="570258"/>
                    <a:pt x="351071" y="983557"/>
                    <a:pt x="351071" y="1397784"/>
                  </a:cubicBezTo>
                  <a:lnTo>
                    <a:pt x="351071" y="1421002"/>
                  </a:lnTo>
                  <a:lnTo>
                    <a:pt x="0" y="1421002"/>
                  </a:lnTo>
                  <a:cubicBezTo>
                    <a:pt x="0" y="948264"/>
                    <a:pt x="0" y="47552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1" name="Freeform: Shape 1195">
              <a:extLst>
                <a:ext uri="{FF2B5EF4-FFF2-40B4-BE49-F238E27FC236}">
                  <a16:creationId xmlns:a16="http://schemas.microsoft.com/office/drawing/2014/main" id="{8A0C5365-34FB-4FB6-B8B2-C7005FE44314}"/>
                </a:ext>
              </a:extLst>
            </p:cNvPr>
            <p:cNvSpPr/>
            <p:nvPr userDrawn="1"/>
          </p:nvSpPr>
          <p:spPr>
            <a:xfrm>
              <a:off x="7798999" y="3246559"/>
              <a:ext cx="343641" cy="1421002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D2B3CABA-B91B-465B-9084-468B0399C4EF}"/>
              </a:ext>
            </a:extLst>
          </p:cNvPr>
          <p:cNvGrpSpPr/>
          <p:nvPr/>
        </p:nvGrpSpPr>
        <p:grpSpPr>
          <a:xfrm>
            <a:off x="396123" y="995395"/>
            <a:ext cx="398552" cy="1642634"/>
            <a:chOff x="8354967" y="2592183"/>
            <a:chExt cx="394434" cy="2048714"/>
          </a:xfrm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B6C6077-5E15-460D-99D3-88368AF91BE9}"/>
                </a:ext>
              </a:extLst>
            </p:cNvPr>
            <p:cNvSpPr/>
            <p:nvPr userDrawn="1"/>
          </p:nvSpPr>
          <p:spPr>
            <a:xfrm>
              <a:off x="8354967" y="2592183"/>
              <a:ext cx="394434" cy="2048714"/>
            </a:xfrm>
            <a:custGeom>
              <a:avLst/>
              <a:gdLst>
                <a:gd name="connsiteX0" fmla="*/ 0 w 394434"/>
                <a:gd name="connsiteY0" fmla="*/ 669261 h 2048714"/>
                <a:gd name="connsiteX1" fmla="*/ 394434 w 394434"/>
                <a:gd name="connsiteY1" fmla="*/ 669261 h 2048714"/>
                <a:gd name="connsiteX2" fmla="*/ 394434 w 394434"/>
                <a:gd name="connsiteY2" fmla="*/ 2048714 h 2048714"/>
                <a:gd name="connsiteX3" fmla="*/ 0 w 394434"/>
                <a:gd name="connsiteY3" fmla="*/ 2048714 h 2048714"/>
                <a:gd name="connsiteX4" fmla="*/ 0 w 394434"/>
                <a:gd name="connsiteY4" fmla="*/ 669261 h 2048714"/>
                <a:gd name="connsiteX5" fmla="*/ 13821 w 394434"/>
                <a:gd name="connsiteY5" fmla="*/ 558691 h 2048714"/>
                <a:gd name="connsiteX6" fmla="*/ 382207 w 394434"/>
                <a:gd name="connsiteY6" fmla="*/ 558691 h 2048714"/>
                <a:gd name="connsiteX7" fmla="*/ 382207 w 394434"/>
                <a:gd name="connsiteY7" fmla="*/ 657034 h 2048714"/>
                <a:gd name="connsiteX8" fmla="*/ 13821 w 394434"/>
                <a:gd name="connsiteY8" fmla="*/ 657034 h 2048714"/>
                <a:gd name="connsiteX9" fmla="*/ 13821 w 394434"/>
                <a:gd name="connsiteY9" fmla="*/ 558691 h 2048714"/>
                <a:gd name="connsiteX10" fmla="*/ 124922 w 394434"/>
                <a:gd name="connsiteY10" fmla="*/ 339149 h 2048714"/>
                <a:gd name="connsiteX11" fmla="*/ 135936 w 394434"/>
                <a:gd name="connsiteY11" fmla="*/ 344997 h 2048714"/>
                <a:gd name="connsiteX12" fmla="*/ 143452 w 394434"/>
                <a:gd name="connsiteY12" fmla="*/ 344997 h 2048714"/>
                <a:gd name="connsiteX13" fmla="*/ 151959 w 394434"/>
                <a:gd name="connsiteY13" fmla="*/ 353504 h 2048714"/>
                <a:gd name="connsiteX14" fmla="*/ 173229 w 394434"/>
                <a:gd name="connsiteY14" fmla="*/ 364797 h 2048714"/>
                <a:gd name="connsiteX15" fmla="*/ 192433 w 394434"/>
                <a:gd name="connsiteY15" fmla="*/ 419949 h 2048714"/>
                <a:gd name="connsiteX16" fmla="*/ 191901 w 394434"/>
                <a:gd name="connsiteY16" fmla="*/ 539023 h 2048714"/>
                <a:gd name="connsiteX17" fmla="*/ 190306 w 394434"/>
                <a:gd name="connsiteY17" fmla="*/ 546466 h 2048714"/>
                <a:gd name="connsiteX18" fmla="*/ 29768 w 394434"/>
                <a:gd name="connsiteY18" fmla="*/ 546466 h 2048714"/>
                <a:gd name="connsiteX19" fmla="*/ 30831 w 394434"/>
                <a:gd name="connsiteY19" fmla="*/ 406128 h 2048714"/>
                <a:gd name="connsiteX20" fmla="*/ 60733 w 394434"/>
                <a:gd name="connsiteY20" fmla="*/ 353103 h 2048714"/>
                <a:gd name="connsiteX21" fmla="*/ 78332 w 394434"/>
                <a:gd name="connsiteY21" fmla="*/ 345634 h 2048714"/>
                <a:gd name="connsiteX22" fmla="*/ 78969 w 394434"/>
                <a:gd name="connsiteY22" fmla="*/ 344997 h 2048714"/>
                <a:gd name="connsiteX23" fmla="*/ 79833 w 394434"/>
                <a:gd name="connsiteY23" fmla="*/ 344997 h 2048714"/>
                <a:gd name="connsiteX24" fmla="*/ 89738 w 394434"/>
                <a:gd name="connsiteY24" fmla="*/ 340793 h 2048714"/>
                <a:gd name="connsiteX25" fmla="*/ 124922 w 394434"/>
                <a:gd name="connsiteY25" fmla="*/ 339149 h 2048714"/>
                <a:gd name="connsiteX26" fmla="*/ 279611 w 394434"/>
                <a:gd name="connsiteY26" fmla="*/ 338616 h 2048714"/>
                <a:gd name="connsiteX27" fmla="*/ 362539 w 394434"/>
                <a:gd name="connsiteY27" fmla="*/ 400280 h 2048714"/>
                <a:gd name="connsiteX28" fmla="*/ 363602 w 394434"/>
                <a:gd name="connsiteY28" fmla="*/ 546465 h 2048714"/>
                <a:gd name="connsiteX29" fmla="*/ 203595 w 394434"/>
                <a:gd name="connsiteY29" fmla="*/ 546465 h 2048714"/>
                <a:gd name="connsiteX30" fmla="*/ 204127 w 394434"/>
                <a:gd name="connsiteY30" fmla="*/ 400280 h 2048714"/>
                <a:gd name="connsiteX31" fmla="*/ 279611 w 394434"/>
                <a:gd name="connsiteY31" fmla="*/ 338616 h 2048714"/>
                <a:gd name="connsiteX32" fmla="*/ 96216 w 394434"/>
                <a:gd name="connsiteY32" fmla="*/ 180206 h 2048714"/>
                <a:gd name="connsiteX33" fmla="*/ 127579 w 394434"/>
                <a:gd name="connsiteY33" fmla="*/ 180206 h 2048714"/>
                <a:gd name="connsiteX34" fmla="*/ 136084 w 394434"/>
                <a:gd name="connsiteY34" fmla="*/ 253032 h 2048714"/>
                <a:gd name="connsiteX35" fmla="*/ 169042 w 394434"/>
                <a:gd name="connsiteY35" fmla="*/ 347122 h 2048714"/>
                <a:gd name="connsiteX36" fmla="*/ 56879 w 394434"/>
                <a:gd name="connsiteY36" fmla="*/ 346059 h 2048714"/>
                <a:gd name="connsiteX37" fmla="*/ 96216 w 394434"/>
                <a:gd name="connsiteY37" fmla="*/ 180206 h 2048714"/>
                <a:gd name="connsiteX38" fmla="*/ 267917 w 394434"/>
                <a:gd name="connsiteY38" fmla="*/ 179674 h 2048714"/>
                <a:gd name="connsiteX39" fmla="*/ 299280 w 394434"/>
                <a:gd name="connsiteY39" fmla="*/ 179674 h 2048714"/>
                <a:gd name="connsiteX40" fmla="*/ 307785 w 394434"/>
                <a:gd name="connsiteY40" fmla="*/ 252501 h 2048714"/>
                <a:gd name="connsiteX41" fmla="*/ 340743 w 394434"/>
                <a:gd name="connsiteY41" fmla="*/ 346590 h 2048714"/>
                <a:gd name="connsiteX42" fmla="*/ 228580 w 394434"/>
                <a:gd name="connsiteY42" fmla="*/ 345527 h 2048714"/>
                <a:gd name="connsiteX43" fmla="*/ 267917 w 394434"/>
                <a:gd name="connsiteY43" fmla="*/ 179674 h 2048714"/>
                <a:gd name="connsiteX44" fmla="*/ 107379 w 394434"/>
                <a:gd name="connsiteY44" fmla="*/ 1063 h 2048714"/>
                <a:gd name="connsiteX45" fmla="*/ 114289 w 394434"/>
                <a:gd name="connsiteY45" fmla="*/ 1063 h 2048714"/>
                <a:gd name="connsiteX46" fmla="*/ 114821 w 394434"/>
                <a:gd name="connsiteY46" fmla="*/ 128642 h 2048714"/>
                <a:gd name="connsiteX47" fmla="*/ 123326 w 394434"/>
                <a:gd name="connsiteY47" fmla="*/ 173295 h 2048714"/>
                <a:gd name="connsiteX48" fmla="*/ 98342 w 394434"/>
                <a:gd name="connsiteY48" fmla="*/ 173295 h 2048714"/>
                <a:gd name="connsiteX49" fmla="*/ 106847 w 394434"/>
                <a:gd name="connsiteY49" fmla="*/ 132895 h 2048714"/>
                <a:gd name="connsiteX50" fmla="*/ 107379 w 394434"/>
                <a:gd name="connsiteY50" fmla="*/ 1063 h 2048714"/>
                <a:gd name="connsiteX51" fmla="*/ 279081 w 394434"/>
                <a:gd name="connsiteY51" fmla="*/ 0 h 2048714"/>
                <a:gd name="connsiteX52" fmla="*/ 285991 w 394434"/>
                <a:gd name="connsiteY52" fmla="*/ 0 h 2048714"/>
                <a:gd name="connsiteX53" fmla="*/ 286523 w 394434"/>
                <a:gd name="connsiteY53" fmla="*/ 127579 h 2048714"/>
                <a:gd name="connsiteX54" fmla="*/ 295028 w 394434"/>
                <a:gd name="connsiteY54" fmla="*/ 172232 h 2048714"/>
                <a:gd name="connsiteX55" fmla="*/ 270044 w 394434"/>
                <a:gd name="connsiteY55" fmla="*/ 172232 h 2048714"/>
                <a:gd name="connsiteX56" fmla="*/ 278549 w 394434"/>
                <a:gd name="connsiteY56" fmla="*/ 131832 h 2048714"/>
                <a:gd name="connsiteX57" fmla="*/ 279081 w 394434"/>
                <a:gd name="connsiteY57" fmla="*/ 0 h 20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94434" h="2048714">
                  <a:moveTo>
                    <a:pt x="0" y="669261"/>
                  </a:moveTo>
                  <a:cubicBezTo>
                    <a:pt x="131301" y="669261"/>
                    <a:pt x="262070" y="669261"/>
                    <a:pt x="394434" y="669261"/>
                  </a:cubicBezTo>
                  <a:cubicBezTo>
                    <a:pt x="394434" y="1129078"/>
                    <a:pt x="394434" y="1587833"/>
                    <a:pt x="394434" y="2048714"/>
                  </a:cubicBezTo>
                  <a:cubicBezTo>
                    <a:pt x="263134" y="2048714"/>
                    <a:pt x="132364" y="2048714"/>
                    <a:pt x="0" y="2048714"/>
                  </a:cubicBezTo>
                  <a:cubicBezTo>
                    <a:pt x="0" y="1587833"/>
                    <a:pt x="0" y="1129078"/>
                    <a:pt x="0" y="669261"/>
                  </a:cubicBezTo>
                  <a:close/>
                  <a:moveTo>
                    <a:pt x="13821" y="558691"/>
                  </a:moveTo>
                  <a:cubicBezTo>
                    <a:pt x="135022" y="558691"/>
                    <a:pt x="257818" y="558691"/>
                    <a:pt x="382207" y="558691"/>
                  </a:cubicBezTo>
                  <a:cubicBezTo>
                    <a:pt x="382207" y="589523"/>
                    <a:pt x="382207" y="621950"/>
                    <a:pt x="382207" y="657034"/>
                  </a:cubicBezTo>
                  <a:cubicBezTo>
                    <a:pt x="259412" y="657034"/>
                    <a:pt x="137679" y="657034"/>
                    <a:pt x="13821" y="657034"/>
                  </a:cubicBezTo>
                  <a:cubicBezTo>
                    <a:pt x="13821" y="625139"/>
                    <a:pt x="13821" y="592712"/>
                    <a:pt x="13821" y="558691"/>
                  </a:cubicBezTo>
                  <a:close/>
                  <a:moveTo>
                    <a:pt x="124922" y="339149"/>
                  </a:moveTo>
                  <a:lnTo>
                    <a:pt x="135936" y="344997"/>
                  </a:lnTo>
                  <a:lnTo>
                    <a:pt x="143452" y="344997"/>
                  </a:lnTo>
                  <a:lnTo>
                    <a:pt x="151959" y="353504"/>
                  </a:lnTo>
                  <a:lnTo>
                    <a:pt x="173229" y="364797"/>
                  </a:lnTo>
                  <a:cubicBezTo>
                    <a:pt x="185257" y="379150"/>
                    <a:pt x="192433" y="398420"/>
                    <a:pt x="192433" y="419949"/>
                  </a:cubicBezTo>
                  <a:cubicBezTo>
                    <a:pt x="192433" y="459817"/>
                    <a:pt x="192433" y="499154"/>
                    <a:pt x="191901" y="539023"/>
                  </a:cubicBezTo>
                  <a:cubicBezTo>
                    <a:pt x="192433" y="540618"/>
                    <a:pt x="191370" y="542213"/>
                    <a:pt x="190306" y="546466"/>
                  </a:cubicBezTo>
                  <a:cubicBezTo>
                    <a:pt x="136617" y="546466"/>
                    <a:pt x="83989" y="546466"/>
                    <a:pt x="29768" y="546466"/>
                  </a:cubicBezTo>
                  <a:cubicBezTo>
                    <a:pt x="29768" y="498623"/>
                    <a:pt x="26579" y="451844"/>
                    <a:pt x="30831" y="406128"/>
                  </a:cubicBezTo>
                  <a:cubicBezTo>
                    <a:pt x="32958" y="382738"/>
                    <a:pt x="43988" y="364665"/>
                    <a:pt x="60733" y="353103"/>
                  </a:cubicBezTo>
                  <a:lnTo>
                    <a:pt x="78332" y="345634"/>
                  </a:lnTo>
                  <a:lnTo>
                    <a:pt x="78969" y="344997"/>
                  </a:lnTo>
                  <a:lnTo>
                    <a:pt x="79833" y="344997"/>
                  </a:lnTo>
                  <a:lnTo>
                    <a:pt x="89738" y="340793"/>
                  </a:lnTo>
                  <a:cubicBezTo>
                    <a:pt x="100569" y="338418"/>
                    <a:pt x="112430" y="337820"/>
                    <a:pt x="124922" y="339149"/>
                  </a:cubicBezTo>
                  <a:close/>
                  <a:moveTo>
                    <a:pt x="279611" y="338616"/>
                  </a:moveTo>
                  <a:cubicBezTo>
                    <a:pt x="323202" y="337553"/>
                    <a:pt x="359349" y="360943"/>
                    <a:pt x="362539" y="400280"/>
                  </a:cubicBezTo>
                  <a:cubicBezTo>
                    <a:pt x="366792" y="447591"/>
                    <a:pt x="363602" y="496497"/>
                    <a:pt x="363602" y="546465"/>
                  </a:cubicBezTo>
                  <a:cubicBezTo>
                    <a:pt x="310975" y="546465"/>
                    <a:pt x="258348" y="546465"/>
                    <a:pt x="203595" y="546465"/>
                  </a:cubicBezTo>
                  <a:cubicBezTo>
                    <a:pt x="203595" y="497028"/>
                    <a:pt x="201469" y="448654"/>
                    <a:pt x="204127" y="400280"/>
                  </a:cubicBezTo>
                  <a:cubicBezTo>
                    <a:pt x="206253" y="366259"/>
                    <a:pt x="242401" y="339148"/>
                    <a:pt x="279611" y="338616"/>
                  </a:cubicBezTo>
                  <a:close/>
                  <a:moveTo>
                    <a:pt x="96216" y="180206"/>
                  </a:moveTo>
                  <a:cubicBezTo>
                    <a:pt x="104721" y="180206"/>
                    <a:pt x="123858" y="180206"/>
                    <a:pt x="127579" y="180206"/>
                  </a:cubicBezTo>
                  <a:cubicBezTo>
                    <a:pt x="123327" y="213164"/>
                    <a:pt x="129174" y="230174"/>
                    <a:pt x="136084" y="253032"/>
                  </a:cubicBezTo>
                  <a:cubicBezTo>
                    <a:pt x="145121" y="282801"/>
                    <a:pt x="157879" y="296622"/>
                    <a:pt x="169042" y="347122"/>
                  </a:cubicBezTo>
                  <a:cubicBezTo>
                    <a:pt x="127579" y="322669"/>
                    <a:pt x="91963" y="322669"/>
                    <a:pt x="56879" y="346059"/>
                  </a:cubicBezTo>
                  <a:cubicBezTo>
                    <a:pt x="65384" y="289180"/>
                    <a:pt x="106316" y="241869"/>
                    <a:pt x="96216" y="180206"/>
                  </a:cubicBezTo>
                  <a:close/>
                  <a:moveTo>
                    <a:pt x="267917" y="179674"/>
                  </a:moveTo>
                  <a:cubicBezTo>
                    <a:pt x="276422" y="179674"/>
                    <a:pt x="295559" y="179674"/>
                    <a:pt x="299280" y="179674"/>
                  </a:cubicBezTo>
                  <a:cubicBezTo>
                    <a:pt x="295028" y="212632"/>
                    <a:pt x="300875" y="229642"/>
                    <a:pt x="307785" y="252501"/>
                  </a:cubicBezTo>
                  <a:cubicBezTo>
                    <a:pt x="316291" y="281737"/>
                    <a:pt x="329580" y="295558"/>
                    <a:pt x="340743" y="346590"/>
                  </a:cubicBezTo>
                  <a:cubicBezTo>
                    <a:pt x="299280" y="322137"/>
                    <a:pt x="263664" y="322137"/>
                    <a:pt x="228580" y="345527"/>
                  </a:cubicBezTo>
                  <a:cubicBezTo>
                    <a:pt x="237085" y="288648"/>
                    <a:pt x="278017" y="241337"/>
                    <a:pt x="267917" y="179674"/>
                  </a:cubicBezTo>
                  <a:close/>
                  <a:moveTo>
                    <a:pt x="107379" y="1063"/>
                  </a:moveTo>
                  <a:cubicBezTo>
                    <a:pt x="109505" y="1063"/>
                    <a:pt x="111632" y="1063"/>
                    <a:pt x="114289" y="1063"/>
                  </a:cubicBezTo>
                  <a:cubicBezTo>
                    <a:pt x="114289" y="43589"/>
                    <a:pt x="113757" y="86116"/>
                    <a:pt x="114821" y="128642"/>
                  </a:cubicBezTo>
                  <a:cubicBezTo>
                    <a:pt x="115352" y="142995"/>
                    <a:pt x="120136" y="157348"/>
                    <a:pt x="123326" y="173295"/>
                  </a:cubicBezTo>
                  <a:cubicBezTo>
                    <a:pt x="116416" y="173295"/>
                    <a:pt x="105784" y="173295"/>
                    <a:pt x="98342" y="173295"/>
                  </a:cubicBezTo>
                  <a:cubicBezTo>
                    <a:pt x="101531" y="158411"/>
                    <a:pt x="106847" y="146185"/>
                    <a:pt x="106847" y="132895"/>
                  </a:cubicBezTo>
                  <a:cubicBezTo>
                    <a:pt x="107910" y="88774"/>
                    <a:pt x="107379" y="45184"/>
                    <a:pt x="107379" y="1063"/>
                  </a:cubicBezTo>
                  <a:close/>
                  <a:moveTo>
                    <a:pt x="279081" y="0"/>
                  </a:moveTo>
                  <a:cubicBezTo>
                    <a:pt x="281207" y="0"/>
                    <a:pt x="283334" y="0"/>
                    <a:pt x="285991" y="0"/>
                  </a:cubicBezTo>
                  <a:cubicBezTo>
                    <a:pt x="285991" y="42526"/>
                    <a:pt x="285460" y="85053"/>
                    <a:pt x="286523" y="127579"/>
                  </a:cubicBezTo>
                  <a:cubicBezTo>
                    <a:pt x="287054" y="141932"/>
                    <a:pt x="291838" y="156285"/>
                    <a:pt x="295028" y="172232"/>
                  </a:cubicBezTo>
                  <a:cubicBezTo>
                    <a:pt x="288118" y="172232"/>
                    <a:pt x="277486" y="172232"/>
                    <a:pt x="270044" y="172232"/>
                  </a:cubicBezTo>
                  <a:cubicBezTo>
                    <a:pt x="273233" y="157348"/>
                    <a:pt x="278549" y="145122"/>
                    <a:pt x="278549" y="131832"/>
                  </a:cubicBezTo>
                  <a:cubicBezTo>
                    <a:pt x="279612" y="87711"/>
                    <a:pt x="279081" y="44121"/>
                    <a:pt x="279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74" name="Group 1255">
              <a:extLst>
                <a:ext uri="{FF2B5EF4-FFF2-40B4-BE49-F238E27FC236}">
                  <a16:creationId xmlns:a16="http://schemas.microsoft.com/office/drawing/2014/main" id="{D954D6E2-DEEC-48EA-84A8-A1587DBB8830}"/>
                </a:ext>
              </a:extLst>
            </p:cNvPr>
            <p:cNvGrpSpPr/>
            <p:nvPr userDrawn="1"/>
          </p:nvGrpSpPr>
          <p:grpSpPr>
            <a:xfrm>
              <a:off x="8354967" y="2592183"/>
              <a:ext cx="393371" cy="2046056"/>
              <a:chOff x="7217093" y="1562100"/>
              <a:chExt cx="704850" cy="3666173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Freeform: Shape 1256">
                <a:extLst>
                  <a:ext uri="{FF2B5EF4-FFF2-40B4-BE49-F238E27FC236}">
                    <a16:creationId xmlns:a16="http://schemas.microsoft.com/office/drawing/2014/main" id="{091119AC-39D6-413D-B2FC-E35E5DC3C7F8}"/>
                  </a:ext>
                </a:extLst>
              </p:cNvPr>
              <p:cNvSpPr/>
              <p:nvPr/>
            </p:nvSpPr>
            <p:spPr>
              <a:xfrm>
                <a:off x="7217093" y="2761298"/>
                <a:ext cx="704850" cy="2466975"/>
              </a:xfrm>
              <a:custGeom>
                <a:avLst/>
                <a:gdLst>
                  <a:gd name="connsiteX0" fmla="*/ 0 w 704850"/>
                  <a:gd name="connsiteY0" fmla="*/ 2471738 h 2466975"/>
                  <a:gd name="connsiteX1" fmla="*/ 0 w 704850"/>
                  <a:gd name="connsiteY1" fmla="*/ 0 h 2466975"/>
                  <a:gd name="connsiteX2" fmla="*/ 706755 w 704850"/>
                  <a:gd name="connsiteY2" fmla="*/ 0 h 2466975"/>
                  <a:gd name="connsiteX3" fmla="*/ 706755 w 704850"/>
                  <a:gd name="connsiteY3" fmla="*/ 2471738 h 2466975"/>
                  <a:gd name="connsiteX4" fmla="*/ 0 w 704850"/>
                  <a:gd name="connsiteY4" fmla="*/ 2471738 h 2466975"/>
                  <a:gd name="connsiteX5" fmla="*/ 466725 w 704850"/>
                  <a:gd name="connsiteY5" fmla="*/ 127635 h 2466975"/>
                  <a:gd name="connsiteX6" fmla="*/ 241935 w 704850"/>
                  <a:gd name="connsiteY6" fmla="*/ 127635 h 2466975"/>
                  <a:gd name="connsiteX7" fmla="*/ 241935 w 704850"/>
                  <a:gd name="connsiteY7" fmla="*/ 322898 h 2466975"/>
                  <a:gd name="connsiteX8" fmla="*/ 466725 w 704850"/>
                  <a:gd name="connsiteY8" fmla="*/ 322898 h 2466975"/>
                  <a:gd name="connsiteX9" fmla="*/ 466725 w 704850"/>
                  <a:gd name="connsiteY9" fmla="*/ 127635 h 2466975"/>
                  <a:gd name="connsiteX10" fmla="*/ 500063 w 704850"/>
                  <a:gd name="connsiteY10" fmla="*/ 323850 h 2466975"/>
                  <a:gd name="connsiteX11" fmla="*/ 664845 w 704850"/>
                  <a:gd name="connsiteY11" fmla="*/ 323850 h 2466975"/>
                  <a:gd name="connsiteX12" fmla="*/ 664845 w 704850"/>
                  <a:gd name="connsiteY12" fmla="*/ 128587 h 2466975"/>
                  <a:gd name="connsiteX13" fmla="*/ 500063 w 704850"/>
                  <a:gd name="connsiteY13" fmla="*/ 128587 h 2466975"/>
                  <a:gd name="connsiteX14" fmla="*/ 500063 w 704850"/>
                  <a:gd name="connsiteY14" fmla="*/ 323850 h 2466975"/>
                  <a:gd name="connsiteX15" fmla="*/ 42863 w 704850"/>
                  <a:gd name="connsiteY15" fmla="*/ 127635 h 2466975"/>
                  <a:gd name="connsiteX16" fmla="*/ 42863 w 704850"/>
                  <a:gd name="connsiteY16" fmla="*/ 321945 h 2466975"/>
                  <a:gd name="connsiteX17" fmla="*/ 205740 w 704850"/>
                  <a:gd name="connsiteY17" fmla="*/ 321945 h 2466975"/>
                  <a:gd name="connsiteX18" fmla="*/ 205740 w 704850"/>
                  <a:gd name="connsiteY18" fmla="*/ 127635 h 2466975"/>
                  <a:gd name="connsiteX19" fmla="*/ 42863 w 704850"/>
                  <a:gd name="connsiteY19" fmla="*/ 127635 h 2466975"/>
                  <a:gd name="connsiteX20" fmla="*/ 42863 w 704850"/>
                  <a:gd name="connsiteY20" fmla="*/ 1401128 h 2466975"/>
                  <a:gd name="connsiteX21" fmla="*/ 140970 w 704850"/>
                  <a:gd name="connsiteY21" fmla="*/ 1401128 h 2466975"/>
                  <a:gd name="connsiteX22" fmla="*/ 140970 w 704850"/>
                  <a:gd name="connsiteY22" fmla="*/ 1270635 h 2466975"/>
                  <a:gd name="connsiteX23" fmla="*/ 42863 w 704850"/>
                  <a:gd name="connsiteY23" fmla="*/ 1270635 h 2466975"/>
                  <a:gd name="connsiteX24" fmla="*/ 42863 w 704850"/>
                  <a:gd name="connsiteY24" fmla="*/ 1401128 h 2466975"/>
                  <a:gd name="connsiteX25" fmla="*/ 303847 w 704850"/>
                  <a:gd name="connsiteY25" fmla="*/ 1269683 h 2466975"/>
                  <a:gd name="connsiteX26" fmla="*/ 303847 w 704850"/>
                  <a:gd name="connsiteY26" fmla="*/ 1402080 h 2466975"/>
                  <a:gd name="connsiteX27" fmla="*/ 401002 w 704850"/>
                  <a:gd name="connsiteY27" fmla="*/ 1402080 h 2466975"/>
                  <a:gd name="connsiteX28" fmla="*/ 401002 w 704850"/>
                  <a:gd name="connsiteY28" fmla="*/ 1269683 h 2466975"/>
                  <a:gd name="connsiteX29" fmla="*/ 303847 w 704850"/>
                  <a:gd name="connsiteY29" fmla="*/ 1269683 h 2466975"/>
                  <a:gd name="connsiteX30" fmla="*/ 435293 w 704850"/>
                  <a:gd name="connsiteY30" fmla="*/ 1268730 h 2466975"/>
                  <a:gd name="connsiteX31" fmla="*/ 435293 w 704850"/>
                  <a:gd name="connsiteY31" fmla="*/ 1403033 h 2466975"/>
                  <a:gd name="connsiteX32" fmla="*/ 533400 w 704850"/>
                  <a:gd name="connsiteY32" fmla="*/ 1403033 h 2466975"/>
                  <a:gd name="connsiteX33" fmla="*/ 533400 w 704850"/>
                  <a:gd name="connsiteY33" fmla="*/ 1268730 h 2466975"/>
                  <a:gd name="connsiteX34" fmla="*/ 435293 w 704850"/>
                  <a:gd name="connsiteY34" fmla="*/ 1268730 h 2466975"/>
                  <a:gd name="connsiteX35" fmla="*/ 568643 w 704850"/>
                  <a:gd name="connsiteY35" fmla="*/ 1268730 h 2466975"/>
                  <a:gd name="connsiteX36" fmla="*/ 568643 w 704850"/>
                  <a:gd name="connsiteY36" fmla="*/ 1403033 h 2466975"/>
                  <a:gd name="connsiteX37" fmla="*/ 664845 w 704850"/>
                  <a:gd name="connsiteY37" fmla="*/ 1403033 h 2466975"/>
                  <a:gd name="connsiteX38" fmla="*/ 664845 w 704850"/>
                  <a:gd name="connsiteY38" fmla="*/ 1268730 h 2466975"/>
                  <a:gd name="connsiteX39" fmla="*/ 568643 w 704850"/>
                  <a:gd name="connsiteY39" fmla="*/ 1268730 h 2466975"/>
                  <a:gd name="connsiteX40" fmla="*/ 42863 w 704850"/>
                  <a:gd name="connsiteY40" fmla="*/ 558165 h 2466975"/>
                  <a:gd name="connsiteX41" fmla="*/ 42863 w 704850"/>
                  <a:gd name="connsiteY41" fmla="*/ 689610 h 2466975"/>
                  <a:gd name="connsiteX42" fmla="*/ 140018 w 704850"/>
                  <a:gd name="connsiteY42" fmla="*/ 689610 h 2466975"/>
                  <a:gd name="connsiteX43" fmla="*/ 140018 w 704850"/>
                  <a:gd name="connsiteY43" fmla="*/ 558165 h 2466975"/>
                  <a:gd name="connsiteX44" fmla="*/ 42863 w 704850"/>
                  <a:gd name="connsiteY44" fmla="*/ 558165 h 2466975"/>
                  <a:gd name="connsiteX45" fmla="*/ 665797 w 704850"/>
                  <a:gd name="connsiteY45" fmla="*/ 736282 h 2466975"/>
                  <a:gd name="connsiteX46" fmla="*/ 568643 w 704850"/>
                  <a:gd name="connsiteY46" fmla="*/ 736282 h 2466975"/>
                  <a:gd name="connsiteX47" fmla="*/ 568643 w 704850"/>
                  <a:gd name="connsiteY47" fmla="*/ 867728 h 2466975"/>
                  <a:gd name="connsiteX48" fmla="*/ 665797 w 704850"/>
                  <a:gd name="connsiteY48" fmla="*/ 867728 h 2466975"/>
                  <a:gd name="connsiteX49" fmla="*/ 665797 w 704850"/>
                  <a:gd name="connsiteY49" fmla="*/ 736282 h 2466975"/>
                  <a:gd name="connsiteX50" fmla="*/ 174307 w 704850"/>
                  <a:gd name="connsiteY50" fmla="*/ 735330 h 2466975"/>
                  <a:gd name="connsiteX51" fmla="*/ 174307 w 704850"/>
                  <a:gd name="connsiteY51" fmla="*/ 866775 h 2466975"/>
                  <a:gd name="connsiteX52" fmla="*/ 272415 w 704850"/>
                  <a:gd name="connsiteY52" fmla="*/ 866775 h 2466975"/>
                  <a:gd name="connsiteX53" fmla="*/ 272415 w 704850"/>
                  <a:gd name="connsiteY53" fmla="*/ 735330 h 2466975"/>
                  <a:gd name="connsiteX54" fmla="*/ 174307 w 704850"/>
                  <a:gd name="connsiteY54" fmla="*/ 735330 h 2466975"/>
                  <a:gd name="connsiteX55" fmla="*/ 141922 w 704850"/>
                  <a:gd name="connsiteY55" fmla="*/ 1091565 h 2466975"/>
                  <a:gd name="connsiteX56" fmla="*/ 43815 w 704850"/>
                  <a:gd name="connsiteY56" fmla="*/ 1091565 h 2466975"/>
                  <a:gd name="connsiteX57" fmla="*/ 43815 w 704850"/>
                  <a:gd name="connsiteY57" fmla="*/ 1223010 h 2466975"/>
                  <a:gd name="connsiteX58" fmla="*/ 141922 w 704850"/>
                  <a:gd name="connsiteY58" fmla="*/ 1223010 h 2466975"/>
                  <a:gd name="connsiteX59" fmla="*/ 141922 w 704850"/>
                  <a:gd name="connsiteY59" fmla="*/ 1091565 h 2466975"/>
                  <a:gd name="connsiteX60" fmla="*/ 304800 w 704850"/>
                  <a:gd name="connsiteY60" fmla="*/ 1092518 h 2466975"/>
                  <a:gd name="connsiteX61" fmla="*/ 304800 w 704850"/>
                  <a:gd name="connsiteY61" fmla="*/ 1223010 h 2466975"/>
                  <a:gd name="connsiteX62" fmla="*/ 403860 w 704850"/>
                  <a:gd name="connsiteY62" fmla="*/ 1223010 h 2466975"/>
                  <a:gd name="connsiteX63" fmla="*/ 403860 w 704850"/>
                  <a:gd name="connsiteY63" fmla="*/ 1092518 h 2466975"/>
                  <a:gd name="connsiteX64" fmla="*/ 304800 w 704850"/>
                  <a:gd name="connsiteY64" fmla="*/ 1092518 h 2466975"/>
                  <a:gd name="connsiteX65" fmla="*/ 140970 w 704850"/>
                  <a:gd name="connsiteY65" fmla="*/ 736282 h 2466975"/>
                  <a:gd name="connsiteX66" fmla="*/ 43815 w 704850"/>
                  <a:gd name="connsiteY66" fmla="*/ 736282 h 2466975"/>
                  <a:gd name="connsiteX67" fmla="*/ 43815 w 704850"/>
                  <a:gd name="connsiteY67" fmla="*/ 867728 h 2466975"/>
                  <a:gd name="connsiteX68" fmla="*/ 140970 w 704850"/>
                  <a:gd name="connsiteY68" fmla="*/ 867728 h 2466975"/>
                  <a:gd name="connsiteX69" fmla="*/ 140970 w 704850"/>
                  <a:gd name="connsiteY69" fmla="*/ 736282 h 2466975"/>
                  <a:gd name="connsiteX70" fmla="*/ 534352 w 704850"/>
                  <a:gd name="connsiteY70" fmla="*/ 558165 h 2466975"/>
                  <a:gd name="connsiteX71" fmla="*/ 435293 w 704850"/>
                  <a:gd name="connsiteY71" fmla="*/ 558165 h 2466975"/>
                  <a:gd name="connsiteX72" fmla="*/ 435293 w 704850"/>
                  <a:gd name="connsiteY72" fmla="*/ 687705 h 2466975"/>
                  <a:gd name="connsiteX73" fmla="*/ 534352 w 704850"/>
                  <a:gd name="connsiteY73" fmla="*/ 687705 h 2466975"/>
                  <a:gd name="connsiteX74" fmla="*/ 534352 w 704850"/>
                  <a:gd name="connsiteY74" fmla="*/ 558165 h 2466975"/>
                  <a:gd name="connsiteX75" fmla="*/ 568643 w 704850"/>
                  <a:gd name="connsiteY75" fmla="*/ 688657 h 2466975"/>
                  <a:gd name="connsiteX76" fmla="*/ 664845 w 704850"/>
                  <a:gd name="connsiteY76" fmla="*/ 688657 h 2466975"/>
                  <a:gd name="connsiteX77" fmla="*/ 664845 w 704850"/>
                  <a:gd name="connsiteY77" fmla="*/ 558165 h 2466975"/>
                  <a:gd name="connsiteX78" fmla="*/ 568643 w 704850"/>
                  <a:gd name="connsiteY78" fmla="*/ 558165 h 2466975"/>
                  <a:gd name="connsiteX79" fmla="*/ 568643 w 704850"/>
                  <a:gd name="connsiteY79" fmla="*/ 688657 h 2466975"/>
                  <a:gd name="connsiteX80" fmla="*/ 173355 w 704850"/>
                  <a:gd name="connsiteY80" fmla="*/ 1222058 h 2466975"/>
                  <a:gd name="connsiteX81" fmla="*/ 273368 w 704850"/>
                  <a:gd name="connsiteY81" fmla="*/ 1222058 h 2466975"/>
                  <a:gd name="connsiteX82" fmla="*/ 273368 w 704850"/>
                  <a:gd name="connsiteY82" fmla="*/ 1092518 h 2466975"/>
                  <a:gd name="connsiteX83" fmla="*/ 173355 w 704850"/>
                  <a:gd name="connsiteY83" fmla="*/ 1092518 h 2466975"/>
                  <a:gd name="connsiteX84" fmla="*/ 173355 w 704850"/>
                  <a:gd name="connsiteY84" fmla="*/ 1222058 h 2466975"/>
                  <a:gd name="connsiteX85" fmla="*/ 401002 w 704850"/>
                  <a:gd name="connsiteY85" fmla="*/ 559118 h 2466975"/>
                  <a:gd name="connsiteX86" fmla="*/ 302895 w 704850"/>
                  <a:gd name="connsiteY86" fmla="*/ 559118 h 2466975"/>
                  <a:gd name="connsiteX87" fmla="*/ 302895 w 704850"/>
                  <a:gd name="connsiteY87" fmla="*/ 689610 h 2466975"/>
                  <a:gd name="connsiteX88" fmla="*/ 401002 w 704850"/>
                  <a:gd name="connsiteY88" fmla="*/ 689610 h 2466975"/>
                  <a:gd name="connsiteX89" fmla="*/ 401002 w 704850"/>
                  <a:gd name="connsiteY89" fmla="*/ 559118 h 2466975"/>
                  <a:gd name="connsiteX90" fmla="*/ 666750 w 704850"/>
                  <a:gd name="connsiteY90" fmla="*/ 1092518 h 2466975"/>
                  <a:gd name="connsiteX91" fmla="*/ 568643 w 704850"/>
                  <a:gd name="connsiteY91" fmla="*/ 1092518 h 2466975"/>
                  <a:gd name="connsiteX92" fmla="*/ 568643 w 704850"/>
                  <a:gd name="connsiteY92" fmla="*/ 1223010 h 2466975"/>
                  <a:gd name="connsiteX93" fmla="*/ 666750 w 704850"/>
                  <a:gd name="connsiteY93" fmla="*/ 1223010 h 2466975"/>
                  <a:gd name="connsiteX94" fmla="*/ 666750 w 704850"/>
                  <a:gd name="connsiteY94" fmla="*/ 1092518 h 2466975"/>
                  <a:gd name="connsiteX95" fmla="*/ 400050 w 704850"/>
                  <a:gd name="connsiteY95" fmla="*/ 1627822 h 2466975"/>
                  <a:gd name="connsiteX96" fmla="*/ 304800 w 704850"/>
                  <a:gd name="connsiteY96" fmla="*/ 1627822 h 2466975"/>
                  <a:gd name="connsiteX97" fmla="*/ 304800 w 704850"/>
                  <a:gd name="connsiteY97" fmla="*/ 1755458 h 2466975"/>
                  <a:gd name="connsiteX98" fmla="*/ 400050 w 704850"/>
                  <a:gd name="connsiteY98" fmla="*/ 1755458 h 2466975"/>
                  <a:gd name="connsiteX99" fmla="*/ 400050 w 704850"/>
                  <a:gd name="connsiteY99" fmla="*/ 1627822 h 2466975"/>
                  <a:gd name="connsiteX100" fmla="*/ 302895 w 704850"/>
                  <a:gd name="connsiteY100" fmla="*/ 1042987 h 2466975"/>
                  <a:gd name="connsiteX101" fmla="*/ 401955 w 704850"/>
                  <a:gd name="connsiteY101" fmla="*/ 1042987 h 2466975"/>
                  <a:gd name="connsiteX102" fmla="*/ 401955 w 704850"/>
                  <a:gd name="connsiteY102" fmla="*/ 915353 h 2466975"/>
                  <a:gd name="connsiteX103" fmla="*/ 302895 w 704850"/>
                  <a:gd name="connsiteY103" fmla="*/ 915353 h 2466975"/>
                  <a:gd name="connsiteX104" fmla="*/ 302895 w 704850"/>
                  <a:gd name="connsiteY104" fmla="*/ 1042987 h 2466975"/>
                  <a:gd name="connsiteX105" fmla="*/ 272415 w 704850"/>
                  <a:gd name="connsiteY105" fmla="*/ 1755458 h 2466975"/>
                  <a:gd name="connsiteX106" fmla="*/ 272415 w 704850"/>
                  <a:gd name="connsiteY106" fmla="*/ 1628775 h 2466975"/>
                  <a:gd name="connsiteX107" fmla="*/ 175260 w 704850"/>
                  <a:gd name="connsiteY107" fmla="*/ 1628775 h 2466975"/>
                  <a:gd name="connsiteX108" fmla="*/ 175260 w 704850"/>
                  <a:gd name="connsiteY108" fmla="*/ 1755458 h 2466975"/>
                  <a:gd name="connsiteX109" fmla="*/ 272415 w 704850"/>
                  <a:gd name="connsiteY109" fmla="*/ 1755458 h 2466975"/>
                  <a:gd name="connsiteX110" fmla="*/ 437197 w 704850"/>
                  <a:gd name="connsiteY110" fmla="*/ 1625918 h 2466975"/>
                  <a:gd name="connsiteX111" fmla="*/ 437197 w 704850"/>
                  <a:gd name="connsiteY111" fmla="*/ 1754505 h 2466975"/>
                  <a:gd name="connsiteX112" fmla="*/ 532447 w 704850"/>
                  <a:gd name="connsiteY112" fmla="*/ 1754505 h 2466975"/>
                  <a:gd name="connsiteX113" fmla="*/ 532447 w 704850"/>
                  <a:gd name="connsiteY113" fmla="*/ 1625918 h 2466975"/>
                  <a:gd name="connsiteX114" fmla="*/ 437197 w 704850"/>
                  <a:gd name="connsiteY114" fmla="*/ 1625918 h 2466975"/>
                  <a:gd name="connsiteX115" fmla="*/ 569595 w 704850"/>
                  <a:gd name="connsiteY115" fmla="*/ 1756410 h 2466975"/>
                  <a:gd name="connsiteX116" fmla="*/ 665797 w 704850"/>
                  <a:gd name="connsiteY116" fmla="*/ 1756410 h 2466975"/>
                  <a:gd name="connsiteX117" fmla="*/ 665797 w 704850"/>
                  <a:gd name="connsiteY117" fmla="*/ 1627822 h 2466975"/>
                  <a:gd name="connsiteX118" fmla="*/ 569595 w 704850"/>
                  <a:gd name="connsiteY118" fmla="*/ 1627822 h 2466975"/>
                  <a:gd name="connsiteX119" fmla="*/ 569595 w 704850"/>
                  <a:gd name="connsiteY119" fmla="*/ 1756410 h 2466975"/>
                  <a:gd name="connsiteX120" fmla="*/ 302895 w 704850"/>
                  <a:gd name="connsiteY120" fmla="*/ 1575435 h 2466975"/>
                  <a:gd name="connsiteX121" fmla="*/ 401002 w 704850"/>
                  <a:gd name="connsiteY121" fmla="*/ 1575435 h 2466975"/>
                  <a:gd name="connsiteX122" fmla="*/ 401002 w 704850"/>
                  <a:gd name="connsiteY122" fmla="*/ 1448753 h 2466975"/>
                  <a:gd name="connsiteX123" fmla="*/ 302895 w 704850"/>
                  <a:gd name="connsiteY123" fmla="*/ 1448753 h 2466975"/>
                  <a:gd name="connsiteX124" fmla="*/ 302895 w 704850"/>
                  <a:gd name="connsiteY124" fmla="*/ 1575435 h 2466975"/>
                  <a:gd name="connsiteX125" fmla="*/ 272415 w 704850"/>
                  <a:gd name="connsiteY125" fmla="*/ 1576387 h 2466975"/>
                  <a:gd name="connsiteX126" fmla="*/ 272415 w 704850"/>
                  <a:gd name="connsiteY126" fmla="*/ 1448753 h 2466975"/>
                  <a:gd name="connsiteX127" fmla="*/ 175260 w 704850"/>
                  <a:gd name="connsiteY127" fmla="*/ 1448753 h 2466975"/>
                  <a:gd name="connsiteX128" fmla="*/ 175260 w 704850"/>
                  <a:gd name="connsiteY128" fmla="*/ 1576387 h 2466975"/>
                  <a:gd name="connsiteX129" fmla="*/ 272415 w 704850"/>
                  <a:gd name="connsiteY129" fmla="*/ 1576387 h 2466975"/>
                  <a:gd name="connsiteX130" fmla="*/ 140018 w 704850"/>
                  <a:gd name="connsiteY130" fmla="*/ 1577340 h 2466975"/>
                  <a:gd name="connsiteX131" fmla="*/ 140018 w 704850"/>
                  <a:gd name="connsiteY131" fmla="*/ 1449705 h 2466975"/>
                  <a:gd name="connsiteX132" fmla="*/ 43815 w 704850"/>
                  <a:gd name="connsiteY132" fmla="*/ 1449705 h 2466975"/>
                  <a:gd name="connsiteX133" fmla="*/ 43815 w 704850"/>
                  <a:gd name="connsiteY133" fmla="*/ 1577340 h 2466975"/>
                  <a:gd name="connsiteX134" fmla="*/ 140018 w 704850"/>
                  <a:gd name="connsiteY134" fmla="*/ 1577340 h 2466975"/>
                  <a:gd name="connsiteX135" fmla="*/ 663893 w 704850"/>
                  <a:gd name="connsiteY135" fmla="*/ 508635 h 2466975"/>
                  <a:gd name="connsiteX136" fmla="*/ 663893 w 704850"/>
                  <a:gd name="connsiteY136" fmla="*/ 381953 h 2466975"/>
                  <a:gd name="connsiteX137" fmla="*/ 568643 w 704850"/>
                  <a:gd name="connsiteY137" fmla="*/ 381953 h 2466975"/>
                  <a:gd name="connsiteX138" fmla="*/ 568643 w 704850"/>
                  <a:gd name="connsiteY138" fmla="*/ 508635 h 2466975"/>
                  <a:gd name="connsiteX139" fmla="*/ 663893 w 704850"/>
                  <a:gd name="connsiteY139" fmla="*/ 508635 h 2466975"/>
                  <a:gd name="connsiteX140" fmla="*/ 273368 w 704850"/>
                  <a:gd name="connsiteY140" fmla="*/ 915353 h 2466975"/>
                  <a:gd name="connsiteX141" fmla="*/ 174307 w 704850"/>
                  <a:gd name="connsiteY141" fmla="*/ 915353 h 2466975"/>
                  <a:gd name="connsiteX142" fmla="*/ 174307 w 704850"/>
                  <a:gd name="connsiteY142" fmla="*/ 1042987 h 2466975"/>
                  <a:gd name="connsiteX143" fmla="*/ 273368 w 704850"/>
                  <a:gd name="connsiteY143" fmla="*/ 1042987 h 2466975"/>
                  <a:gd name="connsiteX144" fmla="*/ 273368 w 704850"/>
                  <a:gd name="connsiteY144" fmla="*/ 915353 h 2466975"/>
                  <a:gd name="connsiteX145" fmla="*/ 533400 w 704850"/>
                  <a:gd name="connsiteY145" fmla="*/ 1045845 h 2466975"/>
                  <a:gd name="connsiteX146" fmla="*/ 533400 w 704850"/>
                  <a:gd name="connsiteY146" fmla="*/ 915353 h 2466975"/>
                  <a:gd name="connsiteX147" fmla="*/ 436245 w 704850"/>
                  <a:gd name="connsiteY147" fmla="*/ 915353 h 2466975"/>
                  <a:gd name="connsiteX148" fmla="*/ 436245 w 704850"/>
                  <a:gd name="connsiteY148" fmla="*/ 1045845 h 2466975"/>
                  <a:gd name="connsiteX149" fmla="*/ 533400 w 704850"/>
                  <a:gd name="connsiteY149" fmla="*/ 1045845 h 2466975"/>
                  <a:gd name="connsiteX150" fmla="*/ 665797 w 704850"/>
                  <a:gd name="connsiteY150" fmla="*/ 1044893 h 2466975"/>
                  <a:gd name="connsiteX151" fmla="*/ 665797 w 704850"/>
                  <a:gd name="connsiteY151" fmla="*/ 916305 h 2466975"/>
                  <a:gd name="connsiteX152" fmla="*/ 568643 w 704850"/>
                  <a:gd name="connsiteY152" fmla="*/ 916305 h 2466975"/>
                  <a:gd name="connsiteX153" fmla="*/ 568643 w 704850"/>
                  <a:gd name="connsiteY153" fmla="*/ 1044893 h 2466975"/>
                  <a:gd name="connsiteX154" fmla="*/ 665797 w 704850"/>
                  <a:gd name="connsiteY154" fmla="*/ 1044893 h 2466975"/>
                  <a:gd name="connsiteX155" fmla="*/ 44768 w 704850"/>
                  <a:gd name="connsiteY155" fmla="*/ 381000 h 2466975"/>
                  <a:gd name="connsiteX156" fmla="*/ 44768 w 704850"/>
                  <a:gd name="connsiteY156" fmla="*/ 514350 h 2466975"/>
                  <a:gd name="connsiteX157" fmla="*/ 139065 w 704850"/>
                  <a:gd name="connsiteY157" fmla="*/ 509587 h 2466975"/>
                  <a:gd name="connsiteX158" fmla="*/ 139065 w 704850"/>
                  <a:gd name="connsiteY158" fmla="*/ 381000 h 2466975"/>
                  <a:gd name="connsiteX159" fmla="*/ 44768 w 704850"/>
                  <a:gd name="connsiteY159" fmla="*/ 381000 h 2466975"/>
                  <a:gd name="connsiteX160" fmla="*/ 272415 w 704850"/>
                  <a:gd name="connsiteY160" fmla="*/ 510540 h 2466975"/>
                  <a:gd name="connsiteX161" fmla="*/ 272415 w 704850"/>
                  <a:gd name="connsiteY161" fmla="*/ 381953 h 2466975"/>
                  <a:gd name="connsiteX162" fmla="*/ 175260 w 704850"/>
                  <a:gd name="connsiteY162" fmla="*/ 381953 h 2466975"/>
                  <a:gd name="connsiteX163" fmla="*/ 175260 w 704850"/>
                  <a:gd name="connsiteY163" fmla="*/ 510540 h 2466975"/>
                  <a:gd name="connsiteX164" fmla="*/ 272415 w 704850"/>
                  <a:gd name="connsiteY164" fmla="*/ 510540 h 2466975"/>
                  <a:gd name="connsiteX165" fmla="*/ 303847 w 704850"/>
                  <a:gd name="connsiteY165" fmla="*/ 508635 h 2466975"/>
                  <a:gd name="connsiteX166" fmla="*/ 399097 w 704850"/>
                  <a:gd name="connsiteY166" fmla="*/ 508635 h 2466975"/>
                  <a:gd name="connsiteX167" fmla="*/ 399097 w 704850"/>
                  <a:gd name="connsiteY167" fmla="*/ 381953 h 2466975"/>
                  <a:gd name="connsiteX168" fmla="*/ 303847 w 704850"/>
                  <a:gd name="connsiteY168" fmla="*/ 381953 h 2466975"/>
                  <a:gd name="connsiteX169" fmla="*/ 303847 w 704850"/>
                  <a:gd name="connsiteY169" fmla="*/ 508635 h 2466975"/>
                  <a:gd name="connsiteX170" fmla="*/ 533400 w 704850"/>
                  <a:gd name="connsiteY170" fmla="*/ 383857 h 2466975"/>
                  <a:gd name="connsiteX171" fmla="*/ 436245 w 704850"/>
                  <a:gd name="connsiteY171" fmla="*/ 383857 h 2466975"/>
                  <a:gd name="connsiteX172" fmla="*/ 436245 w 704850"/>
                  <a:gd name="connsiteY172" fmla="*/ 509587 h 2466975"/>
                  <a:gd name="connsiteX173" fmla="*/ 533400 w 704850"/>
                  <a:gd name="connsiteY173" fmla="*/ 509587 h 2466975"/>
                  <a:gd name="connsiteX174" fmla="*/ 533400 w 704850"/>
                  <a:gd name="connsiteY174" fmla="*/ 383857 h 2466975"/>
                  <a:gd name="connsiteX175" fmla="*/ 241935 w 704850"/>
                  <a:gd name="connsiteY175" fmla="*/ 89535 h 2466975"/>
                  <a:gd name="connsiteX176" fmla="*/ 465772 w 704850"/>
                  <a:gd name="connsiteY176" fmla="*/ 89535 h 2466975"/>
                  <a:gd name="connsiteX177" fmla="*/ 465772 w 704850"/>
                  <a:gd name="connsiteY177" fmla="*/ 38100 h 2466975"/>
                  <a:gd name="connsiteX178" fmla="*/ 241935 w 704850"/>
                  <a:gd name="connsiteY178" fmla="*/ 38100 h 2466975"/>
                  <a:gd name="connsiteX179" fmla="*/ 241935 w 704850"/>
                  <a:gd name="connsiteY179" fmla="*/ 89535 h 2466975"/>
                  <a:gd name="connsiteX180" fmla="*/ 41910 w 704850"/>
                  <a:gd name="connsiteY180" fmla="*/ 88582 h 2466975"/>
                  <a:gd name="connsiteX181" fmla="*/ 208597 w 704850"/>
                  <a:gd name="connsiteY181" fmla="*/ 88582 h 2466975"/>
                  <a:gd name="connsiteX182" fmla="*/ 205740 w 704850"/>
                  <a:gd name="connsiteY182" fmla="*/ 39052 h 2466975"/>
                  <a:gd name="connsiteX183" fmla="*/ 41910 w 704850"/>
                  <a:gd name="connsiteY183" fmla="*/ 39052 h 2466975"/>
                  <a:gd name="connsiteX184" fmla="*/ 41910 w 704850"/>
                  <a:gd name="connsiteY184" fmla="*/ 88582 h 2466975"/>
                  <a:gd name="connsiteX185" fmla="*/ 664845 w 704850"/>
                  <a:gd name="connsiteY185" fmla="*/ 92393 h 2466975"/>
                  <a:gd name="connsiteX186" fmla="*/ 664845 w 704850"/>
                  <a:gd name="connsiteY186" fmla="*/ 38100 h 2466975"/>
                  <a:gd name="connsiteX187" fmla="*/ 501968 w 704850"/>
                  <a:gd name="connsiteY187" fmla="*/ 38100 h 2466975"/>
                  <a:gd name="connsiteX188" fmla="*/ 501968 w 704850"/>
                  <a:gd name="connsiteY188" fmla="*/ 92393 h 2466975"/>
                  <a:gd name="connsiteX189" fmla="*/ 664845 w 704850"/>
                  <a:gd name="connsiteY189" fmla="*/ 92393 h 2466975"/>
                  <a:gd name="connsiteX190" fmla="*/ 42863 w 704850"/>
                  <a:gd name="connsiteY190" fmla="*/ 1757362 h 2466975"/>
                  <a:gd name="connsiteX191" fmla="*/ 139065 w 704850"/>
                  <a:gd name="connsiteY191" fmla="*/ 1757362 h 2466975"/>
                  <a:gd name="connsiteX192" fmla="*/ 139065 w 704850"/>
                  <a:gd name="connsiteY192" fmla="*/ 1626870 h 2466975"/>
                  <a:gd name="connsiteX193" fmla="*/ 41910 w 704850"/>
                  <a:gd name="connsiteY193" fmla="*/ 1626870 h 2466975"/>
                  <a:gd name="connsiteX194" fmla="*/ 42863 w 704850"/>
                  <a:gd name="connsiteY194" fmla="*/ 1757362 h 2466975"/>
                  <a:gd name="connsiteX195" fmla="*/ 665797 w 704850"/>
                  <a:gd name="connsiteY195" fmla="*/ 1804035 h 2466975"/>
                  <a:gd name="connsiteX196" fmla="*/ 569595 w 704850"/>
                  <a:gd name="connsiteY196" fmla="*/ 1804035 h 2466975"/>
                  <a:gd name="connsiteX197" fmla="*/ 568643 w 704850"/>
                  <a:gd name="connsiteY197" fmla="*/ 1929765 h 2466975"/>
                  <a:gd name="connsiteX198" fmla="*/ 664845 w 704850"/>
                  <a:gd name="connsiteY198" fmla="*/ 1929765 h 2466975"/>
                  <a:gd name="connsiteX199" fmla="*/ 665797 w 704850"/>
                  <a:gd name="connsiteY199" fmla="*/ 1804035 h 2466975"/>
                  <a:gd name="connsiteX200" fmla="*/ 44768 w 704850"/>
                  <a:gd name="connsiteY200" fmla="*/ 1804035 h 2466975"/>
                  <a:gd name="connsiteX201" fmla="*/ 44768 w 704850"/>
                  <a:gd name="connsiteY201" fmla="*/ 1929765 h 2466975"/>
                  <a:gd name="connsiteX202" fmla="*/ 139065 w 704850"/>
                  <a:gd name="connsiteY202" fmla="*/ 1930718 h 2466975"/>
                  <a:gd name="connsiteX203" fmla="*/ 140970 w 704850"/>
                  <a:gd name="connsiteY203" fmla="*/ 1804035 h 2466975"/>
                  <a:gd name="connsiteX204" fmla="*/ 44768 w 704850"/>
                  <a:gd name="connsiteY204" fmla="*/ 1804035 h 2466975"/>
                  <a:gd name="connsiteX205" fmla="*/ 436245 w 704850"/>
                  <a:gd name="connsiteY205" fmla="*/ 1803083 h 2466975"/>
                  <a:gd name="connsiteX206" fmla="*/ 436245 w 704850"/>
                  <a:gd name="connsiteY206" fmla="*/ 1930718 h 2466975"/>
                  <a:gd name="connsiteX207" fmla="*/ 532447 w 704850"/>
                  <a:gd name="connsiteY207" fmla="*/ 1929765 h 2466975"/>
                  <a:gd name="connsiteX208" fmla="*/ 532447 w 704850"/>
                  <a:gd name="connsiteY208" fmla="*/ 1803083 h 2466975"/>
                  <a:gd name="connsiteX209" fmla="*/ 436245 w 704850"/>
                  <a:gd name="connsiteY209" fmla="*/ 1803083 h 2466975"/>
                  <a:gd name="connsiteX210" fmla="*/ 176213 w 704850"/>
                  <a:gd name="connsiteY210" fmla="*/ 1803083 h 2466975"/>
                  <a:gd name="connsiteX211" fmla="*/ 176213 w 704850"/>
                  <a:gd name="connsiteY211" fmla="*/ 1931670 h 2466975"/>
                  <a:gd name="connsiteX212" fmla="*/ 272415 w 704850"/>
                  <a:gd name="connsiteY212" fmla="*/ 1931670 h 2466975"/>
                  <a:gd name="connsiteX213" fmla="*/ 272415 w 704850"/>
                  <a:gd name="connsiteY213" fmla="*/ 1804035 h 2466975"/>
                  <a:gd name="connsiteX214" fmla="*/ 176213 w 704850"/>
                  <a:gd name="connsiteY214" fmla="*/ 1803083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704850" h="2466975">
                    <a:moveTo>
                      <a:pt x="0" y="2471738"/>
                    </a:moveTo>
                    <a:cubicBezTo>
                      <a:pt x="0" y="1645920"/>
                      <a:pt x="0" y="823912"/>
                      <a:pt x="0" y="0"/>
                    </a:cubicBezTo>
                    <a:cubicBezTo>
                      <a:pt x="235268" y="0"/>
                      <a:pt x="469582" y="0"/>
                      <a:pt x="706755" y="0"/>
                    </a:cubicBezTo>
                    <a:cubicBezTo>
                      <a:pt x="706755" y="823912"/>
                      <a:pt x="706755" y="1645920"/>
                      <a:pt x="706755" y="2471738"/>
                    </a:cubicBezTo>
                    <a:cubicBezTo>
                      <a:pt x="471488" y="2471738"/>
                      <a:pt x="237172" y="2471738"/>
                      <a:pt x="0" y="2471738"/>
                    </a:cubicBezTo>
                    <a:close/>
                    <a:moveTo>
                      <a:pt x="466725" y="127635"/>
                    </a:moveTo>
                    <a:cubicBezTo>
                      <a:pt x="389572" y="127635"/>
                      <a:pt x="317182" y="127635"/>
                      <a:pt x="241935" y="127635"/>
                    </a:cubicBezTo>
                    <a:cubicBezTo>
                      <a:pt x="241935" y="194310"/>
                      <a:pt x="241935" y="258127"/>
                      <a:pt x="241935" y="322898"/>
                    </a:cubicBezTo>
                    <a:cubicBezTo>
                      <a:pt x="318135" y="322898"/>
                      <a:pt x="391477" y="322898"/>
                      <a:pt x="466725" y="322898"/>
                    </a:cubicBezTo>
                    <a:cubicBezTo>
                      <a:pt x="466725" y="257175"/>
                      <a:pt x="466725" y="194310"/>
                      <a:pt x="466725" y="127635"/>
                    </a:cubicBezTo>
                    <a:close/>
                    <a:moveTo>
                      <a:pt x="500063" y="323850"/>
                    </a:moveTo>
                    <a:cubicBezTo>
                      <a:pt x="558165" y="323850"/>
                      <a:pt x="611505" y="323850"/>
                      <a:pt x="664845" y="323850"/>
                    </a:cubicBezTo>
                    <a:cubicBezTo>
                      <a:pt x="664845" y="256223"/>
                      <a:pt x="664845" y="191452"/>
                      <a:pt x="664845" y="128587"/>
                    </a:cubicBezTo>
                    <a:cubicBezTo>
                      <a:pt x="607695" y="128587"/>
                      <a:pt x="555307" y="128587"/>
                      <a:pt x="500063" y="128587"/>
                    </a:cubicBezTo>
                    <a:cubicBezTo>
                      <a:pt x="500063" y="194310"/>
                      <a:pt x="500063" y="257175"/>
                      <a:pt x="500063" y="323850"/>
                    </a:cubicBezTo>
                    <a:close/>
                    <a:moveTo>
                      <a:pt x="42863" y="127635"/>
                    </a:moveTo>
                    <a:cubicBezTo>
                      <a:pt x="42863" y="194310"/>
                      <a:pt x="42863" y="258127"/>
                      <a:pt x="42863" y="321945"/>
                    </a:cubicBezTo>
                    <a:cubicBezTo>
                      <a:pt x="98107" y="321945"/>
                      <a:pt x="150495" y="321945"/>
                      <a:pt x="205740" y="321945"/>
                    </a:cubicBezTo>
                    <a:cubicBezTo>
                      <a:pt x="205740" y="255270"/>
                      <a:pt x="205740" y="191452"/>
                      <a:pt x="205740" y="127635"/>
                    </a:cubicBezTo>
                    <a:cubicBezTo>
                      <a:pt x="149543" y="127635"/>
                      <a:pt x="98107" y="127635"/>
                      <a:pt x="42863" y="127635"/>
                    </a:cubicBezTo>
                    <a:close/>
                    <a:moveTo>
                      <a:pt x="42863" y="1401128"/>
                    </a:moveTo>
                    <a:cubicBezTo>
                      <a:pt x="77152" y="1401128"/>
                      <a:pt x="109538" y="1401128"/>
                      <a:pt x="140970" y="1401128"/>
                    </a:cubicBezTo>
                    <a:cubicBezTo>
                      <a:pt x="140970" y="1355408"/>
                      <a:pt x="140970" y="1313497"/>
                      <a:pt x="140970" y="1270635"/>
                    </a:cubicBezTo>
                    <a:cubicBezTo>
                      <a:pt x="106680" y="1270635"/>
                      <a:pt x="74295" y="1270635"/>
                      <a:pt x="42863" y="1270635"/>
                    </a:cubicBezTo>
                    <a:cubicBezTo>
                      <a:pt x="42863" y="1316355"/>
                      <a:pt x="42863" y="1358265"/>
                      <a:pt x="42863" y="1401128"/>
                    </a:cubicBezTo>
                    <a:close/>
                    <a:moveTo>
                      <a:pt x="303847" y="1269683"/>
                    </a:moveTo>
                    <a:cubicBezTo>
                      <a:pt x="303847" y="1315403"/>
                      <a:pt x="303847" y="1358265"/>
                      <a:pt x="303847" y="1402080"/>
                    </a:cubicBezTo>
                    <a:cubicBezTo>
                      <a:pt x="338138" y="1402080"/>
                      <a:pt x="368618" y="1402080"/>
                      <a:pt x="401002" y="1402080"/>
                    </a:cubicBezTo>
                    <a:cubicBezTo>
                      <a:pt x="401002" y="1356360"/>
                      <a:pt x="401002" y="1313497"/>
                      <a:pt x="401002" y="1269683"/>
                    </a:cubicBezTo>
                    <a:cubicBezTo>
                      <a:pt x="366713" y="1269683"/>
                      <a:pt x="336232" y="1269683"/>
                      <a:pt x="303847" y="1269683"/>
                    </a:cubicBezTo>
                    <a:close/>
                    <a:moveTo>
                      <a:pt x="435293" y="1268730"/>
                    </a:moveTo>
                    <a:cubicBezTo>
                      <a:pt x="435293" y="1316355"/>
                      <a:pt x="435293" y="1358265"/>
                      <a:pt x="435293" y="1403033"/>
                    </a:cubicBezTo>
                    <a:cubicBezTo>
                      <a:pt x="468630" y="1403033"/>
                      <a:pt x="500063" y="1403033"/>
                      <a:pt x="533400" y="1403033"/>
                    </a:cubicBezTo>
                    <a:cubicBezTo>
                      <a:pt x="533400" y="1357312"/>
                      <a:pt x="533400" y="1314450"/>
                      <a:pt x="533400" y="1268730"/>
                    </a:cubicBezTo>
                    <a:cubicBezTo>
                      <a:pt x="500063" y="1268730"/>
                      <a:pt x="468630" y="1268730"/>
                      <a:pt x="435293" y="1268730"/>
                    </a:cubicBezTo>
                    <a:close/>
                    <a:moveTo>
                      <a:pt x="568643" y="1268730"/>
                    </a:moveTo>
                    <a:cubicBezTo>
                      <a:pt x="568643" y="1316355"/>
                      <a:pt x="568643" y="1359218"/>
                      <a:pt x="568643" y="1403033"/>
                    </a:cubicBezTo>
                    <a:cubicBezTo>
                      <a:pt x="602932" y="1403033"/>
                      <a:pt x="634365" y="1403033"/>
                      <a:pt x="664845" y="1403033"/>
                    </a:cubicBezTo>
                    <a:cubicBezTo>
                      <a:pt x="664845" y="1357312"/>
                      <a:pt x="664845" y="1313497"/>
                      <a:pt x="664845" y="1268730"/>
                    </a:cubicBezTo>
                    <a:cubicBezTo>
                      <a:pt x="631507" y="1268730"/>
                      <a:pt x="601980" y="1268730"/>
                      <a:pt x="568643" y="1268730"/>
                    </a:cubicBezTo>
                    <a:close/>
                    <a:moveTo>
                      <a:pt x="42863" y="558165"/>
                    </a:moveTo>
                    <a:cubicBezTo>
                      <a:pt x="42863" y="605790"/>
                      <a:pt x="42863" y="647700"/>
                      <a:pt x="42863" y="689610"/>
                    </a:cubicBezTo>
                    <a:cubicBezTo>
                      <a:pt x="77152" y="689610"/>
                      <a:pt x="107632" y="689610"/>
                      <a:pt x="140018" y="689610"/>
                    </a:cubicBezTo>
                    <a:cubicBezTo>
                      <a:pt x="140018" y="644843"/>
                      <a:pt x="140018" y="602932"/>
                      <a:pt x="140018" y="558165"/>
                    </a:cubicBezTo>
                    <a:cubicBezTo>
                      <a:pt x="107632" y="558165"/>
                      <a:pt x="77152" y="558165"/>
                      <a:pt x="42863" y="558165"/>
                    </a:cubicBezTo>
                    <a:close/>
                    <a:moveTo>
                      <a:pt x="665797" y="736282"/>
                    </a:moveTo>
                    <a:cubicBezTo>
                      <a:pt x="630555" y="736282"/>
                      <a:pt x="600075" y="736282"/>
                      <a:pt x="568643" y="736282"/>
                    </a:cubicBezTo>
                    <a:cubicBezTo>
                      <a:pt x="568643" y="781050"/>
                      <a:pt x="568643" y="822960"/>
                      <a:pt x="568643" y="867728"/>
                    </a:cubicBezTo>
                    <a:cubicBezTo>
                      <a:pt x="601980" y="867728"/>
                      <a:pt x="632460" y="867728"/>
                      <a:pt x="665797" y="867728"/>
                    </a:cubicBezTo>
                    <a:cubicBezTo>
                      <a:pt x="665797" y="824865"/>
                      <a:pt x="665797" y="782955"/>
                      <a:pt x="665797" y="736282"/>
                    </a:cubicBezTo>
                    <a:close/>
                    <a:moveTo>
                      <a:pt x="174307" y="735330"/>
                    </a:moveTo>
                    <a:cubicBezTo>
                      <a:pt x="174307" y="782003"/>
                      <a:pt x="174307" y="823912"/>
                      <a:pt x="174307" y="866775"/>
                    </a:cubicBezTo>
                    <a:cubicBezTo>
                      <a:pt x="208597" y="866775"/>
                      <a:pt x="240982" y="866775"/>
                      <a:pt x="272415" y="866775"/>
                    </a:cubicBezTo>
                    <a:cubicBezTo>
                      <a:pt x="272415" y="821055"/>
                      <a:pt x="272415" y="779145"/>
                      <a:pt x="272415" y="735330"/>
                    </a:cubicBezTo>
                    <a:cubicBezTo>
                      <a:pt x="240030" y="735330"/>
                      <a:pt x="208597" y="735330"/>
                      <a:pt x="174307" y="735330"/>
                    </a:cubicBezTo>
                    <a:close/>
                    <a:moveTo>
                      <a:pt x="141922" y="1091565"/>
                    </a:moveTo>
                    <a:cubicBezTo>
                      <a:pt x="106680" y="1091565"/>
                      <a:pt x="76200" y="1091565"/>
                      <a:pt x="43815" y="1091565"/>
                    </a:cubicBezTo>
                    <a:cubicBezTo>
                      <a:pt x="43815" y="1137285"/>
                      <a:pt x="43815" y="1181100"/>
                      <a:pt x="43815" y="1223010"/>
                    </a:cubicBezTo>
                    <a:cubicBezTo>
                      <a:pt x="78105" y="1223010"/>
                      <a:pt x="109538" y="1223010"/>
                      <a:pt x="141922" y="1223010"/>
                    </a:cubicBezTo>
                    <a:cubicBezTo>
                      <a:pt x="141922" y="1178243"/>
                      <a:pt x="141922" y="1137285"/>
                      <a:pt x="141922" y="1091565"/>
                    </a:cubicBezTo>
                    <a:close/>
                    <a:moveTo>
                      <a:pt x="304800" y="1092518"/>
                    </a:moveTo>
                    <a:cubicBezTo>
                      <a:pt x="304800" y="1138237"/>
                      <a:pt x="304800" y="1181100"/>
                      <a:pt x="304800" y="1223010"/>
                    </a:cubicBezTo>
                    <a:cubicBezTo>
                      <a:pt x="340043" y="1223010"/>
                      <a:pt x="370522" y="1223010"/>
                      <a:pt x="403860" y="1223010"/>
                    </a:cubicBezTo>
                    <a:cubicBezTo>
                      <a:pt x="403860" y="1178243"/>
                      <a:pt x="403860" y="1136333"/>
                      <a:pt x="403860" y="1092518"/>
                    </a:cubicBezTo>
                    <a:cubicBezTo>
                      <a:pt x="368618" y="1092518"/>
                      <a:pt x="336232" y="1092518"/>
                      <a:pt x="304800" y="1092518"/>
                    </a:cubicBezTo>
                    <a:close/>
                    <a:moveTo>
                      <a:pt x="140970" y="736282"/>
                    </a:moveTo>
                    <a:cubicBezTo>
                      <a:pt x="104775" y="736282"/>
                      <a:pt x="73343" y="736282"/>
                      <a:pt x="43815" y="736282"/>
                    </a:cubicBezTo>
                    <a:cubicBezTo>
                      <a:pt x="43815" y="782955"/>
                      <a:pt x="43815" y="825818"/>
                      <a:pt x="43815" y="867728"/>
                    </a:cubicBezTo>
                    <a:cubicBezTo>
                      <a:pt x="78105" y="867728"/>
                      <a:pt x="109538" y="867728"/>
                      <a:pt x="140970" y="867728"/>
                    </a:cubicBezTo>
                    <a:cubicBezTo>
                      <a:pt x="140970" y="822960"/>
                      <a:pt x="140970" y="780098"/>
                      <a:pt x="140970" y="736282"/>
                    </a:cubicBezTo>
                    <a:close/>
                    <a:moveTo>
                      <a:pt x="534352" y="558165"/>
                    </a:moveTo>
                    <a:cubicBezTo>
                      <a:pt x="498157" y="558165"/>
                      <a:pt x="467677" y="558165"/>
                      <a:pt x="435293" y="558165"/>
                    </a:cubicBezTo>
                    <a:cubicBezTo>
                      <a:pt x="435293" y="602932"/>
                      <a:pt x="435293" y="644843"/>
                      <a:pt x="435293" y="687705"/>
                    </a:cubicBezTo>
                    <a:cubicBezTo>
                      <a:pt x="469582" y="687705"/>
                      <a:pt x="501968" y="687705"/>
                      <a:pt x="534352" y="687705"/>
                    </a:cubicBezTo>
                    <a:cubicBezTo>
                      <a:pt x="534352" y="643890"/>
                      <a:pt x="534352" y="602932"/>
                      <a:pt x="534352" y="558165"/>
                    </a:cubicBezTo>
                    <a:close/>
                    <a:moveTo>
                      <a:pt x="568643" y="688657"/>
                    </a:moveTo>
                    <a:cubicBezTo>
                      <a:pt x="604838" y="688657"/>
                      <a:pt x="635318" y="688657"/>
                      <a:pt x="664845" y="688657"/>
                    </a:cubicBezTo>
                    <a:cubicBezTo>
                      <a:pt x="664845" y="642937"/>
                      <a:pt x="664845" y="601980"/>
                      <a:pt x="664845" y="558165"/>
                    </a:cubicBezTo>
                    <a:cubicBezTo>
                      <a:pt x="631507" y="558165"/>
                      <a:pt x="600075" y="558165"/>
                      <a:pt x="568643" y="558165"/>
                    </a:cubicBezTo>
                    <a:cubicBezTo>
                      <a:pt x="568643" y="602932"/>
                      <a:pt x="568643" y="644843"/>
                      <a:pt x="568643" y="688657"/>
                    </a:cubicBezTo>
                    <a:close/>
                    <a:moveTo>
                      <a:pt x="173355" y="1222058"/>
                    </a:moveTo>
                    <a:cubicBezTo>
                      <a:pt x="209550" y="1222058"/>
                      <a:pt x="240982" y="1222058"/>
                      <a:pt x="273368" y="1222058"/>
                    </a:cubicBezTo>
                    <a:cubicBezTo>
                      <a:pt x="273368" y="1176337"/>
                      <a:pt x="273368" y="1135380"/>
                      <a:pt x="273368" y="1092518"/>
                    </a:cubicBezTo>
                    <a:cubicBezTo>
                      <a:pt x="239077" y="1092518"/>
                      <a:pt x="206693" y="1092518"/>
                      <a:pt x="173355" y="1092518"/>
                    </a:cubicBezTo>
                    <a:cubicBezTo>
                      <a:pt x="173355" y="1137285"/>
                      <a:pt x="173355" y="1178243"/>
                      <a:pt x="173355" y="1222058"/>
                    </a:cubicBezTo>
                    <a:close/>
                    <a:moveTo>
                      <a:pt x="401002" y="559118"/>
                    </a:moveTo>
                    <a:cubicBezTo>
                      <a:pt x="365760" y="559118"/>
                      <a:pt x="335280" y="559118"/>
                      <a:pt x="302895" y="559118"/>
                    </a:cubicBezTo>
                    <a:cubicBezTo>
                      <a:pt x="302895" y="604837"/>
                      <a:pt x="302895" y="645795"/>
                      <a:pt x="302895" y="689610"/>
                    </a:cubicBezTo>
                    <a:cubicBezTo>
                      <a:pt x="336232" y="689610"/>
                      <a:pt x="366713" y="689610"/>
                      <a:pt x="401002" y="689610"/>
                    </a:cubicBezTo>
                    <a:cubicBezTo>
                      <a:pt x="401002" y="644843"/>
                      <a:pt x="401002" y="603885"/>
                      <a:pt x="401002" y="559118"/>
                    </a:cubicBezTo>
                    <a:close/>
                    <a:moveTo>
                      <a:pt x="666750" y="1092518"/>
                    </a:moveTo>
                    <a:cubicBezTo>
                      <a:pt x="632460" y="1092518"/>
                      <a:pt x="600075" y="1092518"/>
                      <a:pt x="568643" y="1092518"/>
                    </a:cubicBezTo>
                    <a:cubicBezTo>
                      <a:pt x="568643" y="1138237"/>
                      <a:pt x="568643" y="1180148"/>
                      <a:pt x="568643" y="1223010"/>
                    </a:cubicBezTo>
                    <a:cubicBezTo>
                      <a:pt x="602932" y="1223010"/>
                      <a:pt x="633413" y="1223010"/>
                      <a:pt x="666750" y="1223010"/>
                    </a:cubicBezTo>
                    <a:cubicBezTo>
                      <a:pt x="666750" y="1179195"/>
                      <a:pt x="666750" y="1136333"/>
                      <a:pt x="666750" y="1092518"/>
                    </a:cubicBezTo>
                    <a:close/>
                    <a:moveTo>
                      <a:pt x="400050" y="1627822"/>
                    </a:moveTo>
                    <a:cubicBezTo>
                      <a:pt x="367665" y="1627822"/>
                      <a:pt x="336232" y="1627822"/>
                      <a:pt x="304800" y="1627822"/>
                    </a:cubicBezTo>
                    <a:cubicBezTo>
                      <a:pt x="304800" y="1672590"/>
                      <a:pt x="304800" y="1714500"/>
                      <a:pt x="304800" y="1755458"/>
                    </a:cubicBezTo>
                    <a:cubicBezTo>
                      <a:pt x="338138" y="1755458"/>
                      <a:pt x="367665" y="1755458"/>
                      <a:pt x="400050" y="1755458"/>
                    </a:cubicBezTo>
                    <a:cubicBezTo>
                      <a:pt x="400050" y="1711643"/>
                      <a:pt x="400050" y="1671637"/>
                      <a:pt x="400050" y="1627822"/>
                    </a:cubicBezTo>
                    <a:close/>
                    <a:moveTo>
                      <a:pt x="302895" y="1042987"/>
                    </a:moveTo>
                    <a:cubicBezTo>
                      <a:pt x="338138" y="1042987"/>
                      <a:pt x="370522" y="1042987"/>
                      <a:pt x="401955" y="1042987"/>
                    </a:cubicBezTo>
                    <a:cubicBezTo>
                      <a:pt x="401955" y="996315"/>
                      <a:pt x="401955" y="955357"/>
                      <a:pt x="401955" y="915353"/>
                    </a:cubicBezTo>
                    <a:cubicBezTo>
                      <a:pt x="367665" y="915353"/>
                      <a:pt x="336232" y="915353"/>
                      <a:pt x="302895" y="915353"/>
                    </a:cubicBezTo>
                    <a:cubicBezTo>
                      <a:pt x="302895" y="958215"/>
                      <a:pt x="302895" y="999173"/>
                      <a:pt x="302895" y="1042987"/>
                    </a:cubicBezTo>
                    <a:close/>
                    <a:moveTo>
                      <a:pt x="272415" y="1755458"/>
                    </a:moveTo>
                    <a:cubicBezTo>
                      <a:pt x="272415" y="1709737"/>
                      <a:pt x="272415" y="1669733"/>
                      <a:pt x="272415" y="1628775"/>
                    </a:cubicBezTo>
                    <a:cubicBezTo>
                      <a:pt x="239077" y="1628775"/>
                      <a:pt x="206693" y="1628775"/>
                      <a:pt x="175260" y="1628775"/>
                    </a:cubicBezTo>
                    <a:cubicBezTo>
                      <a:pt x="175260" y="1673543"/>
                      <a:pt x="175260" y="1713547"/>
                      <a:pt x="175260" y="1755458"/>
                    </a:cubicBezTo>
                    <a:cubicBezTo>
                      <a:pt x="207645" y="1755458"/>
                      <a:pt x="237172" y="1755458"/>
                      <a:pt x="272415" y="1755458"/>
                    </a:cubicBezTo>
                    <a:close/>
                    <a:moveTo>
                      <a:pt x="437197" y="1625918"/>
                    </a:moveTo>
                    <a:cubicBezTo>
                      <a:pt x="437197" y="1672590"/>
                      <a:pt x="437197" y="1713547"/>
                      <a:pt x="437197" y="1754505"/>
                    </a:cubicBezTo>
                    <a:cubicBezTo>
                      <a:pt x="471488" y="1754505"/>
                      <a:pt x="501968" y="1754505"/>
                      <a:pt x="532447" y="1754505"/>
                    </a:cubicBezTo>
                    <a:cubicBezTo>
                      <a:pt x="532447" y="1709737"/>
                      <a:pt x="532447" y="1667828"/>
                      <a:pt x="532447" y="1625918"/>
                    </a:cubicBezTo>
                    <a:cubicBezTo>
                      <a:pt x="499110" y="1625918"/>
                      <a:pt x="469582" y="1625918"/>
                      <a:pt x="437197" y="1625918"/>
                    </a:cubicBezTo>
                    <a:close/>
                    <a:moveTo>
                      <a:pt x="569595" y="1756410"/>
                    </a:moveTo>
                    <a:cubicBezTo>
                      <a:pt x="604838" y="1756410"/>
                      <a:pt x="634365" y="1756410"/>
                      <a:pt x="665797" y="1756410"/>
                    </a:cubicBezTo>
                    <a:cubicBezTo>
                      <a:pt x="665797" y="1712595"/>
                      <a:pt x="665797" y="1670685"/>
                      <a:pt x="665797" y="1627822"/>
                    </a:cubicBezTo>
                    <a:cubicBezTo>
                      <a:pt x="632460" y="1627822"/>
                      <a:pt x="601027" y="1627822"/>
                      <a:pt x="569595" y="1627822"/>
                    </a:cubicBezTo>
                    <a:cubicBezTo>
                      <a:pt x="569595" y="1670685"/>
                      <a:pt x="569595" y="1711643"/>
                      <a:pt x="569595" y="1756410"/>
                    </a:cubicBezTo>
                    <a:close/>
                    <a:moveTo>
                      <a:pt x="302895" y="1575435"/>
                    </a:moveTo>
                    <a:cubicBezTo>
                      <a:pt x="339090" y="1575435"/>
                      <a:pt x="369570" y="1575435"/>
                      <a:pt x="401002" y="1575435"/>
                    </a:cubicBezTo>
                    <a:cubicBezTo>
                      <a:pt x="401002" y="1530668"/>
                      <a:pt x="401002" y="1490662"/>
                      <a:pt x="401002" y="1448753"/>
                    </a:cubicBezTo>
                    <a:cubicBezTo>
                      <a:pt x="366713" y="1448753"/>
                      <a:pt x="336232" y="1448753"/>
                      <a:pt x="302895" y="1448753"/>
                    </a:cubicBezTo>
                    <a:cubicBezTo>
                      <a:pt x="302895" y="1492568"/>
                      <a:pt x="302895" y="1532572"/>
                      <a:pt x="302895" y="1575435"/>
                    </a:cubicBezTo>
                    <a:close/>
                    <a:moveTo>
                      <a:pt x="272415" y="1576387"/>
                    </a:moveTo>
                    <a:cubicBezTo>
                      <a:pt x="272415" y="1531620"/>
                      <a:pt x="272415" y="1490662"/>
                      <a:pt x="272415" y="1448753"/>
                    </a:cubicBezTo>
                    <a:cubicBezTo>
                      <a:pt x="238125" y="1448753"/>
                      <a:pt x="207645" y="1448753"/>
                      <a:pt x="175260" y="1448753"/>
                    </a:cubicBezTo>
                    <a:cubicBezTo>
                      <a:pt x="175260" y="1492568"/>
                      <a:pt x="175260" y="1534478"/>
                      <a:pt x="175260" y="1576387"/>
                    </a:cubicBezTo>
                    <a:cubicBezTo>
                      <a:pt x="208597" y="1576387"/>
                      <a:pt x="239077" y="1576387"/>
                      <a:pt x="272415" y="1576387"/>
                    </a:cubicBezTo>
                    <a:close/>
                    <a:moveTo>
                      <a:pt x="140018" y="1577340"/>
                    </a:moveTo>
                    <a:cubicBezTo>
                      <a:pt x="140018" y="1530668"/>
                      <a:pt x="140018" y="1489710"/>
                      <a:pt x="140018" y="1449705"/>
                    </a:cubicBezTo>
                    <a:cubicBezTo>
                      <a:pt x="105727" y="1449705"/>
                      <a:pt x="75247" y="1449705"/>
                      <a:pt x="43815" y="1449705"/>
                    </a:cubicBezTo>
                    <a:cubicBezTo>
                      <a:pt x="43815" y="1494472"/>
                      <a:pt x="43815" y="1536383"/>
                      <a:pt x="43815" y="1577340"/>
                    </a:cubicBezTo>
                    <a:cubicBezTo>
                      <a:pt x="76200" y="1577340"/>
                      <a:pt x="105727" y="1577340"/>
                      <a:pt x="140018" y="1577340"/>
                    </a:cubicBezTo>
                    <a:close/>
                    <a:moveTo>
                      <a:pt x="663893" y="508635"/>
                    </a:moveTo>
                    <a:cubicBezTo>
                      <a:pt x="663893" y="467678"/>
                      <a:pt x="663893" y="424815"/>
                      <a:pt x="663893" y="381953"/>
                    </a:cubicBezTo>
                    <a:cubicBezTo>
                      <a:pt x="630555" y="381953"/>
                      <a:pt x="601027" y="381953"/>
                      <a:pt x="568643" y="381953"/>
                    </a:cubicBezTo>
                    <a:cubicBezTo>
                      <a:pt x="568643" y="424815"/>
                      <a:pt x="568643" y="464820"/>
                      <a:pt x="568643" y="508635"/>
                    </a:cubicBezTo>
                    <a:cubicBezTo>
                      <a:pt x="601027" y="508635"/>
                      <a:pt x="630555" y="508635"/>
                      <a:pt x="663893" y="508635"/>
                    </a:cubicBezTo>
                    <a:close/>
                    <a:moveTo>
                      <a:pt x="273368" y="915353"/>
                    </a:moveTo>
                    <a:cubicBezTo>
                      <a:pt x="239077" y="915353"/>
                      <a:pt x="207645" y="915353"/>
                      <a:pt x="174307" y="915353"/>
                    </a:cubicBezTo>
                    <a:cubicBezTo>
                      <a:pt x="174307" y="960120"/>
                      <a:pt x="174307" y="1002030"/>
                      <a:pt x="174307" y="1042987"/>
                    </a:cubicBezTo>
                    <a:cubicBezTo>
                      <a:pt x="209550" y="1042987"/>
                      <a:pt x="240982" y="1042987"/>
                      <a:pt x="273368" y="1042987"/>
                    </a:cubicBezTo>
                    <a:cubicBezTo>
                      <a:pt x="273368" y="998220"/>
                      <a:pt x="273368" y="958215"/>
                      <a:pt x="273368" y="915353"/>
                    </a:cubicBezTo>
                    <a:close/>
                    <a:moveTo>
                      <a:pt x="533400" y="1045845"/>
                    </a:moveTo>
                    <a:cubicBezTo>
                      <a:pt x="533400" y="999173"/>
                      <a:pt x="533400" y="957262"/>
                      <a:pt x="533400" y="915353"/>
                    </a:cubicBezTo>
                    <a:cubicBezTo>
                      <a:pt x="498157" y="915353"/>
                      <a:pt x="466725" y="915353"/>
                      <a:pt x="436245" y="915353"/>
                    </a:cubicBezTo>
                    <a:cubicBezTo>
                      <a:pt x="436245" y="961073"/>
                      <a:pt x="436245" y="1002030"/>
                      <a:pt x="436245" y="1045845"/>
                    </a:cubicBezTo>
                    <a:cubicBezTo>
                      <a:pt x="469582" y="1045845"/>
                      <a:pt x="499110" y="1045845"/>
                      <a:pt x="533400" y="1045845"/>
                    </a:cubicBezTo>
                    <a:close/>
                    <a:moveTo>
                      <a:pt x="665797" y="1044893"/>
                    </a:moveTo>
                    <a:cubicBezTo>
                      <a:pt x="665797" y="1000125"/>
                      <a:pt x="665797" y="958215"/>
                      <a:pt x="665797" y="916305"/>
                    </a:cubicBezTo>
                    <a:cubicBezTo>
                      <a:pt x="631507" y="916305"/>
                      <a:pt x="599122" y="916305"/>
                      <a:pt x="568643" y="916305"/>
                    </a:cubicBezTo>
                    <a:cubicBezTo>
                      <a:pt x="568643" y="961073"/>
                      <a:pt x="568643" y="1002030"/>
                      <a:pt x="568643" y="1044893"/>
                    </a:cubicBezTo>
                    <a:cubicBezTo>
                      <a:pt x="601980" y="1044893"/>
                      <a:pt x="633413" y="1044893"/>
                      <a:pt x="665797" y="1044893"/>
                    </a:cubicBezTo>
                    <a:close/>
                    <a:moveTo>
                      <a:pt x="44768" y="381000"/>
                    </a:moveTo>
                    <a:cubicBezTo>
                      <a:pt x="44768" y="428625"/>
                      <a:pt x="44768" y="470535"/>
                      <a:pt x="44768" y="514350"/>
                    </a:cubicBezTo>
                    <a:cubicBezTo>
                      <a:pt x="80010" y="512445"/>
                      <a:pt x="110490" y="511493"/>
                      <a:pt x="139065" y="509587"/>
                    </a:cubicBezTo>
                    <a:cubicBezTo>
                      <a:pt x="139065" y="462915"/>
                      <a:pt x="139065" y="422910"/>
                      <a:pt x="139065" y="381000"/>
                    </a:cubicBezTo>
                    <a:cubicBezTo>
                      <a:pt x="105727" y="381000"/>
                      <a:pt x="76200" y="381000"/>
                      <a:pt x="44768" y="381000"/>
                    </a:cubicBezTo>
                    <a:close/>
                    <a:moveTo>
                      <a:pt x="272415" y="510540"/>
                    </a:moveTo>
                    <a:cubicBezTo>
                      <a:pt x="272415" y="464820"/>
                      <a:pt x="272415" y="424815"/>
                      <a:pt x="272415" y="381953"/>
                    </a:cubicBezTo>
                    <a:cubicBezTo>
                      <a:pt x="239077" y="381953"/>
                      <a:pt x="208597" y="381953"/>
                      <a:pt x="175260" y="381953"/>
                    </a:cubicBezTo>
                    <a:cubicBezTo>
                      <a:pt x="175260" y="425768"/>
                      <a:pt x="175260" y="467678"/>
                      <a:pt x="175260" y="510540"/>
                    </a:cubicBezTo>
                    <a:cubicBezTo>
                      <a:pt x="208597" y="510540"/>
                      <a:pt x="238125" y="510540"/>
                      <a:pt x="272415" y="510540"/>
                    </a:cubicBezTo>
                    <a:close/>
                    <a:moveTo>
                      <a:pt x="303847" y="508635"/>
                    </a:moveTo>
                    <a:cubicBezTo>
                      <a:pt x="338138" y="508635"/>
                      <a:pt x="368618" y="508635"/>
                      <a:pt x="399097" y="508635"/>
                    </a:cubicBezTo>
                    <a:cubicBezTo>
                      <a:pt x="399097" y="463868"/>
                      <a:pt x="399097" y="422910"/>
                      <a:pt x="399097" y="381953"/>
                    </a:cubicBezTo>
                    <a:cubicBezTo>
                      <a:pt x="364807" y="381953"/>
                      <a:pt x="335280" y="381953"/>
                      <a:pt x="303847" y="381953"/>
                    </a:cubicBezTo>
                    <a:cubicBezTo>
                      <a:pt x="303847" y="424815"/>
                      <a:pt x="303847" y="464820"/>
                      <a:pt x="303847" y="508635"/>
                    </a:cubicBezTo>
                    <a:close/>
                    <a:moveTo>
                      <a:pt x="533400" y="383857"/>
                    </a:moveTo>
                    <a:cubicBezTo>
                      <a:pt x="497205" y="383857"/>
                      <a:pt x="466725" y="383857"/>
                      <a:pt x="436245" y="383857"/>
                    </a:cubicBezTo>
                    <a:cubicBezTo>
                      <a:pt x="436245" y="428625"/>
                      <a:pt x="436245" y="468630"/>
                      <a:pt x="436245" y="509587"/>
                    </a:cubicBezTo>
                    <a:cubicBezTo>
                      <a:pt x="470535" y="509587"/>
                      <a:pt x="501015" y="509587"/>
                      <a:pt x="533400" y="509587"/>
                    </a:cubicBezTo>
                    <a:cubicBezTo>
                      <a:pt x="533400" y="465773"/>
                      <a:pt x="533400" y="424815"/>
                      <a:pt x="533400" y="383857"/>
                    </a:cubicBezTo>
                    <a:close/>
                    <a:moveTo>
                      <a:pt x="241935" y="89535"/>
                    </a:moveTo>
                    <a:cubicBezTo>
                      <a:pt x="320040" y="89535"/>
                      <a:pt x="393382" y="89535"/>
                      <a:pt x="465772" y="89535"/>
                    </a:cubicBezTo>
                    <a:cubicBezTo>
                      <a:pt x="465772" y="70485"/>
                      <a:pt x="465772" y="55245"/>
                      <a:pt x="465772" y="38100"/>
                    </a:cubicBezTo>
                    <a:cubicBezTo>
                      <a:pt x="390525" y="38100"/>
                      <a:pt x="317182" y="38100"/>
                      <a:pt x="241935" y="38100"/>
                    </a:cubicBezTo>
                    <a:cubicBezTo>
                      <a:pt x="241935" y="57150"/>
                      <a:pt x="241935" y="72390"/>
                      <a:pt x="241935" y="89535"/>
                    </a:cubicBezTo>
                    <a:close/>
                    <a:moveTo>
                      <a:pt x="41910" y="88582"/>
                    </a:moveTo>
                    <a:cubicBezTo>
                      <a:pt x="100013" y="88582"/>
                      <a:pt x="152400" y="88582"/>
                      <a:pt x="208597" y="88582"/>
                    </a:cubicBezTo>
                    <a:cubicBezTo>
                      <a:pt x="207645" y="69532"/>
                      <a:pt x="206693" y="54293"/>
                      <a:pt x="205740" y="39052"/>
                    </a:cubicBezTo>
                    <a:cubicBezTo>
                      <a:pt x="149543" y="39052"/>
                      <a:pt x="96202" y="39052"/>
                      <a:pt x="41910" y="39052"/>
                    </a:cubicBezTo>
                    <a:cubicBezTo>
                      <a:pt x="41910" y="57150"/>
                      <a:pt x="41910" y="72390"/>
                      <a:pt x="41910" y="88582"/>
                    </a:cubicBezTo>
                    <a:close/>
                    <a:moveTo>
                      <a:pt x="664845" y="92393"/>
                    </a:moveTo>
                    <a:cubicBezTo>
                      <a:pt x="664845" y="71437"/>
                      <a:pt x="664845" y="55245"/>
                      <a:pt x="664845" y="38100"/>
                    </a:cubicBezTo>
                    <a:cubicBezTo>
                      <a:pt x="608647" y="38100"/>
                      <a:pt x="555307" y="38100"/>
                      <a:pt x="501968" y="38100"/>
                    </a:cubicBezTo>
                    <a:cubicBezTo>
                      <a:pt x="501968" y="58102"/>
                      <a:pt x="501968" y="74295"/>
                      <a:pt x="501968" y="92393"/>
                    </a:cubicBezTo>
                    <a:cubicBezTo>
                      <a:pt x="558165" y="92393"/>
                      <a:pt x="609600" y="92393"/>
                      <a:pt x="664845" y="92393"/>
                    </a:cubicBezTo>
                    <a:close/>
                    <a:moveTo>
                      <a:pt x="42863" y="1757362"/>
                    </a:moveTo>
                    <a:cubicBezTo>
                      <a:pt x="141922" y="1756410"/>
                      <a:pt x="101918" y="1756410"/>
                      <a:pt x="139065" y="1757362"/>
                    </a:cubicBezTo>
                    <a:cubicBezTo>
                      <a:pt x="139065" y="1746885"/>
                      <a:pt x="140018" y="1640205"/>
                      <a:pt x="139065" y="1626870"/>
                    </a:cubicBezTo>
                    <a:cubicBezTo>
                      <a:pt x="105727" y="1626870"/>
                      <a:pt x="75247" y="1626870"/>
                      <a:pt x="41910" y="1626870"/>
                    </a:cubicBezTo>
                    <a:cubicBezTo>
                      <a:pt x="42863" y="1670685"/>
                      <a:pt x="42863" y="1712595"/>
                      <a:pt x="42863" y="1757362"/>
                    </a:cubicBezTo>
                    <a:close/>
                    <a:moveTo>
                      <a:pt x="665797" y="1804035"/>
                    </a:moveTo>
                    <a:cubicBezTo>
                      <a:pt x="631507" y="1804035"/>
                      <a:pt x="600075" y="1804035"/>
                      <a:pt x="569595" y="1804035"/>
                    </a:cubicBezTo>
                    <a:cubicBezTo>
                      <a:pt x="568643" y="1849755"/>
                      <a:pt x="565785" y="1894522"/>
                      <a:pt x="568643" y="1929765"/>
                    </a:cubicBezTo>
                    <a:cubicBezTo>
                      <a:pt x="583882" y="1931670"/>
                      <a:pt x="660082" y="1929765"/>
                      <a:pt x="664845" y="1929765"/>
                    </a:cubicBezTo>
                    <a:cubicBezTo>
                      <a:pt x="664845" y="1887855"/>
                      <a:pt x="665797" y="1849755"/>
                      <a:pt x="665797" y="1804035"/>
                    </a:cubicBezTo>
                    <a:close/>
                    <a:moveTo>
                      <a:pt x="44768" y="1804035"/>
                    </a:moveTo>
                    <a:cubicBezTo>
                      <a:pt x="44768" y="1850708"/>
                      <a:pt x="44768" y="1887855"/>
                      <a:pt x="44768" y="1929765"/>
                    </a:cubicBezTo>
                    <a:cubicBezTo>
                      <a:pt x="48577" y="1929765"/>
                      <a:pt x="135255" y="1930718"/>
                      <a:pt x="139065" y="1930718"/>
                    </a:cubicBezTo>
                    <a:cubicBezTo>
                      <a:pt x="140970" y="1900237"/>
                      <a:pt x="139065" y="1842135"/>
                      <a:pt x="140970" y="1804035"/>
                    </a:cubicBezTo>
                    <a:cubicBezTo>
                      <a:pt x="107632" y="1804035"/>
                      <a:pt x="77152" y="1804035"/>
                      <a:pt x="44768" y="1804035"/>
                    </a:cubicBezTo>
                    <a:close/>
                    <a:moveTo>
                      <a:pt x="436245" y="1803083"/>
                    </a:moveTo>
                    <a:lnTo>
                      <a:pt x="436245" y="1930718"/>
                    </a:lnTo>
                    <a:cubicBezTo>
                      <a:pt x="458152" y="1930718"/>
                      <a:pt x="529590" y="1930718"/>
                      <a:pt x="532447" y="1929765"/>
                    </a:cubicBezTo>
                    <a:cubicBezTo>
                      <a:pt x="532447" y="1887855"/>
                      <a:pt x="532447" y="1845945"/>
                      <a:pt x="532447" y="1803083"/>
                    </a:cubicBezTo>
                    <a:lnTo>
                      <a:pt x="436245" y="1803083"/>
                    </a:lnTo>
                    <a:close/>
                    <a:moveTo>
                      <a:pt x="176213" y="1803083"/>
                    </a:moveTo>
                    <a:cubicBezTo>
                      <a:pt x="176213" y="1847850"/>
                      <a:pt x="176213" y="1889760"/>
                      <a:pt x="176213" y="1931670"/>
                    </a:cubicBezTo>
                    <a:cubicBezTo>
                      <a:pt x="203835" y="1931670"/>
                      <a:pt x="243840" y="1931670"/>
                      <a:pt x="272415" y="1931670"/>
                    </a:cubicBezTo>
                    <a:cubicBezTo>
                      <a:pt x="272415" y="1897380"/>
                      <a:pt x="272415" y="1839278"/>
                      <a:pt x="272415" y="1804035"/>
                    </a:cubicBezTo>
                    <a:cubicBezTo>
                      <a:pt x="240030" y="1803083"/>
                      <a:pt x="210502" y="1803083"/>
                      <a:pt x="176213" y="18030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257">
                <a:extLst>
                  <a:ext uri="{FF2B5EF4-FFF2-40B4-BE49-F238E27FC236}">
                    <a16:creationId xmlns:a16="http://schemas.microsoft.com/office/drawing/2014/main" id="{92E707D1-23D2-42E4-AAD4-4D16798F8EBF}"/>
                  </a:ext>
                </a:extLst>
              </p:cNvPr>
              <p:cNvSpPr/>
              <p:nvPr/>
            </p:nvSpPr>
            <p:spPr>
              <a:xfrm>
                <a:off x="7241857" y="2563177"/>
                <a:ext cx="657225" cy="171450"/>
              </a:xfrm>
              <a:custGeom>
                <a:avLst/>
                <a:gdLst>
                  <a:gd name="connsiteX0" fmla="*/ 660082 w 657225"/>
                  <a:gd name="connsiteY0" fmla="*/ 176213 h 171450"/>
                  <a:gd name="connsiteX1" fmla="*/ 0 w 657225"/>
                  <a:gd name="connsiteY1" fmla="*/ 176213 h 171450"/>
                  <a:gd name="connsiteX2" fmla="*/ 0 w 657225"/>
                  <a:gd name="connsiteY2" fmla="*/ 0 h 171450"/>
                  <a:gd name="connsiteX3" fmla="*/ 660082 w 657225"/>
                  <a:gd name="connsiteY3" fmla="*/ 0 h 171450"/>
                  <a:gd name="connsiteX4" fmla="*/ 660082 w 657225"/>
                  <a:gd name="connsiteY4" fmla="*/ 176213 h 171450"/>
                  <a:gd name="connsiteX5" fmla="*/ 369570 w 657225"/>
                  <a:gd name="connsiteY5" fmla="*/ 137160 h 171450"/>
                  <a:gd name="connsiteX6" fmla="*/ 369570 w 657225"/>
                  <a:gd name="connsiteY6" fmla="*/ 38100 h 171450"/>
                  <a:gd name="connsiteX7" fmla="*/ 287655 w 657225"/>
                  <a:gd name="connsiteY7" fmla="*/ 38100 h 171450"/>
                  <a:gd name="connsiteX8" fmla="*/ 287655 w 657225"/>
                  <a:gd name="connsiteY8" fmla="*/ 137160 h 171450"/>
                  <a:gd name="connsiteX9" fmla="*/ 369570 w 657225"/>
                  <a:gd name="connsiteY9" fmla="*/ 137160 h 171450"/>
                  <a:gd name="connsiteX10" fmla="*/ 419100 w 657225"/>
                  <a:gd name="connsiteY10" fmla="*/ 38100 h 171450"/>
                  <a:gd name="connsiteX11" fmla="*/ 419100 w 657225"/>
                  <a:gd name="connsiteY11" fmla="*/ 138113 h 171450"/>
                  <a:gd name="connsiteX12" fmla="*/ 497205 w 657225"/>
                  <a:gd name="connsiteY12" fmla="*/ 138113 h 171450"/>
                  <a:gd name="connsiteX13" fmla="*/ 497205 w 657225"/>
                  <a:gd name="connsiteY13" fmla="*/ 38100 h 171450"/>
                  <a:gd name="connsiteX14" fmla="*/ 419100 w 657225"/>
                  <a:gd name="connsiteY14" fmla="*/ 38100 h 171450"/>
                  <a:gd name="connsiteX15" fmla="*/ 37148 w 657225"/>
                  <a:gd name="connsiteY15" fmla="*/ 136208 h 171450"/>
                  <a:gd name="connsiteX16" fmla="*/ 116205 w 657225"/>
                  <a:gd name="connsiteY16" fmla="*/ 136208 h 171450"/>
                  <a:gd name="connsiteX17" fmla="*/ 116205 w 657225"/>
                  <a:gd name="connsiteY17" fmla="*/ 38100 h 171450"/>
                  <a:gd name="connsiteX18" fmla="*/ 37148 w 657225"/>
                  <a:gd name="connsiteY18" fmla="*/ 38100 h 171450"/>
                  <a:gd name="connsiteX19" fmla="*/ 37148 w 657225"/>
                  <a:gd name="connsiteY19" fmla="*/ 136208 h 171450"/>
                  <a:gd name="connsiteX20" fmla="*/ 240982 w 657225"/>
                  <a:gd name="connsiteY20" fmla="*/ 137160 h 171450"/>
                  <a:gd name="connsiteX21" fmla="*/ 240982 w 657225"/>
                  <a:gd name="connsiteY21" fmla="*/ 37148 h 171450"/>
                  <a:gd name="connsiteX22" fmla="*/ 162878 w 657225"/>
                  <a:gd name="connsiteY22" fmla="*/ 37148 h 171450"/>
                  <a:gd name="connsiteX23" fmla="*/ 162878 w 657225"/>
                  <a:gd name="connsiteY23" fmla="*/ 137160 h 171450"/>
                  <a:gd name="connsiteX24" fmla="*/ 240982 w 657225"/>
                  <a:gd name="connsiteY24" fmla="*/ 137160 h 171450"/>
                  <a:gd name="connsiteX25" fmla="*/ 621982 w 657225"/>
                  <a:gd name="connsiteY25" fmla="*/ 39052 h 171450"/>
                  <a:gd name="connsiteX26" fmla="*/ 542925 w 657225"/>
                  <a:gd name="connsiteY26" fmla="*/ 39052 h 171450"/>
                  <a:gd name="connsiteX27" fmla="*/ 542925 w 657225"/>
                  <a:gd name="connsiteY27" fmla="*/ 136208 h 171450"/>
                  <a:gd name="connsiteX28" fmla="*/ 621982 w 657225"/>
                  <a:gd name="connsiteY28" fmla="*/ 136208 h 171450"/>
                  <a:gd name="connsiteX29" fmla="*/ 621982 w 657225"/>
                  <a:gd name="connsiteY29" fmla="*/ 390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7225" h="171450">
                    <a:moveTo>
                      <a:pt x="660082" y="176213"/>
                    </a:moveTo>
                    <a:cubicBezTo>
                      <a:pt x="440055" y="176213"/>
                      <a:pt x="221932" y="176213"/>
                      <a:pt x="0" y="176213"/>
                    </a:cubicBezTo>
                    <a:cubicBezTo>
                      <a:pt x="0" y="119063"/>
                      <a:pt x="0" y="60960"/>
                      <a:pt x="0" y="0"/>
                    </a:cubicBezTo>
                    <a:cubicBezTo>
                      <a:pt x="217170" y="0"/>
                      <a:pt x="437198" y="0"/>
                      <a:pt x="660082" y="0"/>
                    </a:cubicBezTo>
                    <a:cubicBezTo>
                      <a:pt x="660082" y="55245"/>
                      <a:pt x="660082" y="113348"/>
                      <a:pt x="660082" y="176213"/>
                    </a:cubicBezTo>
                    <a:close/>
                    <a:moveTo>
                      <a:pt x="369570" y="137160"/>
                    </a:moveTo>
                    <a:cubicBezTo>
                      <a:pt x="369570" y="101918"/>
                      <a:pt x="369570" y="69533"/>
                      <a:pt x="369570" y="38100"/>
                    </a:cubicBezTo>
                    <a:cubicBezTo>
                      <a:pt x="340043" y="38100"/>
                      <a:pt x="314325" y="38100"/>
                      <a:pt x="287655" y="38100"/>
                    </a:cubicBezTo>
                    <a:cubicBezTo>
                      <a:pt x="287655" y="72390"/>
                      <a:pt x="287655" y="102870"/>
                      <a:pt x="287655" y="137160"/>
                    </a:cubicBezTo>
                    <a:cubicBezTo>
                      <a:pt x="315278" y="137160"/>
                      <a:pt x="340043" y="137160"/>
                      <a:pt x="369570" y="137160"/>
                    </a:cubicBezTo>
                    <a:close/>
                    <a:moveTo>
                      <a:pt x="419100" y="38100"/>
                    </a:moveTo>
                    <a:cubicBezTo>
                      <a:pt x="419100" y="72390"/>
                      <a:pt x="419100" y="104775"/>
                      <a:pt x="419100" y="138113"/>
                    </a:cubicBezTo>
                    <a:cubicBezTo>
                      <a:pt x="446723" y="138113"/>
                      <a:pt x="471488" y="138113"/>
                      <a:pt x="497205" y="138113"/>
                    </a:cubicBezTo>
                    <a:cubicBezTo>
                      <a:pt x="497205" y="103823"/>
                      <a:pt x="497205" y="71438"/>
                      <a:pt x="497205" y="38100"/>
                    </a:cubicBezTo>
                    <a:cubicBezTo>
                      <a:pt x="469582" y="38100"/>
                      <a:pt x="444818" y="38100"/>
                      <a:pt x="419100" y="38100"/>
                    </a:cubicBezTo>
                    <a:close/>
                    <a:moveTo>
                      <a:pt x="37148" y="136208"/>
                    </a:moveTo>
                    <a:cubicBezTo>
                      <a:pt x="65723" y="136208"/>
                      <a:pt x="91440" y="136208"/>
                      <a:pt x="116205" y="136208"/>
                    </a:cubicBezTo>
                    <a:cubicBezTo>
                      <a:pt x="116205" y="100965"/>
                      <a:pt x="116205" y="70485"/>
                      <a:pt x="116205" y="38100"/>
                    </a:cubicBezTo>
                    <a:cubicBezTo>
                      <a:pt x="88582" y="38100"/>
                      <a:pt x="62865" y="38100"/>
                      <a:pt x="37148" y="38100"/>
                    </a:cubicBezTo>
                    <a:cubicBezTo>
                      <a:pt x="37148" y="73343"/>
                      <a:pt x="37148" y="103823"/>
                      <a:pt x="37148" y="136208"/>
                    </a:cubicBezTo>
                    <a:close/>
                    <a:moveTo>
                      <a:pt x="240982" y="137160"/>
                    </a:moveTo>
                    <a:cubicBezTo>
                      <a:pt x="240982" y="102870"/>
                      <a:pt x="240982" y="70485"/>
                      <a:pt x="240982" y="37148"/>
                    </a:cubicBezTo>
                    <a:cubicBezTo>
                      <a:pt x="213360" y="37148"/>
                      <a:pt x="188595" y="37148"/>
                      <a:pt x="162878" y="37148"/>
                    </a:cubicBezTo>
                    <a:cubicBezTo>
                      <a:pt x="162878" y="71438"/>
                      <a:pt x="162878" y="103823"/>
                      <a:pt x="162878" y="137160"/>
                    </a:cubicBezTo>
                    <a:cubicBezTo>
                      <a:pt x="190500" y="137160"/>
                      <a:pt x="214313" y="137160"/>
                      <a:pt x="240982" y="137160"/>
                    </a:cubicBezTo>
                    <a:close/>
                    <a:moveTo>
                      <a:pt x="621982" y="39052"/>
                    </a:moveTo>
                    <a:cubicBezTo>
                      <a:pt x="594360" y="39052"/>
                      <a:pt x="568643" y="39052"/>
                      <a:pt x="542925" y="39052"/>
                    </a:cubicBezTo>
                    <a:cubicBezTo>
                      <a:pt x="542925" y="73343"/>
                      <a:pt x="542925" y="103823"/>
                      <a:pt x="542925" y="136208"/>
                    </a:cubicBezTo>
                    <a:cubicBezTo>
                      <a:pt x="570548" y="136208"/>
                      <a:pt x="596265" y="136208"/>
                      <a:pt x="621982" y="136208"/>
                    </a:cubicBezTo>
                    <a:cubicBezTo>
                      <a:pt x="621982" y="101918"/>
                      <a:pt x="621982" y="70485"/>
                      <a:pt x="621982" y="390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258">
                <a:extLst>
                  <a:ext uri="{FF2B5EF4-FFF2-40B4-BE49-F238E27FC236}">
                    <a16:creationId xmlns:a16="http://schemas.microsoft.com/office/drawing/2014/main" id="{17642C12-FFE2-418F-B247-B136C5424316}"/>
                  </a:ext>
                </a:extLst>
              </p:cNvPr>
              <p:cNvSpPr/>
              <p:nvPr/>
            </p:nvSpPr>
            <p:spPr>
              <a:xfrm>
                <a:off x="7268375" y="2168552"/>
                <a:ext cx="285750" cy="371475"/>
              </a:xfrm>
              <a:custGeom>
                <a:avLst/>
                <a:gdLst>
                  <a:gd name="connsiteX0" fmla="*/ 289712 w 285750"/>
                  <a:gd name="connsiteY0" fmla="*/ 372718 h 371475"/>
                  <a:gd name="connsiteX1" fmla="*/ 2057 w 285750"/>
                  <a:gd name="connsiteY1" fmla="*/ 372718 h 371475"/>
                  <a:gd name="connsiteX2" fmla="*/ 3962 w 285750"/>
                  <a:gd name="connsiteY2" fmla="*/ 121258 h 371475"/>
                  <a:gd name="connsiteX3" fmla="*/ 172555 w 285750"/>
                  <a:gd name="connsiteY3" fmla="*/ 1243 h 371475"/>
                  <a:gd name="connsiteX4" fmla="*/ 293523 w 285750"/>
                  <a:gd name="connsiteY4" fmla="*/ 146023 h 371475"/>
                  <a:gd name="connsiteX5" fmla="*/ 292570 w 285750"/>
                  <a:gd name="connsiteY5" fmla="*/ 359383 h 371475"/>
                  <a:gd name="connsiteX6" fmla="*/ 289712 w 285750"/>
                  <a:gd name="connsiteY6" fmla="*/ 372718 h 371475"/>
                  <a:gd name="connsiteX7" fmla="*/ 164935 w 285750"/>
                  <a:gd name="connsiteY7" fmla="*/ 174598 h 371475"/>
                  <a:gd name="connsiteX8" fmla="*/ 164935 w 285750"/>
                  <a:gd name="connsiteY8" fmla="*/ 333665 h 371475"/>
                  <a:gd name="connsiteX9" fmla="*/ 252565 w 285750"/>
                  <a:gd name="connsiteY9" fmla="*/ 333665 h 371475"/>
                  <a:gd name="connsiteX10" fmla="*/ 252565 w 285750"/>
                  <a:gd name="connsiteY10" fmla="*/ 174598 h 371475"/>
                  <a:gd name="connsiteX11" fmla="*/ 164935 w 285750"/>
                  <a:gd name="connsiteY11" fmla="*/ 174598 h 371475"/>
                  <a:gd name="connsiteX12" fmla="*/ 42062 w 285750"/>
                  <a:gd name="connsiteY12" fmla="*/ 175550 h 371475"/>
                  <a:gd name="connsiteX13" fmla="*/ 42062 w 285750"/>
                  <a:gd name="connsiteY13" fmla="*/ 334618 h 371475"/>
                  <a:gd name="connsiteX14" fmla="*/ 128740 w 285750"/>
                  <a:gd name="connsiteY14" fmla="*/ 334618 h 371475"/>
                  <a:gd name="connsiteX15" fmla="*/ 128740 w 285750"/>
                  <a:gd name="connsiteY15" fmla="*/ 175550 h 371475"/>
                  <a:gd name="connsiteX16" fmla="*/ 42062 w 285750"/>
                  <a:gd name="connsiteY16" fmla="*/ 175550 h 371475"/>
                  <a:gd name="connsiteX17" fmla="*/ 108737 w 285750"/>
                  <a:gd name="connsiteY17" fmla="*/ 46010 h 371475"/>
                  <a:gd name="connsiteX18" fmla="*/ 101118 w 285750"/>
                  <a:gd name="connsiteY18" fmla="*/ 64108 h 371475"/>
                  <a:gd name="connsiteX19" fmla="*/ 151600 w 285750"/>
                  <a:gd name="connsiteY19" fmla="*/ 91730 h 371475"/>
                  <a:gd name="connsiteX20" fmla="*/ 195415 w 285750"/>
                  <a:gd name="connsiteY20" fmla="*/ 58393 h 371475"/>
                  <a:gd name="connsiteX21" fmla="*/ 188748 w 285750"/>
                  <a:gd name="connsiteY21" fmla="*/ 46963 h 371475"/>
                  <a:gd name="connsiteX22" fmla="*/ 108737 w 285750"/>
                  <a:gd name="connsiteY22" fmla="*/ 46010 h 371475"/>
                  <a:gd name="connsiteX23" fmla="*/ 83973 w 285750"/>
                  <a:gd name="connsiteY23" fmla="*/ 69823 h 371475"/>
                  <a:gd name="connsiteX24" fmla="*/ 65875 w 285750"/>
                  <a:gd name="connsiteY24" fmla="*/ 70775 h 371475"/>
                  <a:gd name="connsiteX25" fmla="*/ 38252 w 285750"/>
                  <a:gd name="connsiteY25" fmla="*/ 135545 h 371475"/>
                  <a:gd name="connsiteX26" fmla="*/ 46825 w 285750"/>
                  <a:gd name="connsiteY26" fmla="*/ 145070 h 371475"/>
                  <a:gd name="connsiteX27" fmla="*/ 92545 w 285750"/>
                  <a:gd name="connsiteY27" fmla="*/ 127925 h 371475"/>
                  <a:gd name="connsiteX28" fmla="*/ 83973 w 285750"/>
                  <a:gd name="connsiteY28" fmla="*/ 69823 h 371475"/>
                  <a:gd name="connsiteX29" fmla="*/ 251612 w 285750"/>
                  <a:gd name="connsiteY29" fmla="*/ 144118 h 371475"/>
                  <a:gd name="connsiteX30" fmla="*/ 260185 w 285750"/>
                  <a:gd name="connsiteY30" fmla="*/ 133640 h 371475"/>
                  <a:gd name="connsiteX31" fmla="*/ 227800 w 285750"/>
                  <a:gd name="connsiteY31" fmla="*/ 69823 h 371475"/>
                  <a:gd name="connsiteX32" fmla="*/ 211607 w 285750"/>
                  <a:gd name="connsiteY32" fmla="*/ 71728 h 371475"/>
                  <a:gd name="connsiteX33" fmla="*/ 204940 w 285750"/>
                  <a:gd name="connsiteY33" fmla="*/ 129830 h 371475"/>
                  <a:gd name="connsiteX34" fmla="*/ 251612 w 285750"/>
                  <a:gd name="connsiteY34" fmla="*/ 14411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5750" h="371475">
                    <a:moveTo>
                      <a:pt x="289712" y="372718"/>
                    </a:moveTo>
                    <a:cubicBezTo>
                      <a:pt x="193510" y="372718"/>
                      <a:pt x="99212" y="372718"/>
                      <a:pt x="2057" y="372718"/>
                    </a:cubicBezTo>
                    <a:cubicBezTo>
                      <a:pt x="2057" y="286993"/>
                      <a:pt x="-3657" y="203173"/>
                      <a:pt x="3962" y="121258"/>
                    </a:cubicBezTo>
                    <a:cubicBezTo>
                      <a:pt x="11582" y="37438"/>
                      <a:pt x="83020" y="-8282"/>
                      <a:pt x="172555" y="1243"/>
                    </a:cubicBezTo>
                    <a:cubicBezTo>
                      <a:pt x="242087" y="7910"/>
                      <a:pt x="293523" y="68870"/>
                      <a:pt x="293523" y="146023"/>
                    </a:cubicBezTo>
                    <a:cubicBezTo>
                      <a:pt x="293523" y="217460"/>
                      <a:pt x="293523" y="287945"/>
                      <a:pt x="292570" y="359383"/>
                    </a:cubicBezTo>
                    <a:cubicBezTo>
                      <a:pt x="293523" y="362240"/>
                      <a:pt x="291618" y="365098"/>
                      <a:pt x="289712" y="372718"/>
                    </a:cubicBezTo>
                    <a:close/>
                    <a:moveTo>
                      <a:pt x="164935" y="174598"/>
                    </a:moveTo>
                    <a:cubicBezTo>
                      <a:pt x="164935" y="229843"/>
                      <a:pt x="164935" y="281278"/>
                      <a:pt x="164935" y="333665"/>
                    </a:cubicBezTo>
                    <a:cubicBezTo>
                      <a:pt x="196368" y="333665"/>
                      <a:pt x="224943" y="333665"/>
                      <a:pt x="252565" y="333665"/>
                    </a:cubicBezTo>
                    <a:cubicBezTo>
                      <a:pt x="252565" y="278420"/>
                      <a:pt x="252565" y="227938"/>
                      <a:pt x="252565" y="174598"/>
                    </a:cubicBezTo>
                    <a:cubicBezTo>
                      <a:pt x="223037" y="174598"/>
                      <a:pt x="196368" y="174598"/>
                      <a:pt x="164935" y="174598"/>
                    </a:cubicBezTo>
                    <a:close/>
                    <a:moveTo>
                      <a:pt x="42062" y="175550"/>
                    </a:moveTo>
                    <a:cubicBezTo>
                      <a:pt x="42062" y="227938"/>
                      <a:pt x="42062" y="280325"/>
                      <a:pt x="42062" y="334618"/>
                    </a:cubicBezTo>
                    <a:cubicBezTo>
                      <a:pt x="71590" y="334618"/>
                      <a:pt x="100165" y="334618"/>
                      <a:pt x="128740" y="334618"/>
                    </a:cubicBezTo>
                    <a:cubicBezTo>
                      <a:pt x="128740" y="279373"/>
                      <a:pt x="128740" y="228890"/>
                      <a:pt x="128740" y="175550"/>
                    </a:cubicBezTo>
                    <a:cubicBezTo>
                      <a:pt x="99212" y="175550"/>
                      <a:pt x="72543" y="175550"/>
                      <a:pt x="42062" y="175550"/>
                    </a:cubicBezTo>
                    <a:close/>
                    <a:moveTo>
                      <a:pt x="108737" y="46010"/>
                    </a:moveTo>
                    <a:cubicBezTo>
                      <a:pt x="105880" y="51725"/>
                      <a:pt x="103975" y="57440"/>
                      <a:pt x="101118" y="64108"/>
                    </a:cubicBezTo>
                    <a:cubicBezTo>
                      <a:pt x="118262" y="73633"/>
                      <a:pt x="135407" y="91730"/>
                      <a:pt x="151600" y="91730"/>
                    </a:cubicBezTo>
                    <a:cubicBezTo>
                      <a:pt x="166840" y="90778"/>
                      <a:pt x="181127" y="69823"/>
                      <a:pt x="195415" y="58393"/>
                    </a:cubicBezTo>
                    <a:cubicBezTo>
                      <a:pt x="193510" y="54583"/>
                      <a:pt x="190652" y="50773"/>
                      <a:pt x="188748" y="46963"/>
                    </a:cubicBezTo>
                    <a:cubicBezTo>
                      <a:pt x="162077" y="46010"/>
                      <a:pt x="135407" y="46010"/>
                      <a:pt x="108737" y="46010"/>
                    </a:cubicBezTo>
                    <a:close/>
                    <a:moveTo>
                      <a:pt x="83973" y="69823"/>
                    </a:moveTo>
                    <a:cubicBezTo>
                      <a:pt x="78257" y="69823"/>
                      <a:pt x="71590" y="69823"/>
                      <a:pt x="65875" y="70775"/>
                    </a:cubicBezTo>
                    <a:cubicBezTo>
                      <a:pt x="56350" y="92683"/>
                      <a:pt x="46825" y="113638"/>
                      <a:pt x="38252" y="135545"/>
                    </a:cubicBezTo>
                    <a:cubicBezTo>
                      <a:pt x="41110" y="138403"/>
                      <a:pt x="43968" y="142213"/>
                      <a:pt x="46825" y="145070"/>
                    </a:cubicBezTo>
                    <a:cubicBezTo>
                      <a:pt x="63018" y="139355"/>
                      <a:pt x="89687" y="137450"/>
                      <a:pt x="92545" y="127925"/>
                    </a:cubicBezTo>
                    <a:cubicBezTo>
                      <a:pt x="97307" y="109828"/>
                      <a:pt x="87782" y="88873"/>
                      <a:pt x="83973" y="69823"/>
                    </a:cubicBezTo>
                    <a:close/>
                    <a:moveTo>
                      <a:pt x="251612" y="144118"/>
                    </a:moveTo>
                    <a:cubicBezTo>
                      <a:pt x="254470" y="140308"/>
                      <a:pt x="257327" y="137450"/>
                      <a:pt x="260185" y="133640"/>
                    </a:cubicBezTo>
                    <a:cubicBezTo>
                      <a:pt x="249707" y="112685"/>
                      <a:pt x="238277" y="90778"/>
                      <a:pt x="227800" y="69823"/>
                    </a:cubicBezTo>
                    <a:cubicBezTo>
                      <a:pt x="222085" y="70775"/>
                      <a:pt x="217323" y="70775"/>
                      <a:pt x="211607" y="71728"/>
                    </a:cubicBezTo>
                    <a:cubicBezTo>
                      <a:pt x="208750" y="90778"/>
                      <a:pt x="199225" y="112685"/>
                      <a:pt x="204940" y="129830"/>
                    </a:cubicBezTo>
                    <a:cubicBezTo>
                      <a:pt x="207798" y="137450"/>
                      <a:pt x="235420" y="139355"/>
                      <a:pt x="251612" y="144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259">
                <a:extLst>
                  <a:ext uri="{FF2B5EF4-FFF2-40B4-BE49-F238E27FC236}">
                    <a16:creationId xmlns:a16="http://schemas.microsoft.com/office/drawing/2014/main" id="{6C822303-B8C1-45A6-B5A2-843E2F05C7CD}"/>
                  </a:ext>
                </a:extLst>
              </p:cNvPr>
              <p:cNvSpPr/>
              <p:nvPr/>
            </p:nvSpPr>
            <p:spPr>
              <a:xfrm>
                <a:off x="7580457" y="2168780"/>
                <a:ext cx="285750" cy="371475"/>
              </a:xfrm>
              <a:custGeom>
                <a:avLst/>
                <a:gdLst>
                  <a:gd name="connsiteX0" fmla="*/ 288145 w 285750"/>
                  <a:gd name="connsiteY0" fmla="*/ 372490 h 371475"/>
                  <a:gd name="connsiteX1" fmla="*/ 1443 w 285750"/>
                  <a:gd name="connsiteY1" fmla="*/ 372490 h 371475"/>
                  <a:gd name="connsiteX2" fmla="*/ 2395 w 285750"/>
                  <a:gd name="connsiteY2" fmla="*/ 110552 h 371475"/>
                  <a:gd name="connsiteX3" fmla="*/ 137650 w 285750"/>
                  <a:gd name="connsiteY3" fmla="*/ 62 h 371475"/>
                  <a:gd name="connsiteX4" fmla="*/ 286241 w 285750"/>
                  <a:gd name="connsiteY4" fmla="*/ 110552 h 371475"/>
                  <a:gd name="connsiteX5" fmla="*/ 288145 w 285750"/>
                  <a:gd name="connsiteY5" fmla="*/ 372490 h 371475"/>
                  <a:gd name="connsiteX6" fmla="*/ 40495 w 285750"/>
                  <a:gd name="connsiteY6" fmla="*/ 175322 h 371475"/>
                  <a:gd name="connsiteX7" fmla="*/ 40495 w 285750"/>
                  <a:gd name="connsiteY7" fmla="*/ 334390 h 371475"/>
                  <a:gd name="connsiteX8" fmla="*/ 129078 w 285750"/>
                  <a:gd name="connsiteY8" fmla="*/ 334390 h 371475"/>
                  <a:gd name="connsiteX9" fmla="*/ 129078 w 285750"/>
                  <a:gd name="connsiteY9" fmla="*/ 175322 h 371475"/>
                  <a:gd name="connsiteX10" fmla="*/ 40495 w 285750"/>
                  <a:gd name="connsiteY10" fmla="*/ 175322 h 371475"/>
                  <a:gd name="connsiteX11" fmla="*/ 252903 w 285750"/>
                  <a:gd name="connsiteY11" fmla="*/ 335342 h 371475"/>
                  <a:gd name="connsiteX12" fmla="*/ 252903 w 285750"/>
                  <a:gd name="connsiteY12" fmla="*/ 176275 h 371475"/>
                  <a:gd name="connsiteX13" fmla="*/ 163368 w 285750"/>
                  <a:gd name="connsiteY13" fmla="*/ 176275 h 371475"/>
                  <a:gd name="connsiteX14" fmla="*/ 163368 w 285750"/>
                  <a:gd name="connsiteY14" fmla="*/ 335342 h 371475"/>
                  <a:gd name="connsiteX15" fmla="*/ 252903 w 285750"/>
                  <a:gd name="connsiteY15" fmla="*/ 335342 h 371475"/>
                  <a:gd name="connsiteX16" fmla="*/ 193848 w 285750"/>
                  <a:gd name="connsiteY16" fmla="*/ 60070 h 371475"/>
                  <a:gd name="connsiteX17" fmla="*/ 188133 w 285750"/>
                  <a:gd name="connsiteY17" fmla="*/ 46735 h 371475"/>
                  <a:gd name="connsiteX18" fmla="*/ 103361 w 285750"/>
                  <a:gd name="connsiteY18" fmla="*/ 46735 h 371475"/>
                  <a:gd name="connsiteX19" fmla="*/ 97645 w 285750"/>
                  <a:gd name="connsiteY19" fmla="*/ 60070 h 371475"/>
                  <a:gd name="connsiteX20" fmla="*/ 145270 w 285750"/>
                  <a:gd name="connsiteY20" fmla="*/ 90550 h 371475"/>
                  <a:gd name="connsiteX21" fmla="*/ 193848 w 285750"/>
                  <a:gd name="connsiteY21" fmla="*/ 60070 h 371475"/>
                  <a:gd name="connsiteX22" fmla="*/ 227186 w 285750"/>
                  <a:gd name="connsiteY22" fmla="*/ 69595 h 371475"/>
                  <a:gd name="connsiteX23" fmla="*/ 210041 w 285750"/>
                  <a:gd name="connsiteY23" fmla="*/ 69595 h 371475"/>
                  <a:gd name="connsiteX24" fmla="*/ 201468 w 285750"/>
                  <a:gd name="connsiteY24" fmla="*/ 126745 h 371475"/>
                  <a:gd name="connsiteX25" fmla="*/ 263381 w 285750"/>
                  <a:gd name="connsiteY25" fmla="*/ 146747 h 371475"/>
                  <a:gd name="connsiteX26" fmla="*/ 227186 w 285750"/>
                  <a:gd name="connsiteY26" fmla="*/ 69595 h 371475"/>
                  <a:gd name="connsiteX27" fmla="*/ 35733 w 285750"/>
                  <a:gd name="connsiteY27" fmla="*/ 132460 h 371475"/>
                  <a:gd name="connsiteX28" fmla="*/ 45258 w 285750"/>
                  <a:gd name="connsiteY28" fmla="*/ 143890 h 371475"/>
                  <a:gd name="connsiteX29" fmla="*/ 90025 w 285750"/>
                  <a:gd name="connsiteY29" fmla="*/ 127697 h 371475"/>
                  <a:gd name="connsiteX30" fmla="*/ 79548 w 285750"/>
                  <a:gd name="connsiteY30" fmla="*/ 69595 h 371475"/>
                  <a:gd name="connsiteX31" fmla="*/ 66213 w 285750"/>
                  <a:gd name="connsiteY31" fmla="*/ 69595 h 371475"/>
                  <a:gd name="connsiteX32" fmla="*/ 35733 w 285750"/>
                  <a:gd name="connsiteY32" fmla="*/ 13246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85750" h="371475">
                    <a:moveTo>
                      <a:pt x="288145" y="372490"/>
                    </a:moveTo>
                    <a:cubicBezTo>
                      <a:pt x="193848" y="372490"/>
                      <a:pt x="99550" y="372490"/>
                      <a:pt x="1443" y="372490"/>
                    </a:cubicBezTo>
                    <a:cubicBezTo>
                      <a:pt x="1443" y="283907"/>
                      <a:pt x="-2367" y="197230"/>
                      <a:pt x="2395" y="110552"/>
                    </a:cubicBezTo>
                    <a:cubicBezTo>
                      <a:pt x="6205" y="49592"/>
                      <a:pt x="70975" y="1015"/>
                      <a:pt x="137650" y="62"/>
                    </a:cubicBezTo>
                    <a:cubicBezTo>
                      <a:pt x="215756" y="-1843"/>
                      <a:pt x="280525" y="40067"/>
                      <a:pt x="286241" y="110552"/>
                    </a:cubicBezTo>
                    <a:cubicBezTo>
                      <a:pt x="293861" y="195325"/>
                      <a:pt x="288145" y="282955"/>
                      <a:pt x="288145" y="372490"/>
                    </a:cubicBezTo>
                    <a:close/>
                    <a:moveTo>
                      <a:pt x="40495" y="175322"/>
                    </a:moveTo>
                    <a:cubicBezTo>
                      <a:pt x="40495" y="231520"/>
                      <a:pt x="40495" y="282955"/>
                      <a:pt x="40495" y="334390"/>
                    </a:cubicBezTo>
                    <a:cubicBezTo>
                      <a:pt x="72880" y="334390"/>
                      <a:pt x="101455" y="334390"/>
                      <a:pt x="129078" y="334390"/>
                    </a:cubicBezTo>
                    <a:cubicBezTo>
                      <a:pt x="129078" y="279145"/>
                      <a:pt x="129078" y="227710"/>
                      <a:pt x="129078" y="175322"/>
                    </a:cubicBezTo>
                    <a:cubicBezTo>
                      <a:pt x="98598" y="175322"/>
                      <a:pt x="71928" y="175322"/>
                      <a:pt x="40495" y="175322"/>
                    </a:cubicBezTo>
                    <a:close/>
                    <a:moveTo>
                      <a:pt x="252903" y="335342"/>
                    </a:moveTo>
                    <a:cubicBezTo>
                      <a:pt x="252903" y="278192"/>
                      <a:pt x="252903" y="226757"/>
                      <a:pt x="252903" y="176275"/>
                    </a:cubicBezTo>
                    <a:cubicBezTo>
                      <a:pt x="221470" y="176275"/>
                      <a:pt x="193848" y="176275"/>
                      <a:pt x="163368" y="176275"/>
                    </a:cubicBezTo>
                    <a:cubicBezTo>
                      <a:pt x="163368" y="230567"/>
                      <a:pt x="163368" y="282002"/>
                      <a:pt x="163368" y="335342"/>
                    </a:cubicBezTo>
                    <a:cubicBezTo>
                      <a:pt x="194800" y="335342"/>
                      <a:pt x="222423" y="335342"/>
                      <a:pt x="252903" y="335342"/>
                    </a:cubicBezTo>
                    <a:close/>
                    <a:moveTo>
                      <a:pt x="193848" y="60070"/>
                    </a:moveTo>
                    <a:cubicBezTo>
                      <a:pt x="191943" y="55307"/>
                      <a:pt x="190038" y="50545"/>
                      <a:pt x="188133" y="46735"/>
                    </a:cubicBezTo>
                    <a:cubicBezTo>
                      <a:pt x="159558" y="46735"/>
                      <a:pt x="131936" y="46735"/>
                      <a:pt x="103361" y="46735"/>
                    </a:cubicBezTo>
                    <a:cubicBezTo>
                      <a:pt x="101455" y="51497"/>
                      <a:pt x="99550" y="55307"/>
                      <a:pt x="97645" y="60070"/>
                    </a:cubicBezTo>
                    <a:cubicBezTo>
                      <a:pt x="113838" y="71500"/>
                      <a:pt x="129078" y="90550"/>
                      <a:pt x="145270" y="90550"/>
                    </a:cubicBezTo>
                    <a:cubicBezTo>
                      <a:pt x="161463" y="90550"/>
                      <a:pt x="177656" y="71500"/>
                      <a:pt x="193848" y="60070"/>
                    </a:cubicBezTo>
                    <a:close/>
                    <a:moveTo>
                      <a:pt x="227186" y="69595"/>
                    </a:moveTo>
                    <a:cubicBezTo>
                      <a:pt x="221470" y="69595"/>
                      <a:pt x="215756" y="69595"/>
                      <a:pt x="210041" y="69595"/>
                    </a:cubicBezTo>
                    <a:cubicBezTo>
                      <a:pt x="206231" y="88645"/>
                      <a:pt x="195753" y="110552"/>
                      <a:pt x="201468" y="126745"/>
                    </a:cubicBezTo>
                    <a:cubicBezTo>
                      <a:pt x="205278" y="136270"/>
                      <a:pt x="232900" y="138175"/>
                      <a:pt x="263381" y="146747"/>
                    </a:cubicBezTo>
                    <a:cubicBezTo>
                      <a:pt x="247188" y="111505"/>
                      <a:pt x="236711" y="90550"/>
                      <a:pt x="227186" y="69595"/>
                    </a:cubicBezTo>
                    <a:close/>
                    <a:moveTo>
                      <a:pt x="35733" y="132460"/>
                    </a:moveTo>
                    <a:cubicBezTo>
                      <a:pt x="38591" y="136270"/>
                      <a:pt x="42400" y="140080"/>
                      <a:pt x="45258" y="143890"/>
                    </a:cubicBezTo>
                    <a:cubicBezTo>
                      <a:pt x="61450" y="138175"/>
                      <a:pt x="89073" y="135317"/>
                      <a:pt x="90025" y="127697"/>
                    </a:cubicBezTo>
                    <a:cubicBezTo>
                      <a:pt x="92883" y="109600"/>
                      <a:pt x="83358" y="88645"/>
                      <a:pt x="79548" y="69595"/>
                    </a:cubicBezTo>
                    <a:cubicBezTo>
                      <a:pt x="74786" y="69595"/>
                      <a:pt x="70023" y="69595"/>
                      <a:pt x="66213" y="69595"/>
                    </a:cubicBezTo>
                    <a:cubicBezTo>
                      <a:pt x="55736" y="89597"/>
                      <a:pt x="46211" y="110552"/>
                      <a:pt x="35733" y="1324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260">
                <a:extLst>
                  <a:ext uri="{FF2B5EF4-FFF2-40B4-BE49-F238E27FC236}">
                    <a16:creationId xmlns:a16="http://schemas.microsoft.com/office/drawing/2014/main" id="{0AA9880F-2B95-4254-88E0-FFE361AE1E11}"/>
                  </a:ext>
                </a:extLst>
              </p:cNvPr>
              <p:cNvSpPr/>
              <p:nvPr/>
            </p:nvSpPr>
            <p:spPr>
              <a:xfrm>
                <a:off x="7319010" y="1884998"/>
                <a:ext cx="200025" cy="295275"/>
              </a:xfrm>
              <a:custGeom>
                <a:avLst/>
                <a:gdLst>
                  <a:gd name="connsiteX0" fmla="*/ 200977 w 200025"/>
                  <a:gd name="connsiteY0" fmla="*/ 299085 h 295275"/>
                  <a:gd name="connsiteX1" fmla="*/ 0 w 200025"/>
                  <a:gd name="connsiteY1" fmla="*/ 297180 h 295275"/>
                  <a:gd name="connsiteX2" fmla="*/ 70485 w 200025"/>
                  <a:gd name="connsiteY2" fmla="*/ 0 h 295275"/>
                  <a:gd name="connsiteX3" fmla="*/ 126682 w 200025"/>
                  <a:gd name="connsiteY3" fmla="*/ 0 h 295275"/>
                  <a:gd name="connsiteX4" fmla="*/ 141922 w 200025"/>
                  <a:gd name="connsiteY4" fmla="*/ 130492 h 295275"/>
                  <a:gd name="connsiteX5" fmla="*/ 200977 w 200025"/>
                  <a:gd name="connsiteY5" fmla="*/ 29908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295275">
                    <a:moveTo>
                      <a:pt x="200977" y="299085"/>
                    </a:moveTo>
                    <a:cubicBezTo>
                      <a:pt x="126682" y="255270"/>
                      <a:pt x="62865" y="255270"/>
                      <a:pt x="0" y="297180"/>
                    </a:cubicBezTo>
                    <a:cubicBezTo>
                      <a:pt x="15240" y="195263"/>
                      <a:pt x="88582" y="110490"/>
                      <a:pt x="70485" y="0"/>
                    </a:cubicBezTo>
                    <a:cubicBezTo>
                      <a:pt x="85725" y="0"/>
                      <a:pt x="120015" y="0"/>
                      <a:pt x="126682" y="0"/>
                    </a:cubicBezTo>
                    <a:cubicBezTo>
                      <a:pt x="119063" y="59055"/>
                      <a:pt x="129540" y="89535"/>
                      <a:pt x="141922" y="130492"/>
                    </a:cubicBezTo>
                    <a:cubicBezTo>
                      <a:pt x="158115" y="183833"/>
                      <a:pt x="180975" y="208597"/>
                      <a:pt x="200977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261">
                <a:extLst>
                  <a:ext uri="{FF2B5EF4-FFF2-40B4-BE49-F238E27FC236}">
                    <a16:creationId xmlns:a16="http://schemas.microsoft.com/office/drawing/2014/main" id="{1CEDC40D-5694-4BE2-BD00-A67C9B815398}"/>
                  </a:ext>
                </a:extLst>
              </p:cNvPr>
              <p:cNvSpPr/>
              <p:nvPr/>
            </p:nvSpPr>
            <p:spPr>
              <a:xfrm>
                <a:off x="7393305" y="1564005"/>
                <a:ext cx="38100" cy="304800"/>
              </a:xfrm>
              <a:custGeom>
                <a:avLst/>
                <a:gdLst>
                  <a:gd name="connsiteX0" fmla="*/ 0 w 38100"/>
                  <a:gd name="connsiteY0" fmla="*/ 308610 h 304800"/>
                  <a:gd name="connsiteX1" fmla="*/ 15240 w 38100"/>
                  <a:gd name="connsiteY1" fmla="*/ 236220 h 304800"/>
                  <a:gd name="connsiteX2" fmla="*/ 16193 w 38100"/>
                  <a:gd name="connsiteY2" fmla="*/ 0 h 304800"/>
                  <a:gd name="connsiteX3" fmla="*/ 28575 w 38100"/>
                  <a:gd name="connsiteY3" fmla="*/ 0 h 304800"/>
                  <a:gd name="connsiteX4" fmla="*/ 29527 w 38100"/>
                  <a:gd name="connsiteY4" fmla="*/ 228600 h 304800"/>
                  <a:gd name="connsiteX5" fmla="*/ 44768 w 38100"/>
                  <a:gd name="connsiteY5" fmla="*/ 308610 h 304800"/>
                  <a:gd name="connsiteX6" fmla="*/ 0 w 38100"/>
                  <a:gd name="connsiteY6" fmla="*/ 3086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04800">
                    <a:moveTo>
                      <a:pt x="0" y="308610"/>
                    </a:moveTo>
                    <a:cubicBezTo>
                      <a:pt x="5715" y="281940"/>
                      <a:pt x="15240" y="260033"/>
                      <a:pt x="15240" y="236220"/>
                    </a:cubicBezTo>
                    <a:cubicBezTo>
                      <a:pt x="17145" y="157163"/>
                      <a:pt x="16193" y="79058"/>
                      <a:pt x="16193" y="0"/>
                    </a:cubicBezTo>
                    <a:cubicBezTo>
                      <a:pt x="20002" y="0"/>
                      <a:pt x="23813" y="0"/>
                      <a:pt x="28575" y="0"/>
                    </a:cubicBezTo>
                    <a:cubicBezTo>
                      <a:pt x="28575" y="76200"/>
                      <a:pt x="27622" y="152400"/>
                      <a:pt x="29527" y="228600"/>
                    </a:cubicBezTo>
                    <a:cubicBezTo>
                      <a:pt x="30480" y="254318"/>
                      <a:pt x="39052" y="280035"/>
                      <a:pt x="44768" y="308610"/>
                    </a:cubicBezTo>
                    <a:cubicBezTo>
                      <a:pt x="32385" y="308610"/>
                      <a:pt x="13335" y="308610"/>
                      <a:pt x="0" y="3086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263">
                <a:extLst>
                  <a:ext uri="{FF2B5EF4-FFF2-40B4-BE49-F238E27FC236}">
                    <a16:creationId xmlns:a16="http://schemas.microsoft.com/office/drawing/2014/main" id="{5FC7058B-FE53-4CFD-BD72-04BDCEE8FC3D}"/>
                  </a:ext>
                </a:extLst>
              </p:cNvPr>
              <p:cNvSpPr/>
              <p:nvPr/>
            </p:nvSpPr>
            <p:spPr>
              <a:xfrm>
                <a:off x="7626668" y="1884045"/>
                <a:ext cx="200025" cy="295275"/>
              </a:xfrm>
              <a:custGeom>
                <a:avLst/>
                <a:gdLst>
                  <a:gd name="connsiteX0" fmla="*/ 200977 w 200025"/>
                  <a:gd name="connsiteY0" fmla="*/ 299085 h 295275"/>
                  <a:gd name="connsiteX1" fmla="*/ 0 w 200025"/>
                  <a:gd name="connsiteY1" fmla="*/ 297180 h 295275"/>
                  <a:gd name="connsiteX2" fmla="*/ 70485 w 200025"/>
                  <a:gd name="connsiteY2" fmla="*/ 0 h 295275"/>
                  <a:gd name="connsiteX3" fmla="*/ 126682 w 200025"/>
                  <a:gd name="connsiteY3" fmla="*/ 0 h 295275"/>
                  <a:gd name="connsiteX4" fmla="*/ 141922 w 200025"/>
                  <a:gd name="connsiteY4" fmla="*/ 130493 h 295275"/>
                  <a:gd name="connsiteX5" fmla="*/ 200977 w 200025"/>
                  <a:gd name="connsiteY5" fmla="*/ 29908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295275">
                    <a:moveTo>
                      <a:pt x="200977" y="299085"/>
                    </a:moveTo>
                    <a:cubicBezTo>
                      <a:pt x="126682" y="255270"/>
                      <a:pt x="62865" y="255270"/>
                      <a:pt x="0" y="297180"/>
                    </a:cubicBezTo>
                    <a:cubicBezTo>
                      <a:pt x="15240" y="195263"/>
                      <a:pt x="88582" y="110490"/>
                      <a:pt x="70485" y="0"/>
                    </a:cubicBezTo>
                    <a:cubicBezTo>
                      <a:pt x="85725" y="0"/>
                      <a:pt x="120015" y="0"/>
                      <a:pt x="126682" y="0"/>
                    </a:cubicBezTo>
                    <a:cubicBezTo>
                      <a:pt x="119063" y="59055"/>
                      <a:pt x="129540" y="89535"/>
                      <a:pt x="141922" y="130493"/>
                    </a:cubicBezTo>
                    <a:cubicBezTo>
                      <a:pt x="157163" y="182880"/>
                      <a:pt x="180975" y="207645"/>
                      <a:pt x="200977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264">
                <a:extLst>
                  <a:ext uri="{FF2B5EF4-FFF2-40B4-BE49-F238E27FC236}">
                    <a16:creationId xmlns:a16="http://schemas.microsoft.com/office/drawing/2014/main" id="{F2CC04B2-CD5F-4D0F-9F38-9C5BD7F8019E}"/>
                  </a:ext>
                </a:extLst>
              </p:cNvPr>
              <p:cNvSpPr/>
              <p:nvPr/>
            </p:nvSpPr>
            <p:spPr>
              <a:xfrm>
                <a:off x="7700963" y="1562100"/>
                <a:ext cx="38100" cy="304800"/>
              </a:xfrm>
              <a:custGeom>
                <a:avLst/>
                <a:gdLst>
                  <a:gd name="connsiteX0" fmla="*/ 0 w 38100"/>
                  <a:gd name="connsiteY0" fmla="*/ 308610 h 304800"/>
                  <a:gd name="connsiteX1" fmla="*/ 15240 w 38100"/>
                  <a:gd name="connsiteY1" fmla="*/ 236220 h 304800"/>
                  <a:gd name="connsiteX2" fmla="*/ 16193 w 38100"/>
                  <a:gd name="connsiteY2" fmla="*/ 0 h 304800"/>
                  <a:gd name="connsiteX3" fmla="*/ 28575 w 38100"/>
                  <a:gd name="connsiteY3" fmla="*/ 0 h 304800"/>
                  <a:gd name="connsiteX4" fmla="*/ 29527 w 38100"/>
                  <a:gd name="connsiteY4" fmla="*/ 228600 h 304800"/>
                  <a:gd name="connsiteX5" fmla="*/ 44768 w 38100"/>
                  <a:gd name="connsiteY5" fmla="*/ 308610 h 304800"/>
                  <a:gd name="connsiteX6" fmla="*/ 0 w 38100"/>
                  <a:gd name="connsiteY6" fmla="*/ 3086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04800">
                    <a:moveTo>
                      <a:pt x="0" y="308610"/>
                    </a:moveTo>
                    <a:cubicBezTo>
                      <a:pt x="5715" y="281940"/>
                      <a:pt x="15240" y="260033"/>
                      <a:pt x="15240" y="236220"/>
                    </a:cubicBezTo>
                    <a:cubicBezTo>
                      <a:pt x="17145" y="157163"/>
                      <a:pt x="16193" y="79058"/>
                      <a:pt x="16193" y="0"/>
                    </a:cubicBezTo>
                    <a:cubicBezTo>
                      <a:pt x="20002" y="0"/>
                      <a:pt x="23813" y="0"/>
                      <a:pt x="28575" y="0"/>
                    </a:cubicBezTo>
                    <a:cubicBezTo>
                      <a:pt x="28575" y="76200"/>
                      <a:pt x="27623" y="152400"/>
                      <a:pt x="29527" y="228600"/>
                    </a:cubicBezTo>
                    <a:cubicBezTo>
                      <a:pt x="30480" y="254318"/>
                      <a:pt x="39052" y="280035"/>
                      <a:pt x="44768" y="308610"/>
                    </a:cubicBezTo>
                    <a:cubicBezTo>
                      <a:pt x="32385" y="308610"/>
                      <a:pt x="13335" y="308610"/>
                      <a:pt x="0" y="3086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02129F86-5A04-48AD-966E-56CFF059479E}"/>
              </a:ext>
            </a:extLst>
          </p:cNvPr>
          <p:cNvGrpSpPr/>
          <p:nvPr/>
        </p:nvGrpSpPr>
        <p:grpSpPr>
          <a:xfrm>
            <a:off x="3906701" y="2083949"/>
            <a:ext cx="400882" cy="2022668"/>
            <a:chOff x="9052413" y="2092951"/>
            <a:chExt cx="499985" cy="2522697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4329CAD-4B5A-4F8B-8373-77E17459523E}"/>
                </a:ext>
              </a:extLst>
            </p:cNvPr>
            <p:cNvSpPr/>
            <p:nvPr userDrawn="1"/>
          </p:nvSpPr>
          <p:spPr>
            <a:xfrm>
              <a:off x="9052413" y="2092951"/>
              <a:ext cx="499985" cy="2522697"/>
            </a:xfrm>
            <a:custGeom>
              <a:avLst/>
              <a:gdLst>
                <a:gd name="connsiteX0" fmla="*/ 18043 w 499985"/>
                <a:gd name="connsiteY0" fmla="*/ 484615 h 2522697"/>
                <a:gd name="connsiteX1" fmla="*/ 481928 w 499985"/>
                <a:gd name="connsiteY1" fmla="*/ 484615 h 2522697"/>
                <a:gd name="connsiteX2" fmla="*/ 498547 w 499985"/>
                <a:gd name="connsiteY2" fmla="*/ 522686 h 2522697"/>
                <a:gd name="connsiteX3" fmla="*/ 437139 w 499985"/>
                <a:gd name="connsiteY3" fmla="*/ 743326 h 2522697"/>
                <a:gd name="connsiteX4" fmla="*/ 420571 w 499985"/>
                <a:gd name="connsiteY4" fmla="*/ 760016 h 2522697"/>
                <a:gd name="connsiteX5" fmla="*/ 339814 w 499985"/>
                <a:gd name="connsiteY5" fmla="*/ 760016 h 2522697"/>
                <a:gd name="connsiteX6" fmla="*/ 339814 w 499985"/>
                <a:gd name="connsiteY6" fmla="*/ 2522697 h 2522697"/>
                <a:gd name="connsiteX7" fmla="*/ 164241 w 499985"/>
                <a:gd name="connsiteY7" fmla="*/ 2522697 h 2522697"/>
                <a:gd name="connsiteX8" fmla="*/ 164241 w 499985"/>
                <a:gd name="connsiteY8" fmla="*/ 760016 h 2522697"/>
                <a:gd name="connsiteX9" fmla="*/ 75271 w 499985"/>
                <a:gd name="connsiteY9" fmla="*/ 760016 h 2522697"/>
                <a:gd name="connsiteX10" fmla="*/ 58495 w 499985"/>
                <a:gd name="connsiteY10" fmla="*/ 742690 h 2522697"/>
                <a:gd name="connsiteX11" fmla="*/ 1267 w 499985"/>
                <a:gd name="connsiteY11" fmla="*/ 522051 h 2522697"/>
                <a:gd name="connsiteX12" fmla="*/ 18043 w 499985"/>
                <a:gd name="connsiteY12" fmla="*/ 484615 h 2522697"/>
                <a:gd name="connsiteX13" fmla="*/ 250515 w 499985"/>
                <a:gd name="connsiteY13" fmla="*/ 381837 h 2522697"/>
                <a:gd name="connsiteX14" fmla="*/ 462388 w 499985"/>
                <a:gd name="connsiteY14" fmla="*/ 469266 h 2522697"/>
                <a:gd name="connsiteX15" fmla="*/ 38694 w 499985"/>
                <a:gd name="connsiteY15" fmla="*/ 469266 h 2522697"/>
                <a:gd name="connsiteX16" fmla="*/ 250515 w 499985"/>
                <a:gd name="connsiteY16" fmla="*/ 381837 h 2522697"/>
                <a:gd name="connsiteX17" fmla="*/ 242503 w 499985"/>
                <a:gd name="connsiteY17" fmla="*/ 0 h 2522697"/>
                <a:gd name="connsiteX18" fmla="*/ 255045 w 499985"/>
                <a:gd name="connsiteY18" fmla="*/ 0 h 2522697"/>
                <a:gd name="connsiteX19" fmla="*/ 260882 w 499985"/>
                <a:gd name="connsiteY19" fmla="*/ 301550 h 2522697"/>
                <a:gd name="connsiteX20" fmla="*/ 284473 w 499985"/>
                <a:gd name="connsiteY20" fmla="*/ 313098 h 2522697"/>
                <a:gd name="connsiteX21" fmla="*/ 307011 w 499985"/>
                <a:gd name="connsiteY21" fmla="*/ 358780 h 2522697"/>
                <a:gd name="connsiteX22" fmla="*/ 188845 w 499985"/>
                <a:gd name="connsiteY22" fmla="*/ 358780 h 2522697"/>
                <a:gd name="connsiteX23" fmla="*/ 211376 w 499985"/>
                <a:gd name="connsiteY23" fmla="*/ 313098 h 2522697"/>
                <a:gd name="connsiteX24" fmla="*/ 236683 w 499985"/>
                <a:gd name="connsiteY24" fmla="*/ 300694 h 252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985" h="2522697">
                  <a:moveTo>
                    <a:pt x="18043" y="484615"/>
                  </a:moveTo>
                  <a:lnTo>
                    <a:pt x="481928" y="484615"/>
                  </a:lnTo>
                  <a:cubicBezTo>
                    <a:pt x="494837" y="484615"/>
                    <a:pt x="503565" y="504644"/>
                    <a:pt x="498547" y="522686"/>
                  </a:cubicBezTo>
                  <a:lnTo>
                    <a:pt x="437139" y="743326"/>
                  </a:lnTo>
                  <a:cubicBezTo>
                    <a:pt x="434316" y="753499"/>
                    <a:pt x="427783" y="760016"/>
                    <a:pt x="420571" y="760016"/>
                  </a:cubicBezTo>
                  <a:lnTo>
                    <a:pt x="339814" y="760016"/>
                  </a:lnTo>
                  <a:lnTo>
                    <a:pt x="339814" y="2522697"/>
                  </a:lnTo>
                  <a:lnTo>
                    <a:pt x="164241" y="2522697"/>
                  </a:lnTo>
                  <a:lnTo>
                    <a:pt x="164241" y="760016"/>
                  </a:lnTo>
                  <a:lnTo>
                    <a:pt x="75271" y="760016"/>
                  </a:lnTo>
                  <a:cubicBezTo>
                    <a:pt x="67849" y="760016"/>
                    <a:pt x="61212" y="753102"/>
                    <a:pt x="58495" y="742690"/>
                  </a:cubicBezTo>
                  <a:lnTo>
                    <a:pt x="1267" y="522051"/>
                  </a:lnTo>
                  <a:cubicBezTo>
                    <a:pt x="-3384" y="504087"/>
                    <a:pt x="5343" y="484615"/>
                    <a:pt x="18043" y="484615"/>
                  </a:cubicBezTo>
                  <a:close/>
                  <a:moveTo>
                    <a:pt x="250515" y="381837"/>
                  </a:moveTo>
                  <a:cubicBezTo>
                    <a:pt x="354361" y="381837"/>
                    <a:pt x="441117" y="419273"/>
                    <a:pt x="462388" y="469266"/>
                  </a:cubicBezTo>
                  <a:lnTo>
                    <a:pt x="38694" y="469266"/>
                  </a:lnTo>
                  <a:cubicBezTo>
                    <a:pt x="59965" y="419273"/>
                    <a:pt x="146721" y="381837"/>
                    <a:pt x="250515" y="381837"/>
                  </a:cubicBezTo>
                  <a:close/>
                  <a:moveTo>
                    <a:pt x="242503" y="0"/>
                  </a:moveTo>
                  <a:lnTo>
                    <a:pt x="255045" y="0"/>
                  </a:lnTo>
                  <a:lnTo>
                    <a:pt x="260882" y="301550"/>
                  </a:lnTo>
                  <a:lnTo>
                    <a:pt x="284473" y="313098"/>
                  </a:lnTo>
                  <a:cubicBezTo>
                    <a:pt x="294755" y="324365"/>
                    <a:pt x="302699" y="340261"/>
                    <a:pt x="307011" y="358780"/>
                  </a:cubicBezTo>
                  <a:lnTo>
                    <a:pt x="188845" y="358780"/>
                  </a:lnTo>
                  <a:cubicBezTo>
                    <a:pt x="193156" y="340261"/>
                    <a:pt x="201100" y="324365"/>
                    <a:pt x="211376" y="313098"/>
                  </a:cubicBezTo>
                  <a:lnTo>
                    <a:pt x="236683" y="3006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0D4268B-C09C-4748-9B91-92744BE73CD2}"/>
                </a:ext>
              </a:extLst>
            </p:cNvPr>
            <p:cNvSpPr/>
            <p:nvPr userDrawn="1"/>
          </p:nvSpPr>
          <p:spPr>
            <a:xfrm>
              <a:off x="9052413" y="2092951"/>
              <a:ext cx="499985" cy="2522697"/>
            </a:xfrm>
            <a:custGeom>
              <a:avLst/>
              <a:gdLst>
                <a:gd name="connsiteX0" fmla="*/ 411007 w 911233"/>
                <a:gd name="connsiteY0" fmla="*/ 2732520 h 3023197"/>
                <a:gd name="connsiteX1" fmla="*/ 411007 w 911233"/>
                <a:gd name="connsiteY1" fmla="*/ 2866699 h 3023197"/>
                <a:gd name="connsiteX2" fmla="*/ 507643 w 911233"/>
                <a:gd name="connsiteY2" fmla="*/ 2866699 h 3023197"/>
                <a:gd name="connsiteX3" fmla="*/ 507643 w 911233"/>
                <a:gd name="connsiteY3" fmla="*/ 2732520 h 3023197"/>
                <a:gd name="connsiteX4" fmla="*/ 411007 w 911233"/>
                <a:gd name="connsiteY4" fmla="*/ 2519624 h 3023197"/>
                <a:gd name="connsiteX5" fmla="*/ 411007 w 911233"/>
                <a:gd name="connsiteY5" fmla="*/ 2653803 h 3023197"/>
                <a:gd name="connsiteX6" fmla="*/ 507643 w 911233"/>
                <a:gd name="connsiteY6" fmla="*/ 2653803 h 3023197"/>
                <a:gd name="connsiteX7" fmla="*/ 507643 w 911233"/>
                <a:gd name="connsiteY7" fmla="*/ 2519624 h 3023197"/>
                <a:gd name="connsiteX8" fmla="*/ 411007 w 911233"/>
                <a:gd name="connsiteY8" fmla="*/ 2306728 h 3023197"/>
                <a:gd name="connsiteX9" fmla="*/ 411007 w 911233"/>
                <a:gd name="connsiteY9" fmla="*/ 2440907 h 3023197"/>
                <a:gd name="connsiteX10" fmla="*/ 507643 w 911233"/>
                <a:gd name="connsiteY10" fmla="*/ 2440907 h 3023197"/>
                <a:gd name="connsiteX11" fmla="*/ 507643 w 911233"/>
                <a:gd name="connsiteY11" fmla="*/ 2306728 h 3023197"/>
                <a:gd name="connsiteX12" fmla="*/ 411007 w 911233"/>
                <a:gd name="connsiteY12" fmla="*/ 2093833 h 3023197"/>
                <a:gd name="connsiteX13" fmla="*/ 411007 w 911233"/>
                <a:gd name="connsiteY13" fmla="*/ 2228012 h 3023197"/>
                <a:gd name="connsiteX14" fmla="*/ 507643 w 911233"/>
                <a:gd name="connsiteY14" fmla="*/ 2228012 h 3023197"/>
                <a:gd name="connsiteX15" fmla="*/ 507643 w 911233"/>
                <a:gd name="connsiteY15" fmla="*/ 2093833 h 3023197"/>
                <a:gd name="connsiteX16" fmla="*/ 411007 w 911233"/>
                <a:gd name="connsiteY16" fmla="*/ 1880936 h 3023197"/>
                <a:gd name="connsiteX17" fmla="*/ 411007 w 911233"/>
                <a:gd name="connsiteY17" fmla="*/ 2015116 h 3023197"/>
                <a:gd name="connsiteX18" fmla="*/ 507643 w 911233"/>
                <a:gd name="connsiteY18" fmla="*/ 2015116 h 3023197"/>
                <a:gd name="connsiteX19" fmla="*/ 507643 w 911233"/>
                <a:gd name="connsiteY19" fmla="*/ 1880936 h 3023197"/>
                <a:gd name="connsiteX20" fmla="*/ 411007 w 911233"/>
                <a:gd name="connsiteY20" fmla="*/ 1668041 h 3023197"/>
                <a:gd name="connsiteX21" fmla="*/ 411007 w 911233"/>
                <a:gd name="connsiteY21" fmla="*/ 1802221 h 3023197"/>
                <a:gd name="connsiteX22" fmla="*/ 507643 w 911233"/>
                <a:gd name="connsiteY22" fmla="*/ 1802221 h 3023197"/>
                <a:gd name="connsiteX23" fmla="*/ 507643 w 911233"/>
                <a:gd name="connsiteY23" fmla="*/ 1668041 h 3023197"/>
                <a:gd name="connsiteX24" fmla="*/ 411007 w 911233"/>
                <a:gd name="connsiteY24" fmla="*/ 1455145 h 3023197"/>
                <a:gd name="connsiteX25" fmla="*/ 411007 w 911233"/>
                <a:gd name="connsiteY25" fmla="*/ 1589325 h 3023197"/>
                <a:gd name="connsiteX26" fmla="*/ 507643 w 911233"/>
                <a:gd name="connsiteY26" fmla="*/ 1589325 h 3023197"/>
                <a:gd name="connsiteX27" fmla="*/ 507643 w 911233"/>
                <a:gd name="connsiteY27" fmla="*/ 1455145 h 3023197"/>
                <a:gd name="connsiteX28" fmla="*/ 411007 w 911233"/>
                <a:gd name="connsiteY28" fmla="*/ 1242250 h 3023197"/>
                <a:gd name="connsiteX29" fmla="*/ 411007 w 911233"/>
                <a:gd name="connsiteY29" fmla="*/ 1376430 h 3023197"/>
                <a:gd name="connsiteX30" fmla="*/ 507643 w 911233"/>
                <a:gd name="connsiteY30" fmla="*/ 1376430 h 3023197"/>
                <a:gd name="connsiteX31" fmla="*/ 507643 w 911233"/>
                <a:gd name="connsiteY31" fmla="*/ 1242250 h 3023197"/>
                <a:gd name="connsiteX32" fmla="*/ 411007 w 911233"/>
                <a:gd name="connsiteY32" fmla="*/ 1029354 h 3023197"/>
                <a:gd name="connsiteX33" fmla="*/ 411007 w 911233"/>
                <a:gd name="connsiteY33" fmla="*/ 1163533 h 3023197"/>
                <a:gd name="connsiteX34" fmla="*/ 507643 w 911233"/>
                <a:gd name="connsiteY34" fmla="*/ 1163533 h 3023197"/>
                <a:gd name="connsiteX35" fmla="*/ 507643 w 911233"/>
                <a:gd name="connsiteY35" fmla="*/ 1029354 h 3023197"/>
                <a:gd name="connsiteX36" fmla="*/ 751727 w 911233"/>
                <a:gd name="connsiteY36" fmla="*/ 632091 h 3023197"/>
                <a:gd name="connsiteX37" fmla="*/ 706387 w 911233"/>
                <a:gd name="connsiteY37" fmla="*/ 797159 h 3023197"/>
                <a:gd name="connsiteX38" fmla="*/ 778568 w 911233"/>
                <a:gd name="connsiteY38" fmla="*/ 797159 h 3023197"/>
                <a:gd name="connsiteX39" fmla="*/ 842044 w 911233"/>
                <a:gd name="connsiteY39" fmla="*/ 632091 h 3023197"/>
                <a:gd name="connsiteX40" fmla="*/ 582614 w 911233"/>
                <a:gd name="connsiteY40" fmla="*/ 632091 h 3023197"/>
                <a:gd name="connsiteX41" fmla="*/ 582614 w 911233"/>
                <a:gd name="connsiteY41" fmla="*/ 797159 h 3023197"/>
                <a:gd name="connsiteX42" fmla="*/ 672931 w 911233"/>
                <a:gd name="connsiteY42" fmla="*/ 797159 h 3023197"/>
                <a:gd name="connsiteX43" fmla="*/ 718271 w 911233"/>
                <a:gd name="connsiteY43" fmla="*/ 632091 h 3023197"/>
                <a:gd name="connsiteX44" fmla="*/ 366477 w 911233"/>
                <a:gd name="connsiteY44" fmla="*/ 632091 h 3023197"/>
                <a:gd name="connsiteX45" fmla="*/ 366477 w 911233"/>
                <a:gd name="connsiteY45" fmla="*/ 797159 h 3023197"/>
                <a:gd name="connsiteX46" fmla="*/ 544755 w 911233"/>
                <a:gd name="connsiteY46" fmla="*/ 797159 h 3023197"/>
                <a:gd name="connsiteX47" fmla="*/ 544755 w 911233"/>
                <a:gd name="connsiteY47" fmla="*/ 632091 h 3023197"/>
                <a:gd name="connsiteX48" fmla="*/ 192957 w 911233"/>
                <a:gd name="connsiteY48" fmla="*/ 632091 h 3023197"/>
                <a:gd name="connsiteX49" fmla="*/ 238297 w 911233"/>
                <a:gd name="connsiteY49" fmla="*/ 797159 h 3023197"/>
                <a:gd name="connsiteX50" fmla="*/ 328614 w 911233"/>
                <a:gd name="connsiteY50" fmla="*/ 797159 h 3023197"/>
                <a:gd name="connsiteX51" fmla="*/ 328614 w 911233"/>
                <a:gd name="connsiteY51" fmla="*/ 632091 h 3023197"/>
                <a:gd name="connsiteX52" fmla="*/ 69186 w 911233"/>
                <a:gd name="connsiteY52" fmla="*/ 632091 h 3023197"/>
                <a:gd name="connsiteX53" fmla="*/ 132662 w 911233"/>
                <a:gd name="connsiteY53" fmla="*/ 797159 h 3023197"/>
                <a:gd name="connsiteX54" fmla="*/ 204843 w 911233"/>
                <a:gd name="connsiteY54" fmla="*/ 797159 h 3023197"/>
                <a:gd name="connsiteX55" fmla="*/ 159503 w 911233"/>
                <a:gd name="connsiteY55" fmla="*/ 632091 h 3023197"/>
                <a:gd name="connsiteX56" fmla="*/ 32884 w 911233"/>
                <a:gd name="connsiteY56" fmla="*/ 580762 h 3023197"/>
                <a:gd name="connsiteX57" fmla="*/ 878323 w 911233"/>
                <a:gd name="connsiteY57" fmla="*/ 580762 h 3023197"/>
                <a:gd name="connsiteX58" fmla="*/ 908613 w 911233"/>
                <a:gd name="connsiteY58" fmla="*/ 626387 h 3023197"/>
                <a:gd name="connsiteX59" fmla="*/ 796694 w 911233"/>
                <a:gd name="connsiteY59" fmla="*/ 890801 h 3023197"/>
                <a:gd name="connsiteX60" fmla="*/ 766500 w 911233"/>
                <a:gd name="connsiteY60" fmla="*/ 910803 h 3023197"/>
                <a:gd name="connsiteX61" fmla="*/ 619318 w 911233"/>
                <a:gd name="connsiteY61" fmla="*/ 910803 h 3023197"/>
                <a:gd name="connsiteX62" fmla="*/ 619318 w 911233"/>
                <a:gd name="connsiteY62" fmla="*/ 3023197 h 3023197"/>
                <a:gd name="connsiteX63" fmla="*/ 299333 w 911233"/>
                <a:gd name="connsiteY63" fmla="*/ 3023197 h 3023197"/>
                <a:gd name="connsiteX64" fmla="*/ 299333 w 911233"/>
                <a:gd name="connsiteY64" fmla="*/ 910803 h 3023197"/>
                <a:gd name="connsiteX65" fmla="*/ 137183 w 911233"/>
                <a:gd name="connsiteY65" fmla="*/ 910803 h 3023197"/>
                <a:gd name="connsiteX66" fmla="*/ 106608 w 911233"/>
                <a:gd name="connsiteY66" fmla="*/ 890039 h 3023197"/>
                <a:gd name="connsiteX67" fmla="*/ 2309 w 911233"/>
                <a:gd name="connsiteY67" fmla="*/ 625625 h 3023197"/>
                <a:gd name="connsiteX68" fmla="*/ 32884 w 911233"/>
                <a:gd name="connsiteY68" fmla="*/ 580762 h 3023197"/>
                <a:gd name="connsiteX69" fmla="*/ 456568 w 911233"/>
                <a:gd name="connsiteY69" fmla="*/ 457593 h 3023197"/>
                <a:gd name="connsiteX70" fmla="*/ 842712 w 911233"/>
                <a:gd name="connsiteY70" fmla="*/ 562368 h 3023197"/>
                <a:gd name="connsiteX71" fmla="*/ 70520 w 911233"/>
                <a:gd name="connsiteY71" fmla="*/ 562368 h 3023197"/>
                <a:gd name="connsiteX72" fmla="*/ 456568 w 911233"/>
                <a:gd name="connsiteY72" fmla="*/ 457593 h 3023197"/>
                <a:gd name="connsiteX73" fmla="*/ 441966 w 911233"/>
                <a:gd name="connsiteY73" fmla="*/ 0 h 3023197"/>
                <a:gd name="connsiteX74" fmla="*/ 464825 w 911233"/>
                <a:gd name="connsiteY74" fmla="*/ 0 h 3023197"/>
                <a:gd name="connsiteX75" fmla="*/ 475462 w 911233"/>
                <a:gd name="connsiteY75" fmla="*/ 361377 h 3023197"/>
                <a:gd name="connsiteX76" fmla="*/ 518457 w 911233"/>
                <a:gd name="connsiteY76" fmla="*/ 375217 h 3023197"/>
                <a:gd name="connsiteX77" fmla="*/ 559533 w 911233"/>
                <a:gd name="connsiteY77" fmla="*/ 429962 h 3023197"/>
                <a:gd name="connsiteX78" fmla="*/ 344173 w 911233"/>
                <a:gd name="connsiteY78" fmla="*/ 429962 h 3023197"/>
                <a:gd name="connsiteX79" fmla="*/ 385238 w 911233"/>
                <a:gd name="connsiteY79" fmla="*/ 375217 h 3023197"/>
                <a:gd name="connsiteX80" fmla="*/ 431359 w 911233"/>
                <a:gd name="connsiteY80" fmla="*/ 360352 h 30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1233" h="3023197">
                  <a:moveTo>
                    <a:pt x="411007" y="2732520"/>
                  </a:moveTo>
                  <a:lnTo>
                    <a:pt x="411007" y="2866699"/>
                  </a:lnTo>
                  <a:lnTo>
                    <a:pt x="507643" y="2866699"/>
                  </a:lnTo>
                  <a:lnTo>
                    <a:pt x="507643" y="2732520"/>
                  </a:lnTo>
                  <a:close/>
                  <a:moveTo>
                    <a:pt x="411007" y="2519624"/>
                  </a:moveTo>
                  <a:lnTo>
                    <a:pt x="411007" y="2653803"/>
                  </a:lnTo>
                  <a:lnTo>
                    <a:pt x="507643" y="2653803"/>
                  </a:lnTo>
                  <a:lnTo>
                    <a:pt x="507643" y="2519624"/>
                  </a:lnTo>
                  <a:close/>
                  <a:moveTo>
                    <a:pt x="411007" y="2306728"/>
                  </a:moveTo>
                  <a:lnTo>
                    <a:pt x="411007" y="2440907"/>
                  </a:lnTo>
                  <a:lnTo>
                    <a:pt x="507643" y="2440907"/>
                  </a:lnTo>
                  <a:lnTo>
                    <a:pt x="507643" y="2306728"/>
                  </a:lnTo>
                  <a:close/>
                  <a:moveTo>
                    <a:pt x="411007" y="2093833"/>
                  </a:moveTo>
                  <a:lnTo>
                    <a:pt x="411007" y="2228012"/>
                  </a:lnTo>
                  <a:lnTo>
                    <a:pt x="507643" y="2228012"/>
                  </a:lnTo>
                  <a:lnTo>
                    <a:pt x="507643" y="2093833"/>
                  </a:lnTo>
                  <a:close/>
                  <a:moveTo>
                    <a:pt x="411007" y="1880936"/>
                  </a:moveTo>
                  <a:lnTo>
                    <a:pt x="411007" y="2015116"/>
                  </a:lnTo>
                  <a:lnTo>
                    <a:pt x="507643" y="2015116"/>
                  </a:lnTo>
                  <a:lnTo>
                    <a:pt x="507643" y="1880936"/>
                  </a:lnTo>
                  <a:close/>
                  <a:moveTo>
                    <a:pt x="411007" y="1668041"/>
                  </a:moveTo>
                  <a:lnTo>
                    <a:pt x="411007" y="1802221"/>
                  </a:lnTo>
                  <a:lnTo>
                    <a:pt x="507643" y="1802221"/>
                  </a:lnTo>
                  <a:lnTo>
                    <a:pt x="507643" y="1668041"/>
                  </a:lnTo>
                  <a:close/>
                  <a:moveTo>
                    <a:pt x="411007" y="1455145"/>
                  </a:moveTo>
                  <a:lnTo>
                    <a:pt x="411007" y="1589325"/>
                  </a:lnTo>
                  <a:lnTo>
                    <a:pt x="507643" y="1589325"/>
                  </a:lnTo>
                  <a:lnTo>
                    <a:pt x="507643" y="1455145"/>
                  </a:lnTo>
                  <a:close/>
                  <a:moveTo>
                    <a:pt x="411007" y="1242250"/>
                  </a:moveTo>
                  <a:lnTo>
                    <a:pt x="411007" y="1376430"/>
                  </a:lnTo>
                  <a:lnTo>
                    <a:pt x="507643" y="1376430"/>
                  </a:lnTo>
                  <a:lnTo>
                    <a:pt x="507643" y="1242250"/>
                  </a:lnTo>
                  <a:close/>
                  <a:moveTo>
                    <a:pt x="411007" y="1029354"/>
                  </a:moveTo>
                  <a:lnTo>
                    <a:pt x="411007" y="1163533"/>
                  </a:lnTo>
                  <a:lnTo>
                    <a:pt x="507643" y="1163533"/>
                  </a:lnTo>
                  <a:lnTo>
                    <a:pt x="507643" y="1029354"/>
                  </a:lnTo>
                  <a:close/>
                  <a:moveTo>
                    <a:pt x="751727" y="632091"/>
                  </a:moveTo>
                  <a:lnTo>
                    <a:pt x="706387" y="797159"/>
                  </a:lnTo>
                  <a:lnTo>
                    <a:pt x="778568" y="797159"/>
                  </a:lnTo>
                  <a:lnTo>
                    <a:pt x="842044" y="632091"/>
                  </a:lnTo>
                  <a:close/>
                  <a:moveTo>
                    <a:pt x="582614" y="632091"/>
                  </a:moveTo>
                  <a:lnTo>
                    <a:pt x="582614" y="797159"/>
                  </a:lnTo>
                  <a:lnTo>
                    <a:pt x="672931" y="797159"/>
                  </a:lnTo>
                  <a:lnTo>
                    <a:pt x="718271" y="632091"/>
                  </a:lnTo>
                  <a:close/>
                  <a:moveTo>
                    <a:pt x="366477" y="632091"/>
                  </a:moveTo>
                  <a:lnTo>
                    <a:pt x="366477" y="797159"/>
                  </a:lnTo>
                  <a:lnTo>
                    <a:pt x="544755" y="797159"/>
                  </a:lnTo>
                  <a:lnTo>
                    <a:pt x="544755" y="632091"/>
                  </a:lnTo>
                  <a:close/>
                  <a:moveTo>
                    <a:pt x="192957" y="632091"/>
                  </a:moveTo>
                  <a:lnTo>
                    <a:pt x="238297" y="797159"/>
                  </a:lnTo>
                  <a:lnTo>
                    <a:pt x="328614" y="797159"/>
                  </a:lnTo>
                  <a:lnTo>
                    <a:pt x="328614" y="632091"/>
                  </a:lnTo>
                  <a:close/>
                  <a:moveTo>
                    <a:pt x="69186" y="632091"/>
                  </a:moveTo>
                  <a:lnTo>
                    <a:pt x="132662" y="797159"/>
                  </a:lnTo>
                  <a:lnTo>
                    <a:pt x="204843" y="797159"/>
                  </a:lnTo>
                  <a:lnTo>
                    <a:pt x="159503" y="632091"/>
                  </a:lnTo>
                  <a:close/>
                  <a:moveTo>
                    <a:pt x="32884" y="580762"/>
                  </a:moveTo>
                  <a:lnTo>
                    <a:pt x="878323" y="580762"/>
                  </a:lnTo>
                  <a:cubicBezTo>
                    <a:pt x="901850" y="580762"/>
                    <a:pt x="917757" y="604765"/>
                    <a:pt x="908613" y="626387"/>
                  </a:cubicBezTo>
                  <a:lnTo>
                    <a:pt x="796694" y="890801"/>
                  </a:lnTo>
                  <a:cubicBezTo>
                    <a:pt x="791550" y="902993"/>
                    <a:pt x="779644" y="910803"/>
                    <a:pt x="766500" y="910803"/>
                  </a:cubicBezTo>
                  <a:lnTo>
                    <a:pt x="619318" y="910803"/>
                  </a:lnTo>
                  <a:lnTo>
                    <a:pt x="619318" y="3023197"/>
                  </a:lnTo>
                  <a:lnTo>
                    <a:pt x="299333" y="3023197"/>
                  </a:lnTo>
                  <a:lnTo>
                    <a:pt x="299333" y="910803"/>
                  </a:lnTo>
                  <a:lnTo>
                    <a:pt x="137183" y="910803"/>
                  </a:lnTo>
                  <a:cubicBezTo>
                    <a:pt x="123657" y="910803"/>
                    <a:pt x="111561" y="902517"/>
                    <a:pt x="106608" y="890039"/>
                  </a:cubicBezTo>
                  <a:lnTo>
                    <a:pt x="2309" y="625625"/>
                  </a:lnTo>
                  <a:cubicBezTo>
                    <a:pt x="-6168" y="604098"/>
                    <a:pt x="9738" y="580762"/>
                    <a:pt x="32884" y="580762"/>
                  </a:cubicBezTo>
                  <a:close/>
                  <a:moveTo>
                    <a:pt x="456568" y="457593"/>
                  </a:moveTo>
                  <a:cubicBezTo>
                    <a:pt x="645830" y="457593"/>
                    <a:pt x="803945" y="502456"/>
                    <a:pt x="842712" y="562368"/>
                  </a:cubicBezTo>
                  <a:lnTo>
                    <a:pt x="70520" y="562368"/>
                  </a:lnTo>
                  <a:cubicBezTo>
                    <a:pt x="109287" y="502456"/>
                    <a:pt x="267402" y="457593"/>
                    <a:pt x="456568" y="457593"/>
                  </a:cubicBezTo>
                  <a:close/>
                  <a:moveTo>
                    <a:pt x="441966" y="0"/>
                  </a:moveTo>
                  <a:lnTo>
                    <a:pt x="464825" y="0"/>
                  </a:lnTo>
                  <a:lnTo>
                    <a:pt x="475462" y="361377"/>
                  </a:lnTo>
                  <a:lnTo>
                    <a:pt x="518457" y="375217"/>
                  </a:lnTo>
                  <a:cubicBezTo>
                    <a:pt x="537197" y="388719"/>
                    <a:pt x="551675" y="407769"/>
                    <a:pt x="559533" y="429962"/>
                  </a:cubicBezTo>
                  <a:lnTo>
                    <a:pt x="344173" y="429962"/>
                  </a:lnTo>
                  <a:cubicBezTo>
                    <a:pt x="352031" y="407769"/>
                    <a:pt x="366509" y="388719"/>
                    <a:pt x="385238" y="375217"/>
                  </a:cubicBezTo>
                  <a:lnTo>
                    <a:pt x="431359" y="360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40A044FA-6FD6-451B-B6A9-043FC0556F30}"/>
              </a:ext>
            </a:extLst>
          </p:cNvPr>
          <p:cNvGrpSpPr/>
          <p:nvPr/>
        </p:nvGrpSpPr>
        <p:grpSpPr>
          <a:xfrm>
            <a:off x="2975623" y="1772440"/>
            <a:ext cx="404434" cy="865589"/>
            <a:chOff x="9934522" y="3685153"/>
            <a:chExt cx="504415" cy="903997"/>
          </a:xfrm>
        </p:grpSpPr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8EAB9FE6-F493-47D7-A93A-D1D9D178D168}"/>
                </a:ext>
              </a:extLst>
            </p:cNvPr>
            <p:cNvSpPr/>
            <p:nvPr userDrawn="1"/>
          </p:nvSpPr>
          <p:spPr>
            <a:xfrm>
              <a:off x="9934522" y="3685153"/>
              <a:ext cx="504415" cy="903997"/>
            </a:xfrm>
            <a:custGeom>
              <a:avLst/>
              <a:gdLst>
                <a:gd name="connsiteX0" fmla="*/ 0 w 504415"/>
                <a:gd name="connsiteY0" fmla="*/ 0 h 903997"/>
                <a:gd name="connsiteX1" fmla="*/ 504415 w 504415"/>
                <a:gd name="connsiteY1" fmla="*/ 0 h 903997"/>
                <a:gd name="connsiteX2" fmla="*/ 504415 w 504415"/>
                <a:gd name="connsiteY2" fmla="*/ 903997 h 903997"/>
                <a:gd name="connsiteX3" fmla="*/ 0 w 504415"/>
                <a:gd name="connsiteY3" fmla="*/ 903997 h 90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415" h="903997">
                  <a:moveTo>
                    <a:pt x="0" y="0"/>
                  </a:moveTo>
                  <a:lnTo>
                    <a:pt x="504415" y="0"/>
                  </a:lnTo>
                  <a:lnTo>
                    <a:pt x="504415" y="903997"/>
                  </a:lnTo>
                  <a:lnTo>
                    <a:pt x="0" y="9039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DE6288FC-F5B3-497B-B9BC-A5DAA77F250E}"/>
                </a:ext>
              </a:extLst>
            </p:cNvPr>
            <p:cNvSpPr/>
            <p:nvPr userDrawn="1"/>
          </p:nvSpPr>
          <p:spPr>
            <a:xfrm>
              <a:off x="9934522" y="3685153"/>
              <a:ext cx="504415" cy="903997"/>
            </a:xfrm>
            <a:custGeom>
              <a:avLst/>
              <a:gdLst>
                <a:gd name="connsiteX0" fmla="*/ 932594 w 1217710"/>
                <a:gd name="connsiteY0" fmla="*/ 1806707 h 2182344"/>
                <a:gd name="connsiteX1" fmla="*/ 932594 w 1217710"/>
                <a:gd name="connsiteY1" fmla="*/ 1940340 h 2182344"/>
                <a:gd name="connsiteX2" fmla="*/ 1110219 w 1217710"/>
                <a:gd name="connsiteY2" fmla="*/ 1940340 h 2182344"/>
                <a:gd name="connsiteX3" fmla="*/ 1110219 w 1217710"/>
                <a:gd name="connsiteY3" fmla="*/ 1806707 h 2182344"/>
                <a:gd name="connsiteX4" fmla="*/ 657560 w 1217710"/>
                <a:gd name="connsiteY4" fmla="*/ 1806707 h 2182344"/>
                <a:gd name="connsiteX5" fmla="*/ 657560 w 1217710"/>
                <a:gd name="connsiteY5" fmla="*/ 1940340 h 2182344"/>
                <a:gd name="connsiteX6" fmla="*/ 835185 w 1217710"/>
                <a:gd name="connsiteY6" fmla="*/ 1940340 h 2182344"/>
                <a:gd name="connsiteX7" fmla="*/ 835185 w 1217710"/>
                <a:gd name="connsiteY7" fmla="*/ 1806707 h 2182344"/>
                <a:gd name="connsiteX8" fmla="*/ 107492 w 1217710"/>
                <a:gd name="connsiteY8" fmla="*/ 1806707 h 2182344"/>
                <a:gd name="connsiteX9" fmla="*/ 107492 w 1217710"/>
                <a:gd name="connsiteY9" fmla="*/ 1940340 h 2182344"/>
                <a:gd name="connsiteX10" fmla="*/ 285117 w 1217710"/>
                <a:gd name="connsiteY10" fmla="*/ 1940340 h 2182344"/>
                <a:gd name="connsiteX11" fmla="*/ 285117 w 1217710"/>
                <a:gd name="connsiteY11" fmla="*/ 1806707 h 2182344"/>
                <a:gd name="connsiteX12" fmla="*/ 932594 w 1217710"/>
                <a:gd name="connsiteY12" fmla="*/ 1594677 h 2182344"/>
                <a:gd name="connsiteX13" fmla="*/ 932594 w 1217710"/>
                <a:gd name="connsiteY13" fmla="*/ 1728311 h 2182344"/>
                <a:gd name="connsiteX14" fmla="*/ 1110219 w 1217710"/>
                <a:gd name="connsiteY14" fmla="*/ 1728311 h 2182344"/>
                <a:gd name="connsiteX15" fmla="*/ 1110219 w 1217710"/>
                <a:gd name="connsiteY15" fmla="*/ 1594677 h 2182344"/>
                <a:gd name="connsiteX16" fmla="*/ 657560 w 1217710"/>
                <a:gd name="connsiteY16" fmla="*/ 1594677 h 2182344"/>
                <a:gd name="connsiteX17" fmla="*/ 657560 w 1217710"/>
                <a:gd name="connsiteY17" fmla="*/ 1728311 h 2182344"/>
                <a:gd name="connsiteX18" fmla="*/ 835185 w 1217710"/>
                <a:gd name="connsiteY18" fmla="*/ 1728311 h 2182344"/>
                <a:gd name="connsiteX19" fmla="*/ 835185 w 1217710"/>
                <a:gd name="connsiteY19" fmla="*/ 1594677 h 2182344"/>
                <a:gd name="connsiteX20" fmla="*/ 382526 w 1217710"/>
                <a:gd name="connsiteY20" fmla="*/ 1594677 h 2182344"/>
                <a:gd name="connsiteX21" fmla="*/ 382526 w 1217710"/>
                <a:gd name="connsiteY21" fmla="*/ 1728311 h 2182344"/>
                <a:gd name="connsiteX22" fmla="*/ 560151 w 1217710"/>
                <a:gd name="connsiteY22" fmla="*/ 1728311 h 2182344"/>
                <a:gd name="connsiteX23" fmla="*/ 560151 w 1217710"/>
                <a:gd name="connsiteY23" fmla="*/ 1594677 h 2182344"/>
                <a:gd name="connsiteX24" fmla="*/ 107492 w 1217710"/>
                <a:gd name="connsiteY24" fmla="*/ 1594677 h 2182344"/>
                <a:gd name="connsiteX25" fmla="*/ 107492 w 1217710"/>
                <a:gd name="connsiteY25" fmla="*/ 1728311 h 2182344"/>
                <a:gd name="connsiteX26" fmla="*/ 285117 w 1217710"/>
                <a:gd name="connsiteY26" fmla="*/ 1728311 h 2182344"/>
                <a:gd name="connsiteX27" fmla="*/ 285117 w 1217710"/>
                <a:gd name="connsiteY27" fmla="*/ 1594677 h 2182344"/>
                <a:gd name="connsiteX28" fmla="*/ 932594 w 1217710"/>
                <a:gd name="connsiteY28" fmla="*/ 1382647 h 2182344"/>
                <a:gd name="connsiteX29" fmla="*/ 932594 w 1217710"/>
                <a:gd name="connsiteY29" fmla="*/ 1516280 h 2182344"/>
                <a:gd name="connsiteX30" fmla="*/ 1110219 w 1217710"/>
                <a:gd name="connsiteY30" fmla="*/ 1516280 h 2182344"/>
                <a:gd name="connsiteX31" fmla="*/ 1110219 w 1217710"/>
                <a:gd name="connsiteY31" fmla="*/ 1382647 h 2182344"/>
                <a:gd name="connsiteX32" fmla="*/ 382526 w 1217710"/>
                <a:gd name="connsiteY32" fmla="*/ 1382647 h 2182344"/>
                <a:gd name="connsiteX33" fmla="*/ 382526 w 1217710"/>
                <a:gd name="connsiteY33" fmla="*/ 1516280 h 2182344"/>
                <a:gd name="connsiteX34" fmla="*/ 560151 w 1217710"/>
                <a:gd name="connsiteY34" fmla="*/ 1516280 h 2182344"/>
                <a:gd name="connsiteX35" fmla="*/ 560151 w 1217710"/>
                <a:gd name="connsiteY35" fmla="*/ 1382647 h 2182344"/>
                <a:gd name="connsiteX36" fmla="*/ 107492 w 1217710"/>
                <a:gd name="connsiteY36" fmla="*/ 1382647 h 2182344"/>
                <a:gd name="connsiteX37" fmla="*/ 107492 w 1217710"/>
                <a:gd name="connsiteY37" fmla="*/ 1516280 h 2182344"/>
                <a:gd name="connsiteX38" fmla="*/ 285117 w 1217710"/>
                <a:gd name="connsiteY38" fmla="*/ 1516280 h 2182344"/>
                <a:gd name="connsiteX39" fmla="*/ 285117 w 1217710"/>
                <a:gd name="connsiteY39" fmla="*/ 1382647 h 2182344"/>
                <a:gd name="connsiteX40" fmla="*/ 657560 w 1217710"/>
                <a:gd name="connsiteY40" fmla="*/ 1170617 h 2182344"/>
                <a:gd name="connsiteX41" fmla="*/ 657560 w 1217710"/>
                <a:gd name="connsiteY41" fmla="*/ 1304251 h 2182344"/>
                <a:gd name="connsiteX42" fmla="*/ 835185 w 1217710"/>
                <a:gd name="connsiteY42" fmla="*/ 1304251 h 2182344"/>
                <a:gd name="connsiteX43" fmla="*/ 835185 w 1217710"/>
                <a:gd name="connsiteY43" fmla="*/ 1170617 h 2182344"/>
                <a:gd name="connsiteX44" fmla="*/ 382526 w 1217710"/>
                <a:gd name="connsiteY44" fmla="*/ 1170617 h 2182344"/>
                <a:gd name="connsiteX45" fmla="*/ 382526 w 1217710"/>
                <a:gd name="connsiteY45" fmla="*/ 1304251 h 2182344"/>
                <a:gd name="connsiteX46" fmla="*/ 560151 w 1217710"/>
                <a:gd name="connsiteY46" fmla="*/ 1304251 h 2182344"/>
                <a:gd name="connsiteX47" fmla="*/ 560151 w 1217710"/>
                <a:gd name="connsiteY47" fmla="*/ 1170617 h 2182344"/>
                <a:gd name="connsiteX48" fmla="*/ 932594 w 1217710"/>
                <a:gd name="connsiteY48" fmla="*/ 958588 h 2182344"/>
                <a:gd name="connsiteX49" fmla="*/ 932594 w 1217710"/>
                <a:gd name="connsiteY49" fmla="*/ 1092221 h 2182344"/>
                <a:gd name="connsiteX50" fmla="*/ 1110219 w 1217710"/>
                <a:gd name="connsiteY50" fmla="*/ 1092221 h 2182344"/>
                <a:gd name="connsiteX51" fmla="*/ 1110219 w 1217710"/>
                <a:gd name="connsiteY51" fmla="*/ 958588 h 2182344"/>
                <a:gd name="connsiteX52" fmla="*/ 657560 w 1217710"/>
                <a:gd name="connsiteY52" fmla="*/ 958588 h 2182344"/>
                <a:gd name="connsiteX53" fmla="*/ 657560 w 1217710"/>
                <a:gd name="connsiteY53" fmla="*/ 1092221 h 2182344"/>
                <a:gd name="connsiteX54" fmla="*/ 835185 w 1217710"/>
                <a:gd name="connsiteY54" fmla="*/ 1092221 h 2182344"/>
                <a:gd name="connsiteX55" fmla="*/ 835185 w 1217710"/>
                <a:gd name="connsiteY55" fmla="*/ 958588 h 2182344"/>
                <a:gd name="connsiteX56" fmla="*/ 382526 w 1217710"/>
                <a:gd name="connsiteY56" fmla="*/ 958588 h 2182344"/>
                <a:gd name="connsiteX57" fmla="*/ 382526 w 1217710"/>
                <a:gd name="connsiteY57" fmla="*/ 1092221 h 2182344"/>
                <a:gd name="connsiteX58" fmla="*/ 560151 w 1217710"/>
                <a:gd name="connsiteY58" fmla="*/ 1092221 h 2182344"/>
                <a:gd name="connsiteX59" fmla="*/ 560151 w 1217710"/>
                <a:gd name="connsiteY59" fmla="*/ 958588 h 2182344"/>
                <a:gd name="connsiteX60" fmla="*/ 107492 w 1217710"/>
                <a:gd name="connsiteY60" fmla="*/ 958588 h 2182344"/>
                <a:gd name="connsiteX61" fmla="*/ 107492 w 1217710"/>
                <a:gd name="connsiteY61" fmla="*/ 1092221 h 2182344"/>
                <a:gd name="connsiteX62" fmla="*/ 285117 w 1217710"/>
                <a:gd name="connsiteY62" fmla="*/ 1092221 h 2182344"/>
                <a:gd name="connsiteX63" fmla="*/ 285117 w 1217710"/>
                <a:gd name="connsiteY63" fmla="*/ 958588 h 2182344"/>
                <a:gd name="connsiteX64" fmla="*/ 932594 w 1217710"/>
                <a:gd name="connsiteY64" fmla="*/ 746558 h 2182344"/>
                <a:gd name="connsiteX65" fmla="*/ 932594 w 1217710"/>
                <a:gd name="connsiteY65" fmla="*/ 880191 h 2182344"/>
                <a:gd name="connsiteX66" fmla="*/ 1110219 w 1217710"/>
                <a:gd name="connsiteY66" fmla="*/ 880191 h 2182344"/>
                <a:gd name="connsiteX67" fmla="*/ 1110219 w 1217710"/>
                <a:gd name="connsiteY67" fmla="*/ 746558 h 2182344"/>
                <a:gd name="connsiteX68" fmla="*/ 382526 w 1217710"/>
                <a:gd name="connsiteY68" fmla="*/ 746558 h 2182344"/>
                <a:gd name="connsiteX69" fmla="*/ 382526 w 1217710"/>
                <a:gd name="connsiteY69" fmla="*/ 880191 h 2182344"/>
                <a:gd name="connsiteX70" fmla="*/ 560151 w 1217710"/>
                <a:gd name="connsiteY70" fmla="*/ 880191 h 2182344"/>
                <a:gd name="connsiteX71" fmla="*/ 560151 w 1217710"/>
                <a:gd name="connsiteY71" fmla="*/ 746558 h 2182344"/>
                <a:gd name="connsiteX72" fmla="*/ 932594 w 1217710"/>
                <a:gd name="connsiteY72" fmla="*/ 534528 h 2182344"/>
                <a:gd name="connsiteX73" fmla="*/ 932594 w 1217710"/>
                <a:gd name="connsiteY73" fmla="*/ 668162 h 2182344"/>
                <a:gd name="connsiteX74" fmla="*/ 1110219 w 1217710"/>
                <a:gd name="connsiteY74" fmla="*/ 668162 h 2182344"/>
                <a:gd name="connsiteX75" fmla="*/ 1110219 w 1217710"/>
                <a:gd name="connsiteY75" fmla="*/ 534528 h 2182344"/>
                <a:gd name="connsiteX76" fmla="*/ 657560 w 1217710"/>
                <a:gd name="connsiteY76" fmla="*/ 534528 h 2182344"/>
                <a:gd name="connsiteX77" fmla="*/ 657560 w 1217710"/>
                <a:gd name="connsiteY77" fmla="*/ 668162 h 2182344"/>
                <a:gd name="connsiteX78" fmla="*/ 835185 w 1217710"/>
                <a:gd name="connsiteY78" fmla="*/ 668162 h 2182344"/>
                <a:gd name="connsiteX79" fmla="*/ 835185 w 1217710"/>
                <a:gd name="connsiteY79" fmla="*/ 534528 h 2182344"/>
                <a:gd name="connsiteX80" fmla="*/ 382526 w 1217710"/>
                <a:gd name="connsiteY80" fmla="*/ 534528 h 2182344"/>
                <a:gd name="connsiteX81" fmla="*/ 382526 w 1217710"/>
                <a:gd name="connsiteY81" fmla="*/ 668162 h 2182344"/>
                <a:gd name="connsiteX82" fmla="*/ 560151 w 1217710"/>
                <a:gd name="connsiteY82" fmla="*/ 668162 h 2182344"/>
                <a:gd name="connsiteX83" fmla="*/ 560151 w 1217710"/>
                <a:gd name="connsiteY83" fmla="*/ 534528 h 2182344"/>
                <a:gd name="connsiteX84" fmla="*/ 107492 w 1217710"/>
                <a:gd name="connsiteY84" fmla="*/ 534528 h 2182344"/>
                <a:gd name="connsiteX85" fmla="*/ 107492 w 1217710"/>
                <a:gd name="connsiteY85" fmla="*/ 668162 h 2182344"/>
                <a:gd name="connsiteX86" fmla="*/ 285117 w 1217710"/>
                <a:gd name="connsiteY86" fmla="*/ 668162 h 2182344"/>
                <a:gd name="connsiteX87" fmla="*/ 285117 w 1217710"/>
                <a:gd name="connsiteY87" fmla="*/ 534528 h 2182344"/>
                <a:gd name="connsiteX88" fmla="*/ 932594 w 1217710"/>
                <a:gd name="connsiteY88" fmla="*/ 322499 h 2182344"/>
                <a:gd name="connsiteX89" fmla="*/ 932594 w 1217710"/>
                <a:gd name="connsiteY89" fmla="*/ 456132 h 2182344"/>
                <a:gd name="connsiteX90" fmla="*/ 1110219 w 1217710"/>
                <a:gd name="connsiteY90" fmla="*/ 456132 h 2182344"/>
                <a:gd name="connsiteX91" fmla="*/ 1110219 w 1217710"/>
                <a:gd name="connsiteY91" fmla="*/ 322499 h 2182344"/>
                <a:gd name="connsiteX92" fmla="*/ 657560 w 1217710"/>
                <a:gd name="connsiteY92" fmla="*/ 322499 h 2182344"/>
                <a:gd name="connsiteX93" fmla="*/ 657560 w 1217710"/>
                <a:gd name="connsiteY93" fmla="*/ 456132 h 2182344"/>
                <a:gd name="connsiteX94" fmla="*/ 835185 w 1217710"/>
                <a:gd name="connsiteY94" fmla="*/ 456132 h 2182344"/>
                <a:gd name="connsiteX95" fmla="*/ 835185 w 1217710"/>
                <a:gd name="connsiteY95" fmla="*/ 322499 h 2182344"/>
                <a:gd name="connsiteX96" fmla="*/ 107492 w 1217710"/>
                <a:gd name="connsiteY96" fmla="*/ 322499 h 2182344"/>
                <a:gd name="connsiteX97" fmla="*/ 107492 w 1217710"/>
                <a:gd name="connsiteY97" fmla="*/ 456132 h 2182344"/>
                <a:gd name="connsiteX98" fmla="*/ 285117 w 1217710"/>
                <a:gd name="connsiteY98" fmla="*/ 456132 h 2182344"/>
                <a:gd name="connsiteX99" fmla="*/ 285117 w 1217710"/>
                <a:gd name="connsiteY99" fmla="*/ 322499 h 2182344"/>
                <a:gd name="connsiteX100" fmla="*/ 932594 w 1217710"/>
                <a:gd name="connsiteY100" fmla="*/ 110469 h 2182344"/>
                <a:gd name="connsiteX101" fmla="*/ 932594 w 1217710"/>
                <a:gd name="connsiteY101" fmla="*/ 244103 h 2182344"/>
                <a:gd name="connsiteX102" fmla="*/ 1110219 w 1217710"/>
                <a:gd name="connsiteY102" fmla="*/ 244103 h 2182344"/>
                <a:gd name="connsiteX103" fmla="*/ 1110219 w 1217710"/>
                <a:gd name="connsiteY103" fmla="*/ 110469 h 2182344"/>
                <a:gd name="connsiteX104" fmla="*/ 382526 w 1217710"/>
                <a:gd name="connsiteY104" fmla="*/ 110469 h 2182344"/>
                <a:gd name="connsiteX105" fmla="*/ 382526 w 1217710"/>
                <a:gd name="connsiteY105" fmla="*/ 244103 h 2182344"/>
                <a:gd name="connsiteX106" fmla="*/ 560151 w 1217710"/>
                <a:gd name="connsiteY106" fmla="*/ 244103 h 2182344"/>
                <a:gd name="connsiteX107" fmla="*/ 560151 w 1217710"/>
                <a:gd name="connsiteY107" fmla="*/ 110469 h 2182344"/>
                <a:gd name="connsiteX108" fmla="*/ 107492 w 1217710"/>
                <a:gd name="connsiteY108" fmla="*/ 110469 h 2182344"/>
                <a:gd name="connsiteX109" fmla="*/ 107492 w 1217710"/>
                <a:gd name="connsiteY109" fmla="*/ 244103 h 2182344"/>
                <a:gd name="connsiteX110" fmla="*/ 285117 w 1217710"/>
                <a:gd name="connsiteY110" fmla="*/ 244103 h 2182344"/>
                <a:gd name="connsiteX111" fmla="*/ 285117 w 1217710"/>
                <a:gd name="connsiteY111" fmla="*/ 110469 h 2182344"/>
                <a:gd name="connsiteX112" fmla="*/ 0 w 1217710"/>
                <a:gd name="connsiteY112" fmla="*/ 0 h 2182344"/>
                <a:gd name="connsiteX113" fmla="*/ 1217710 w 1217710"/>
                <a:gd name="connsiteY113" fmla="*/ 0 h 2182344"/>
                <a:gd name="connsiteX114" fmla="*/ 1217710 w 1217710"/>
                <a:gd name="connsiteY114" fmla="*/ 2182344 h 2182344"/>
                <a:gd name="connsiteX115" fmla="*/ 0 w 1217710"/>
                <a:gd name="connsiteY115" fmla="*/ 2182344 h 218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217710" h="2182344">
                  <a:moveTo>
                    <a:pt x="932594" y="1806707"/>
                  </a:moveTo>
                  <a:lnTo>
                    <a:pt x="932594" y="1940340"/>
                  </a:lnTo>
                  <a:lnTo>
                    <a:pt x="1110219" y="1940340"/>
                  </a:lnTo>
                  <a:lnTo>
                    <a:pt x="1110219" y="1806707"/>
                  </a:lnTo>
                  <a:close/>
                  <a:moveTo>
                    <a:pt x="657560" y="1806707"/>
                  </a:moveTo>
                  <a:lnTo>
                    <a:pt x="657560" y="1940340"/>
                  </a:lnTo>
                  <a:lnTo>
                    <a:pt x="835185" y="1940340"/>
                  </a:lnTo>
                  <a:lnTo>
                    <a:pt x="835185" y="1806707"/>
                  </a:lnTo>
                  <a:close/>
                  <a:moveTo>
                    <a:pt x="107492" y="1806707"/>
                  </a:moveTo>
                  <a:lnTo>
                    <a:pt x="107492" y="1940340"/>
                  </a:lnTo>
                  <a:lnTo>
                    <a:pt x="285117" y="1940340"/>
                  </a:lnTo>
                  <a:lnTo>
                    <a:pt x="285117" y="1806707"/>
                  </a:lnTo>
                  <a:close/>
                  <a:moveTo>
                    <a:pt x="932594" y="1594677"/>
                  </a:moveTo>
                  <a:lnTo>
                    <a:pt x="932594" y="1728311"/>
                  </a:lnTo>
                  <a:lnTo>
                    <a:pt x="1110219" y="1728311"/>
                  </a:lnTo>
                  <a:lnTo>
                    <a:pt x="1110219" y="1594677"/>
                  </a:lnTo>
                  <a:close/>
                  <a:moveTo>
                    <a:pt x="657560" y="1594677"/>
                  </a:moveTo>
                  <a:lnTo>
                    <a:pt x="657560" y="1728311"/>
                  </a:lnTo>
                  <a:lnTo>
                    <a:pt x="835185" y="1728311"/>
                  </a:lnTo>
                  <a:lnTo>
                    <a:pt x="835185" y="1594677"/>
                  </a:lnTo>
                  <a:close/>
                  <a:moveTo>
                    <a:pt x="382526" y="1594677"/>
                  </a:moveTo>
                  <a:lnTo>
                    <a:pt x="382526" y="1728311"/>
                  </a:lnTo>
                  <a:lnTo>
                    <a:pt x="560151" y="1728311"/>
                  </a:lnTo>
                  <a:lnTo>
                    <a:pt x="560151" y="1594677"/>
                  </a:lnTo>
                  <a:close/>
                  <a:moveTo>
                    <a:pt x="107492" y="1594677"/>
                  </a:moveTo>
                  <a:lnTo>
                    <a:pt x="107492" y="1728311"/>
                  </a:lnTo>
                  <a:lnTo>
                    <a:pt x="285117" y="1728311"/>
                  </a:lnTo>
                  <a:lnTo>
                    <a:pt x="285117" y="1594677"/>
                  </a:lnTo>
                  <a:close/>
                  <a:moveTo>
                    <a:pt x="932594" y="1382647"/>
                  </a:moveTo>
                  <a:lnTo>
                    <a:pt x="932594" y="1516280"/>
                  </a:lnTo>
                  <a:lnTo>
                    <a:pt x="1110219" y="1516280"/>
                  </a:lnTo>
                  <a:lnTo>
                    <a:pt x="1110219" y="1382647"/>
                  </a:lnTo>
                  <a:close/>
                  <a:moveTo>
                    <a:pt x="382526" y="1382647"/>
                  </a:moveTo>
                  <a:lnTo>
                    <a:pt x="382526" y="1516280"/>
                  </a:lnTo>
                  <a:lnTo>
                    <a:pt x="560151" y="1516280"/>
                  </a:lnTo>
                  <a:lnTo>
                    <a:pt x="560151" y="1382647"/>
                  </a:lnTo>
                  <a:close/>
                  <a:moveTo>
                    <a:pt x="107492" y="1382647"/>
                  </a:moveTo>
                  <a:lnTo>
                    <a:pt x="107492" y="1516280"/>
                  </a:lnTo>
                  <a:lnTo>
                    <a:pt x="285117" y="1516280"/>
                  </a:lnTo>
                  <a:lnTo>
                    <a:pt x="285117" y="1382647"/>
                  </a:lnTo>
                  <a:close/>
                  <a:moveTo>
                    <a:pt x="657560" y="1170617"/>
                  </a:moveTo>
                  <a:lnTo>
                    <a:pt x="657560" y="1304251"/>
                  </a:lnTo>
                  <a:lnTo>
                    <a:pt x="835185" y="1304251"/>
                  </a:lnTo>
                  <a:lnTo>
                    <a:pt x="835185" y="1170617"/>
                  </a:lnTo>
                  <a:close/>
                  <a:moveTo>
                    <a:pt x="382526" y="1170617"/>
                  </a:moveTo>
                  <a:lnTo>
                    <a:pt x="382526" y="1304251"/>
                  </a:lnTo>
                  <a:lnTo>
                    <a:pt x="560151" y="1304251"/>
                  </a:lnTo>
                  <a:lnTo>
                    <a:pt x="560151" y="1170617"/>
                  </a:lnTo>
                  <a:close/>
                  <a:moveTo>
                    <a:pt x="932594" y="958588"/>
                  </a:moveTo>
                  <a:lnTo>
                    <a:pt x="932594" y="1092221"/>
                  </a:lnTo>
                  <a:lnTo>
                    <a:pt x="1110219" y="1092221"/>
                  </a:lnTo>
                  <a:lnTo>
                    <a:pt x="1110219" y="958588"/>
                  </a:lnTo>
                  <a:close/>
                  <a:moveTo>
                    <a:pt x="657560" y="958588"/>
                  </a:moveTo>
                  <a:lnTo>
                    <a:pt x="657560" y="1092221"/>
                  </a:lnTo>
                  <a:lnTo>
                    <a:pt x="835185" y="1092221"/>
                  </a:lnTo>
                  <a:lnTo>
                    <a:pt x="835185" y="958588"/>
                  </a:lnTo>
                  <a:close/>
                  <a:moveTo>
                    <a:pt x="382526" y="958588"/>
                  </a:moveTo>
                  <a:lnTo>
                    <a:pt x="382526" y="1092221"/>
                  </a:lnTo>
                  <a:lnTo>
                    <a:pt x="560151" y="1092221"/>
                  </a:lnTo>
                  <a:lnTo>
                    <a:pt x="560151" y="958588"/>
                  </a:lnTo>
                  <a:close/>
                  <a:moveTo>
                    <a:pt x="107492" y="958588"/>
                  </a:moveTo>
                  <a:lnTo>
                    <a:pt x="107492" y="1092221"/>
                  </a:lnTo>
                  <a:lnTo>
                    <a:pt x="285117" y="1092221"/>
                  </a:lnTo>
                  <a:lnTo>
                    <a:pt x="285117" y="958588"/>
                  </a:lnTo>
                  <a:close/>
                  <a:moveTo>
                    <a:pt x="932594" y="746558"/>
                  </a:moveTo>
                  <a:lnTo>
                    <a:pt x="932594" y="880191"/>
                  </a:lnTo>
                  <a:lnTo>
                    <a:pt x="1110219" y="880191"/>
                  </a:lnTo>
                  <a:lnTo>
                    <a:pt x="1110219" y="746558"/>
                  </a:lnTo>
                  <a:close/>
                  <a:moveTo>
                    <a:pt x="382526" y="746558"/>
                  </a:moveTo>
                  <a:lnTo>
                    <a:pt x="382526" y="880191"/>
                  </a:lnTo>
                  <a:lnTo>
                    <a:pt x="560151" y="880191"/>
                  </a:lnTo>
                  <a:lnTo>
                    <a:pt x="560151" y="746558"/>
                  </a:lnTo>
                  <a:close/>
                  <a:moveTo>
                    <a:pt x="932594" y="534528"/>
                  </a:moveTo>
                  <a:lnTo>
                    <a:pt x="932594" y="668162"/>
                  </a:lnTo>
                  <a:lnTo>
                    <a:pt x="1110219" y="668162"/>
                  </a:lnTo>
                  <a:lnTo>
                    <a:pt x="1110219" y="534528"/>
                  </a:lnTo>
                  <a:close/>
                  <a:moveTo>
                    <a:pt x="657560" y="534528"/>
                  </a:moveTo>
                  <a:lnTo>
                    <a:pt x="657560" y="668162"/>
                  </a:lnTo>
                  <a:lnTo>
                    <a:pt x="835185" y="668162"/>
                  </a:lnTo>
                  <a:lnTo>
                    <a:pt x="835185" y="534528"/>
                  </a:lnTo>
                  <a:close/>
                  <a:moveTo>
                    <a:pt x="382526" y="534528"/>
                  </a:moveTo>
                  <a:lnTo>
                    <a:pt x="382526" y="668162"/>
                  </a:lnTo>
                  <a:lnTo>
                    <a:pt x="560151" y="668162"/>
                  </a:lnTo>
                  <a:lnTo>
                    <a:pt x="560151" y="534528"/>
                  </a:lnTo>
                  <a:close/>
                  <a:moveTo>
                    <a:pt x="107492" y="534528"/>
                  </a:moveTo>
                  <a:lnTo>
                    <a:pt x="107492" y="668162"/>
                  </a:lnTo>
                  <a:lnTo>
                    <a:pt x="285117" y="668162"/>
                  </a:lnTo>
                  <a:lnTo>
                    <a:pt x="285117" y="534528"/>
                  </a:lnTo>
                  <a:close/>
                  <a:moveTo>
                    <a:pt x="932594" y="322499"/>
                  </a:moveTo>
                  <a:lnTo>
                    <a:pt x="932594" y="456132"/>
                  </a:lnTo>
                  <a:lnTo>
                    <a:pt x="1110219" y="456132"/>
                  </a:lnTo>
                  <a:lnTo>
                    <a:pt x="1110219" y="322499"/>
                  </a:lnTo>
                  <a:close/>
                  <a:moveTo>
                    <a:pt x="657560" y="322499"/>
                  </a:moveTo>
                  <a:lnTo>
                    <a:pt x="657560" y="456132"/>
                  </a:lnTo>
                  <a:lnTo>
                    <a:pt x="835185" y="456132"/>
                  </a:lnTo>
                  <a:lnTo>
                    <a:pt x="835185" y="322499"/>
                  </a:lnTo>
                  <a:close/>
                  <a:moveTo>
                    <a:pt x="107492" y="322499"/>
                  </a:moveTo>
                  <a:lnTo>
                    <a:pt x="107492" y="456132"/>
                  </a:lnTo>
                  <a:lnTo>
                    <a:pt x="285117" y="456132"/>
                  </a:lnTo>
                  <a:lnTo>
                    <a:pt x="285117" y="322499"/>
                  </a:lnTo>
                  <a:close/>
                  <a:moveTo>
                    <a:pt x="932594" y="110469"/>
                  </a:moveTo>
                  <a:lnTo>
                    <a:pt x="932594" y="244103"/>
                  </a:lnTo>
                  <a:lnTo>
                    <a:pt x="1110219" y="244103"/>
                  </a:lnTo>
                  <a:lnTo>
                    <a:pt x="1110219" y="110469"/>
                  </a:lnTo>
                  <a:close/>
                  <a:moveTo>
                    <a:pt x="382526" y="110469"/>
                  </a:moveTo>
                  <a:lnTo>
                    <a:pt x="382526" y="244103"/>
                  </a:lnTo>
                  <a:lnTo>
                    <a:pt x="560151" y="244103"/>
                  </a:lnTo>
                  <a:lnTo>
                    <a:pt x="560151" y="110469"/>
                  </a:lnTo>
                  <a:close/>
                  <a:moveTo>
                    <a:pt x="107492" y="110469"/>
                  </a:moveTo>
                  <a:lnTo>
                    <a:pt x="107492" y="244103"/>
                  </a:lnTo>
                  <a:lnTo>
                    <a:pt x="285117" y="244103"/>
                  </a:lnTo>
                  <a:lnTo>
                    <a:pt x="285117" y="110469"/>
                  </a:lnTo>
                  <a:close/>
                  <a:moveTo>
                    <a:pt x="0" y="0"/>
                  </a:moveTo>
                  <a:lnTo>
                    <a:pt x="1217710" y="0"/>
                  </a:lnTo>
                  <a:lnTo>
                    <a:pt x="1217710" y="2182344"/>
                  </a:lnTo>
                  <a:lnTo>
                    <a:pt x="0" y="2182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240AAA6B-0FE2-4095-A178-2DF496C31A74}"/>
              </a:ext>
            </a:extLst>
          </p:cNvPr>
          <p:cNvGrpSpPr/>
          <p:nvPr/>
        </p:nvGrpSpPr>
        <p:grpSpPr>
          <a:xfrm>
            <a:off x="356450" y="3278243"/>
            <a:ext cx="322190" cy="790190"/>
            <a:chOff x="9452201" y="3616474"/>
            <a:chExt cx="401839" cy="985535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2F9B39AF-6DC2-488E-870D-4C61B9DCC3F7}"/>
                </a:ext>
              </a:extLst>
            </p:cNvPr>
            <p:cNvSpPr/>
            <p:nvPr userDrawn="1"/>
          </p:nvSpPr>
          <p:spPr>
            <a:xfrm>
              <a:off x="9452201" y="3616474"/>
              <a:ext cx="401839" cy="985535"/>
            </a:xfrm>
            <a:custGeom>
              <a:avLst/>
              <a:gdLst>
                <a:gd name="connsiteX0" fmla="*/ 0 w 401839"/>
                <a:gd name="connsiteY0" fmla="*/ 0 h 985535"/>
                <a:gd name="connsiteX1" fmla="*/ 401839 w 401839"/>
                <a:gd name="connsiteY1" fmla="*/ 0 h 985535"/>
                <a:gd name="connsiteX2" fmla="*/ 401839 w 401839"/>
                <a:gd name="connsiteY2" fmla="*/ 985535 h 985535"/>
                <a:gd name="connsiteX3" fmla="*/ 0 w 401839"/>
                <a:gd name="connsiteY3" fmla="*/ 985535 h 98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39" h="985535">
                  <a:moveTo>
                    <a:pt x="0" y="0"/>
                  </a:moveTo>
                  <a:lnTo>
                    <a:pt x="401839" y="0"/>
                  </a:lnTo>
                  <a:lnTo>
                    <a:pt x="401839" y="985535"/>
                  </a:lnTo>
                  <a:lnTo>
                    <a:pt x="0" y="985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1202010F-F789-4305-8254-884E7D8E8886}"/>
                </a:ext>
              </a:extLst>
            </p:cNvPr>
            <p:cNvSpPr/>
            <p:nvPr userDrawn="1"/>
          </p:nvSpPr>
          <p:spPr>
            <a:xfrm>
              <a:off x="9452201" y="3616474"/>
              <a:ext cx="401839" cy="985535"/>
            </a:xfrm>
            <a:custGeom>
              <a:avLst/>
              <a:gdLst>
                <a:gd name="connsiteX0" fmla="*/ 605658 w 815163"/>
                <a:gd name="connsiteY0" fmla="*/ 1301993 h 1999239"/>
                <a:gd name="connsiteX1" fmla="*/ 605658 w 815163"/>
                <a:gd name="connsiteY1" fmla="*/ 1535723 h 1999239"/>
                <a:gd name="connsiteX2" fmla="*/ 714337 w 815163"/>
                <a:gd name="connsiteY2" fmla="*/ 1535723 h 1999239"/>
                <a:gd name="connsiteX3" fmla="*/ 714337 w 815163"/>
                <a:gd name="connsiteY3" fmla="*/ 1301993 h 1999239"/>
                <a:gd name="connsiteX4" fmla="*/ 437380 w 815163"/>
                <a:gd name="connsiteY4" fmla="*/ 1301993 h 1999239"/>
                <a:gd name="connsiteX5" fmla="*/ 437380 w 815163"/>
                <a:gd name="connsiteY5" fmla="*/ 1535723 h 1999239"/>
                <a:gd name="connsiteX6" fmla="*/ 546058 w 815163"/>
                <a:gd name="connsiteY6" fmla="*/ 1535723 h 1999239"/>
                <a:gd name="connsiteX7" fmla="*/ 546058 w 815163"/>
                <a:gd name="connsiteY7" fmla="*/ 1301993 h 1999239"/>
                <a:gd name="connsiteX8" fmla="*/ 269101 w 815163"/>
                <a:gd name="connsiteY8" fmla="*/ 1301993 h 1999239"/>
                <a:gd name="connsiteX9" fmla="*/ 269101 w 815163"/>
                <a:gd name="connsiteY9" fmla="*/ 1535723 h 1999239"/>
                <a:gd name="connsiteX10" fmla="*/ 377780 w 815163"/>
                <a:gd name="connsiteY10" fmla="*/ 1535723 h 1999239"/>
                <a:gd name="connsiteX11" fmla="*/ 377780 w 815163"/>
                <a:gd name="connsiteY11" fmla="*/ 1301993 h 1999239"/>
                <a:gd name="connsiteX12" fmla="*/ 437380 w 815163"/>
                <a:gd name="connsiteY12" fmla="*/ 931146 h 1999239"/>
                <a:gd name="connsiteX13" fmla="*/ 437380 w 815163"/>
                <a:gd name="connsiteY13" fmla="*/ 1164876 h 1999239"/>
                <a:gd name="connsiteX14" fmla="*/ 546058 w 815163"/>
                <a:gd name="connsiteY14" fmla="*/ 1164876 h 1999239"/>
                <a:gd name="connsiteX15" fmla="*/ 546058 w 815163"/>
                <a:gd name="connsiteY15" fmla="*/ 931146 h 1999239"/>
                <a:gd name="connsiteX16" fmla="*/ 269101 w 815163"/>
                <a:gd name="connsiteY16" fmla="*/ 931146 h 1999239"/>
                <a:gd name="connsiteX17" fmla="*/ 269101 w 815163"/>
                <a:gd name="connsiteY17" fmla="*/ 1164876 h 1999239"/>
                <a:gd name="connsiteX18" fmla="*/ 377780 w 815163"/>
                <a:gd name="connsiteY18" fmla="*/ 1164876 h 1999239"/>
                <a:gd name="connsiteX19" fmla="*/ 377780 w 815163"/>
                <a:gd name="connsiteY19" fmla="*/ 931146 h 1999239"/>
                <a:gd name="connsiteX20" fmla="*/ 100823 w 815163"/>
                <a:gd name="connsiteY20" fmla="*/ 931146 h 1999239"/>
                <a:gd name="connsiteX21" fmla="*/ 100823 w 815163"/>
                <a:gd name="connsiteY21" fmla="*/ 1164876 h 1999239"/>
                <a:gd name="connsiteX22" fmla="*/ 209502 w 815163"/>
                <a:gd name="connsiteY22" fmla="*/ 1164876 h 1999239"/>
                <a:gd name="connsiteX23" fmla="*/ 209502 w 815163"/>
                <a:gd name="connsiteY23" fmla="*/ 931146 h 1999239"/>
                <a:gd name="connsiteX24" fmla="*/ 605658 w 815163"/>
                <a:gd name="connsiteY24" fmla="*/ 560298 h 1999239"/>
                <a:gd name="connsiteX25" fmla="*/ 605658 w 815163"/>
                <a:gd name="connsiteY25" fmla="*/ 794029 h 1999239"/>
                <a:gd name="connsiteX26" fmla="*/ 714337 w 815163"/>
                <a:gd name="connsiteY26" fmla="*/ 794029 h 1999239"/>
                <a:gd name="connsiteX27" fmla="*/ 714337 w 815163"/>
                <a:gd name="connsiteY27" fmla="*/ 560298 h 1999239"/>
                <a:gd name="connsiteX28" fmla="*/ 437380 w 815163"/>
                <a:gd name="connsiteY28" fmla="*/ 560298 h 1999239"/>
                <a:gd name="connsiteX29" fmla="*/ 437380 w 815163"/>
                <a:gd name="connsiteY29" fmla="*/ 794029 h 1999239"/>
                <a:gd name="connsiteX30" fmla="*/ 546058 w 815163"/>
                <a:gd name="connsiteY30" fmla="*/ 794029 h 1999239"/>
                <a:gd name="connsiteX31" fmla="*/ 546058 w 815163"/>
                <a:gd name="connsiteY31" fmla="*/ 560298 h 1999239"/>
                <a:gd name="connsiteX32" fmla="*/ 100823 w 815163"/>
                <a:gd name="connsiteY32" fmla="*/ 560298 h 1999239"/>
                <a:gd name="connsiteX33" fmla="*/ 100823 w 815163"/>
                <a:gd name="connsiteY33" fmla="*/ 794029 h 1999239"/>
                <a:gd name="connsiteX34" fmla="*/ 209502 w 815163"/>
                <a:gd name="connsiteY34" fmla="*/ 794029 h 1999239"/>
                <a:gd name="connsiteX35" fmla="*/ 209502 w 815163"/>
                <a:gd name="connsiteY35" fmla="*/ 560298 h 1999239"/>
                <a:gd name="connsiteX36" fmla="*/ 437380 w 815163"/>
                <a:gd name="connsiteY36" fmla="*/ 189451 h 1999239"/>
                <a:gd name="connsiteX37" fmla="*/ 437380 w 815163"/>
                <a:gd name="connsiteY37" fmla="*/ 423181 h 1999239"/>
                <a:gd name="connsiteX38" fmla="*/ 546058 w 815163"/>
                <a:gd name="connsiteY38" fmla="*/ 423181 h 1999239"/>
                <a:gd name="connsiteX39" fmla="*/ 546058 w 815163"/>
                <a:gd name="connsiteY39" fmla="*/ 189451 h 1999239"/>
                <a:gd name="connsiteX40" fmla="*/ 269101 w 815163"/>
                <a:gd name="connsiteY40" fmla="*/ 189451 h 1999239"/>
                <a:gd name="connsiteX41" fmla="*/ 269101 w 815163"/>
                <a:gd name="connsiteY41" fmla="*/ 423181 h 1999239"/>
                <a:gd name="connsiteX42" fmla="*/ 377780 w 815163"/>
                <a:gd name="connsiteY42" fmla="*/ 423181 h 1999239"/>
                <a:gd name="connsiteX43" fmla="*/ 377780 w 815163"/>
                <a:gd name="connsiteY43" fmla="*/ 189451 h 1999239"/>
                <a:gd name="connsiteX44" fmla="*/ 0 w 815163"/>
                <a:gd name="connsiteY44" fmla="*/ 0 h 1999239"/>
                <a:gd name="connsiteX45" fmla="*/ 815163 w 815163"/>
                <a:gd name="connsiteY45" fmla="*/ 0 h 1999239"/>
                <a:gd name="connsiteX46" fmla="*/ 815163 w 815163"/>
                <a:gd name="connsiteY46" fmla="*/ 1999239 h 1999239"/>
                <a:gd name="connsiteX47" fmla="*/ 0 w 815163"/>
                <a:gd name="connsiteY47" fmla="*/ 1999239 h 19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5163" h="1999239">
                  <a:moveTo>
                    <a:pt x="605658" y="1301993"/>
                  </a:moveTo>
                  <a:lnTo>
                    <a:pt x="605658" y="1535723"/>
                  </a:lnTo>
                  <a:lnTo>
                    <a:pt x="714337" y="1535723"/>
                  </a:lnTo>
                  <a:lnTo>
                    <a:pt x="714337" y="1301993"/>
                  </a:lnTo>
                  <a:close/>
                  <a:moveTo>
                    <a:pt x="437380" y="1301993"/>
                  </a:moveTo>
                  <a:lnTo>
                    <a:pt x="437380" y="1535723"/>
                  </a:lnTo>
                  <a:lnTo>
                    <a:pt x="546058" y="1535723"/>
                  </a:lnTo>
                  <a:lnTo>
                    <a:pt x="546058" y="1301993"/>
                  </a:lnTo>
                  <a:close/>
                  <a:moveTo>
                    <a:pt x="269101" y="1301993"/>
                  </a:moveTo>
                  <a:lnTo>
                    <a:pt x="269101" y="1535723"/>
                  </a:lnTo>
                  <a:lnTo>
                    <a:pt x="377780" y="1535723"/>
                  </a:lnTo>
                  <a:lnTo>
                    <a:pt x="377780" y="1301993"/>
                  </a:lnTo>
                  <a:close/>
                  <a:moveTo>
                    <a:pt x="437380" y="931146"/>
                  </a:moveTo>
                  <a:lnTo>
                    <a:pt x="437380" y="1164876"/>
                  </a:lnTo>
                  <a:lnTo>
                    <a:pt x="546058" y="1164876"/>
                  </a:lnTo>
                  <a:lnTo>
                    <a:pt x="546058" y="931146"/>
                  </a:lnTo>
                  <a:close/>
                  <a:moveTo>
                    <a:pt x="269101" y="931146"/>
                  </a:moveTo>
                  <a:lnTo>
                    <a:pt x="269101" y="1164876"/>
                  </a:lnTo>
                  <a:lnTo>
                    <a:pt x="377780" y="1164876"/>
                  </a:lnTo>
                  <a:lnTo>
                    <a:pt x="377780" y="931146"/>
                  </a:lnTo>
                  <a:close/>
                  <a:moveTo>
                    <a:pt x="100823" y="931146"/>
                  </a:moveTo>
                  <a:lnTo>
                    <a:pt x="100823" y="1164876"/>
                  </a:lnTo>
                  <a:lnTo>
                    <a:pt x="209502" y="1164876"/>
                  </a:lnTo>
                  <a:lnTo>
                    <a:pt x="209502" y="931146"/>
                  </a:lnTo>
                  <a:close/>
                  <a:moveTo>
                    <a:pt x="605658" y="560298"/>
                  </a:moveTo>
                  <a:lnTo>
                    <a:pt x="605658" y="794029"/>
                  </a:lnTo>
                  <a:lnTo>
                    <a:pt x="714337" y="794029"/>
                  </a:lnTo>
                  <a:lnTo>
                    <a:pt x="714337" y="560298"/>
                  </a:lnTo>
                  <a:close/>
                  <a:moveTo>
                    <a:pt x="437380" y="560298"/>
                  </a:moveTo>
                  <a:lnTo>
                    <a:pt x="437380" y="794029"/>
                  </a:lnTo>
                  <a:lnTo>
                    <a:pt x="546058" y="794029"/>
                  </a:lnTo>
                  <a:lnTo>
                    <a:pt x="546058" y="560298"/>
                  </a:lnTo>
                  <a:close/>
                  <a:moveTo>
                    <a:pt x="100823" y="560298"/>
                  </a:moveTo>
                  <a:lnTo>
                    <a:pt x="100823" y="794029"/>
                  </a:lnTo>
                  <a:lnTo>
                    <a:pt x="209502" y="794029"/>
                  </a:lnTo>
                  <a:lnTo>
                    <a:pt x="209502" y="560298"/>
                  </a:lnTo>
                  <a:close/>
                  <a:moveTo>
                    <a:pt x="437380" y="189451"/>
                  </a:moveTo>
                  <a:lnTo>
                    <a:pt x="437380" y="423181"/>
                  </a:lnTo>
                  <a:lnTo>
                    <a:pt x="546058" y="423181"/>
                  </a:lnTo>
                  <a:lnTo>
                    <a:pt x="546058" y="189451"/>
                  </a:lnTo>
                  <a:close/>
                  <a:moveTo>
                    <a:pt x="269101" y="189451"/>
                  </a:moveTo>
                  <a:lnTo>
                    <a:pt x="269101" y="423181"/>
                  </a:lnTo>
                  <a:lnTo>
                    <a:pt x="377780" y="423181"/>
                  </a:lnTo>
                  <a:lnTo>
                    <a:pt x="377780" y="189451"/>
                  </a:lnTo>
                  <a:close/>
                  <a:moveTo>
                    <a:pt x="0" y="0"/>
                  </a:moveTo>
                  <a:lnTo>
                    <a:pt x="815163" y="0"/>
                  </a:lnTo>
                  <a:lnTo>
                    <a:pt x="815163" y="1999239"/>
                  </a:lnTo>
                  <a:lnTo>
                    <a:pt x="0" y="1999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BFDDAEBD-3BE6-4052-A7C6-5BE70C91E229}"/>
              </a:ext>
            </a:extLst>
          </p:cNvPr>
          <p:cNvGrpSpPr/>
          <p:nvPr/>
        </p:nvGrpSpPr>
        <p:grpSpPr>
          <a:xfrm>
            <a:off x="2612109" y="2946138"/>
            <a:ext cx="276598" cy="1122295"/>
            <a:chOff x="2083051" y="3224256"/>
            <a:chExt cx="344976" cy="1399740"/>
          </a:xfrm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FE27CC1C-0003-4316-85B3-489C5D9F7F19}"/>
                </a:ext>
              </a:extLst>
            </p:cNvPr>
            <p:cNvSpPr/>
            <p:nvPr userDrawn="1"/>
          </p:nvSpPr>
          <p:spPr>
            <a:xfrm>
              <a:off x="2083051" y="3224256"/>
              <a:ext cx="344976" cy="1399740"/>
            </a:xfrm>
            <a:custGeom>
              <a:avLst/>
              <a:gdLst>
                <a:gd name="connsiteX0" fmla="*/ 15431 w 344976"/>
                <a:gd name="connsiteY0" fmla="*/ 488254 h 1399740"/>
                <a:gd name="connsiteX1" fmla="*/ 330648 w 344976"/>
                <a:gd name="connsiteY1" fmla="*/ 488254 h 1399740"/>
                <a:gd name="connsiteX2" fmla="*/ 331199 w 344976"/>
                <a:gd name="connsiteY2" fmla="*/ 1399740 h 1399740"/>
                <a:gd name="connsiteX3" fmla="*/ 15431 w 344976"/>
                <a:gd name="connsiteY3" fmla="*/ 1399740 h 1399740"/>
                <a:gd name="connsiteX4" fmla="*/ 15431 w 344976"/>
                <a:gd name="connsiteY4" fmla="*/ 488254 h 1399740"/>
                <a:gd name="connsiteX5" fmla="*/ 326790 w 344976"/>
                <a:gd name="connsiteY5" fmla="*/ 357649 h 1399740"/>
                <a:gd name="connsiteX6" fmla="*/ 344976 w 344976"/>
                <a:gd name="connsiteY6" fmla="*/ 478886 h 1399740"/>
                <a:gd name="connsiteX7" fmla="*/ 0 w 344976"/>
                <a:gd name="connsiteY7" fmla="*/ 478886 h 1399740"/>
                <a:gd name="connsiteX8" fmla="*/ 15982 w 344976"/>
                <a:gd name="connsiteY8" fmla="*/ 370875 h 1399740"/>
                <a:gd name="connsiteX9" fmla="*/ 32514 w 344976"/>
                <a:gd name="connsiteY9" fmla="*/ 358751 h 1399740"/>
                <a:gd name="connsiteX10" fmla="*/ 326790 w 344976"/>
                <a:gd name="connsiteY10" fmla="*/ 357649 h 1399740"/>
                <a:gd name="connsiteX11" fmla="*/ 263217 w 344976"/>
                <a:gd name="connsiteY11" fmla="*/ 252385 h 1399740"/>
                <a:gd name="connsiteX12" fmla="*/ 263192 w 344976"/>
                <a:gd name="connsiteY12" fmla="*/ 252512 h 1399740"/>
                <a:gd name="connsiteX13" fmla="*/ 263278 w 344976"/>
                <a:gd name="connsiteY13" fmla="*/ 252547 h 1399740"/>
                <a:gd name="connsiteX14" fmla="*/ 81841 w 344976"/>
                <a:gd name="connsiteY14" fmla="*/ 246283 h 1399740"/>
                <a:gd name="connsiteX15" fmla="*/ 78454 w 344976"/>
                <a:gd name="connsiteY15" fmla="*/ 254279 h 1399740"/>
                <a:gd name="connsiteX16" fmla="*/ 83069 w 344976"/>
                <a:gd name="connsiteY16" fmla="*/ 252367 h 1399740"/>
                <a:gd name="connsiteX17" fmla="*/ 173039 w 344976"/>
                <a:gd name="connsiteY17" fmla="*/ 0 h 1399740"/>
                <a:gd name="connsiteX18" fmla="*/ 193430 w 344976"/>
                <a:gd name="connsiteY18" fmla="*/ 56761 h 1399740"/>
                <a:gd name="connsiteX19" fmla="*/ 218779 w 344976"/>
                <a:gd name="connsiteY19" fmla="*/ 87070 h 1399740"/>
                <a:gd name="connsiteX20" fmla="*/ 246307 w 344976"/>
                <a:gd name="connsiteY20" fmla="*/ 129228 h 1399740"/>
                <a:gd name="connsiteX21" fmla="*/ 256159 w 344976"/>
                <a:gd name="connsiteY21" fmla="*/ 151697 h 1399740"/>
                <a:gd name="connsiteX22" fmla="*/ 257741 w 344976"/>
                <a:gd name="connsiteY22" fmla="*/ 154044 h 1399740"/>
                <a:gd name="connsiteX23" fmla="*/ 258213 w 344976"/>
                <a:gd name="connsiteY23" fmla="*/ 156383 h 1399740"/>
                <a:gd name="connsiteX24" fmla="*/ 266241 w 344976"/>
                <a:gd name="connsiteY24" fmla="*/ 174692 h 1399740"/>
                <a:gd name="connsiteX25" fmla="*/ 294277 w 344976"/>
                <a:gd name="connsiteY25" fmla="*/ 270580 h 1399740"/>
                <a:gd name="connsiteX26" fmla="*/ 310259 w 344976"/>
                <a:gd name="connsiteY26" fmla="*/ 347180 h 1399740"/>
                <a:gd name="connsiteX27" fmla="*/ 33065 w 344976"/>
                <a:gd name="connsiteY27" fmla="*/ 347180 h 1399740"/>
                <a:gd name="connsiteX28" fmla="*/ 57864 w 344976"/>
                <a:gd name="connsiteY28" fmla="*/ 241373 h 1399740"/>
                <a:gd name="connsiteX29" fmla="*/ 84941 w 344976"/>
                <a:gd name="connsiteY29" fmla="*/ 171913 h 1399740"/>
                <a:gd name="connsiteX30" fmla="*/ 88549 w 344976"/>
                <a:gd name="connsiteY30" fmla="*/ 154044 h 1399740"/>
                <a:gd name="connsiteX31" fmla="*/ 96511 w 344976"/>
                <a:gd name="connsiteY31" fmla="*/ 142234 h 1399740"/>
                <a:gd name="connsiteX32" fmla="*/ 108563 w 344976"/>
                <a:gd name="connsiteY32" fmla="*/ 111318 h 1399740"/>
                <a:gd name="connsiteX33" fmla="*/ 150996 w 344976"/>
                <a:gd name="connsiteY33" fmla="*/ 62272 h 1399740"/>
                <a:gd name="connsiteX34" fmla="*/ 173039 w 344976"/>
                <a:gd name="connsiteY34" fmla="*/ 0 h 139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976" h="1399740">
                  <a:moveTo>
                    <a:pt x="15431" y="488254"/>
                  </a:moveTo>
                  <a:cubicBezTo>
                    <a:pt x="118483" y="488254"/>
                    <a:pt x="222086" y="488254"/>
                    <a:pt x="330648" y="488254"/>
                  </a:cubicBezTo>
                  <a:cubicBezTo>
                    <a:pt x="356549" y="791348"/>
                    <a:pt x="337812" y="1094993"/>
                    <a:pt x="331199" y="1399740"/>
                  </a:cubicBezTo>
                  <a:cubicBezTo>
                    <a:pt x="223739" y="1399740"/>
                    <a:pt x="120687" y="1399740"/>
                    <a:pt x="15431" y="1399740"/>
                  </a:cubicBezTo>
                  <a:cubicBezTo>
                    <a:pt x="2756" y="1217332"/>
                    <a:pt x="-9368" y="615002"/>
                    <a:pt x="15431" y="488254"/>
                  </a:cubicBezTo>
                  <a:close/>
                  <a:moveTo>
                    <a:pt x="326790" y="357649"/>
                  </a:moveTo>
                  <a:cubicBezTo>
                    <a:pt x="332852" y="399531"/>
                    <a:pt x="338914" y="438106"/>
                    <a:pt x="344976" y="478886"/>
                  </a:cubicBezTo>
                  <a:cubicBezTo>
                    <a:pt x="229800" y="478886"/>
                    <a:pt x="117380" y="478886"/>
                    <a:pt x="0" y="478886"/>
                  </a:cubicBezTo>
                  <a:cubicBezTo>
                    <a:pt x="4960" y="441964"/>
                    <a:pt x="9369" y="406144"/>
                    <a:pt x="15982" y="370875"/>
                  </a:cubicBezTo>
                  <a:cubicBezTo>
                    <a:pt x="17084" y="365916"/>
                    <a:pt x="27003" y="358751"/>
                    <a:pt x="32514" y="358751"/>
                  </a:cubicBezTo>
                  <a:cubicBezTo>
                    <a:pt x="130055" y="357649"/>
                    <a:pt x="227045" y="357649"/>
                    <a:pt x="326790" y="357649"/>
                  </a:cubicBezTo>
                  <a:close/>
                  <a:moveTo>
                    <a:pt x="263217" y="252385"/>
                  </a:moveTo>
                  <a:lnTo>
                    <a:pt x="263192" y="252512"/>
                  </a:lnTo>
                  <a:lnTo>
                    <a:pt x="263278" y="252547"/>
                  </a:lnTo>
                  <a:close/>
                  <a:moveTo>
                    <a:pt x="81841" y="246283"/>
                  </a:moveTo>
                  <a:lnTo>
                    <a:pt x="78454" y="254279"/>
                  </a:lnTo>
                  <a:lnTo>
                    <a:pt x="83069" y="252367"/>
                  </a:lnTo>
                  <a:close/>
                  <a:moveTo>
                    <a:pt x="173039" y="0"/>
                  </a:moveTo>
                  <a:cubicBezTo>
                    <a:pt x="180204" y="20941"/>
                    <a:pt x="186817" y="38575"/>
                    <a:pt x="193430" y="56761"/>
                  </a:cubicBezTo>
                  <a:cubicBezTo>
                    <a:pt x="202247" y="66680"/>
                    <a:pt x="210513" y="76600"/>
                    <a:pt x="218779" y="87070"/>
                  </a:cubicBezTo>
                  <a:cubicBezTo>
                    <a:pt x="229525" y="100434"/>
                    <a:pt x="238549" y="114556"/>
                    <a:pt x="246307" y="129228"/>
                  </a:cubicBezTo>
                  <a:lnTo>
                    <a:pt x="256159" y="151697"/>
                  </a:lnTo>
                  <a:lnTo>
                    <a:pt x="257741" y="154044"/>
                  </a:lnTo>
                  <a:lnTo>
                    <a:pt x="258213" y="156383"/>
                  </a:lnTo>
                  <a:lnTo>
                    <a:pt x="266241" y="174692"/>
                  </a:lnTo>
                  <a:cubicBezTo>
                    <a:pt x="277607" y="205828"/>
                    <a:pt x="285735" y="238342"/>
                    <a:pt x="294277" y="270580"/>
                  </a:cubicBezTo>
                  <a:cubicBezTo>
                    <a:pt x="300890" y="295379"/>
                    <a:pt x="304748" y="320728"/>
                    <a:pt x="310259" y="347180"/>
                  </a:cubicBezTo>
                  <a:cubicBezTo>
                    <a:pt x="218779" y="347180"/>
                    <a:pt x="128402" y="347180"/>
                    <a:pt x="33065" y="347180"/>
                  </a:cubicBezTo>
                  <a:cubicBezTo>
                    <a:pt x="41331" y="311360"/>
                    <a:pt x="46842" y="275540"/>
                    <a:pt x="57864" y="241373"/>
                  </a:cubicBezTo>
                  <a:lnTo>
                    <a:pt x="84941" y="171913"/>
                  </a:lnTo>
                  <a:lnTo>
                    <a:pt x="88549" y="154044"/>
                  </a:lnTo>
                  <a:lnTo>
                    <a:pt x="96511" y="142234"/>
                  </a:lnTo>
                  <a:lnTo>
                    <a:pt x="108563" y="111318"/>
                  </a:lnTo>
                  <a:cubicBezTo>
                    <a:pt x="117381" y="92581"/>
                    <a:pt x="136668" y="78253"/>
                    <a:pt x="150996" y="62272"/>
                  </a:cubicBezTo>
                  <a:cubicBezTo>
                    <a:pt x="155405" y="49046"/>
                    <a:pt x="166978" y="19839"/>
                    <a:pt x="173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0" name="Group 1215">
              <a:extLst>
                <a:ext uri="{FF2B5EF4-FFF2-40B4-BE49-F238E27FC236}">
                  <a16:creationId xmlns:a16="http://schemas.microsoft.com/office/drawing/2014/main" id="{9E7AB4D0-7257-46FC-BA98-61C064EB293E}"/>
                </a:ext>
              </a:extLst>
            </p:cNvPr>
            <p:cNvGrpSpPr/>
            <p:nvPr userDrawn="1"/>
          </p:nvGrpSpPr>
          <p:grpSpPr>
            <a:xfrm>
              <a:off x="2085330" y="3226461"/>
              <a:ext cx="342697" cy="1397535"/>
              <a:chOff x="1876425" y="2698433"/>
              <a:chExt cx="592326" cy="2415536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Freeform: Shape 1216">
                <a:extLst>
                  <a:ext uri="{FF2B5EF4-FFF2-40B4-BE49-F238E27FC236}">
                    <a16:creationId xmlns:a16="http://schemas.microsoft.com/office/drawing/2014/main" id="{C028BE47-9D9C-477A-802C-C9A6CF470A02}"/>
                  </a:ext>
                </a:extLst>
              </p:cNvPr>
              <p:cNvSpPr/>
              <p:nvPr/>
            </p:nvSpPr>
            <p:spPr>
              <a:xfrm>
                <a:off x="1878202" y="3542344"/>
                <a:ext cx="590549" cy="1571625"/>
              </a:xfrm>
              <a:custGeom>
                <a:avLst/>
                <a:gdLst>
                  <a:gd name="connsiteX0" fmla="*/ 24894 w 590550"/>
                  <a:gd name="connsiteY0" fmla="*/ 1575435 h 1571625"/>
                  <a:gd name="connsiteX1" fmla="*/ 24894 w 590550"/>
                  <a:gd name="connsiteY1" fmla="*/ 0 h 1571625"/>
                  <a:gd name="connsiteX2" fmla="*/ 569724 w 590550"/>
                  <a:gd name="connsiteY2" fmla="*/ 0 h 1571625"/>
                  <a:gd name="connsiteX3" fmla="*/ 570677 w 590550"/>
                  <a:gd name="connsiteY3" fmla="*/ 1575435 h 1571625"/>
                  <a:gd name="connsiteX4" fmla="*/ 24894 w 590550"/>
                  <a:gd name="connsiteY4" fmla="*/ 1575435 h 1571625"/>
                  <a:gd name="connsiteX5" fmla="*/ 284927 w 590550"/>
                  <a:gd name="connsiteY5" fmla="*/ 420053 h 1571625"/>
                  <a:gd name="connsiteX6" fmla="*/ 169674 w 590550"/>
                  <a:gd name="connsiteY6" fmla="*/ 420053 h 1571625"/>
                  <a:gd name="connsiteX7" fmla="*/ 169674 w 590550"/>
                  <a:gd name="connsiteY7" fmla="*/ 576263 h 1571625"/>
                  <a:gd name="connsiteX8" fmla="*/ 284927 w 590550"/>
                  <a:gd name="connsiteY8" fmla="*/ 576263 h 1571625"/>
                  <a:gd name="connsiteX9" fmla="*/ 284927 w 590550"/>
                  <a:gd name="connsiteY9" fmla="*/ 420053 h 1571625"/>
                  <a:gd name="connsiteX10" fmla="*/ 283974 w 590550"/>
                  <a:gd name="connsiteY10" fmla="*/ 391478 h 1571625"/>
                  <a:gd name="connsiteX11" fmla="*/ 283974 w 590550"/>
                  <a:gd name="connsiteY11" fmla="*/ 230505 h 1571625"/>
                  <a:gd name="connsiteX12" fmla="*/ 177294 w 590550"/>
                  <a:gd name="connsiteY12" fmla="*/ 230505 h 1571625"/>
                  <a:gd name="connsiteX13" fmla="*/ 169674 w 590550"/>
                  <a:gd name="connsiteY13" fmla="*/ 391478 h 1571625"/>
                  <a:gd name="connsiteX14" fmla="*/ 283974 w 590550"/>
                  <a:gd name="connsiteY14" fmla="*/ 391478 h 1571625"/>
                  <a:gd name="connsiteX15" fmla="*/ 284927 w 590550"/>
                  <a:gd name="connsiteY15" fmla="*/ 982980 h 1571625"/>
                  <a:gd name="connsiteX16" fmla="*/ 178247 w 590550"/>
                  <a:gd name="connsiteY16" fmla="*/ 982980 h 1571625"/>
                  <a:gd name="connsiteX17" fmla="*/ 178247 w 590550"/>
                  <a:gd name="connsiteY17" fmla="*/ 1143000 h 1571625"/>
                  <a:gd name="connsiteX18" fmla="*/ 284927 w 590550"/>
                  <a:gd name="connsiteY18" fmla="*/ 1143000 h 1571625"/>
                  <a:gd name="connsiteX19" fmla="*/ 284927 w 590550"/>
                  <a:gd name="connsiteY19" fmla="*/ 982980 h 1571625"/>
                  <a:gd name="connsiteX20" fmla="*/ 310644 w 590550"/>
                  <a:gd name="connsiteY20" fmla="*/ 230505 h 1571625"/>
                  <a:gd name="connsiteX21" fmla="*/ 310644 w 590550"/>
                  <a:gd name="connsiteY21" fmla="*/ 391478 h 1571625"/>
                  <a:gd name="connsiteX22" fmla="*/ 416372 w 590550"/>
                  <a:gd name="connsiteY22" fmla="*/ 391478 h 1571625"/>
                  <a:gd name="connsiteX23" fmla="*/ 416372 w 590550"/>
                  <a:gd name="connsiteY23" fmla="*/ 230505 h 1571625"/>
                  <a:gd name="connsiteX24" fmla="*/ 310644 w 590550"/>
                  <a:gd name="connsiteY24" fmla="*/ 230505 h 1571625"/>
                  <a:gd name="connsiteX25" fmla="*/ 412562 w 590550"/>
                  <a:gd name="connsiteY25" fmla="*/ 1144905 h 1571625"/>
                  <a:gd name="connsiteX26" fmla="*/ 420182 w 590550"/>
                  <a:gd name="connsiteY26" fmla="*/ 982980 h 1571625"/>
                  <a:gd name="connsiteX27" fmla="*/ 309692 w 590550"/>
                  <a:gd name="connsiteY27" fmla="*/ 982980 h 1571625"/>
                  <a:gd name="connsiteX28" fmla="*/ 309692 w 590550"/>
                  <a:gd name="connsiteY28" fmla="*/ 1144905 h 1571625"/>
                  <a:gd name="connsiteX29" fmla="*/ 412562 w 590550"/>
                  <a:gd name="connsiteY29" fmla="*/ 1144905 h 1571625"/>
                  <a:gd name="connsiteX30" fmla="*/ 308739 w 590550"/>
                  <a:gd name="connsiteY30" fmla="*/ 576263 h 1571625"/>
                  <a:gd name="connsiteX31" fmla="*/ 420182 w 590550"/>
                  <a:gd name="connsiteY31" fmla="*/ 576263 h 1571625"/>
                  <a:gd name="connsiteX32" fmla="*/ 420182 w 590550"/>
                  <a:gd name="connsiteY32" fmla="*/ 420053 h 1571625"/>
                  <a:gd name="connsiteX33" fmla="*/ 308739 w 590550"/>
                  <a:gd name="connsiteY33" fmla="*/ 420053 h 1571625"/>
                  <a:gd name="connsiteX34" fmla="*/ 308739 w 590550"/>
                  <a:gd name="connsiteY34" fmla="*/ 576263 h 1571625"/>
                  <a:gd name="connsiteX35" fmla="*/ 308739 w 590550"/>
                  <a:gd name="connsiteY35" fmla="*/ 764858 h 1571625"/>
                  <a:gd name="connsiteX36" fmla="*/ 420182 w 590550"/>
                  <a:gd name="connsiteY36" fmla="*/ 764858 h 1571625"/>
                  <a:gd name="connsiteX37" fmla="*/ 420182 w 590550"/>
                  <a:gd name="connsiteY37" fmla="*/ 608647 h 1571625"/>
                  <a:gd name="connsiteX38" fmla="*/ 308739 w 590550"/>
                  <a:gd name="connsiteY38" fmla="*/ 608647 h 1571625"/>
                  <a:gd name="connsiteX39" fmla="*/ 308739 w 590550"/>
                  <a:gd name="connsiteY39" fmla="*/ 764858 h 1571625"/>
                  <a:gd name="connsiteX40" fmla="*/ 149672 w 590550"/>
                  <a:gd name="connsiteY40" fmla="*/ 609600 h 1571625"/>
                  <a:gd name="connsiteX41" fmla="*/ 47754 w 590550"/>
                  <a:gd name="connsiteY41" fmla="*/ 609600 h 1571625"/>
                  <a:gd name="connsiteX42" fmla="*/ 47754 w 590550"/>
                  <a:gd name="connsiteY42" fmla="*/ 765810 h 1571625"/>
                  <a:gd name="connsiteX43" fmla="*/ 149672 w 590550"/>
                  <a:gd name="connsiteY43" fmla="*/ 765810 h 1571625"/>
                  <a:gd name="connsiteX44" fmla="*/ 149672 w 590550"/>
                  <a:gd name="connsiteY44" fmla="*/ 609600 h 1571625"/>
                  <a:gd name="connsiteX45" fmla="*/ 57279 w 590550"/>
                  <a:gd name="connsiteY45" fmla="*/ 981075 h 1571625"/>
                  <a:gd name="connsiteX46" fmla="*/ 57279 w 590550"/>
                  <a:gd name="connsiteY46" fmla="*/ 1143000 h 1571625"/>
                  <a:gd name="connsiteX47" fmla="*/ 163007 w 590550"/>
                  <a:gd name="connsiteY47" fmla="*/ 1143000 h 1571625"/>
                  <a:gd name="connsiteX48" fmla="*/ 153482 w 590550"/>
                  <a:gd name="connsiteY48" fmla="*/ 981075 h 1571625"/>
                  <a:gd name="connsiteX49" fmla="*/ 57279 w 590550"/>
                  <a:gd name="connsiteY49" fmla="*/ 981075 h 1571625"/>
                  <a:gd name="connsiteX50" fmla="*/ 443994 w 590550"/>
                  <a:gd name="connsiteY50" fmla="*/ 391478 h 1571625"/>
                  <a:gd name="connsiteX51" fmla="*/ 538292 w 590550"/>
                  <a:gd name="connsiteY51" fmla="*/ 391478 h 1571625"/>
                  <a:gd name="connsiteX52" fmla="*/ 538292 w 590550"/>
                  <a:gd name="connsiteY52" fmla="*/ 231458 h 1571625"/>
                  <a:gd name="connsiteX53" fmla="*/ 433517 w 590550"/>
                  <a:gd name="connsiteY53" fmla="*/ 231458 h 1571625"/>
                  <a:gd name="connsiteX54" fmla="*/ 443994 w 590550"/>
                  <a:gd name="connsiteY54" fmla="*/ 391478 h 1571625"/>
                  <a:gd name="connsiteX55" fmla="*/ 542102 w 590550"/>
                  <a:gd name="connsiteY55" fmla="*/ 955358 h 1571625"/>
                  <a:gd name="connsiteX56" fmla="*/ 542102 w 590550"/>
                  <a:gd name="connsiteY56" fmla="*/ 794385 h 1571625"/>
                  <a:gd name="connsiteX57" fmla="*/ 441137 w 590550"/>
                  <a:gd name="connsiteY57" fmla="*/ 794385 h 1571625"/>
                  <a:gd name="connsiteX58" fmla="*/ 441137 w 590550"/>
                  <a:gd name="connsiteY58" fmla="*/ 955358 h 1571625"/>
                  <a:gd name="connsiteX59" fmla="*/ 542102 w 590550"/>
                  <a:gd name="connsiteY59" fmla="*/ 955358 h 1571625"/>
                  <a:gd name="connsiteX60" fmla="*/ 46802 w 590550"/>
                  <a:gd name="connsiteY60" fmla="*/ 418148 h 1571625"/>
                  <a:gd name="connsiteX61" fmla="*/ 46802 w 590550"/>
                  <a:gd name="connsiteY61" fmla="*/ 576263 h 1571625"/>
                  <a:gd name="connsiteX62" fmla="*/ 148719 w 590550"/>
                  <a:gd name="connsiteY62" fmla="*/ 576263 h 1571625"/>
                  <a:gd name="connsiteX63" fmla="*/ 148719 w 590550"/>
                  <a:gd name="connsiteY63" fmla="*/ 418148 h 1571625"/>
                  <a:gd name="connsiteX64" fmla="*/ 46802 w 590550"/>
                  <a:gd name="connsiteY64" fmla="*/ 418148 h 1571625"/>
                  <a:gd name="connsiteX65" fmla="*/ 444947 w 590550"/>
                  <a:gd name="connsiteY65" fmla="*/ 764858 h 1571625"/>
                  <a:gd name="connsiteX66" fmla="*/ 543055 w 590550"/>
                  <a:gd name="connsiteY66" fmla="*/ 764858 h 1571625"/>
                  <a:gd name="connsiteX67" fmla="*/ 543055 w 590550"/>
                  <a:gd name="connsiteY67" fmla="*/ 608647 h 1571625"/>
                  <a:gd name="connsiteX68" fmla="*/ 444947 w 590550"/>
                  <a:gd name="connsiteY68" fmla="*/ 608647 h 1571625"/>
                  <a:gd name="connsiteX69" fmla="*/ 444947 w 590550"/>
                  <a:gd name="connsiteY69" fmla="*/ 764858 h 1571625"/>
                  <a:gd name="connsiteX70" fmla="*/ 284927 w 590550"/>
                  <a:gd name="connsiteY70" fmla="*/ 67628 h 1571625"/>
                  <a:gd name="connsiteX71" fmla="*/ 187772 w 590550"/>
                  <a:gd name="connsiteY71" fmla="*/ 67628 h 1571625"/>
                  <a:gd name="connsiteX72" fmla="*/ 176342 w 590550"/>
                  <a:gd name="connsiteY72" fmla="*/ 202883 h 1571625"/>
                  <a:gd name="connsiteX73" fmla="*/ 283974 w 590550"/>
                  <a:gd name="connsiteY73" fmla="*/ 202883 h 1571625"/>
                  <a:gd name="connsiteX74" fmla="*/ 284927 w 590550"/>
                  <a:gd name="connsiteY74" fmla="*/ 67628 h 1571625"/>
                  <a:gd name="connsiteX75" fmla="*/ 422087 w 590550"/>
                  <a:gd name="connsiteY75" fmla="*/ 1307783 h 1571625"/>
                  <a:gd name="connsiteX76" fmla="*/ 525910 w 590550"/>
                  <a:gd name="connsiteY76" fmla="*/ 1307783 h 1571625"/>
                  <a:gd name="connsiteX77" fmla="*/ 535435 w 590550"/>
                  <a:gd name="connsiteY77" fmla="*/ 1171575 h 1571625"/>
                  <a:gd name="connsiteX78" fmla="*/ 428754 w 590550"/>
                  <a:gd name="connsiteY78" fmla="*/ 1171575 h 1571625"/>
                  <a:gd name="connsiteX79" fmla="*/ 422087 w 590550"/>
                  <a:gd name="connsiteY79" fmla="*/ 1307783 h 1571625"/>
                  <a:gd name="connsiteX80" fmla="*/ 423039 w 590550"/>
                  <a:gd name="connsiteY80" fmla="*/ 65723 h 1571625"/>
                  <a:gd name="connsiteX81" fmla="*/ 435422 w 590550"/>
                  <a:gd name="connsiteY81" fmla="*/ 201930 h 1571625"/>
                  <a:gd name="connsiteX82" fmla="*/ 537339 w 590550"/>
                  <a:gd name="connsiteY82" fmla="*/ 201930 h 1571625"/>
                  <a:gd name="connsiteX83" fmla="*/ 528767 w 590550"/>
                  <a:gd name="connsiteY83" fmla="*/ 65723 h 1571625"/>
                  <a:gd name="connsiteX84" fmla="*/ 423039 w 590550"/>
                  <a:gd name="connsiteY84" fmla="*/ 65723 h 1571625"/>
                  <a:gd name="connsiteX85" fmla="*/ 54422 w 590550"/>
                  <a:gd name="connsiteY85" fmla="*/ 201930 h 1571625"/>
                  <a:gd name="connsiteX86" fmla="*/ 159197 w 590550"/>
                  <a:gd name="connsiteY86" fmla="*/ 201930 h 1571625"/>
                  <a:gd name="connsiteX87" fmla="*/ 166817 w 590550"/>
                  <a:gd name="connsiteY87" fmla="*/ 67628 h 1571625"/>
                  <a:gd name="connsiteX88" fmla="*/ 64899 w 590550"/>
                  <a:gd name="connsiteY88" fmla="*/ 67628 h 1571625"/>
                  <a:gd name="connsiteX89" fmla="*/ 54422 w 590550"/>
                  <a:gd name="connsiteY89" fmla="*/ 201930 h 1571625"/>
                  <a:gd name="connsiteX90" fmla="*/ 284927 w 590550"/>
                  <a:gd name="connsiteY90" fmla="*/ 1308735 h 1571625"/>
                  <a:gd name="connsiteX91" fmla="*/ 284927 w 590550"/>
                  <a:gd name="connsiteY91" fmla="*/ 1171575 h 1571625"/>
                  <a:gd name="connsiteX92" fmla="*/ 180152 w 590550"/>
                  <a:gd name="connsiteY92" fmla="*/ 1171575 h 1571625"/>
                  <a:gd name="connsiteX93" fmla="*/ 188724 w 590550"/>
                  <a:gd name="connsiteY93" fmla="*/ 1308735 h 1571625"/>
                  <a:gd name="connsiteX94" fmla="*/ 284927 w 590550"/>
                  <a:gd name="connsiteY94" fmla="*/ 1308735 h 1571625"/>
                  <a:gd name="connsiteX95" fmla="*/ 307787 w 590550"/>
                  <a:gd name="connsiteY95" fmla="*/ 1307783 h 1571625"/>
                  <a:gd name="connsiteX96" fmla="*/ 403037 w 590550"/>
                  <a:gd name="connsiteY96" fmla="*/ 1307783 h 1571625"/>
                  <a:gd name="connsiteX97" fmla="*/ 412562 w 590550"/>
                  <a:gd name="connsiteY97" fmla="*/ 1172528 h 1571625"/>
                  <a:gd name="connsiteX98" fmla="*/ 307787 w 590550"/>
                  <a:gd name="connsiteY98" fmla="*/ 1172528 h 1571625"/>
                  <a:gd name="connsiteX99" fmla="*/ 307787 w 590550"/>
                  <a:gd name="connsiteY99" fmla="*/ 1307783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90550" h="1571625">
                    <a:moveTo>
                      <a:pt x="24894" y="1575435"/>
                    </a:moveTo>
                    <a:cubicBezTo>
                      <a:pt x="2987" y="1260158"/>
                      <a:pt x="-17968" y="219075"/>
                      <a:pt x="24894" y="0"/>
                    </a:cubicBezTo>
                    <a:cubicBezTo>
                      <a:pt x="203012" y="0"/>
                      <a:pt x="382082" y="0"/>
                      <a:pt x="569724" y="0"/>
                    </a:cubicBezTo>
                    <a:cubicBezTo>
                      <a:pt x="614492" y="523875"/>
                      <a:pt x="582107" y="1048703"/>
                      <a:pt x="570677" y="1575435"/>
                    </a:cubicBezTo>
                    <a:cubicBezTo>
                      <a:pt x="384939" y="1575435"/>
                      <a:pt x="206822" y="1575435"/>
                      <a:pt x="24894" y="1575435"/>
                    </a:cubicBezTo>
                    <a:close/>
                    <a:moveTo>
                      <a:pt x="284927" y="420053"/>
                    </a:moveTo>
                    <a:cubicBezTo>
                      <a:pt x="243969" y="420053"/>
                      <a:pt x="207774" y="420053"/>
                      <a:pt x="169674" y="420053"/>
                    </a:cubicBezTo>
                    <a:cubicBezTo>
                      <a:pt x="169674" y="473393"/>
                      <a:pt x="169674" y="524828"/>
                      <a:pt x="169674" y="576263"/>
                    </a:cubicBezTo>
                    <a:cubicBezTo>
                      <a:pt x="209679" y="576263"/>
                      <a:pt x="246827" y="576263"/>
                      <a:pt x="284927" y="576263"/>
                    </a:cubicBezTo>
                    <a:cubicBezTo>
                      <a:pt x="284927" y="521970"/>
                      <a:pt x="284927" y="472440"/>
                      <a:pt x="284927" y="420053"/>
                    </a:cubicBezTo>
                    <a:close/>
                    <a:moveTo>
                      <a:pt x="283974" y="391478"/>
                    </a:moveTo>
                    <a:cubicBezTo>
                      <a:pt x="283974" y="334328"/>
                      <a:pt x="283974" y="282893"/>
                      <a:pt x="283974" y="230505"/>
                    </a:cubicBezTo>
                    <a:cubicBezTo>
                      <a:pt x="247779" y="230505"/>
                      <a:pt x="213489" y="230505"/>
                      <a:pt x="177294" y="230505"/>
                    </a:cubicBezTo>
                    <a:cubicBezTo>
                      <a:pt x="174437" y="285750"/>
                      <a:pt x="172532" y="338138"/>
                      <a:pt x="169674" y="391478"/>
                    </a:cubicBezTo>
                    <a:cubicBezTo>
                      <a:pt x="210632" y="391478"/>
                      <a:pt x="245874" y="391478"/>
                      <a:pt x="283974" y="391478"/>
                    </a:cubicBezTo>
                    <a:close/>
                    <a:moveTo>
                      <a:pt x="284927" y="982980"/>
                    </a:moveTo>
                    <a:cubicBezTo>
                      <a:pt x="245874" y="982980"/>
                      <a:pt x="211584" y="982980"/>
                      <a:pt x="178247" y="982980"/>
                    </a:cubicBezTo>
                    <a:cubicBezTo>
                      <a:pt x="178247" y="1037272"/>
                      <a:pt x="178247" y="1089660"/>
                      <a:pt x="178247" y="1143000"/>
                    </a:cubicBezTo>
                    <a:cubicBezTo>
                      <a:pt x="215394" y="1143000"/>
                      <a:pt x="248732" y="1143000"/>
                      <a:pt x="284927" y="1143000"/>
                    </a:cubicBezTo>
                    <a:cubicBezTo>
                      <a:pt x="284927" y="1089660"/>
                      <a:pt x="284927" y="1038225"/>
                      <a:pt x="284927" y="982980"/>
                    </a:cubicBezTo>
                    <a:close/>
                    <a:moveTo>
                      <a:pt x="310644" y="230505"/>
                    </a:moveTo>
                    <a:cubicBezTo>
                      <a:pt x="310644" y="287655"/>
                      <a:pt x="310644" y="339090"/>
                      <a:pt x="310644" y="391478"/>
                    </a:cubicBezTo>
                    <a:cubicBezTo>
                      <a:pt x="348744" y="391478"/>
                      <a:pt x="383987" y="391478"/>
                      <a:pt x="416372" y="391478"/>
                    </a:cubicBezTo>
                    <a:cubicBezTo>
                      <a:pt x="416372" y="335280"/>
                      <a:pt x="416372" y="282893"/>
                      <a:pt x="416372" y="230505"/>
                    </a:cubicBezTo>
                    <a:cubicBezTo>
                      <a:pt x="378272" y="230505"/>
                      <a:pt x="345887" y="230505"/>
                      <a:pt x="310644" y="230505"/>
                    </a:cubicBezTo>
                    <a:close/>
                    <a:moveTo>
                      <a:pt x="412562" y="1144905"/>
                    </a:moveTo>
                    <a:cubicBezTo>
                      <a:pt x="415419" y="1088708"/>
                      <a:pt x="417324" y="1036320"/>
                      <a:pt x="420182" y="982980"/>
                    </a:cubicBezTo>
                    <a:cubicBezTo>
                      <a:pt x="380177" y="982980"/>
                      <a:pt x="345887" y="982980"/>
                      <a:pt x="309692" y="982980"/>
                    </a:cubicBezTo>
                    <a:cubicBezTo>
                      <a:pt x="309692" y="1038225"/>
                      <a:pt x="309692" y="1090613"/>
                      <a:pt x="309692" y="1144905"/>
                    </a:cubicBezTo>
                    <a:cubicBezTo>
                      <a:pt x="344934" y="1144905"/>
                      <a:pt x="376367" y="1144905"/>
                      <a:pt x="412562" y="1144905"/>
                    </a:cubicBezTo>
                    <a:close/>
                    <a:moveTo>
                      <a:pt x="308739" y="576263"/>
                    </a:moveTo>
                    <a:cubicBezTo>
                      <a:pt x="348744" y="576263"/>
                      <a:pt x="383987" y="576263"/>
                      <a:pt x="420182" y="576263"/>
                    </a:cubicBezTo>
                    <a:cubicBezTo>
                      <a:pt x="420182" y="521970"/>
                      <a:pt x="420182" y="470535"/>
                      <a:pt x="420182" y="420053"/>
                    </a:cubicBezTo>
                    <a:cubicBezTo>
                      <a:pt x="381129" y="420053"/>
                      <a:pt x="344934" y="420053"/>
                      <a:pt x="308739" y="420053"/>
                    </a:cubicBezTo>
                    <a:cubicBezTo>
                      <a:pt x="308739" y="473393"/>
                      <a:pt x="308739" y="521970"/>
                      <a:pt x="308739" y="576263"/>
                    </a:cubicBezTo>
                    <a:close/>
                    <a:moveTo>
                      <a:pt x="308739" y="764858"/>
                    </a:moveTo>
                    <a:cubicBezTo>
                      <a:pt x="348744" y="764858"/>
                      <a:pt x="383987" y="764858"/>
                      <a:pt x="420182" y="764858"/>
                    </a:cubicBezTo>
                    <a:cubicBezTo>
                      <a:pt x="420182" y="711518"/>
                      <a:pt x="420182" y="661035"/>
                      <a:pt x="420182" y="608647"/>
                    </a:cubicBezTo>
                    <a:cubicBezTo>
                      <a:pt x="382082" y="608647"/>
                      <a:pt x="346839" y="608647"/>
                      <a:pt x="308739" y="608647"/>
                    </a:cubicBezTo>
                    <a:cubicBezTo>
                      <a:pt x="308739" y="661988"/>
                      <a:pt x="308739" y="711518"/>
                      <a:pt x="308739" y="764858"/>
                    </a:cubicBezTo>
                    <a:close/>
                    <a:moveTo>
                      <a:pt x="149672" y="609600"/>
                    </a:moveTo>
                    <a:cubicBezTo>
                      <a:pt x="111572" y="609600"/>
                      <a:pt x="79187" y="609600"/>
                      <a:pt x="47754" y="609600"/>
                    </a:cubicBezTo>
                    <a:cubicBezTo>
                      <a:pt x="47754" y="663893"/>
                      <a:pt x="47754" y="715328"/>
                      <a:pt x="47754" y="765810"/>
                    </a:cubicBezTo>
                    <a:cubicBezTo>
                      <a:pt x="84902" y="765810"/>
                      <a:pt x="117287" y="765810"/>
                      <a:pt x="149672" y="765810"/>
                    </a:cubicBezTo>
                    <a:cubicBezTo>
                      <a:pt x="149672" y="712470"/>
                      <a:pt x="149672" y="661988"/>
                      <a:pt x="149672" y="609600"/>
                    </a:cubicBezTo>
                    <a:close/>
                    <a:moveTo>
                      <a:pt x="57279" y="981075"/>
                    </a:moveTo>
                    <a:cubicBezTo>
                      <a:pt x="57279" y="1038225"/>
                      <a:pt x="57279" y="1090613"/>
                      <a:pt x="57279" y="1143000"/>
                    </a:cubicBezTo>
                    <a:cubicBezTo>
                      <a:pt x="95379" y="1143000"/>
                      <a:pt x="127764" y="1143000"/>
                      <a:pt x="163007" y="1143000"/>
                    </a:cubicBezTo>
                    <a:cubicBezTo>
                      <a:pt x="159197" y="1086803"/>
                      <a:pt x="156339" y="1034415"/>
                      <a:pt x="153482" y="981075"/>
                    </a:cubicBezTo>
                    <a:cubicBezTo>
                      <a:pt x="118239" y="981075"/>
                      <a:pt x="88712" y="981075"/>
                      <a:pt x="57279" y="981075"/>
                    </a:cubicBezTo>
                    <a:close/>
                    <a:moveTo>
                      <a:pt x="443994" y="391478"/>
                    </a:moveTo>
                    <a:cubicBezTo>
                      <a:pt x="478284" y="391478"/>
                      <a:pt x="509717" y="391478"/>
                      <a:pt x="538292" y="391478"/>
                    </a:cubicBezTo>
                    <a:cubicBezTo>
                      <a:pt x="538292" y="336233"/>
                      <a:pt x="538292" y="283845"/>
                      <a:pt x="538292" y="231458"/>
                    </a:cubicBezTo>
                    <a:cubicBezTo>
                      <a:pt x="500192" y="231458"/>
                      <a:pt x="467807" y="231458"/>
                      <a:pt x="433517" y="231458"/>
                    </a:cubicBezTo>
                    <a:cubicBezTo>
                      <a:pt x="437327" y="285750"/>
                      <a:pt x="441137" y="336233"/>
                      <a:pt x="443994" y="391478"/>
                    </a:cubicBezTo>
                    <a:close/>
                    <a:moveTo>
                      <a:pt x="542102" y="955358"/>
                    </a:moveTo>
                    <a:cubicBezTo>
                      <a:pt x="542102" y="898208"/>
                      <a:pt x="542102" y="846772"/>
                      <a:pt x="542102" y="794385"/>
                    </a:cubicBezTo>
                    <a:cubicBezTo>
                      <a:pt x="507812" y="794385"/>
                      <a:pt x="476379" y="794385"/>
                      <a:pt x="441137" y="794385"/>
                    </a:cubicBezTo>
                    <a:cubicBezTo>
                      <a:pt x="441137" y="849630"/>
                      <a:pt x="441137" y="902970"/>
                      <a:pt x="441137" y="955358"/>
                    </a:cubicBezTo>
                    <a:cubicBezTo>
                      <a:pt x="475427" y="955358"/>
                      <a:pt x="506859" y="955358"/>
                      <a:pt x="542102" y="955358"/>
                    </a:cubicBezTo>
                    <a:close/>
                    <a:moveTo>
                      <a:pt x="46802" y="418148"/>
                    </a:moveTo>
                    <a:cubicBezTo>
                      <a:pt x="46802" y="474345"/>
                      <a:pt x="46802" y="524828"/>
                      <a:pt x="46802" y="576263"/>
                    </a:cubicBezTo>
                    <a:cubicBezTo>
                      <a:pt x="82997" y="576263"/>
                      <a:pt x="115382" y="576263"/>
                      <a:pt x="148719" y="576263"/>
                    </a:cubicBezTo>
                    <a:cubicBezTo>
                      <a:pt x="148719" y="521970"/>
                      <a:pt x="148719" y="470535"/>
                      <a:pt x="148719" y="418148"/>
                    </a:cubicBezTo>
                    <a:cubicBezTo>
                      <a:pt x="113477" y="418148"/>
                      <a:pt x="82044" y="418148"/>
                      <a:pt x="46802" y="418148"/>
                    </a:cubicBezTo>
                    <a:close/>
                    <a:moveTo>
                      <a:pt x="444947" y="764858"/>
                    </a:moveTo>
                    <a:cubicBezTo>
                      <a:pt x="479237" y="764858"/>
                      <a:pt x="511622" y="764858"/>
                      <a:pt x="543055" y="764858"/>
                    </a:cubicBezTo>
                    <a:cubicBezTo>
                      <a:pt x="543055" y="710565"/>
                      <a:pt x="543055" y="659130"/>
                      <a:pt x="543055" y="608647"/>
                    </a:cubicBezTo>
                    <a:cubicBezTo>
                      <a:pt x="508764" y="608647"/>
                      <a:pt x="477332" y="608647"/>
                      <a:pt x="444947" y="608647"/>
                    </a:cubicBezTo>
                    <a:cubicBezTo>
                      <a:pt x="444947" y="661035"/>
                      <a:pt x="444947" y="710565"/>
                      <a:pt x="444947" y="764858"/>
                    </a:cubicBezTo>
                    <a:close/>
                    <a:moveTo>
                      <a:pt x="284927" y="67628"/>
                    </a:moveTo>
                    <a:cubicBezTo>
                      <a:pt x="249684" y="67628"/>
                      <a:pt x="219204" y="67628"/>
                      <a:pt x="187772" y="67628"/>
                    </a:cubicBezTo>
                    <a:cubicBezTo>
                      <a:pt x="183962" y="114300"/>
                      <a:pt x="180152" y="157163"/>
                      <a:pt x="176342" y="202883"/>
                    </a:cubicBezTo>
                    <a:cubicBezTo>
                      <a:pt x="214442" y="202883"/>
                      <a:pt x="247779" y="202883"/>
                      <a:pt x="283974" y="202883"/>
                    </a:cubicBezTo>
                    <a:cubicBezTo>
                      <a:pt x="284927" y="157163"/>
                      <a:pt x="284927" y="113348"/>
                      <a:pt x="284927" y="67628"/>
                    </a:cubicBezTo>
                    <a:close/>
                    <a:moveTo>
                      <a:pt x="422087" y="1307783"/>
                    </a:moveTo>
                    <a:cubicBezTo>
                      <a:pt x="461139" y="1307783"/>
                      <a:pt x="491619" y="1307783"/>
                      <a:pt x="525910" y="1307783"/>
                    </a:cubicBezTo>
                    <a:cubicBezTo>
                      <a:pt x="529719" y="1261110"/>
                      <a:pt x="532577" y="1216343"/>
                      <a:pt x="535435" y="1171575"/>
                    </a:cubicBezTo>
                    <a:cubicBezTo>
                      <a:pt x="496382" y="1171575"/>
                      <a:pt x="463997" y="1171575"/>
                      <a:pt x="428754" y="1171575"/>
                    </a:cubicBezTo>
                    <a:cubicBezTo>
                      <a:pt x="425897" y="1218248"/>
                      <a:pt x="423992" y="1262063"/>
                      <a:pt x="422087" y="1307783"/>
                    </a:cubicBezTo>
                    <a:close/>
                    <a:moveTo>
                      <a:pt x="423039" y="65723"/>
                    </a:moveTo>
                    <a:cubicBezTo>
                      <a:pt x="427802" y="114300"/>
                      <a:pt x="431612" y="159068"/>
                      <a:pt x="435422" y="201930"/>
                    </a:cubicBezTo>
                    <a:cubicBezTo>
                      <a:pt x="471617" y="201930"/>
                      <a:pt x="503049" y="201930"/>
                      <a:pt x="537339" y="201930"/>
                    </a:cubicBezTo>
                    <a:cubicBezTo>
                      <a:pt x="534482" y="155258"/>
                      <a:pt x="531624" y="111443"/>
                      <a:pt x="528767" y="65723"/>
                    </a:cubicBezTo>
                    <a:cubicBezTo>
                      <a:pt x="493524" y="65723"/>
                      <a:pt x="462092" y="65723"/>
                      <a:pt x="423039" y="65723"/>
                    </a:cubicBezTo>
                    <a:close/>
                    <a:moveTo>
                      <a:pt x="54422" y="201930"/>
                    </a:moveTo>
                    <a:cubicBezTo>
                      <a:pt x="90617" y="201930"/>
                      <a:pt x="123002" y="201930"/>
                      <a:pt x="159197" y="201930"/>
                    </a:cubicBezTo>
                    <a:cubicBezTo>
                      <a:pt x="162054" y="155258"/>
                      <a:pt x="163959" y="110490"/>
                      <a:pt x="166817" y="67628"/>
                    </a:cubicBezTo>
                    <a:cubicBezTo>
                      <a:pt x="129669" y="67628"/>
                      <a:pt x="97284" y="67628"/>
                      <a:pt x="64899" y="67628"/>
                    </a:cubicBezTo>
                    <a:cubicBezTo>
                      <a:pt x="61089" y="113348"/>
                      <a:pt x="58232" y="156210"/>
                      <a:pt x="54422" y="201930"/>
                    </a:cubicBezTo>
                    <a:close/>
                    <a:moveTo>
                      <a:pt x="284927" y="1308735"/>
                    </a:moveTo>
                    <a:cubicBezTo>
                      <a:pt x="284927" y="1260158"/>
                      <a:pt x="284927" y="1216343"/>
                      <a:pt x="284927" y="1171575"/>
                    </a:cubicBezTo>
                    <a:cubicBezTo>
                      <a:pt x="248732" y="1171575"/>
                      <a:pt x="215394" y="1171575"/>
                      <a:pt x="180152" y="1171575"/>
                    </a:cubicBezTo>
                    <a:cubicBezTo>
                      <a:pt x="183009" y="1219200"/>
                      <a:pt x="185867" y="1263968"/>
                      <a:pt x="188724" y="1308735"/>
                    </a:cubicBezTo>
                    <a:cubicBezTo>
                      <a:pt x="222062" y="1308735"/>
                      <a:pt x="251589" y="1308735"/>
                      <a:pt x="284927" y="1308735"/>
                    </a:cubicBezTo>
                    <a:close/>
                    <a:moveTo>
                      <a:pt x="307787" y="1307783"/>
                    </a:moveTo>
                    <a:cubicBezTo>
                      <a:pt x="342077" y="1307783"/>
                      <a:pt x="371604" y="1307783"/>
                      <a:pt x="403037" y="1307783"/>
                    </a:cubicBezTo>
                    <a:cubicBezTo>
                      <a:pt x="405894" y="1261110"/>
                      <a:pt x="409704" y="1216343"/>
                      <a:pt x="412562" y="1172528"/>
                    </a:cubicBezTo>
                    <a:cubicBezTo>
                      <a:pt x="372557" y="1172528"/>
                      <a:pt x="340172" y="1172528"/>
                      <a:pt x="307787" y="1172528"/>
                    </a:cubicBezTo>
                    <a:cubicBezTo>
                      <a:pt x="307787" y="1219200"/>
                      <a:pt x="307787" y="1261110"/>
                      <a:pt x="307787" y="13077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217">
                <a:extLst>
                  <a:ext uri="{FF2B5EF4-FFF2-40B4-BE49-F238E27FC236}">
                    <a16:creationId xmlns:a16="http://schemas.microsoft.com/office/drawing/2014/main" id="{605E4B1D-EBD7-48B6-990E-451A62A38836}"/>
                  </a:ext>
                </a:extLst>
              </p:cNvPr>
              <p:cNvSpPr/>
              <p:nvPr/>
            </p:nvSpPr>
            <p:spPr>
              <a:xfrm>
                <a:off x="1876425" y="3316603"/>
                <a:ext cx="590549" cy="209549"/>
              </a:xfrm>
              <a:custGeom>
                <a:avLst/>
                <a:gdLst>
                  <a:gd name="connsiteX0" fmla="*/ 564833 w 590550"/>
                  <a:gd name="connsiteY0" fmla="*/ 0 h 209550"/>
                  <a:gd name="connsiteX1" fmla="*/ 596265 w 590550"/>
                  <a:gd name="connsiteY1" fmla="*/ 209550 h 209550"/>
                  <a:gd name="connsiteX2" fmla="*/ 0 w 590550"/>
                  <a:gd name="connsiteY2" fmla="*/ 209550 h 209550"/>
                  <a:gd name="connsiteX3" fmla="*/ 27623 w 590550"/>
                  <a:gd name="connsiteY3" fmla="*/ 22860 h 209550"/>
                  <a:gd name="connsiteX4" fmla="*/ 56198 w 590550"/>
                  <a:gd name="connsiteY4" fmla="*/ 1905 h 209550"/>
                  <a:gd name="connsiteX5" fmla="*/ 564833 w 590550"/>
                  <a:gd name="connsiteY5" fmla="*/ 0 h 209550"/>
                  <a:gd name="connsiteX6" fmla="*/ 473393 w 590550"/>
                  <a:gd name="connsiteY6" fmla="*/ 160973 h 209550"/>
                  <a:gd name="connsiteX7" fmla="*/ 533400 w 590550"/>
                  <a:gd name="connsiteY7" fmla="*/ 104775 h 209550"/>
                  <a:gd name="connsiteX8" fmla="*/ 468630 w 590550"/>
                  <a:gd name="connsiteY8" fmla="*/ 50483 h 209550"/>
                  <a:gd name="connsiteX9" fmla="*/ 408623 w 590550"/>
                  <a:gd name="connsiteY9" fmla="*/ 105728 h 209550"/>
                  <a:gd name="connsiteX10" fmla="*/ 473393 w 590550"/>
                  <a:gd name="connsiteY10" fmla="*/ 160973 h 209550"/>
                  <a:gd name="connsiteX11" fmla="*/ 358140 w 590550"/>
                  <a:gd name="connsiteY11" fmla="*/ 100965 h 209550"/>
                  <a:gd name="connsiteX12" fmla="*/ 299085 w 590550"/>
                  <a:gd name="connsiteY12" fmla="*/ 49530 h 209550"/>
                  <a:gd name="connsiteX13" fmla="*/ 235268 w 590550"/>
                  <a:gd name="connsiteY13" fmla="*/ 104775 h 209550"/>
                  <a:gd name="connsiteX14" fmla="*/ 295275 w 590550"/>
                  <a:gd name="connsiteY14" fmla="*/ 160020 h 209550"/>
                  <a:gd name="connsiteX15" fmla="*/ 358140 w 590550"/>
                  <a:gd name="connsiteY15" fmla="*/ 100965 h 209550"/>
                  <a:gd name="connsiteX16" fmla="*/ 185738 w 590550"/>
                  <a:gd name="connsiteY16" fmla="*/ 108585 h 209550"/>
                  <a:gd name="connsiteX17" fmla="*/ 124778 w 590550"/>
                  <a:gd name="connsiteY17" fmla="*/ 50483 h 209550"/>
                  <a:gd name="connsiteX18" fmla="*/ 63818 w 590550"/>
                  <a:gd name="connsiteY18" fmla="*/ 103823 h 209550"/>
                  <a:gd name="connsiteX19" fmla="*/ 127635 w 590550"/>
                  <a:gd name="connsiteY19" fmla="*/ 160020 h 209550"/>
                  <a:gd name="connsiteX20" fmla="*/ 185738 w 590550"/>
                  <a:gd name="connsiteY20" fmla="*/ 10858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550" h="209550">
                    <a:moveTo>
                      <a:pt x="564833" y="0"/>
                    </a:moveTo>
                    <a:cubicBezTo>
                      <a:pt x="575310" y="72390"/>
                      <a:pt x="585788" y="139065"/>
                      <a:pt x="596265" y="209550"/>
                    </a:cubicBezTo>
                    <a:cubicBezTo>
                      <a:pt x="397193" y="209550"/>
                      <a:pt x="202883" y="209550"/>
                      <a:pt x="0" y="209550"/>
                    </a:cubicBezTo>
                    <a:cubicBezTo>
                      <a:pt x="8573" y="145733"/>
                      <a:pt x="16193" y="83820"/>
                      <a:pt x="27623" y="22860"/>
                    </a:cubicBezTo>
                    <a:cubicBezTo>
                      <a:pt x="29528" y="14288"/>
                      <a:pt x="46673" y="1905"/>
                      <a:pt x="56198" y="1905"/>
                    </a:cubicBezTo>
                    <a:cubicBezTo>
                      <a:pt x="224790" y="0"/>
                      <a:pt x="392430" y="0"/>
                      <a:pt x="564833" y="0"/>
                    </a:cubicBezTo>
                    <a:close/>
                    <a:moveTo>
                      <a:pt x="473393" y="160973"/>
                    </a:moveTo>
                    <a:cubicBezTo>
                      <a:pt x="505778" y="160020"/>
                      <a:pt x="533400" y="133350"/>
                      <a:pt x="533400" y="104775"/>
                    </a:cubicBezTo>
                    <a:cubicBezTo>
                      <a:pt x="533400" y="73342"/>
                      <a:pt x="503873" y="48578"/>
                      <a:pt x="468630" y="50483"/>
                    </a:cubicBezTo>
                    <a:cubicBezTo>
                      <a:pt x="434340" y="52388"/>
                      <a:pt x="412433" y="70485"/>
                      <a:pt x="408623" y="105728"/>
                    </a:cubicBezTo>
                    <a:cubicBezTo>
                      <a:pt x="405765" y="134303"/>
                      <a:pt x="440055" y="161925"/>
                      <a:pt x="473393" y="160973"/>
                    </a:cubicBezTo>
                    <a:close/>
                    <a:moveTo>
                      <a:pt x="358140" y="100965"/>
                    </a:moveTo>
                    <a:cubicBezTo>
                      <a:pt x="355283" y="67628"/>
                      <a:pt x="333375" y="51435"/>
                      <a:pt x="299085" y="49530"/>
                    </a:cubicBezTo>
                    <a:cubicBezTo>
                      <a:pt x="264795" y="47625"/>
                      <a:pt x="233363" y="74295"/>
                      <a:pt x="235268" y="104775"/>
                    </a:cubicBezTo>
                    <a:cubicBezTo>
                      <a:pt x="237173" y="140970"/>
                      <a:pt x="261938" y="157163"/>
                      <a:pt x="295275" y="160020"/>
                    </a:cubicBezTo>
                    <a:cubicBezTo>
                      <a:pt x="329565" y="163830"/>
                      <a:pt x="358140" y="136208"/>
                      <a:pt x="358140" y="100965"/>
                    </a:cubicBezTo>
                    <a:close/>
                    <a:moveTo>
                      <a:pt x="185738" y="108585"/>
                    </a:moveTo>
                    <a:cubicBezTo>
                      <a:pt x="184785" y="72390"/>
                      <a:pt x="159068" y="49530"/>
                      <a:pt x="124778" y="50483"/>
                    </a:cubicBezTo>
                    <a:cubicBezTo>
                      <a:pt x="90488" y="51435"/>
                      <a:pt x="66675" y="68580"/>
                      <a:pt x="63818" y="103823"/>
                    </a:cubicBezTo>
                    <a:cubicBezTo>
                      <a:pt x="60960" y="134303"/>
                      <a:pt x="93345" y="162878"/>
                      <a:pt x="127635" y="160020"/>
                    </a:cubicBezTo>
                    <a:cubicBezTo>
                      <a:pt x="160973" y="156210"/>
                      <a:pt x="184785" y="140970"/>
                      <a:pt x="185738" y="108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218">
                <a:extLst>
                  <a:ext uri="{FF2B5EF4-FFF2-40B4-BE49-F238E27FC236}">
                    <a16:creationId xmlns:a16="http://schemas.microsoft.com/office/drawing/2014/main" id="{122AFF27-AA37-4C4F-9A69-CA402BDEF264}"/>
                  </a:ext>
                </a:extLst>
              </p:cNvPr>
              <p:cNvSpPr/>
              <p:nvPr/>
            </p:nvSpPr>
            <p:spPr>
              <a:xfrm>
                <a:off x="1933575" y="2698433"/>
                <a:ext cx="476250" cy="600075"/>
              </a:xfrm>
              <a:custGeom>
                <a:avLst/>
                <a:gdLst>
                  <a:gd name="connsiteX0" fmla="*/ 451485 w 476250"/>
                  <a:gd name="connsiteY0" fmla="*/ 467677 h 600075"/>
                  <a:gd name="connsiteX1" fmla="*/ 320993 w 476250"/>
                  <a:gd name="connsiteY1" fmla="*/ 150495 h 600075"/>
                  <a:gd name="connsiteX2" fmla="*/ 277178 w 476250"/>
                  <a:gd name="connsiteY2" fmla="*/ 98108 h 600075"/>
                  <a:gd name="connsiteX3" fmla="*/ 241935 w 476250"/>
                  <a:gd name="connsiteY3" fmla="*/ 0 h 600075"/>
                  <a:gd name="connsiteX4" fmla="*/ 203835 w 476250"/>
                  <a:gd name="connsiteY4" fmla="*/ 107633 h 600075"/>
                  <a:gd name="connsiteX5" fmla="*/ 130493 w 476250"/>
                  <a:gd name="connsiteY5" fmla="*/ 192405 h 600075"/>
                  <a:gd name="connsiteX6" fmla="*/ 42863 w 476250"/>
                  <a:gd name="connsiteY6" fmla="*/ 417195 h 600075"/>
                  <a:gd name="connsiteX7" fmla="*/ 0 w 476250"/>
                  <a:gd name="connsiteY7" fmla="*/ 600075 h 600075"/>
                  <a:gd name="connsiteX8" fmla="*/ 479108 w 476250"/>
                  <a:gd name="connsiteY8" fmla="*/ 600075 h 600075"/>
                  <a:gd name="connsiteX9" fmla="*/ 451485 w 476250"/>
                  <a:gd name="connsiteY9" fmla="*/ 467677 h 600075"/>
                  <a:gd name="connsiteX10" fmla="*/ 199073 w 476250"/>
                  <a:gd name="connsiteY10" fmla="*/ 222885 h 600075"/>
                  <a:gd name="connsiteX11" fmla="*/ 240030 w 476250"/>
                  <a:gd name="connsiteY11" fmla="*/ 188595 h 600075"/>
                  <a:gd name="connsiteX12" fmla="*/ 280988 w 476250"/>
                  <a:gd name="connsiteY12" fmla="*/ 220980 h 600075"/>
                  <a:gd name="connsiteX13" fmla="*/ 334328 w 476250"/>
                  <a:gd name="connsiteY13" fmla="*/ 444817 h 600075"/>
                  <a:gd name="connsiteX14" fmla="*/ 146685 w 476250"/>
                  <a:gd name="connsiteY14" fmla="*/ 444817 h 600075"/>
                  <a:gd name="connsiteX15" fmla="*/ 199073 w 476250"/>
                  <a:gd name="connsiteY15" fmla="*/ 222885 h 600075"/>
                  <a:gd name="connsiteX16" fmla="*/ 120015 w 476250"/>
                  <a:gd name="connsiteY16" fmla="*/ 532447 h 600075"/>
                  <a:gd name="connsiteX17" fmla="*/ 61913 w 476250"/>
                  <a:gd name="connsiteY17" fmla="*/ 532447 h 600075"/>
                  <a:gd name="connsiteX18" fmla="*/ 76200 w 476250"/>
                  <a:gd name="connsiteY18" fmla="*/ 461963 h 600075"/>
                  <a:gd name="connsiteX19" fmla="*/ 127635 w 476250"/>
                  <a:gd name="connsiteY19" fmla="*/ 461963 h 600075"/>
                  <a:gd name="connsiteX20" fmla="*/ 120015 w 476250"/>
                  <a:gd name="connsiteY20" fmla="*/ 532447 h 600075"/>
                  <a:gd name="connsiteX21" fmla="*/ 76200 w 476250"/>
                  <a:gd name="connsiteY21" fmla="*/ 444817 h 600075"/>
                  <a:gd name="connsiteX22" fmla="*/ 168593 w 476250"/>
                  <a:gd name="connsiteY22" fmla="*/ 226695 h 600075"/>
                  <a:gd name="connsiteX23" fmla="*/ 178118 w 476250"/>
                  <a:gd name="connsiteY23" fmla="*/ 230505 h 600075"/>
                  <a:gd name="connsiteX24" fmla="*/ 131445 w 476250"/>
                  <a:gd name="connsiteY24" fmla="*/ 444817 h 600075"/>
                  <a:gd name="connsiteX25" fmla="*/ 76200 w 476250"/>
                  <a:gd name="connsiteY25" fmla="*/ 444817 h 600075"/>
                  <a:gd name="connsiteX26" fmla="*/ 138113 w 476250"/>
                  <a:gd name="connsiteY26" fmla="*/ 532447 h 600075"/>
                  <a:gd name="connsiteX27" fmla="*/ 144780 w 476250"/>
                  <a:gd name="connsiteY27" fmla="*/ 463867 h 600075"/>
                  <a:gd name="connsiteX28" fmla="*/ 333375 w 476250"/>
                  <a:gd name="connsiteY28" fmla="*/ 463867 h 600075"/>
                  <a:gd name="connsiteX29" fmla="*/ 345758 w 476250"/>
                  <a:gd name="connsiteY29" fmla="*/ 532447 h 600075"/>
                  <a:gd name="connsiteX30" fmla="*/ 138113 w 476250"/>
                  <a:gd name="connsiteY30" fmla="*/ 532447 h 600075"/>
                  <a:gd name="connsiteX31" fmla="*/ 344805 w 476250"/>
                  <a:gd name="connsiteY31" fmla="*/ 444817 h 600075"/>
                  <a:gd name="connsiteX32" fmla="*/ 303848 w 476250"/>
                  <a:gd name="connsiteY32" fmla="*/ 231458 h 600075"/>
                  <a:gd name="connsiteX33" fmla="*/ 312420 w 476250"/>
                  <a:gd name="connsiteY33" fmla="*/ 227647 h 600075"/>
                  <a:gd name="connsiteX34" fmla="*/ 401003 w 476250"/>
                  <a:gd name="connsiteY34" fmla="*/ 444817 h 600075"/>
                  <a:gd name="connsiteX35" fmla="*/ 344805 w 476250"/>
                  <a:gd name="connsiteY35" fmla="*/ 444817 h 600075"/>
                  <a:gd name="connsiteX36" fmla="*/ 362903 w 476250"/>
                  <a:gd name="connsiteY36" fmla="*/ 533400 h 600075"/>
                  <a:gd name="connsiteX37" fmla="*/ 350520 w 476250"/>
                  <a:gd name="connsiteY37" fmla="*/ 463867 h 600075"/>
                  <a:gd name="connsiteX38" fmla="*/ 400050 w 476250"/>
                  <a:gd name="connsiteY38" fmla="*/ 461010 h 600075"/>
                  <a:gd name="connsiteX39" fmla="*/ 421005 w 476250"/>
                  <a:gd name="connsiteY39" fmla="*/ 533400 h 600075"/>
                  <a:gd name="connsiteX40" fmla="*/ 362903 w 476250"/>
                  <a:gd name="connsiteY40" fmla="*/ 53340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76250" h="600075">
                    <a:moveTo>
                      <a:pt x="451485" y="467677"/>
                    </a:moveTo>
                    <a:cubicBezTo>
                      <a:pt x="421958" y="356235"/>
                      <a:pt x="395288" y="242888"/>
                      <a:pt x="320993" y="150495"/>
                    </a:cubicBezTo>
                    <a:cubicBezTo>
                      <a:pt x="306705" y="132397"/>
                      <a:pt x="292418" y="115252"/>
                      <a:pt x="277178" y="98108"/>
                    </a:cubicBezTo>
                    <a:cubicBezTo>
                      <a:pt x="265748" y="66675"/>
                      <a:pt x="254318" y="36195"/>
                      <a:pt x="241935" y="0"/>
                    </a:cubicBezTo>
                    <a:cubicBezTo>
                      <a:pt x="231458" y="34290"/>
                      <a:pt x="211455" y="84772"/>
                      <a:pt x="203835" y="107633"/>
                    </a:cubicBezTo>
                    <a:cubicBezTo>
                      <a:pt x="179070" y="135255"/>
                      <a:pt x="145733" y="160020"/>
                      <a:pt x="130493" y="192405"/>
                    </a:cubicBezTo>
                    <a:cubicBezTo>
                      <a:pt x="96203" y="264795"/>
                      <a:pt x="67628" y="340042"/>
                      <a:pt x="42863" y="417195"/>
                    </a:cubicBezTo>
                    <a:cubicBezTo>
                      <a:pt x="23813" y="476250"/>
                      <a:pt x="14288" y="538163"/>
                      <a:pt x="0" y="600075"/>
                    </a:cubicBezTo>
                    <a:cubicBezTo>
                      <a:pt x="164783" y="600075"/>
                      <a:pt x="320993" y="600075"/>
                      <a:pt x="479108" y="600075"/>
                    </a:cubicBezTo>
                    <a:cubicBezTo>
                      <a:pt x="469583" y="554355"/>
                      <a:pt x="462915" y="510540"/>
                      <a:pt x="451485" y="467677"/>
                    </a:cubicBezTo>
                    <a:close/>
                    <a:moveTo>
                      <a:pt x="199073" y="222885"/>
                    </a:moveTo>
                    <a:cubicBezTo>
                      <a:pt x="202883" y="207645"/>
                      <a:pt x="225743" y="189547"/>
                      <a:pt x="240030" y="188595"/>
                    </a:cubicBezTo>
                    <a:cubicBezTo>
                      <a:pt x="253365" y="187642"/>
                      <a:pt x="276225" y="206692"/>
                      <a:pt x="280988" y="220980"/>
                    </a:cubicBezTo>
                    <a:cubicBezTo>
                      <a:pt x="300990" y="293370"/>
                      <a:pt x="316230" y="366713"/>
                      <a:pt x="334328" y="444817"/>
                    </a:cubicBezTo>
                    <a:cubicBezTo>
                      <a:pt x="267653" y="444817"/>
                      <a:pt x="209550" y="444817"/>
                      <a:pt x="146685" y="444817"/>
                    </a:cubicBezTo>
                    <a:cubicBezTo>
                      <a:pt x="163830" y="369570"/>
                      <a:pt x="179070" y="295275"/>
                      <a:pt x="199073" y="222885"/>
                    </a:cubicBezTo>
                    <a:close/>
                    <a:moveTo>
                      <a:pt x="120015" y="532447"/>
                    </a:moveTo>
                    <a:cubicBezTo>
                      <a:pt x="100965" y="532447"/>
                      <a:pt x="83820" y="532447"/>
                      <a:pt x="61913" y="532447"/>
                    </a:cubicBezTo>
                    <a:cubicBezTo>
                      <a:pt x="66675" y="509588"/>
                      <a:pt x="71438" y="487680"/>
                      <a:pt x="76200" y="461963"/>
                    </a:cubicBezTo>
                    <a:cubicBezTo>
                      <a:pt x="95250" y="461963"/>
                      <a:pt x="108585" y="461963"/>
                      <a:pt x="127635" y="461963"/>
                    </a:cubicBezTo>
                    <a:cubicBezTo>
                      <a:pt x="125730" y="486727"/>
                      <a:pt x="122873" y="508635"/>
                      <a:pt x="120015" y="532447"/>
                    </a:cubicBezTo>
                    <a:close/>
                    <a:moveTo>
                      <a:pt x="76200" y="444817"/>
                    </a:moveTo>
                    <a:cubicBezTo>
                      <a:pt x="108585" y="368617"/>
                      <a:pt x="138113" y="297180"/>
                      <a:pt x="168593" y="226695"/>
                    </a:cubicBezTo>
                    <a:cubicBezTo>
                      <a:pt x="171450" y="227647"/>
                      <a:pt x="175260" y="229552"/>
                      <a:pt x="178118" y="230505"/>
                    </a:cubicBezTo>
                    <a:cubicBezTo>
                      <a:pt x="162878" y="300038"/>
                      <a:pt x="147638" y="370522"/>
                      <a:pt x="131445" y="444817"/>
                    </a:cubicBezTo>
                    <a:cubicBezTo>
                      <a:pt x="115253" y="444817"/>
                      <a:pt x="100965" y="444817"/>
                      <a:pt x="76200" y="444817"/>
                    </a:cubicBezTo>
                    <a:close/>
                    <a:moveTo>
                      <a:pt x="138113" y="532447"/>
                    </a:moveTo>
                    <a:cubicBezTo>
                      <a:pt x="140018" y="508635"/>
                      <a:pt x="141923" y="487680"/>
                      <a:pt x="144780" y="463867"/>
                    </a:cubicBezTo>
                    <a:cubicBezTo>
                      <a:pt x="208598" y="463867"/>
                      <a:pt x="269558" y="463867"/>
                      <a:pt x="333375" y="463867"/>
                    </a:cubicBezTo>
                    <a:cubicBezTo>
                      <a:pt x="337185" y="484822"/>
                      <a:pt x="340995" y="507683"/>
                      <a:pt x="345758" y="532447"/>
                    </a:cubicBezTo>
                    <a:cubicBezTo>
                      <a:pt x="276225" y="532447"/>
                      <a:pt x="209550" y="532447"/>
                      <a:pt x="138113" y="532447"/>
                    </a:cubicBezTo>
                    <a:close/>
                    <a:moveTo>
                      <a:pt x="344805" y="444817"/>
                    </a:moveTo>
                    <a:cubicBezTo>
                      <a:pt x="333375" y="383858"/>
                      <a:pt x="316230" y="292417"/>
                      <a:pt x="303848" y="231458"/>
                    </a:cubicBezTo>
                    <a:cubicBezTo>
                      <a:pt x="306705" y="230505"/>
                      <a:pt x="309563" y="228600"/>
                      <a:pt x="312420" y="227647"/>
                    </a:cubicBezTo>
                    <a:cubicBezTo>
                      <a:pt x="341948" y="297180"/>
                      <a:pt x="393383" y="420052"/>
                      <a:pt x="401003" y="444817"/>
                    </a:cubicBezTo>
                    <a:cubicBezTo>
                      <a:pt x="381000" y="445770"/>
                      <a:pt x="365760" y="444817"/>
                      <a:pt x="344805" y="444817"/>
                    </a:cubicBezTo>
                    <a:close/>
                    <a:moveTo>
                      <a:pt x="362903" y="533400"/>
                    </a:moveTo>
                    <a:cubicBezTo>
                      <a:pt x="359093" y="511492"/>
                      <a:pt x="355283" y="489585"/>
                      <a:pt x="350520" y="463867"/>
                    </a:cubicBezTo>
                    <a:cubicBezTo>
                      <a:pt x="366713" y="462915"/>
                      <a:pt x="381953" y="461963"/>
                      <a:pt x="400050" y="461010"/>
                    </a:cubicBezTo>
                    <a:cubicBezTo>
                      <a:pt x="406718" y="483870"/>
                      <a:pt x="413385" y="505777"/>
                      <a:pt x="421005" y="533400"/>
                    </a:cubicBezTo>
                    <a:cubicBezTo>
                      <a:pt x="400050" y="533400"/>
                      <a:pt x="383858" y="533400"/>
                      <a:pt x="362903" y="533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5ED9018A-22A8-4D0D-875F-BED5F578FFCA}"/>
              </a:ext>
            </a:extLst>
          </p:cNvPr>
          <p:cNvGrpSpPr/>
          <p:nvPr/>
        </p:nvGrpSpPr>
        <p:grpSpPr>
          <a:xfrm>
            <a:off x="3610610" y="2783604"/>
            <a:ext cx="320285" cy="1290792"/>
            <a:chOff x="5341506" y="2939868"/>
            <a:chExt cx="297754" cy="1609892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49FE470D-49B3-40E2-A3FC-9B12B1104B73}"/>
                </a:ext>
              </a:extLst>
            </p:cNvPr>
            <p:cNvSpPr/>
            <p:nvPr userDrawn="1"/>
          </p:nvSpPr>
          <p:spPr>
            <a:xfrm>
              <a:off x="5341506" y="2939868"/>
              <a:ext cx="297754" cy="1609892"/>
            </a:xfrm>
            <a:custGeom>
              <a:avLst/>
              <a:gdLst>
                <a:gd name="connsiteX0" fmla="*/ 13348 w 297754"/>
                <a:gd name="connsiteY0" fmla="*/ 439813 h 1609892"/>
                <a:gd name="connsiteX1" fmla="*/ 283366 w 297754"/>
                <a:gd name="connsiteY1" fmla="*/ 439813 h 1609892"/>
                <a:gd name="connsiteX2" fmla="*/ 283366 w 297754"/>
                <a:gd name="connsiteY2" fmla="*/ 1609892 h 1609892"/>
                <a:gd name="connsiteX3" fmla="*/ 13348 w 297754"/>
                <a:gd name="connsiteY3" fmla="*/ 1609892 h 1609892"/>
                <a:gd name="connsiteX4" fmla="*/ 13348 w 297754"/>
                <a:gd name="connsiteY4" fmla="*/ 439813 h 1609892"/>
                <a:gd name="connsiteX5" fmla="*/ 25100 w 297754"/>
                <a:gd name="connsiteY5" fmla="*/ 375106 h 1609892"/>
                <a:gd name="connsiteX6" fmla="*/ 271773 w 297754"/>
                <a:gd name="connsiteY6" fmla="*/ 375106 h 1609892"/>
                <a:gd name="connsiteX7" fmla="*/ 297738 w 297754"/>
                <a:gd name="connsiteY7" fmla="*/ 403811 h 1609892"/>
                <a:gd name="connsiteX8" fmla="*/ 270907 w 297754"/>
                <a:gd name="connsiteY8" fmla="*/ 432029 h 1609892"/>
                <a:gd name="connsiteX9" fmla="*/ 145407 w 297754"/>
                <a:gd name="connsiteY9" fmla="*/ 432029 h 1609892"/>
                <a:gd name="connsiteX10" fmla="*/ 26398 w 297754"/>
                <a:gd name="connsiteY10" fmla="*/ 432029 h 1609892"/>
                <a:gd name="connsiteX11" fmla="*/ 0 w 297754"/>
                <a:gd name="connsiteY11" fmla="*/ 407216 h 1609892"/>
                <a:gd name="connsiteX12" fmla="*/ 25100 w 297754"/>
                <a:gd name="connsiteY12" fmla="*/ 375106 h 1609892"/>
                <a:gd name="connsiteX13" fmla="*/ 149822 w 297754"/>
                <a:gd name="connsiteY13" fmla="*/ 0 h 1609892"/>
                <a:gd name="connsiteX14" fmla="*/ 161499 w 297754"/>
                <a:gd name="connsiteY14" fmla="*/ 20434 h 1609892"/>
                <a:gd name="connsiteX15" fmla="*/ 161985 w 297754"/>
                <a:gd name="connsiteY15" fmla="*/ 127468 h 1609892"/>
                <a:gd name="connsiteX16" fmla="*/ 161985 w 297754"/>
                <a:gd name="connsiteY16" fmla="*/ 163956 h 1609892"/>
                <a:gd name="connsiteX17" fmla="*/ 222314 w 297754"/>
                <a:gd name="connsiteY17" fmla="*/ 243746 h 1609892"/>
                <a:gd name="connsiteX18" fmla="*/ 246960 w 297754"/>
                <a:gd name="connsiteY18" fmla="*/ 254715 h 1609892"/>
                <a:gd name="connsiteX19" fmla="*/ 251113 w 297754"/>
                <a:gd name="connsiteY19" fmla="*/ 258265 h 1609892"/>
                <a:gd name="connsiteX20" fmla="*/ 254923 w 297754"/>
                <a:gd name="connsiteY20" fmla="*/ 259843 h 1609892"/>
                <a:gd name="connsiteX21" fmla="*/ 255998 w 297754"/>
                <a:gd name="connsiteY21" fmla="*/ 262438 h 1609892"/>
                <a:gd name="connsiteX22" fmla="*/ 260385 w 297754"/>
                <a:gd name="connsiteY22" fmla="*/ 266187 h 1609892"/>
                <a:gd name="connsiteX23" fmla="*/ 267074 w 297754"/>
                <a:gd name="connsiteY23" fmla="*/ 310886 h 1609892"/>
                <a:gd name="connsiteX24" fmla="*/ 267074 w 297754"/>
                <a:gd name="connsiteY24" fmla="*/ 368295 h 1609892"/>
                <a:gd name="connsiteX25" fmla="*/ 31111 w 297754"/>
                <a:gd name="connsiteY25" fmla="*/ 368295 h 1609892"/>
                <a:gd name="connsiteX26" fmla="*/ 31598 w 297754"/>
                <a:gd name="connsiteY26" fmla="*/ 280235 h 1609892"/>
                <a:gd name="connsiteX27" fmla="*/ 72952 w 297754"/>
                <a:gd name="connsiteY27" fmla="*/ 247151 h 1609892"/>
                <a:gd name="connsiteX28" fmla="*/ 126469 w 297754"/>
                <a:gd name="connsiteY28" fmla="*/ 167362 h 1609892"/>
                <a:gd name="connsiteX29" fmla="*/ 133767 w 297754"/>
                <a:gd name="connsiteY29" fmla="*/ 146929 h 1609892"/>
                <a:gd name="connsiteX30" fmla="*/ 134254 w 297754"/>
                <a:gd name="connsiteY30" fmla="*/ 37462 h 1609892"/>
                <a:gd name="connsiteX31" fmla="*/ 134740 w 297754"/>
                <a:gd name="connsiteY31" fmla="*/ 20434 h 1609892"/>
                <a:gd name="connsiteX32" fmla="*/ 149822 w 297754"/>
                <a:gd name="connsiteY32" fmla="*/ 0 h 16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7754" h="1609892">
                  <a:moveTo>
                    <a:pt x="13348" y="439813"/>
                  </a:moveTo>
                  <a:cubicBezTo>
                    <a:pt x="102381" y="439813"/>
                    <a:pt x="191900" y="439813"/>
                    <a:pt x="283366" y="439813"/>
                  </a:cubicBezTo>
                  <a:cubicBezTo>
                    <a:pt x="283366" y="829028"/>
                    <a:pt x="283366" y="1218244"/>
                    <a:pt x="283366" y="1609892"/>
                  </a:cubicBezTo>
                  <a:cubicBezTo>
                    <a:pt x="192873" y="1609892"/>
                    <a:pt x="104327" y="1609892"/>
                    <a:pt x="13348" y="1609892"/>
                  </a:cubicBezTo>
                  <a:cubicBezTo>
                    <a:pt x="13348" y="1220190"/>
                    <a:pt x="13348" y="830975"/>
                    <a:pt x="13348" y="439813"/>
                  </a:cubicBezTo>
                  <a:close/>
                  <a:moveTo>
                    <a:pt x="25100" y="375106"/>
                  </a:moveTo>
                  <a:cubicBezTo>
                    <a:pt x="107324" y="375592"/>
                    <a:pt x="189549" y="375592"/>
                    <a:pt x="271773" y="375106"/>
                  </a:cubicBezTo>
                  <a:cubicBezTo>
                    <a:pt x="289949" y="375106"/>
                    <a:pt x="298171" y="383377"/>
                    <a:pt x="297738" y="403811"/>
                  </a:cubicBezTo>
                  <a:cubicBezTo>
                    <a:pt x="297738" y="424731"/>
                    <a:pt x="289516" y="432515"/>
                    <a:pt x="270907" y="432029"/>
                  </a:cubicBezTo>
                  <a:cubicBezTo>
                    <a:pt x="228929" y="431542"/>
                    <a:pt x="187385" y="432029"/>
                    <a:pt x="145407" y="432029"/>
                  </a:cubicBezTo>
                  <a:cubicBezTo>
                    <a:pt x="105593" y="432029"/>
                    <a:pt x="66212" y="432029"/>
                    <a:pt x="26398" y="432029"/>
                  </a:cubicBezTo>
                  <a:cubicBezTo>
                    <a:pt x="10819" y="432029"/>
                    <a:pt x="0" y="429109"/>
                    <a:pt x="0" y="407216"/>
                  </a:cubicBezTo>
                  <a:cubicBezTo>
                    <a:pt x="0" y="386296"/>
                    <a:pt x="4327" y="375106"/>
                    <a:pt x="25100" y="375106"/>
                  </a:cubicBezTo>
                  <a:close/>
                  <a:moveTo>
                    <a:pt x="149822" y="0"/>
                  </a:moveTo>
                  <a:cubicBezTo>
                    <a:pt x="153715" y="6811"/>
                    <a:pt x="161012" y="13622"/>
                    <a:pt x="161499" y="20434"/>
                  </a:cubicBezTo>
                  <a:cubicBezTo>
                    <a:pt x="162472" y="55950"/>
                    <a:pt x="161985" y="91465"/>
                    <a:pt x="161985" y="127468"/>
                  </a:cubicBezTo>
                  <a:cubicBezTo>
                    <a:pt x="161985" y="139144"/>
                    <a:pt x="161985" y="150334"/>
                    <a:pt x="161985" y="163956"/>
                  </a:cubicBezTo>
                  <a:cubicBezTo>
                    <a:pt x="198474" y="179039"/>
                    <a:pt x="216962" y="206771"/>
                    <a:pt x="222314" y="243746"/>
                  </a:cubicBezTo>
                  <a:cubicBezTo>
                    <a:pt x="232775" y="247881"/>
                    <a:pt x="240802" y="251257"/>
                    <a:pt x="246960" y="254715"/>
                  </a:cubicBezTo>
                  <a:lnTo>
                    <a:pt x="251113" y="258265"/>
                  </a:lnTo>
                  <a:lnTo>
                    <a:pt x="254923" y="259843"/>
                  </a:lnTo>
                  <a:lnTo>
                    <a:pt x="255998" y="262438"/>
                  </a:lnTo>
                  <a:lnTo>
                    <a:pt x="260385" y="266187"/>
                  </a:lnTo>
                  <a:cubicBezTo>
                    <a:pt x="266344" y="275126"/>
                    <a:pt x="267074" y="287776"/>
                    <a:pt x="267074" y="310886"/>
                  </a:cubicBezTo>
                  <a:cubicBezTo>
                    <a:pt x="267074" y="329373"/>
                    <a:pt x="267074" y="347861"/>
                    <a:pt x="267074" y="368295"/>
                  </a:cubicBezTo>
                  <a:cubicBezTo>
                    <a:pt x="188257" y="368295"/>
                    <a:pt x="110901" y="368295"/>
                    <a:pt x="31111" y="368295"/>
                  </a:cubicBezTo>
                  <a:cubicBezTo>
                    <a:pt x="31111" y="339104"/>
                    <a:pt x="29165" y="309426"/>
                    <a:pt x="31598" y="280235"/>
                  </a:cubicBezTo>
                  <a:cubicBezTo>
                    <a:pt x="33544" y="257855"/>
                    <a:pt x="51545" y="248611"/>
                    <a:pt x="72952" y="247151"/>
                  </a:cubicBezTo>
                  <a:cubicBezTo>
                    <a:pt x="80736" y="213095"/>
                    <a:pt x="92899" y="183417"/>
                    <a:pt x="126469" y="167362"/>
                  </a:cubicBezTo>
                  <a:cubicBezTo>
                    <a:pt x="131335" y="164930"/>
                    <a:pt x="133767" y="154226"/>
                    <a:pt x="133767" y="146929"/>
                  </a:cubicBezTo>
                  <a:cubicBezTo>
                    <a:pt x="134740" y="110439"/>
                    <a:pt x="134254" y="73951"/>
                    <a:pt x="134254" y="37462"/>
                  </a:cubicBezTo>
                  <a:cubicBezTo>
                    <a:pt x="134254" y="31624"/>
                    <a:pt x="132308" y="25299"/>
                    <a:pt x="134740" y="20434"/>
                  </a:cubicBezTo>
                  <a:cubicBezTo>
                    <a:pt x="138632" y="13136"/>
                    <a:pt x="144470" y="6811"/>
                    <a:pt x="149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3A55B8F2-3EC4-4365-BB9E-7F47AF2F1181}"/>
                </a:ext>
              </a:extLst>
            </p:cNvPr>
            <p:cNvSpPr/>
            <p:nvPr/>
          </p:nvSpPr>
          <p:spPr>
            <a:xfrm>
              <a:off x="5341506" y="2939868"/>
              <a:ext cx="297754" cy="1609892"/>
            </a:xfrm>
            <a:custGeom>
              <a:avLst/>
              <a:gdLst>
                <a:gd name="connsiteX0" fmla="*/ 160277 w 297754"/>
                <a:gd name="connsiteY0" fmla="*/ 1102452 h 1609892"/>
                <a:gd name="connsiteX1" fmla="*/ 125247 w 297754"/>
                <a:gd name="connsiteY1" fmla="*/ 1104885 h 1609892"/>
                <a:gd name="connsiteX2" fmla="*/ 123301 w 297754"/>
                <a:gd name="connsiteY2" fmla="*/ 1106831 h 1609892"/>
                <a:gd name="connsiteX3" fmla="*/ 117950 w 297754"/>
                <a:gd name="connsiteY3" fmla="*/ 1186134 h 1609892"/>
                <a:gd name="connsiteX4" fmla="*/ 176818 w 297754"/>
                <a:gd name="connsiteY4" fmla="*/ 1186134 h 1609892"/>
                <a:gd name="connsiteX5" fmla="*/ 175845 w 297754"/>
                <a:gd name="connsiteY5" fmla="*/ 1118021 h 1609892"/>
                <a:gd name="connsiteX6" fmla="*/ 160277 w 297754"/>
                <a:gd name="connsiteY6" fmla="*/ 1102452 h 1609892"/>
                <a:gd name="connsiteX7" fmla="*/ 234714 w 297754"/>
                <a:gd name="connsiteY7" fmla="*/ 1100993 h 1609892"/>
                <a:gd name="connsiteX8" fmla="*/ 199198 w 297754"/>
                <a:gd name="connsiteY8" fmla="*/ 1118508 h 1609892"/>
                <a:gd name="connsiteX9" fmla="*/ 198225 w 297754"/>
                <a:gd name="connsiteY9" fmla="*/ 1185161 h 1609892"/>
                <a:gd name="connsiteX10" fmla="*/ 258553 w 297754"/>
                <a:gd name="connsiteY10" fmla="*/ 1185161 h 1609892"/>
                <a:gd name="connsiteX11" fmla="*/ 258553 w 297754"/>
                <a:gd name="connsiteY11" fmla="*/ 1120454 h 1609892"/>
                <a:gd name="connsiteX12" fmla="*/ 234714 w 297754"/>
                <a:gd name="connsiteY12" fmla="*/ 1100993 h 1609892"/>
                <a:gd name="connsiteX13" fmla="*/ 65892 w 297754"/>
                <a:gd name="connsiteY13" fmla="*/ 1100993 h 1609892"/>
                <a:gd name="connsiteX14" fmla="*/ 41566 w 297754"/>
                <a:gd name="connsiteY14" fmla="*/ 1119481 h 1609892"/>
                <a:gd name="connsiteX15" fmla="*/ 41566 w 297754"/>
                <a:gd name="connsiteY15" fmla="*/ 1185161 h 1609892"/>
                <a:gd name="connsiteX16" fmla="*/ 98975 w 297754"/>
                <a:gd name="connsiteY16" fmla="*/ 1185161 h 1609892"/>
                <a:gd name="connsiteX17" fmla="*/ 98975 w 297754"/>
                <a:gd name="connsiteY17" fmla="*/ 1118508 h 1609892"/>
                <a:gd name="connsiteX18" fmla="*/ 65892 w 297754"/>
                <a:gd name="connsiteY18" fmla="*/ 1100993 h 1609892"/>
                <a:gd name="connsiteX19" fmla="*/ 231795 w 297754"/>
                <a:gd name="connsiteY19" fmla="*/ 996878 h 1609892"/>
                <a:gd name="connsiteX20" fmla="*/ 198711 w 297754"/>
                <a:gd name="connsiteY20" fmla="*/ 1014393 h 1609892"/>
                <a:gd name="connsiteX21" fmla="*/ 198225 w 297754"/>
                <a:gd name="connsiteY21" fmla="*/ 1083965 h 1609892"/>
                <a:gd name="connsiteX22" fmla="*/ 258553 w 297754"/>
                <a:gd name="connsiteY22" fmla="*/ 1083478 h 1609892"/>
                <a:gd name="connsiteX23" fmla="*/ 258553 w 297754"/>
                <a:gd name="connsiteY23" fmla="*/ 1015852 h 1609892"/>
                <a:gd name="connsiteX24" fmla="*/ 231795 w 297754"/>
                <a:gd name="connsiteY24" fmla="*/ 996878 h 1609892"/>
                <a:gd name="connsiteX25" fmla="*/ 69784 w 297754"/>
                <a:gd name="connsiteY25" fmla="*/ 996878 h 1609892"/>
                <a:gd name="connsiteX26" fmla="*/ 40107 w 297754"/>
                <a:gd name="connsiteY26" fmla="*/ 1017798 h 1609892"/>
                <a:gd name="connsiteX27" fmla="*/ 40593 w 297754"/>
                <a:gd name="connsiteY27" fmla="*/ 1082505 h 1609892"/>
                <a:gd name="connsiteX28" fmla="*/ 98975 w 297754"/>
                <a:gd name="connsiteY28" fmla="*/ 1082505 h 1609892"/>
                <a:gd name="connsiteX29" fmla="*/ 98975 w 297754"/>
                <a:gd name="connsiteY29" fmla="*/ 1018285 h 1609892"/>
                <a:gd name="connsiteX30" fmla="*/ 69784 w 297754"/>
                <a:gd name="connsiteY30" fmla="*/ 996878 h 1609892"/>
                <a:gd name="connsiteX31" fmla="*/ 148600 w 297754"/>
                <a:gd name="connsiteY31" fmla="*/ 996391 h 1609892"/>
                <a:gd name="connsiteX32" fmla="*/ 119409 w 297754"/>
                <a:gd name="connsiteY32" fmla="*/ 1014879 h 1609892"/>
                <a:gd name="connsiteX33" fmla="*/ 119409 w 297754"/>
                <a:gd name="connsiteY33" fmla="*/ 1082991 h 1609892"/>
                <a:gd name="connsiteX34" fmla="*/ 177791 w 297754"/>
                <a:gd name="connsiteY34" fmla="*/ 1082991 h 1609892"/>
                <a:gd name="connsiteX35" fmla="*/ 177791 w 297754"/>
                <a:gd name="connsiteY35" fmla="*/ 1014879 h 1609892"/>
                <a:gd name="connsiteX36" fmla="*/ 148600 w 297754"/>
                <a:gd name="connsiteY36" fmla="*/ 996391 h 1609892"/>
                <a:gd name="connsiteX37" fmla="*/ 68325 w 297754"/>
                <a:gd name="connsiteY37" fmla="*/ 891790 h 1609892"/>
                <a:gd name="connsiteX38" fmla="*/ 40593 w 297754"/>
                <a:gd name="connsiteY38" fmla="*/ 909304 h 1609892"/>
                <a:gd name="connsiteX39" fmla="*/ 40593 w 297754"/>
                <a:gd name="connsiteY39" fmla="*/ 979363 h 1609892"/>
                <a:gd name="connsiteX40" fmla="*/ 98975 w 297754"/>
                <a:gd name="connsiteY40" fmla="*/ 979363 h 1609892"/>
                <a:gd name="connsiteX41" fmla="*/ 98975 w 297754"/>
                <a:gd name="connsiteY41" fmla="*/ 908818 h 1609892"/>
                <a:gd name="connsiteX42" fmla="*/ 68325 w 297754"/>
                <a:gd name="connsiteY42" fmla="*/ 891790 h 1609892"/>
                <a:gd name="connsiteX43" fmla="*/ 226929 w 297754"/>
                <a:gd name="connsiteY43" fmla="*/ 891303 h 1609892"/>
                <a:gd name="connsiteX44" fmla="*/ 197738 w 297754"/>
                <a:gd name="connsiteY44" fmla="*/ 913683 h 1609892"/>
                <a:gd name="connsiteX45" fmla="*/ 197738 w 297754"/>
                <a:gd name="connsiteY45" fmla="*/ 978390 h 1609892"/>
                <a:gd name="connsiteX46" fmla="*/ 259040 w 297754"/>
                <a:gd name="connsiteY46" fmla="*/ 978390 h 1609892"/>
                <a:gd name="connsiteX47" fmla="*/ 259040 w 297754"/>
                <a:gd name="connsiteY47" fmla="*/ 913197 h 1609892"/>
                <a:gd name="connsiteX48" fmla="*/ 226929 w 297754"/>
                <a:gd name="connsiteY48" fmla="*/ 891303 h 1609892"/>
                <a:gd name="connsiteX49" fmla="*/ 144221 w 297754"/>
                <a:gd name="connsiteY49" fmla="*/ 891303 h 1609892"/>
                <a:gd name="connsiteX50" fmla="*/ 118922 w 297754"/>
                <a:gd name="connsiteY50" fmla="*/ 912224 h 1609892"/>
                <a:gd name="connsiteX51" fmla="*/ 118922 w 297754"/>
                <a:gd name="connsiteY51" fmla="*/ 978876 h 1609892"/>
                <a:gd name="connsiteX52" fmla="*/ 178278 w 297754"/>
                <a:gd name="connsiteY52" fmla="*/ 978876 h 1609892"/>
                <a:gd name="connsiteX53" fmla="*/ 178278 w 297754"/>
                <a:gd name="connsiteY53" fmla="*/ 910277 h 1609892"/>
                <a:gd name="connsiteX54" fmla="*/ 144221 w 297754"/>
                <a:gd name="connsiteY54" fmla="*/ 891303 h 1609892"/>
                <a:gd name="connsiteX55" fmla="*/ 69784 w 297754"/>
                <a:gd name="connsiteY55" fmla="*/ 788161 h 1609892"/>
                <a:gd name="connsiteX56" fmla="*/ 40593 w 297754"/>
                <a:gd name="connsiteY56" fmla="*/ 803729 h 1609892"/>
                <a:gd name="connsiteX57" fmla="*/ 40593 w 297754"/>
                <a:gd name="connsiteY57" fmla="*/ 874761 h 1609892"/>
                <a:gd name="connsiteX58" fmla="*/ 98975 w 297754"/>
                <a:gd name="connsiteY58" fmla="*/ 874761 h 1609892"/>
                <a:gd name="connsiteX59" fmla="*/ 98975 w 297754"/>
                <a:gd name="connsiteY59" fmla="*/ 803729 h 1609892"/>
                <a:gd name="connsiteX60" fmla="*/ 69784 w 297754"/>
                <a:gd name="connsiteY60" fmla="*/ 788161 h 1609892"/>
                <a:gd name="connsiteX61" fmla="*/ 164595 w 297754"/>
                <a:gd name="connsiteY61" fmla="*/ 787735 h 1609892"/>
                <a:gd name="connsiteX62" fmla="*/ 142276 w 297754"/>
                <a:gd name="connsiteY62" fmla="*/ 788161 h 1609892"/>
                <a:gd name="connsiteX63" fmla="*/ 117950 w 297754"/>
                <a:gd name="connsiteY63" fmla="*/ 807135 h 1609892"/>
                <a:gd name="connsiteX64" fmla="*/ 117950 w 297754"/>
                <a:gd name="connsiteY64" fmla="*/ 875248 h 1609892"/>
                <a:gd name="connsiteX65" fmla="*/ 178278 w 297754"/>
                <a:gd name="connsiteY65" fmla="*/ 874761 h 1609892"/>
                <a:gd name="connsiteX66" fmla="*/ 177791 w 297754"/>
                <a:gd name="connsiteY66" fmla="*/ 805189 h 1609892"/>
                <a:gd name="connsiteX67" fmla="*/ 164595 w 297754"/>
                <a:gd name="connsiteY67" fmla="*/ 787735 h 1609892"/>
                <a:gd name="connsiteX68" fmla="*/ 231308 w 297754"/>
                <a:gd name="connsiteY68" fmla="*/ 787675 h 1609892"/>
                <a:gd name="connsiteX69" fmla="*/ 197738 w 297754"/>
                <a:gd name="connsiteY69" fmla="*/ 804703 h 1609892"/>
                <a:gd name="connsiteX70" fmla="*/ 197252 w 297754"/>
                <a:gd name="connsiteY70" fmla="*/ 874275 h 1609892"/>
                <a:gd name="connsiteX71" fmla="*/ 259040 w 297754"/>
                <a:gd name="connsiteY71" fmla="*/ 874761 h 1609892"/>
                <a:gd name="connsiteX72" fmla="*/ 259040 w 297754"/>
                <a:gd name="connsiteY72" fmla="*/ 806162 h 1609892"/>
                <a:gd name="connsiteX73" fmla="*/ 231308 w 297754"/>
                <a:gd name="connsiteY73" fmla="*/ 787675 h 1609892"/>
                <a:gd name="connsiteX74" fmla="*/ 153465 w 297754"/>
                <a:gd name="connsiteY74" fmla="*/ 683073 h 1609892"/>
                <a:gd name="connsiteX75" fmla="*/ 119409 w 297754"/>
                <a:gd name="connsiteY75" fmla="*/ 699128 h 1609892"/>
                <a:gd name="connsiteX76" fmla="*/ 118922 w 297754"/>
                <a:gd name="connsiteY76" fmla="*/ 771619 h 1609892"/>
                <a:gd name="connsiteX77" fmla="*/ 178278 w 297754"/>
                <a:gd name="connsiteY77" fmla="*/ 771133 h 1609892"/>
                <a:gd name="connsiteX78" fmla="*/ 178278 w 297754"/>
                <a:gd name="connsiteY78" fmla="*/ 701560 h 1609892"/>
                <a:gd name="connsiteX79" fmla="*/ 153465 w 297754"/>
                <a:gd name="connsiteY79" fmla="*/ 683073 h 1609892"/>
                <a:gd name="connsiteX80" fmla="*/ 227416 w 297754"/>
                <a:gd name="connsiteY80" fmla="*/ 682586 h 1609892"/>
                <a:gd name="connsiteX81" fmla="*/ 198225 w 297754"/>
                <a:gd name="connsiteY81" fmla="*/ 702047 h 1609892"/>
                <a:gd name="connsiteX82" fmla="*/ 198225 w 297754"/>
                <a:gd name="connsiteY82" fmla="*/ 770160 h 1609892"/>
                <a:gd name="connsiteX83" fmla="*/ 259040 w 297754"/>
                <a:gd name="connsiteY83" fmla="*/ 770646 h 1609892"/>
                <a:gd name="connsiteX84" fmla="*/ 259040 w 297754"/>
                <a:gd name="connsiteY84" fmla="*/ 702047 h 1609892"/>
                <a:gd name="connsiteX85" fmla="*/ 227416 w 297754"/>
                <a:gd name="connsiteY85" fmla="*/ 682586 h 1609892"/>
                <a:gd name="connsiteX86" fmla="*/ 54581 w 297754"/>
                <a:gd name="connsiteY86" fmla="*/ 681978 h 1609892"/>
                <a:gd name="connsiteX87" fmla="*/ 41080 w 297754"/>
                <a:gd name="connsiteY87" fmla="*/ 696695 h 1609892"/>
                <a:gd name="connsiteX88" fmla="*/ 40593 w 297754"/>
                <a:gd name="connsiteY88" fmla="*/ 770646 h 1609892"/>
                <a:gd name="connsiteX89" fmla="*/ 98975 w 297754"/>
                <a:gd name="connsiteY89" fmla="*/ 770646 h 1609892"/>
                <a:gd name="connsiteX90" fmla="*/ 98975 w 297754"/>
                <a:gd name="connsiteY90" fmla="*/ 700587 h 1609892"/>
                <a:gd name="connsiteX91" fmla="*/ 76109 w 297754"/>
                <a:gd name="connsiteY91" fmla="*/ 682586 h 1609892"/>
                <a:gd name="connsiteX92" fmla="*/ 54581 w 297754"/>
                <a:gd name="connsiteY92" fmla="*/ 681978 h 1609892"/>
                <a:gd name="connsiteX93" fmla="*/ 51297 w 297754"/>
                <a:gd name="connsiteY93" fmla="*/ 579444 h 1609892"/>
                <a:gd name="connsiteX94" fmla="*/ 40107 w 297754"/>
                <a:gd name="connsiteY94" fmla="*/ 595499 h 1609892"/>
                <a:gd name="connsiteX95" fmla="*/ 40107 w 297754"/>
                <a:gd name="connsiteY95" fmla="*/ 665558 h 1609892"/>
                <a:gd name="connsiteX96" fmla="*/ 98975 w 297754"/>
                <a:gd name="connsiteY96" fmla="*/ 665558 h 1609892"/>
                <a:gd name="connsiteX97" fmla="*/ 98975 w 297754"/>
                <a:gd name="connsiteY97" fmla="*/ 596959 h 1609892"/>
                <a:gd name="connsiteX98" fmla="*/ 71244 w 297754"/>
                <a:gd name="connsiteY98" fmla="*/ 579444 h 1609892"/>
                <a:gd name="connsiteX99" fmla="*/ 51297 w 297754"/>
                <a:gd name="connsiteY99" fmla="*/ 579444 h 1609892"/>
                <a:gd name="connsiteX100" fmla="*/ 231308 w 297754"/>
                <a:gd name="connsiteY100" fmla="*/ 578958 h 1609892"/>
                <a:gd name="connsiteX101" fmla="*/ 198225 w 297754"/>
                <a:gd name="connsiteY101" fmla="*/ 595986 h 1609892"/>
                <a:gd name="connsiteX102" fmla="*/ 197738 w 297754"/>
                <a:gd name="connsiteY102" fmla="*/ 665072 h 1609892"/>
                <a:gd name="connsiteX103" fmla="*/ 258553 w 297754"/>
                <a:gd name="connsiteY103" fmla="*/ 665558 h 1609892"/>
                <a:gd name="connsiteX104" fmla="*/ 258553 w 297754"/>
                <a:gd name="connsiteY104" fmla="*/ 597445 h 1609892"/>
                <a:gd name="connsiteX105" fmla="*/ 231308 w 297754"/>
                <a:gd name="connsiteY105" fmla="*/ 578958 h 1609892"/>
                <a:gd name="connsiteX106" fmla="*/ 143735 w 297754"/>
                <a:gd name="connsiteY106" fmla="*/ 578958 h 1609892"/>
                <a:gd name="connsiteX107" fmla="*/ 118922 w 297754"/>
                <a:gd name="connsiteY107" fmla="*/ 596959 h 1609892"/>
                <a:gd name="connsiteX108" fmla="*/ 118922 w 297754"/>
                <a:gd name="connsiteY108" fmla="*/ 665072 h 1609892"/>
                <a:gd name="connsiteX109" fmla="*/ 178278 w 297754"/>
                <a:gd name="connsiteY109" fmla="*/ 665558 h 1609892"/>
                <a:gd name="connsiteX110" fmla="*/ 177791 w 297754"/>
                <a:gd name="connsiteY110" fmla="*/ 595013 h 1609892"/>
                <a:gd name="connsiteX111" fmla="*/ 143735 w 297754"/>
                <a:gd name="connsiteY111" fmla="*/ 578958 h 1609892"/>
                <a:gd name="connsiteX112" fmla="*/ 55006 w 297754"/>
                <a:gd name="connsiteY112" fmla="*/ 475147 h 1609892"/>
                <a:gd name="connsiteX113" fmla="*/ 40593 w 297754"/>
                <a:gd name="connsiteY113" fmla="*/ 505007 h 1609892"/>
                <a:gd name="connsiteX114" fmla="*/ 40593 w 297754"/>
                <a:gd name="connsiteY114" fmla="*/ 561443 h 1609892"/>
                <a:gd name="connsiteX115" fmla="*/ 98975 w 297754"/>
                <a:gd name="connsiteY115" fmla="*/ 561443 h 1609892"/>
                <a:gd name="connsiteX116" fmla="*/ 98489 w 297754"/>
                <a:gd name="connsiteY116" fmla="*/ 490898 h 1609892"/>
                <a:gd name="connsiteX117" fmla="*/ 88759 w 297754"/>
                <a:gd name="connsiteY117" fmla="*/ 476302 h 1609892"/>
                <a:gd name="connsiteX118" fmla="*/ 55006 w 297754"/>
                <a:gd name="connsiteY118" fmla="*/ 475147 h 1609892"/>
                <a:gd name="connsiteX119" fmla="*/ 231795 w 297754"/>
                <a:gd name="connsiteY119" fmla="*/ 474356 h 1609892"/>
                <a:gd name="connsiteX120" fmla="*/ 198225 w 297754"/>
                <a:gd name="connsiteY120" fmla="*/ 492357 h 1609892"/>
                <a:gd name="connsiteX121" fmla="*/ 197738 w 297754"/>
                <a:gd name="connsiteY121" fmla="*/ 562416 h 1609892"/>
                <a:gd name="connsiteX122" fmla="*/ 258553 w 297754"/>
                <a:gd name="connsiteY122" fmla="*/ 561930 h 1609892"/>
                <a:gd name="connsiteX123" fmla="*/ 258553 w 297754"/>
                <a:gd name="connsiteY123" fmla="*/ 494303 h 1609892"/>
                <a:gd name="connsiteX124" fmla="*/ 231795 w 297754"/>
                <a:gd name="connsiteY124" fmla="*/ 474356 h 1609892"/>
                <a:gd name="connsiteX125" fmla="*/ 147141 w 297754"/>
                <a:gd name="connsiteY125" fmla="*/ 473383 h 1609892"/>
                <a:gd name="connsiteX126" fmla="*/ 119895 w 297754"/>
                <a:gd name="connsiteY126" fmla="*/ 492357 h 1609892"/>
                <a:gd name="connsiteX127" fmla="*/ 119895 w 297754"/>
                <a:gd name="connsiteY127" fmla="*/ 560957 h 1609892"/>
                <a:gd name="connsiteX128" fmla="*/ 177791 w 297754"/>
                <a:gd name="connsiteY128" fmla="*/ 561443 h 1609892"/>
                <a:gd name="connsiteX129" fmla="*/ 177791 w 297754"/>
                <a:gd name="connsiteY129" fmla="*/ 490898 h 1609892"/>
                <a:gd name="connsiteX130" fmla="*/ 147141 w 297754"/>
                <a:gd name="connsiteY130" fmla="*/ 473383 h 1609892"/>
                <a:gd name="connsiteX131" fmla="*/ 13348 w 297754"/>
                <a:gd name="connsiteY131" fmla="*/ 439813 h 1609892"/>
                <a:gd name="connsiteX132" fmla="*/ 283366 w 297754"/>
                <a:gd name="connsiteY132" fmla="*/ 439813 h 1609892"/>
                <a:gd name="connsiteX133" fmla="*/ 283366 w 297754"/>
                <a:gd name="connsiteY133" fmla="*/ 1609892 h 1609892"/>
                <a:gd name="connsiteX134" fmla="*/ 13348 w 297754"/>
                <a:gd name="connsiteY134" fmla="*/ 1609892 h 1609892"/>
                <a:gd name="connsiteX135" fmla="*/ 13348 w 297754"/>
                <a:gd name="connsiteY135" fmla="*/ 439813 h 1609892"/>
                <a:gd name="connsiteX136" fmla="*/ 25100 w 297754"/>
                <a:gd name="connsiteY136" fmla="*/ 375106 h 1609892"/>
                <a:gd name="connsiteX137" fmla="*/ 271773 w 297754"/>
                <a:gd name="connsiteY137" fmla="*/ 375106 h 1609892"/>
                <a:gd name="connsiteX138" fmla="*/ 297738 w 297754"/>
                <a:gd name="connsiteY138" fmla="*/ 403811 h 1609892"/>
                <a:gd name="connsiteX139" fmla="*/ 270907 w 297754"/>
                <a:gd name="connsiteY139" fmla="*/ 432029 h 1609892"/>
                <a:gd name="connsiteX140" fmla="*/ 145407 w 297754"/>
                <a:gd name="connsiteY140" fmla="*/ 432029 h 1609892"/>
                <a:gd name="connsiteX141" fmla="*/ 26398 w 297754"/>
                <a:gd name="connsiteY141" fmla="*/ 432029 h 1609892"/>
                <a:gd name="connsiteX142" fmla="*/ 0 w 297754"/>
                <a:gd name="connsiteY142" fmla="*/ 407216 h 1609892"/>
                <a:gd name="connsiteX143" fmla="*/ 25100 w 297754"/>
                <a:gd name="connsiteY143" fmla="*/ 375106 h 1609892"/>
                <a:gd name="connsiteX144" fmla="*/ 110901 w 297754"/>
                <a:gd name="connsiteY144" fmla="*/ 289479 h 1609892"/>
                <a:gd name="connsiteX145" fmla="*/ 110901 w 297754"/>
                <a:gd name="connsiteY145" fmla="*/ 344455 h 1609892"/>
                <a:gd name="connsiteX146" fmla="*/ 184365 w 297754"/>
                <a:gd name="connsiteY146" fmla="*/ 344455 h 1609892"/>
                <a:gd name="connsiteX147" fmla="*/ 184365 w 297754"/>
                <a:gd name="connsiteY147" fmla="*/ 289479 h 1609892"/>
                <a:gd name="connsiteX148" fmla="*/ 110901 w 297754"/>
                <a:gd name="connsiteY148" fmla="*/ 289479 h 1609892"/>
                <a:gd name="connsiteX149" fmla="*/ 198474 w 297754"/>
                <a:gd name="connsiteY149" fmla="*/ 288506 h 1609892"/>
                <a:gd name="connsiteX150" fmla="*/ 198474 w 297754"/>
                <a:gd name="connsiteY150" fmla="*/ 343969 h 1609892"/>
                <a:gd name="connsiteX151" fmla="*/ 235936 w 297754"/>
                <a:gd name="connsiteY151" fmla="*/ 343969 h 1609892"/>
                <a:gd name="connsiteX152" fmla="*/ 235936 w 297754"/>
                <a:gd name="connsiteY152" fmla="*/ 288506 h 1609892"/>
                <a:gd name="connsiteX153" fmla="*/ 198474 w 297754"/>
                <a:gd name="connsiteY153" fmla="*/ 288506 h 1609892"/>
                <a:gd name="connsiteX154" fmla="*/ 61762 w 297754"/>
                <a:gd name="connsiteY154" fmla="*/ 288506 h 1609892"/>
                <a:gd name="connsiteX155" fmla="*/ 61762 w 297754"/>
                <a:gd name="connsiteY155" fmla="*/ 343969 h 1609892"/>
                <a:gd name="connsiteX156" fmla="*/ 97764 w 297754"/>
                <a:gd name="connsiteY156" fmla="*/ 343969 h 1609892"/>
                <a:gd name="connsiteX157" fmla="*/ 97764 w 297754"/>
                <a:gd name="connsiteY157" fmla="*/ 288506 h 1609892"/>
                <a:gd name="connsiteX158" fmla="*/ 61762 w 297754"/>
                <a:gd name="connsiteY158" fmla="*/ 288506 h 1609892"/>
                <a:gd name="connsiteX159" fmla="*/ 204313 w 297754"/>
                <a:gd name="connsiteY159" fmla="*/ 260774 h 1609892"/>
                <a:gd name="connsiteX160" fmla="*/ 193609 w 297754"/>
                <a:gd name="connsiteY160" fmla="*/ 275369 h 1609892"/>
                <a:gd name="connsiteX161" fmla="*/ 233990 w 297754"/>
                <a:gd name="connsiteY161" fmla="*/ 275369 h 1609892"/>
                <a:gd name="connsiteX162" fmla="*/ 235450 w 297754"/>
                <a:gd name="connsiteY162" fmla="*/ 268072 h 1609892"/>
                <a:gd name="connsiteX163" fmla="*/ 204313 w 297754"/>
                <a:gd name="connsiteY163" fmla="*/ 260774 h 1609892"/>
                <a:gd name="connsiteX164" fmla="*/ 91440 w 297754"/>
                <a:gd name="connsiteY164" fmla="*/ 260774 h 1609892"/>
                <a:gd name="connsiteX165" fmla="*/ 60789 w 297754"/>
                <a:gd name="connsiteY165" fmla="*/ 268558 h 1609892"/>
                <a:gd name="connsiteX166" fmla="*/ 62735 w 297754"/>
                <a:gd name="connsiteY166" fmla="*/ 275856 h 1609892"/>
                <a:gd name="connsiteX167" fmla="*/ 102630 w 297754"/>
                <a:gd name="connsiteY167" fmla="*/ 275856 h 1609892"/>
                <a:gd name="connsiteX168" fmla="*/ 91440 w 297754"/>
                <a:gd name="connsiteY168" fmla="*/ 260774 h 1609892"/>
                <a:gd name="connsiteX169" fmla="*/ 157363 w 297754"/>
                <a:gd name="connsiteY169" fmla="*/ 258341 h 1609892"/>
                <a:gd name="connsiteX170" fmla="*/ 125496 w 297754"/>
                <a:gd name="connsiteY170" fmla="*/ 260288 h 1609892"/>
                <a:gd name="connsiteX171" fmla="*/ 107982 w 297754"/>
                <a:gd name="connsiteY171" fmla="*/ 269531 h 1609892"/>
                <a:gd name="connsiteX172" fmla="*/ 111387 w 297754"/>
                <a:gd name="connsiteY172" fmla="*/ 276342 h 1609892"/>
                <a:gd name="connsiteX173" fmla="*/ 182906 w 297754"/>
                <a:gd name="connsiteY173" fmla="*/ 276342 h 1609892"/>
                <a:gd name="connsiteX174" fmla="*/ 186311 w 297754"/>
                <a:gd name="connsiteY174" fmla="*/ 268072 h 1609892"/>
                <a:gd name="connsiteX175" fmla="*/ 157363 w 297754"/>
                <a:gd name="connsiteY175" fmla="*/ 258341 h 1609892"/>
                <a:gd name="connsiteX176" fmla="*/ 149822 w 297754"/>
                <a:gd name="connsiteY176" fmla="*/ 0 h 1609892"/>
                <a:gd name="connsiteX177" fmla="*/ 161499 w 297754"/>
                <a:gd name="connsiteY177" fmla="*/ 20434 h 1609892"/>
                <a:gd name="connsiteX178" fmla="*/ 161985 w 297754"/>
                <a:gd name="connsiteY178" fmla="*/ 127468 h 1609892"/>
                <a:gd name="connsiteX179" fmla="*/ 161985 w 297754"/>
                <a:gd name="connsiteY179" fmla="*/ 163956 h 1609892"/>
                <a:gd name="connsiteX180" fmla="*/ 222314 w 297754"/>
                <a:gd name="connsiteY180" fmla="*/ 243746 h 1609892"/>
                <a:gd name="connsiteX181" fmla="*/ 267074 w 297754"/>
                <a:gd name="connsiteY181" fmla="*/ 310886 h 1609892"/>
                <a:gd name="connsiteX182" fmla="*/ 267074 w 297754"/>
                <a:gd name="connsiteY182" fmla="*/ 368295 h 1609892"/>
                <a:gd name="connsiteX183" fmla="*/ 31111 w 297754"/>
                <a:gd name="connsiteY183" fmla="*/ 368295 h 1609892"/>
                <a:gd name="connsiteX184" fmla="*/ 31598 w 297754"/>
                <a:gd name="connsiteY184" fmla="*/ 280235 h 1609892"/>
                <a:gd name="connsiteX185" fmla="*/ 72952 w 297754"/>
                <a:gd name="connsiteY185" fmla="*/ 247151 h 1609892"/>
                <a:gd name="connsiteX186" fmla="*/ 126469 w 297754"/>
                <a:gd name="connsiteY186" fmla="*/ 167362 h 1609892"/>
                <a:gd name="connsiteX187" fmla="*/ 133767 w 297754"/>
                <a:gd name="connsiteY187" fmla="*/ 146929 h 1609892"/>
                <a:gd name="connsiteX188" fmla="*/ 134254 w 297754"/>
                <a:gd name="connsiteY188" fmla="*/ 37462 h 1609892"/>
                <a:gd name="connsiteX189" fmla="*/ 134740 w 297754"/>
                <a:gd name="connsiteY189" fmla="*/ 20434 h 1609892"/>
                <a:gd name="connsiteX190" fmla="*/ 149822 w 297754"/>
                <a:gd name="connsiteY190" fmla="*/ 0 h 16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297754" h="1609892">
                  <a:moveTo>
                    <a:pt x="160277" y="1102452"/>
                  </a:moveTo>
                  <a:cubicBezTo>
                    <a:pt x="149087" y="1100506"/>
                    <a:pt x="136924" y="1103912"/>
                    <a:pt x="125247" y="1104885"/>
                  </a:cubicBezTo>
                  <a:cubicBezTo>
                    <a:pt x="124761" y="1105371"/>
                    <a:pt x="124274" y="1106344"/>
                    <a:pt x="123301" y="1106831"/>
                  </a:cubicBezTo>
                  <a:cubicBezTo>
                    <a:pt x="121355" y="1132616"/>
                    <a:pt x="119895" y="1158888"/>
                    <a:pt x="117950" y="1186134"/>
                  </a:cubicBezTo>
                  <a:cubicBezTo>
                    <a:pt x="139843" y="1186134"/>
                    <a:pt x="157358" y="1186134"/>
                    <a:pt x="176818" y="1186134"/>
                  </a:cubicBezTo>
                  <a:cubicBezTo>
                    <a:pt x="176818" y="1162781"/>
                    <a:pt x="177791" y="1140401"/>
                    <a:pt x="175845" y="1118021"/>
                  </a:cubicBezTo>
                  <a:cubicBezTo>
                    <a:pt x="175359" y="1112183"/>
                    <a:pt x="166115" y="1102939"/>
                    <a:pt x="160277" y="1102452"/>
                  </a:cubicBezTo>
                  <a:close/>
                  <a:moveTo>
                    <a:pt x="234714" y="1100993"/>
                  </a:moveTo>
                  <a:cubicBezTo>
                    <a:pt x="220605" y="1101966"/>
                    <a:pt x="200658" y="1094668"/>
                    <a:pt x="199198" y="1118508"/>
                  </a:cubicBezTo>
                  <a:cubicBezTo>
                    <a:pt x="197252" y="1140401"/>
                    <a:pt x="198225" y="1162294"/>
                    <a:pt x="198225" y="1185161"/>
                  </a:cubicBezTo>
                  <a:cubicBezTo>
                    <a:pt x="220605" y="1185161"/>
                    <a:pt x="238606" y="1185161"/>
                    <a:pt x="258553" y="1185161"/>
                  </a:cubicBezTo>
                  <a:cubicBezTo>
                    <a:pt x="258553" y="1162781"/>
                    <a:pt x="258553" y="1141374"/>
                    <a:pt x="258553" y="1120454"/>
                  </a:cubicBezTo>
                  <a:cubicBezTo>
                    <a:pt x="258553" y="1103912"/>
                    <a:pt x="248336" y="1099533"/>
                    <a:pt x="234714" y="1100993"/>
                  </a:cubicBezTo>
                  <a:close/>
                  <a:moveTo>
                    <a:pt x="65892" y="1100993"/>
                  </a:moveTo>
                  <a:cubicBezTo>
                    <a:pt x="52756" y="1100020"/>
                    <a:pt x="41080" y="1101479"/>
                    <a:pt x="41566" y="1119481"/>
                  </a:cubicBezTo>
                  <a:cubicBezTo>
                    <a:pt x="41566" y="1140401"/>
                    <a:pt x="41566" y="1161808"/>
                    <a:pt x="41566" y="1185161"/>
                  </a:cubicBezTo>
                  <a:cubicBezTo>
                    <a:pt x="62486" y="1185161"/>
                    <a:pt x="79515" y="1185161"/>
                    <a:pt x="98975" y="1185161"/>
                  </a:cubicBezTo>
                  <a:cubicBezTo>
                    <a:pt x="98975" y="1161808"/>
                    <a:pt x="99462" y="1139914"/>
                    <a:pt x="98975" y="1118508"/>
                  </a:cubicBezTo>
                  <a:cubicBezTo>
                    <a:pt x="98002" y="1095155"/>
                    <a:pt x="79515" y="1101966"/>
                    <a:pt x="65892" y="1100993"/>
                  </a:cubicBezTo>
                  <a:close/>
                  <a:moveTo>
                    <a:pt x="231795" y="996878"/>
                  </a:moveTo>
                  <a:cubicBezTo>
                    <a:pt x="218172" y="997364"/>
                    <a:pt x="199684" y="992499"/>
                    <a:pt x="198711" y="1014393"/>
                  </a:cubicBezTo>
                  <a:cubicBezTo>
                    <a:pt x="197252" y="1037259"/>
                    <a:pt x="198225" y="1060612"/>
                    <a:pt x="198225" y="1083965"/>
                  </a:cubicBezTo>
                  <a:cubicBezTo>
                    <a:pt x="219632" y="1083478"/>
                    <a:pt x="237633" y="1083478"/>
                    <a:pt x="258553" y="1083478"/>
                  </a:cubicBezTo>
                  <a:cubicBezTo>
                    <a:pt x="258553" y="1059152"/>
                    <a:pt x="258553" y="1037259"/>
                    <a:pt x="258553" y="1015852"/>
                  </a:cubicBezTo>
                  <a:cubicBezTo>
                    <a:pt x="258553" y="997364"/>
                    <a:pt x="244931" y="995905"/>
                    <a:pt x="231795" y="996878"/>
                  </a:cubicBezTo>
                  <a:close/>
                  <a:moveTo>
                    <a:pt x="69784" y="996878"/>
                  </a:moveTo>
                  <a:cubicBezTo>
                    <a:pt x="55189" y="996878"/>
                    <a:pt x="39133" y="994932"/>
                    <a:pt x="40107" y="1017798"/>
                  </a:cubicBezTo>
                  <a:cubicBezTo>
                    <a:pt x="41080" y="1038719"/>
                    <a:pt x="40593" y="1059639"/>
                    <a:pt x="40593" y="1082505"/>
                  </a:cubicBezTo>
                  <a:cubicBezTo>
                    <a:pt x="60540" y="1082505"/>
                    <a:pt x="79028" y="1082505"/>
                    <a:pt x="98975" y="1082505"/>
                  </a:cubicBezTo>
                  <a:cubicBezTo>
                    <a:pt x="98975" y="1060125"/>
                    <a:pt x="98489" y="1039205"/>
                    <a:pt x="98975" y="1018285"/>
                  </a:cubicBezTo>
                  <a:cubicBezTo>
                    <a:pt x="99948" y="995905"/>
                    <a:pt x="84866" y="996391"/>
                    <a:pt x="69784" y="996878"/>
                  </a:cubicBezTo>
                  <a:close/>
                  <a:moveTo>
                    <a:pt x="148600" y="996391"/>
                  </a:moveTo>
                  <a:cubicBezTo>
                    <a:pt x="135464" y="996391"/>
                    <a:pt x="119409" y="993959"/>
                    <a:pt x="119409" y="1014879"/>
                  </a:cubicBezTo>
                  <a:cubicBezTo>
                    <a:pt x="119409" y="1037259"/>
                    <a:pt x="119409" y="1059639"/>
                    <a:pt x="119409" y="1082991"/>
                  </a:cubicBezTo>
                  <a:cubicBezTo>
                    <a:pt x="139356" y="1082991"/>
                    <a:pt x="156871" y="1082991"/>
                    <a:pt x="177791" y="1082991"/>
                  </a:cubicBezTo>
                  <a:cubicBezTo>
                    <a:pt x="177791" y="1059639"/>
                    <a:pt x="177791" y="1037259"/>
                    <a:pt x="177791" y="1014879"/>
                  </a:cubicBezTo>
                  <a:cubicBezTo>
                    <a:pt x="177791" y="993959"/>
                    <a:pt x="161737" y="995905"/>
                    <a:pt x="148600" y="996391"/>
                  </a:cubicBezTo>
                  <a:close/>
                  <a:moveTo>
                    <a:pt x="68325" y="891790"/>
                  </a:moveTo>
                  <a:cubicBezTo>
                    <a:pt x="55189" y="891303"/>
                    <a:pt x="41080" y="889844"/>
                    <a:pt x="40593" y="909304"/>
                  </a:cubicBezTo>
                  <a:cubicBezTo>
                    <a:pt x="40107" y="932171"/>
                    <a:pt x="40593" y="955523"/>
                    <a:pt x="40593" y="979363"/>
                  </a:cubicBezTo>
                  <a:cubicBezTo>
                    <a:pt x="61027" y="979363"/>
                    <a:pt x="79028" y="979363"/>
                    <a:pt x="98975" y="979363"/>
                  </a:cubicBezTo>
                  <a:cubicBezTo>
                    <a:pt x="98975" y="955037"/>
                    <a:pt x="99948" y="932171"/>
                    <a:pt x="98975" y="908818"/>
                  </a:cubicBezTo>
                  <a:cubicBezTo>
                    <a:pt x="98002" y="887898"/>
                    <a:pt x="81461" y="891790"/>
                    <a:pt x="68325" y="891790"/>
                  </a:cubicBezTo>
                  <a:close/>
                  <a:moveTo>
                    <a:pt x="226929" y="891303"/>
                  </a:moveTo>
                  <a:cubicBezTo>
                    <a:pt x="210388" y="890817"/>
                    <a:pt x="197252" y="892763"/>
                    <a:pt x="197738" y="913683"/>
                  </a:cubicBezTo>
                  <a:cubicBezTo>
                    <a:pt x="198225" y="934603"/>
                    <a:pt x="197738" y="955523"/>
                    <a:pt x="197738" y="978390"/>
                  </a:cubicBezTo>
                  <a:cubicBezTo>
                    <a:pt x="219632" y="978390"/>
                    <a:pt x="238606" y="978390"/>
                    <a:pt x="259040" y="978390"/>
                  </a:cubicBezTo>
                  <a:cubicBezTo>
                    <a:pt x="259040" y="955523"/>
                    <a:pt x="259040" y="934117"/>
                    <a:pt x="259040" y="913197"/>
                  </a:cubicBezTo>
                  <a:cubicBezTo>
                    <a:pt x="259040" y="889844"/>
                    <a:pt x="242985" y="891790"/>
                    <a:pt x="226929" y="891303"/>
                  </a:cubicBezTo>
                  <a:close/>
                  <a:moveTo>
                    <a:pt x="144221" y="891303"/>
                  </a:moveTo>
                  <a:cubicBezTo>
                    <a:pt x="129626" y="890330"/>
                    <a:pt x="118436" y="894222"/>
                    <a:pt x="118922" y="912224"/>
                  </a:cubicBezTo>
                  <a:cubicBezTo>
                    <a:pt x="118922" y="933630"/>
                    <a:pt x="118922" y="955523"/>
                    <a:pt x="118922" y="978876"/>
                  </a:cubicBezTo>
                  <a:cubicBezTo>
                    <a:pt x="140329" y="978876"/>
                    <a:pt x="158331" y="978876"/>
                    <a:pt x="178278" y="978876"/>
                  </a:cubicBezTo>
                  <a:cubicBezTo>
                    <a:pt x="178278" y="955037"/>
                    <a:pt x="178764" y="932657"/>
                    <a:pt x="178278" y="910277"/>
                  </a:cubicBezTo>
                  <a:cubicBezTo>
                    <a:pt x="177305" y="885951"/>
                    <a:pt x="158331" y="892276"/>
                    <a:pt x="144221" y="891303"/>
                  </a:cubicBezTo>
                  <a:close/>
                  <a:moveTo>
                    <a:pt x="69784" y="788161"/>
                  </a:moveTo>
                  <a:cubicBezTo>
                    <a:pt x="57621" y="788161"/>
                    <a:pt x="41566" y="783296"/>
                    <a:pt x="40593" y="803729"/>
                  </a:cubicBezTo>
                  <a:cubicBezTo>
                    <a:pt x="39620" y="827082"/>
                    <a:pt x="40593" y="849949"/>
                    <a:pt x="40593" y="874761"/>
                  </a:cubicBezTo>
                  <a:cubicBezTo>
                    <a:pt x="60054" y="874761"/>
                    <a:pt x="77569" y="874761"/>
                    <a:pt x="98975" y="874761"/>
                  </a:cubicBezTo>
                  <a:cubicBezTo>
                    <a:pt x="98975" y="850435"/>
                    <a:pt x="99948" y="827082"/>
                    <a:pt x="98975" y="803729"/>
                  </a:cubicBezTo>
                  <a:cubicBezTo>
                    <a:pt x="98002" y="783296"/>
                    <a:pt x="81461" y="788648"/>
                    <a:pt x="69784" y="788161"/>
                  </a:cubicBezTo>
                  <a:close/>
                  <a:moveTo>
                    <a:pt x="164595" y="787735"/>
                  </a:moveTo>
                  <a:cubicBezTo>
                    <a:pt x="157601" y="786701"/>
                    <a:pt x="149087" y="788647"/>
                    <a:pt x="142276" y="788161"/>
                  </a:cubicBezTo>
                  <a:cubicBezTo>
                    <a:pt x="129140" y="786702"/>
                    <a:pt x="117950" y="789621"/>
                    <a:pt x="117950" y="807135"/>
                  </a:cubicBezTo>
                  <a:cubicBezTo>
                    <a:pt x="118436" y="829515"/>
                    <a:pt x="117950" y="851895"/>
                    <a:pt x="117950" y="875248"/>
                  </a:cubicBezTo>
                  <a:cubicBezTo>
                    <a:pt x="139356" y="874761"/>
                    <a:pt x="156871" y="874761"/>
                    <a:pt x="178278" y="874761"/>
                  </a:cubicBezTo>
                  <a:cubicBezTo>
                    <a:pt x="178278" y="849949"/>
                    <a:pt x="179251" y="827569"/>
                    <a:pt x="177791" y="805189"/>
                  </a:cubicBezTo>
                  <a:cubicBezTo>
                    <a:pt x="177062" y="792783"/>
                    <a:pt x="171588" y="788769"/>
                    <a:pt x="164595" y="787735"/>
                  </a:cubicBezTo>
                  <a:close/>
                  <a:moveTo>
                    <a:pt x="231308" y="787675"/>
                  </a:moveTo>
                  <a:cubicBezTo>
                    <a:pt x="217686" y="788648"/>
                    <a:pt x="199198" y="781836"/>
                    <a:pt x="197738" y="804703"/>
                  </a:cubicBezTo>
                  <a:cubicBezTo>
                    <a:pt x="196279" y="828055"/>
                    <a:pt x="197252" y="850922"/>
                    <a:pt x="197252" y="874275"/>
                  </a:cubicBezTo>
                  <a:cubicBezTo>
                    <a:pt x="219632" y="874761"/>
                    <a:pt x="238120" y="874761"/>
                    <a:pt x="259040" y="874761"/>
                  </a:cubicBezTo>
                  <a:cubicBezTo>
                    <a:pt x="259040" y="849949"/>
                    <a:pt x="259040" y="828055"/>
                    <a:pt x="259040" y="806162"/>
                  </a:cubicBezTo>
                  <a:cubicBezTo>
                    <a:pt x="258553" y="787188"/>
                    <a:pt x="244931" y="787188"/>
                    <a:pt x="231308" y="787675"/>
                  </a:cubicBezTo>
                  <a:close/>
                  <a:moveTo>
                    <a:pt x="153465" y="683073"/>
                  </a:moveTo>
                  <a:cubicBezTo>
                    <a:pt x="140329" y="684046"/>
                    <a:pt x="120869" y="676748"/>
                    <a:pt x="119409" y="699128"/>
                  </a:cubicBezTo>
                  <a:cubicBezTo>
                    <a:pt x="117463" y="722967"/>
                    <a:pt x="118922" y="746807"/>
                    <a:pt x="118922" y="771619"/>
                  </a:cubicBezTo>
                  <a:cubicBezTo>
                    <a:pt x="139843" y="771133"/>
                    <a:pt x="157358" y="771133"/>
                    <a:pt x="178278" y="771133"/>
                  </a:cubicBezTo>
                  <a:cubicBezTo>
                    <a:pt x="178278" y="746320"/>
                    <a:pt x="178278" y="723940"/>
                    <a:pt x="178278" y="701560"/>
                  </a:cubicBezTo>
                  <a:cubicBezTo>
                    <a:pt x="178278" y="685019"/>
                    <a:pt x="167088" y="681613"/>
                    <a:pt x="153465" y="683073"/>
                  </a:cubicBezTo>
                  <a:close/>
                  <a:moveTo>
                    <a:pt x="227416" y="682586"/>
                  </a:moveTo>
                  <a:cubicBezTo>
                    <a:pt x="212821" y="682100"/>
                    <a:pt x="198711" y="682100"/>
                    <a:pt x="198225" y="702047"/>
                  </a:cubicBezTo>
                  <a:cubicBezTo>
                    <a:pt x="197738" y="724427"/>
                    <a:pt x="198225" y="746807"/>
                    <a:pt x="198225" y="770160"/>
                  </a:cubicBezTo>
                  <a:cubicBezTo>
                    <a:pt x="219145" y="770646"/>
                    <a:pt x="238120" y="770646"/>
                    <a:pt x="259040" y="770646"/>
                  </a:cubicBezTo>
                  <a:cubicBezTo>
                    <a:pt x="259040" y="746807"/>
                    <a:pt x="259526" y="724427"/>
                    <a:pt x="259040" y="702047"/>
                  </a:cubicBezTo>
                  <a:cubicBezTo>
                    <a:pt x="258553" y="680154"/>
                    <a:pt x="241525" y="683073"/>
                    <a:pt x="227416" y="682586"/>
                  </a:cubicBezTo>
                  <a:close/>
                  <a:moveTo>
                    <a:pt x="54581" y="681978"/>
                  </a:moveTo>
                  <a:cubicBezTo>
                    <a:pt x="47769" y="682586"/>
                    <a:pt x="42296" y="685749"/>
                    <a:pt x="41080" y="696695"/>
                  </a:cubicBezTo>
                  <a:cubicBezTo>
                    <a:pt x="38647" y="721021"/>
                    <a:pt x="40593" y="745347"/>
                    <a:pt x="40593" y="770646"/>
                  </a:cubicBezTo>
                  <a:cubicBezTo>
                    <a:pt x="61513" y="770646"/>
                    <a:pt x="79028" y="770646"/>
                    <a:pt x="98975" y="770646"/>
                  </a:cubicBezTo>
                  <a:cubicBezTo>
                    <a:pt x="98975" y="745347"/>
                    <a:pt x="98975" y="722967"/>
                    <a:pt x="98975" y="700587"/>
                  </a:cubicBezTo>
                  <a:cubicBezTo>
                    <a:pt x="98975" y="685506"/>
                    <a:pt x="88759" y="681613"/>
                    <a:pt x="76109" y="682586"/>
                  </a:cubicBezTo>
                  <a:cubicBezTo>
                    <a:pt x="69541" y="683316"/>
                    <a:pt x="61392" y="681370"/>
                    <a:pt x="54581" y="681978"/>
                  </a:cubicBezTo>
                  <a:close/>
                  <a:moveTo>
                    <a:pt x="51297" y="579444"/>
                  </a:moveTo>
                  <a:cubicBezTo>
                    <a:pt x="45215" y="580661"/>
                    <a:pt x="40594" y="584553"/>
                    <a:pt x="40107" y="595499"/>
                  </a:cubicBezTo>
                  <a:cubicBezTo>
                    <a:pt x="39133" y="618366"/>
                    <a:pt x="40107" y="641719"/>
                    <a:pt x="40107" y="665558"/>
                  </a:cubicBezTo>
                  <a:cubicBezTo>
                    <a:pt x="60540" y="665558"/>
                    <a:pt x="78055" y="665558"/>
                    <a:pt x="98975" y="665558"/>
                  </a:cubicBezTo>
                  <a:cubicBezTo>
                    <a:pt x="98975" y="641719"/>
                    <a:pt x="98975" y="619339"/>
                    <a:pt x="98975" y="596959"/>
                  </a:cubicBezTo>
                  <a:cubicBezTo>
                    <a:pt x="98975" y="577012"/>
                    <a:pt x="83894" y="578958"/>
                    <a:pt x="71244" y="579444"/>
                  </a:cubicBezTo>
                  <a:cubicBezTo>
                    <a:pt x="64919" y="579688"/>
                    <a:pt x="57378" y="578228"/>
                    <a:pt x="51297" y="579444"/>
                  </a:cubicBezTo>
                  <a:close/>
                  <a:moveTo>
                    <a:pt x="231308" y="578958"/>
                  </a:moveTo>
                  <a:cubicBezTo>
                    <a:pt x="217686" y="579931"/>
                    <a:pt x="199198" y="573606"/>
                    <a:pt x="198225" y="595986"/>
                  </a:cubicBezTo>
                  <a:cubicBezTo>
                    <a:pt x="196765" y="618852"/>
                    <a:pt x="197738" y="642205"/>
                    <a:pt x="197738" y="665072"/>
                  </a:cubicBezTo>
                  <a:cubicBezTo>
                    <a:pt x="219632" y="665558"/>
                    <a:pt x="237633" y="665558"/>
                    <a:pt x="258553" y="665558"/>
                  </a:cubicBezTo>
                  <a:cubicBezTo>
                    <a:pt x="258553" y="641232"/>
                    <a:pt x="258553" y="619339"/>
                    <a:pt x="258553" y="597445"/>
                  </a:cubicBezTo>
                  <a:cubicBezTo>
                    <a:pt x="258553" y="578471"/>
                    <a:pt x="244931" y="577985"/>
                    <a:pt x="231308" y="578958"/>
                  </a:cubicBezTo>
                  <a:close/>
                  <a:moveTo>
                    <a:pt x="143735" y="578958"/>
                  </a:moveTo>
                  <a:cubicBezTo>
                    <a:pt x="131086" y="577985"/>
                    <a:pt x="118922" y="579444"/>
                    <a:pt x="118922" y="596959"/>
                  </a:cubicBezTo>
                  <a:cubicBezTo>
                    <a:pt x="118922" y="619339"/>
                    <a:pt x="118922" y="641719"/>
                    <a:pt x="118922" y="665072"/>
                  </a:cubicBezTo>
                  <a:cubicBezTo>
                    <a:pt x="139843" y="665558"/>
                    <a:pt x="157844" y="665558"/>
                    <a:pt x="178278" y="665558"/>
                  </a:cubicBezTo>
                  <a:cubicBezTo>
                    <a:pt x="178278" y="641719"/>
                    <a:pt x="179251" y="618366"/>
                    <a:pt x="177791" y="595013"/>
                  </a:cubicBezTo>
                  <a:cubicBezTo>
                    <a:pt x="176332" y="572146"/>
                    <a:pt x="156871" y="580417"/>
                    <a:pt x="143735" y="578958"/>
                  </a:cubicBezTo>
                  <a:close/>
                  <a:moveTo>
                    <a:pt x="55006" y="475147"/>
                  </a:moveTo>
                  <a:cubicBezTo>
                    <a:pt x="46188" y="480438"/>
                    <a:pt x="40593" y="490898"/>
                    <a:pt x="40593" y="505007"/>
                  </a:cubicBezTo>
                  <a:cubicBezTo>
                    <a:pt x="40593" y="523494"/>
                    <a:pt x="40593" y="541982"/>
                    <a:pt x="40593" y="561443"/>
                  </a:cubicBezTo>
                  <a:cubicBezTo>
                    <a:pt x="60540" y="561443"/>
                    <a:pt x="78542" y="561443"/>
                    <a:pt x="98975" y="561443"/>
                  </a:cubicBezTo>
                  <a:cubicBezTo>
                    <a:pt x="98975" y="537117"/>
                    <a:pt x="99462" y="513764"/>
                    <a:pt x="98489" y="490898"/>
                  </a:cubicBezTo>
                  <a:cubicBezTo>
                    <a:pt x="98489" y="485546"/>
                    <a:pt x="93624" y="478735"/>
                    <a:pt x="88759" y="476302"/>
                  </a:cubicBezTo>
                  <a:cubicBezTo>
                    <a:pt x="75866" y="469734"/>
                    <a:pt x="63825" y="469856"/>
                    <a:pt x="55006" y="475147"/>
                  </a:cubicBezTo>
                  <a:close/>
                  <a:moveTo>
                    <a:pt x="231795" y="474356"/>
                  </a:moveTo>
                  <a:cubicBezTo>
                    <a:pt x="217686" y="474843"/>
                    <a:pt x="199684" y="470950"/>
                    <a:pt x="198225" y="492357"/>
                  </a:cubicBezTo>
                  <a:cubicBezTo>
                    <a:pt x="196765" y="515224"/>
                    <a:pt x="197738" y="538577"/>
                    <a:pt x="197738" y="562416"/>
                  </a:cubicBezTo>
                  <a:cubicBezTo>
                    <a:pt x="219145" y="561930"/>
                    <a:pt x="237633" y="561930"/>
                    <a:pt x="258553" y="561930"/>
                  </a:cubicBezTo>
                  <a:cubicBezTo>
                    <a:pt x="258553" y="537604"/>
                    <a:pt x="258553" y="515710"/>
                    <a:pt x="258553" y="494303"/>
                  </a:cubicBezTo>
                  <a:cubicBezTo>
                    <a:pt x="258553" y="476302"/>
                    <a:pt x="246390" y="473869"/>
                    <a:pt x="231795" y="474356"/>
                  </a:cubicBezTo>
                  <a:close/>
                  <a:moveTo>
                    <a:pt x="147141" y="473383"/>
                  </a:moveTo>
                  <a:cubicBezTo>
                    <a:pt x="133518" y="472896"/>
                    <a:pt x="119895" y="473383"/>
                    <a:pt x="119895" y="492357"/>
                  </a:cubicBezTo>
                  <a:cubicBezTo>
                    <a:pt x="119895" y="514737"/>
                    <a:pt x="119895" y="537117"/>
                    <a:pt x="119895" y="560957"/>
                  </a:cubicBezTo>
                  <a:cubicBezTo>
                    <a:pt x="139356" y="561443"/>
                    <a:pt x="157358" y="561443"/>
                    <a:pt x="177791" y="561443"/>
                  </a:cubicBezTo>
                  <a:cubicBezTo>
                    <a:pt x="177791" y="537604"/>
                    <a:pt x="178764" y="514251"/>
                    <a:pt x="177791" y="490898"/>
                  </a:cubicBezTo>
                  <a:cubicBezTo>
                    <a:pt x="176818" y="469977"/>
                    <a:pt x="160277" y="473869"/>
                    <a:pt x="147141" y="473383"/>
                  </a:cubicBezTo>
                  <a:close/>
                  <a:moveTo>
                    <a:pt x="13348" y="439813"/>
                  </a:moveTo>
                  <a:cubicBezTo>
                    <a:pt x="102381" y="439813"/>
                    <a:pt x="191900" y="439813"/>
                    <a:pt x="283366" y="439813"/>
                  </a:cubicBezTo>
                  <a:cubicBezTo>
                    <a:pt x="283366" y="829028"/>
                    <a:pt x="283366" y="1218244"/>
                    <a:pt x="283366" y="1609892"/>
                  </a:cubicBezTo>
                  <a:cubicBezTo>
                    <a:pt x="192873" y="1609892"/>
                    <a:pt x="104327" y="1609892"/>
                    <a:pt x="13348" y="1609892"/>
                  </a:cubicBezTo>
                  <a:cubicBezTo>
                    <a:pt x="13348" y="1220190"/>
                    <a:pt x="13348" y="830975"/>
                    <a:pt x="13348" y="439813"/>
                  </a:cubicBezTo>
                  <a:close/>
                  <a:moveTo>
                    <a:pt x="25100" y="375106"/>
                  </a:moveTo>
                  <a:cubicBezTo>
                    <a:pt x="107324" y="375592"/>
                    <a:pt x="189549" y="375592"/>
                    <a:pt x="271773" y="375106"/>
                  </a:cubicBezTo>
                  <a:cubicBezTo>
                    <a:pt x="289949" y="375106"/>
                    <a:pt x="298171" y="383377"/>
                    <a:pt x="297738" y="403811"/>
                  </a:cubicBezTo>
                  <a:cubicBezTo>
                    <a:pt x="297738" y="424731"/>
                    <a:pt x="289516" y="432515"/>
                    <a:pt x="270907" y="432029"/>
                  </a:cubicBezTo>
                  <a:cubicBezTo>
                    <a:pt x="228929" y="431542"/>
                    <a:pt x="187385" y="432029"/>
                    <a:pt x="145407" y="432029"/>
                  </a:cubicBezTo>
                  <a:cubicBezTo>
                    <a:pt x="105593" y="432029"/>
                    <a:pt x="66212" y="432029"/>
                    <a:pt x="26398" y="432029"/>
                  </a:cubicBezTo>
                  <a:cubicBezTo>
                    <a:pt x="10819" y="432029"/>
                    <a:pt x="0" y="429109"/>
                    <a:pt x="0" y="407216"/>
                  </a:cubicBezTo>
                  <a:cubicBezTo>
                    <a:pt x="0" y="386296"/>
                    <a:pt x="4327" y="375106"/>
                    <a:pt x="25100" y="375106"/>
                  </a:cubicBezTo>
                  <a:close/>
                  <a:moveTo>
                    <a:pt x="110901" y="289479"/>
                  </a:moveTo>
                  <a:cubicBezTo>
                    <a:pt x="110901" y="308939"/>
                    <a:pt x="110901" y="325967"/>
                    <a:pt x="110901" y="344455"/>
                  </a:cubicBezTo>
                  <a:cubicBezTo>
                    <a:pt x="135713" y="344455"/>
                    <a:pt x="159066" y="344455"/>
                    <a:pt x="184365" y="344455"/>
                  </a:cubicBezTo>
                  <a:cubicBezTo>
                    <a:pt x="184365" y="324508"/>
                    <a:pt x="184365" y="306507"/>
                    <a:pt x="184365" y="289479"/>
                  </a:cubicBezTo>
                  <a:cubicBezTo>
                    <a:pt x="158580" y="289479"/>
                    <a:pt x="134740" y="289479"/>
                    <a:pt x="110901" y="289479"/>
                  </a:cubicBezTo>
                  <a:close/>
                  <a:moveTo>
                    <a:pt x="198474" y="288506"/>
                  </a:moveTo>
                  <a:cubicBezTo>
                    <a:pt x="198474" y="308453"/>
                    <a:pt x="198474" y="326454"/>
                    <a:pt x="198474" y="343969"/>
                  </a:cubicBezTo>
                  <a:cubicBezTo>
                    <a:pt x="212097" y="343969"/>
                    <a:pt x="223774" y="343969"/>
                    <a:pt x="235936" y="343969"/>
                  </a:cubicBezTo>
                  <a:cubicBezTo>
                    <a:pt x="235936" y="324994"/>
                    <a:pt x="235936" y="306993"/>
                    <a:pt x="235936" y="288506"/>
                  </a:cubicBezTo>
                  <a:cubicBezTo>
                    <a:pt x="222801" y="288506"/>
                    <a:pt x="211610" y="288506"/>
                    <a:pt x="198474" y="288506"/>
                  </a:cubicBezTo>
                  <a:close/>
                  <a:moveTo>
                    <a:pt x="61762" y="288506"/>
                  </a:moveTo>
                  <a:cubicBezTo>
                    <a:pt x="61762" y="308453"/>
                    <a:pt x="61762" y="326454"/>
                    <a:pt x="61762" y="343969"/>
                  </a:cubicBezTo>
                  <a:cubicBezTo>
                    <a:pt x="74898" y="343969"/>
                    <a:pt x="86575" y="343969"/>
                    <a:pt x="97764" y="343969"/>
                  </a:cubicBezTo>
                  <a:cubicBezTo>
                    <a:pt x="97764" y="324508"/>
                    <a:pt x="97764" y="306993"/>
                    <a:pt x="97764" y="288506"/>
                  </a:cubicBezTo>
                  <a:cubicBezTo>
                    <a:pt x="85115" y="288506"/>
                    <a:pt x="74411" y="288506"/>
                    <a:pt x="61762" y="288506"/>
                  </a:cubicBezTo>
                  <a:close/>
                  <a:moveTo>
                    <a:pt x="204313" y="260774"/>
                  </a:moveTo>
                  <a:cubicBezTo>
                    <a:pt x="201394" y="260288"/>
                    <a:pt x="197988" y="268558"/>
                    <a:pt x="193609" y="275369"/>
                  </a:cubicBezTo>
                  <a:cubicBezTo>
                    <a:pt x="211124" y="275369"/>
                    <a:pt x="222801" y="275369"/>
                    <a:pt x="233990" y="275369"/>
                  </a:cubicBezTo>
                  <a:cubicBezTo>
                    <a:pt x="234477" y="272937"/>
                    <a:pt x="234963" y="270504"/>
                    <a:pt x="235450" y="268072"/>
                  </a:cubicBezTo>
                  <a:cubicBezTo>
                    <a:pt x="225233" y="265639"/>
                    <a:pt x="215016" y="261747"/>
                    <a:pt x="204313" y="260774"/>
                  </a:cubicBezTo>
                  <a:close/>
                  <a:moveTo>
                    <a:pt x="91440" y="260774"/>
                  </a:moveTo>
                  <a:cubicBezTo>
                    <a:pt x="81223" y="261747"/>
                    <a:pt x="71006" y="265639"/>
                    <a:pt x="60789" y="268558"/>
                  </a:cubicBezTo>
                  <a:cubicBezTo>
                    <a:pt x="61276" y="270991"/>
                    <a:pt x="62249" y="273423"/>
                    <a:pt x="62735" y="275856"/>
                  </a:cubicBezTo>
                  <a:cubicBezTo>
                    <a:pt x="74411" y="275856"/>
                    <a:pt x="86088" y="275856"/>
                    <a:pt x="102630" y="275856"/>
                  </a:cubicBezTo>
                  <a:cubicBezTo>
                    <a:pt x="97278" y="268558"/>
                    <a:pt x="93872" y="260288"/>
                    <a:pt x="91440" y="260774"/>
                  </a:cubicBezTo>
                  <a:close/>
                  <a:moveTo>
                    <a:pt x="157363" y="258341"/>
                  </a:moveTo>
                  <a:cubicBezTo>
                    <a:pt x="146660" y="259193"/>
                    <a:pt x="135470" y="261990"/>
                    <a:pt x="125496" y="260288"/>
                  </a:cubicBezTo>
                  <a:cubicBezTo>
                    <a:pt x="120144" y="259315"/>
                    <a:pt x="113820" y="266125"/>
                    <a:pt x="107982" y="269531"/>
                  </a:cubicBezTo>
                  <a:cubicBezTo>
                    <a:pt x="108955" y="271964"/>
                    <a:pt x="109928" y="273910"/>
                    <a:pt x="111387" y="276342"/>
                  </a:cubicBezTo>
                  <a:cubicBezTo>
                    <a:pt x="135227" y="276342"/>
                    <a:pt x="159066" y="276342"/>
                    <a:pt x="182906" y="276342"/>
                  </a:cubicBezTo>
                  <a:cubicBezTo>
                    <a:pt x="183879" y="273423"/>
                    <a:pt x="185338" y="270991"/>
                    <a:pt x="186311" y="268072"/>
                  </a:cubicBezTo>
                  <a:cubicBezTo>
                    <a:pt x="178284" y="258585"/>
                    <a:pt x="168067" y="257490"/>
                    <a:pt x="157363" y="258341"/>
                  </a:cubicBezTo>
                  <a:close/>
                  <a:moveTo>
                    <a:pt x="149822" y="0"/>
                  </a:moveTo>
                  <a:cubicBezTo>
                    <a:pt x="153715" y="6811"/>
                    <a:pt x="161012" y="13622"/>
                    <a:pt x="161499" y="20434"/>
                  </a:cubicBezTo>
                  <a:cubicBezTo>
                    <a:pt x="162472" y="55950"/>
                    <a:pt x="161985" y="91465"/>
                    <a:pt x="161985" y="127468"/>
                  </a:cubicBezTo>
                  <a:cubicBezTo>
                    <a:pt x="161985" y="139144"/>
                    <a:pt x="161985" y="150334"/>
                    <a:pt x="161985" y="163956"/>
                  </a:cubicBezTo>
                  <a:cubicBezTo>
                    <a:pt x="198474" y="179039"/>
                    <a:pt x="216962" y="206771"/>
                    <a:pt x="222314" y="243746"/>
                  </a:cubicBezTo>
                  <a:cubicBezTo>
                    <a:pt x="264155" y="260288"/>
                    <a:pt x="267074" y="264666"/>
                    <a:pt x="267074" y="310886"/>
                  </a:cubicBezTo>
                  <a:cubicBezTo>
                    <a:pt x="267074" y="329373"/>
                    <a:pt x="267074" y="347861"/>
                    <a:pt x="267074" y="368295"/>
                  </a:cubicBezTo>
                  <a:cubicBezTo>
                    <a:pt x="188257" y="368295"/>
                    <a:pt x="110901" y="368295"/>
                    <a:pt x="31111" y="368295"/>
                  </a:cubicBezTo>
                  <a:cubicBezTo>
                    <a:pt x="31111" y="339104"/>
                    <a:pt x="29165" y="309426"/>
                    <a:pt x="31598" y="280235"/>
                  </a:cubicBezTo>
                  <a:cubicBezTo>
                    <a:pt x="33544" y="257855"/>
                    <a:pt x="51545" y="248611"/>
                    <a:pt x="72952" y="247151"/>
                  </a:cubicBezTo>
                  <a:cubicBezTo>
                    <a:pt x="80736" y="213095"/>
                    <a:pt x="92899" y="183417"/>
                    <a:pt x="126469" y="167362"/>
                  </a:cubicBezTo>
                  <a:cubicBezTo>
                    <a:pt x="131335" y="164930"/>
                    <a:pt x="133767" y="154226"/>
                    <a:pt x="133767" y="146929"/>
                  </a:cubicBezTo>
                  <a:cubicBezTo>
                    <a:pt x="134740" y="110439"/>
                    <a:pt x="134254" y="73951"/>
                    <a:pt x="134254" y="37462"/>
                  </a:cubicBezTo>
                  <a:cubicBezTo>
                    <a:pt x="134254" y="31624"/>
                    <a:pt x="132308" y="25299"/>
                    <a:pt x="134740" y="20434"/>
                  </a:cubicBezTo>
                  <a:cubicBezTo>
                    <a:pt x="138632" y="13136"/>
                    <a:pt x="144470" y="6811"/>
                    <a:pt x="1498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80473A09-0A66-4E26-A3C9-4B03926981C3}"/>
              </a:ext>
            </a:extLst>
          </p:cNvPr>
          <p:cNvGrpSpPr/>
          <p:nvPr/>
        </p:nvGrpSpPr>
        <p:grpSpPr>
          <a:xfrm>
            <a:off x="1280683" y="1045547"/>
            <a:ext cx="213153" cy="1592482"/>
            <a:chOff x="8780943" y="2643010"/>
            <a:chExt cx="265847" cy="1986163"/>
          </a:xfrm>
        </p:grpSpPr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5339FCE-D81D-4E19-97F4-65456F47D323}"/>
                </a:ext>
              </a:extLst>
            </p:cNvPr>
            <p:cNvSpPr/>
            <p:nvPr userDrawn="1"/>
          </p:nvSpPr>
          <p:spPr>
            <a:xfrm>
              <a:off x="8780943" y="2643010"/>
              <a:ext cx="265847" cy="1986163"/>
            </a:xfrm>
            <a:custGeom>
              <a:avLst/>
              <a:gdLst>
                <a:gd name="connsiteX0" fmla="*/ 231585 w 265847"/>
                <a:gd name="connsiteY0" fmla="*/ 1236908 h 1986163"/>
                <a:gd name="connsiteX1" fmla="*/ 231585 w 265847"/>
                <a:gd name="connsiteY1" fmla="*/ 1291563 h 1986163"/>
                <a:gd name="connsiteX2" fmla="*/ 231888 w 265847"/>
                <a:gd name="connsiteY2" fmla="*/ 1291563 h 1986163"/>
                <a:gd name="connsiteX3" fmla="*/ 231888 w 265847"/>
                <a:gd name="connsiteY3" fmla="*/ 1236908 h 1986163"/>
                <a:gd name="connsiteX4" fmla="*/ 231585 w 265847"/>
                <a:gd name="connsiteY4" fmla="*/ 1158374 h 1986163"/>
                <a:gd name="connsiteX5" fmla="*/ 231585 w 265847"/>
                <a:gd name="connsiteY5" fmla="*/ 1215152 h 1986163"/>
                <a:gd name="connsiteX6" fmla="*/ 231888 w 265847"/>
                <a:gd name="connsiteY6" fmla="*/ 1215152 h 1986163"/>
                <a:gd name="connsiteX7" fmla="*/ 231888 w 265847"/>
                <a:gd name="connsiteY7" fmla="*/ 1158374 h 1986163"/>
                <a:gd name="connsiteX8" fmla="*/ 231585 w 265847"/>
                <a:gd name="connsiteY8" fmla="*/ 1081962 h 1986163"/>
                <a:gd name="connsiteX9" fmla="*/ 231585 w 265847"/>
                <a:gd name="connsiteY9" fmla="*/ 1136618 h 1986163"/>
                <a:gd name="connsiteX10" fmla="*/ 231888 w 265847"/>
                <a:gd name="connsiteY10" fmla="*/ 1136618 h 1986163"/>
                <a:gd name="connsiteX11" fmla="*/ 231888 w 265847"/>
                <a:gd name="connsiteY11" fmla="*/ 1081962 h 1986163"/>
                <a:gd name="connsiteX12" fmla="*/ 10613 w 265847"/>
                <a:gd name="connsiteY12" fmla="*/ 1044818 h 1986163"/>
                <a:gd name="connsiteX13" fmla="*/ 256828 w 265847"/>
                <a:gd name="connsiteY13" fmla="*/ 1044818 h 1986163"/>
                <a:gd name="connsiteX14" fmla="*/ 256828 w 265847"/>
                <a:gd name="connsiteY14" fmla="*/ 1986163 h 1986163"/>
                <a:gd name="connsiteX15" fmla="*/ 10613 w 265847"/>
                <a:gd name="connsiteY15" fmla="*/ 1986163 h 1986163"/>
                <a:gd name="connsiteX16" fmla="*/ 10613 w 265847"/>
                <a:gd name="connsiteY16" fmla="*/ 1044818 h 1986163"/>
                <a:gd name="connsiteX17" fmla="*/ 0 w 265847"/>
                <a:gd name="connsiteY17" fmla="*/ 747663 h 1986163"/>
                <a:gd name="connsiteX18" fmla="*/ 265847 w 265847"/>
                <a:gd name="connsiteY18" fmla="*/ 747663 h 1986163"/>
                <a:gd name="connsiteX19" fmla="*/ 265847 w 265847"/>
                <a:gd name="connsiteY19" fmla="*/ 1035797 h 1986163"/>
                <a:gd name="connsiteX20" fmla="*/ 0 w 265847"/>
                <a:gd name="connsiteY20" fmla="*/ 1035797 h 1986163"/>
                <a:gd name="connsiteX21" fmla="*/ 0 w 265847"/>
                <a:gd name="connsiteY21" fmla="*/ 747663 h 1986163"/>
                <a:gd name="connsiteX22" fmla="*/ 86493 w 265847"/>
                <a:gd name="connsiteY22" fmla="*/ 164496 h 1986163"/>
                <a:gd name="connsiteX23" fmla="*/ 180416 w 265847"/>
                <a:gd name="connsiteY23" fmla="*/ 164496 h 1986163"/>
                <a:gd name="connsiteX24" fmla="*/ 178293 w 265847"/>
                <a:gd name="connsiteY24" fmla="*/ 176170 h 1986163"/>
                <a:gd name="connsiteX25" fmla="*/ 179354 w 265847"/>
                <a:gd name="connsiteY25" fmla="*/ 273807 h 1986163"/>
                <a:gd name="connsiteX26" fmla="*/ 238785 w 265847"/>
                <a:gd name="connsiteY26" fmla="*/ 426629 h 1986163"/>
                <a:gd name="connsiteX27" fmla="*/ 133985 w 265847"/>
                <a:gd name="connsiteY27" fmla="*/ 400031 h 1986163"/>
                <a:gd name="connsiteX28" fmla="*/ 84348 w 265847"/>
                <a:gd name="connsiteY28" fmla="*/ 412881 h 1986163"/>
                <a:gd name="connsiteX29" fmla="*/ 140088 w 265847"/>
                <a:gd name="connsiteY29" fmla="*/ 409119 h 1986163"/>
                <a:gd name="connsiteX30" fmla="*/ 218621 w 265847"/>
                <a:gd name="connsiteY30" fmla="*/ 428221 h 1986163"/>
                <a:gd name="connsiteX31" fmla="*/ 258419 w 265847"/>
                <a:gd name="connsiteY31" fmla="*/ 492959 h 1986163"/>
                <a:gd name="connsiteX32" fmla="*/ 257888 w 265847"/>
                <a:gd name="connsiteY32" fmla="*/ 717948 h 1986163"/>
                <a:gd name="connsiteX33" fmla="*/ 256827 w 265847"/>
                <a:gd name="connsiteY33" fmla="*/ 739704 h 1986163"/>
                <a:gd name="connsiteX34" fmla="*/ 7960 w 265847"/>
                <a:gd name="connsiteY34" fmla="*/ 739704 h 1986163"/>
                <a:gd name="connsiteX35" fmla="*/ 7960 w 265847"/>
                <a:gd name="connsiteY35" fmla="*/ 534879 h 1986163"/>
                <a:gd name="connsiteX36" fmla="*/ 37012 w 265847"/>
                <a:gd name="connsiteY36" fmla="*/ 433992 h 1986163"/>
                <a:gd name="connsiteX37" fmla="*/ 72752 w 265847"/>
                <a:gd name="connsiteY37" fmla="*/ 415882 h 1986163"/>
                <a:gd name="connsiteX38" fmla="*/ 29185 w 265847"/>
                <a:gd name="connsiteY38" fmla="*/ 427160 h 1986163"/>
                <a:gd name="connsiteX39" fmla="*/ 96576 w 265847"/>
                <a:gd name="connsiteY39" fmla="*/ 253112 h 1986163"/>
                <a:gd name="connsiteX40" fmla="*/ 94984 w 265847"/>
                <a:gd name="connsiteY40" fmla="*/ 189436 h 1986163"/>
                <a:gd name="connsiteX41" fmla="*/ 86493 w 265847"/>
                <a:gd name="connsiteY41" fmla="*/ 164496 h 1986163"/>
                <a:gd name="connsiteX42" fmla="*/ 134250 w 265847"/>
                <a:gd name="connsiteY42" fmla="*/ 0 h 1986163"/>
                <a:gd name="connsiteX43" fmla="*/ 140087 w 265847"/>
                <a:gd name="connsiteY43" fmla="*/ 83309 h 1986163"/>
                <a:gd name="connsiteX44" fmla="*/ 165027 w 265847"/>
                <a:gd name="connsiteY44" fmla="*/ 134781 h 1986163"/>
                <a:gd name="connsiteX45" fmla="*/ 181476 w 265847"/>
                <a:gd name="connsiteY45" fmla="*/ 154945 h 1986163"/>
                <a:gd name="connsiteX46" fmla="*/ 84901 w 265847"/>
                <a:gd name="connsiteY46" fmla="*/ 154945 h 1986163"/>
                <a:gd name="connsiteX47" fmla="*/ 105065 w 265847"/>
                <a:gd name="connsiteY47" fmla="*/ 132128 h 1986163"/>
                <a:gd name="connsiteX48" fmla="*/ 124699 w 265847"/>
                <a:gd name="connsiteY48" fmla="*/ 94453 h 1986163"/>
                <a:gd name="connsiteX49" fmla="*/ 134250 w 265847"/>
                <a:gd name="connsiteY49" fmla="*/ 0 h 198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65847" h="1986163">
                  <a:moveTo>
                    <a:pt x="231585" y="1236908"/>
                  </a:moveTo>
                  <a:lnTo>
                    <a:pt x="231585" y="1291563"/>
                  </a:lnTo>
                  <a:lnTo>
                    <a:pt x="231888" y="1291563"/>
                  </a:lnTo>
                  <a:cubicBezTo>
                    <a:pt x="231888" y="1272991"/>
                    <a:pt x="231888" y="1255480"/>
                    <a:pt x="231888" y="1236908"/>
                  </a:cubicBezTo>
                  <a:close/>
                  <a:moveTo>
                    <a:pt x="231585" y="1158374"/>
                  </a:moveTo>
                  <a:lnTo>
                    <a:pt x="231585" y="1215152"/>
                  </a:lnTo>
                  <a:lnTo>
                    <a:pt x="231888" y="1215152"/>
                  </a:lnTo>
                  <a:cubicBezTo>
                    <a:pt x="231888" y="1194457"/>
                    <a:pt x="231888" y="1176415"/>
                    <a:pt x="231888" y="1158374"/>
                  </a:cubicBezTo>
                  <a:close/>
                  <a:moveTo>
                    <a:pt x="231585" y="1081962"/>
                  </a:moveTo>
                  <a:lnTo>
                    <a:pt x="231585" y="1136618"/>
                  </a:lnTo>
                  <a:lnTo>
                    <a:pt x="231888" y="1136618"/>
                  </a:lnTo>
                  <a:cubicBezTo>
                    <a:pt x="231888" y="1118046"/>
                    <a:pt x="231888" y="1101065"/>
                    <a:pt x="231888" y="1081962"/>
                  </a:cubicBezTo>
                  <a:close/>
                  <a:moveTo>
                    <a:pt x="10613" y="1044818"/>
                  </a:moveTo>
                  <a:cubicBezTo>
                    <a:pt x="93392" y="1044818"/>
                    <a:pt x="174579" y="1044818"/>
                    <a:pt x="256828" y="1044818"/>
                  </a:cubicBezTo>
                  <a:cubicBezTo>
                    <a:pt x="256828" y="1358953"/>
                    <a:pt x="256828" y="1671497"/>
                    <a:pt x="256828" y="1986163"/>
                  </a:cubicBezTo>
                  <a:cubicBezTo>
                    <a:pt x="175640" y="1986163"/>
                    <a:pt x="93923" y="1986163"/>
                    <a:pt x="10613" y="1986163"/>
                  </a:cubicBezTo>
                  <a:cubicBezTo>
                    <a:pt x="10613" y="1673620"/>
                    <a:pt x="10613" y="1360546"/>
                    <a:pt x="10613" y="1044818"/>
                  </a:cubicBezTo>
                  <a:close/>
                  <a:moveTo>
                    <a:pt x="0" y="747663"/>
                  </a:moveTo>
                  <a:cubicBezTo>
                    <a:pt x="89147" y="747663"/>
                    <a:pt x="176701" y="747663"/>
                    <a:pt x="265847" y="747663"/>
                  </a:cubicBezTo>
                  <a:cubicBezTo>
                    <a:pt x="265847" y="843708"/>
                    <a:pt x="265847" y="938691"/>
                    <a:pt x="265847" y="1035797"/>
                  </a:cubicBezTo>
                  <a:cubicBezTo>
                    <a:pt x="178293" y="1035797"/>
                    <a:pt x="90738" y="1035797"/>
                    <a:pt x="0" y="1035797"/>
                  </a:cubicBezTo>
                  <a:cubicBezTo>
                    <a:pt x="0" y="939222"/>
                    <a:pt x="0" y="844238"/>
                    <a:pt x="0" y="747663"/>
                  </a:cubicBezTo>
                  <a:close/>
                  <a:moveTo>
                    <a:pt x="86493" y="164496"/>
                  </a:moveTo>
                  <a:cubicBezTo>
                    <a:pt x="118862" y="164496"/>
                    <a:pt x="149108" y="164496"/>
                    <a:pt x="180416" y="164496"/>
                  </a:cubicBezTo>
                  <a:cubicBezTo>
                    <a:pt x="179354" y="169272"/>
                    <a:pt x="179885" y="173517"/>
                    <a:pt x="178293" y="176170"/>
                  </a:cubicBezTo>
                  <a:cubicBezTo>
                    <a:pt x="153353" y="209069"/>
                    <a:pt x="166088" y="240907"/>
                    <a:pt x="179354" y="273807"/>
                  </a:cubicBezTo>
                  <a:cubicBezTo>
                    <a:pt x="199519" y="323156"/>
                    <a:pt x="218090" y="373566"/>
                    <a:pt x="238785" y="426629"/>
                  </a:cubicBezTo>
                  <a:cubicBezTo>
                    <a:pt x="203233" y="409119"/>
                    <a:pt x="168609" y="400098"/>
                    <a:pt x="133985" y="400031"/>
                  </a:cubicBezTo>
                  <a:lnTo>
                    <a:pt x="84348" y="412881"/>
                  </a:lnTo>
                  <a:lnTo>
                    <a:pt x="140088" y="409119"/>
                  </a:lnTo>
                  <a:cubicBezTo>
                    <a:pt x="166619" y="410180"/>
                    <a:pt x="193682" y="418140"/>
                    <a:pt x="218621" y="428221"/>
                  </a:cubicBezTo>
                  <a:cubicBezTo>
                    <a:pt x="245684" y="439365"/>
                    <a:pt x="258950" y="461652"/>
                    <a:pt x="258419" y="492959"/>
                  </a:cubicBezTo>
                  <a:cubicBezTo>
                    <a:pt x="256827" y="567778"/>
                    <a:pt x="257888" y="643128"/>
                    <a:pt x="257888" y="717948"/>
                  </a:cubicBezTo>
                  <a:cubicBezTo>
                    <a:pt x="257888" y="724846"/>
                    <a:pt x="257358" y="731744"/>
                    <a:pt x="256827" y="739704"/>
                  </a:cubicBezTo>
                  <a:cubicBezTo>
                    <a:pt x="174048" y="739704"/>
                    <a:pt x="92861" y="739704"/>
                    <a:pt x="7960" y="739704"/>
                  </a:cubicBezTo>
                  <a:cubicBezTo>
                    <a:pt x="7960" y="670191"/>
                    <a:pt x="7960" y="602800"/>
                    <a:pt x="7960" y="534879"/>
                  </a:cubicBezTo>
                  <a:cubicBezTo>
                    <a:pt x="7960" y="486326"/>
                    <a:pt x="16318" y="453825"/>
                    <a:pt x="37012" y="433992"/>
                  </a:cubicBezTo>
                  <a:lnTo>
                    <a:pt x="72752" y="415882"/>
                  </a:lnTo>
                  <a:lnTo>
                    <a:pt x="29185" y="427160"/>
                  </a:lnTo>
                  <a:cubicBezTo>
                    <a:pt x="52002" y="367729"/>
                    <a:pt x="72697" y="309890"/>
                    <a:pt x="96576" y="253112"/>
                  </a:cubicBezTo>
                  <a:cubicBezTo>
                    <a:pt x="106127" y="230295"/>
                    <a:pt x="109841" y="210661"/>
                    <a:pt x="94984" y="189436"/>
                  </a:cubicBezTo>
                  <a:cubicBezTo>
                    <a:pt x="90738" y="183599"/>
                    <a:pt x="89677" y="175109"/>
                    <a:pt x="86493" y="164496"/>
                  </a:cubicBezTo>
                  <a:close/>
                  <a:moveTo>
                    <a:pt x="134250" y="0"/>
                  </a:moveTo>
                  <a:cubicBezTo>
                    <a:pt x="136373" y="27593"/>
                    <a:pt x="139026" y="55186"/>
                    <a:pt x="140087" y="83309"/>
                  </a:cubicBezTo>
                  <a:cubicBezTo>
                    <a:pt x="141148" y="104535"/>
                    <a:pt x="140087" y="125230"/>
                    <a:pt x="165027" y="134781"/>
                  </a:cubicBezTo>
                  <a:cubicBezTo>
                    <a:pt x="172456" y="137434"/>
                    <a:pt x="176170" y="147516"/>
                    <a:pt x="181476" y="154945"/>
                  </a:cubicBezTo>
                  <a:cubicBezTo>
                    <a:pt x="148577" y="154945"/>
                    <a:pt x="119392" y="154945"/>
                    <a:pt x="84901" y="154945"/>
                  </a:cubicBezTo>
                  <a:cubicBezTo>
                    <a:pt x="92330" y="145924"/>
                    <a:pt x="97105" y="135311"/>
                    <a:pt x="105065" y="132128"/>
                  </a:cubicBezTo>
                  <a:cubicBezTo>
                    <a:pt x="123637" y="124699"/>
                    <a:pt x="124168" y="110903"/>
                    <a:pt x="124699" y="94453"/>
                  </a:cubicBezTo>
                  <a:cubicBezTo>
                    <a:pt x="125760" y="63146"/>
                    <a:pt x="128943" y="31307"/>
                    <a:pt x="13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 dirty="0"/>
            </a:p>
          </p:txBody>
        </p:sp>
        <p:grpSp>
          <p:nvGrpSpPr>
            <p:cNvPr id="109" name="Group 1246">
              <a:extLst>
                <a:ext uri="{FF2B5EF4-FFF2-40B4-BE49-F238E27FC236}">
                  <a16:creationId xmlns:a16="http://schemas.microsoft.com/office/drawing/2014/main" id="{B004CEAB-B414-4E98-B425-2472DAC79C00}"/>
                </a:ext>
              </a:extLst>
            </p:cNvPr>
            <p:cNvGrpSpPr/>
            <p:nvPr userDrawn="1"/>
          </p:nvGrpSpPr>
          <p:grpSpPr>
            <a:xfrm>
              <a:off x="8780943" y="2643010"/>
              <a:ext cx="265317" cy="1984040"/>
              <a:chOff x="9123998" y="1729740"/>
              <a:chExt cx="476250" cy="3561398"/>
            </a:xfrm>
            <a:solidFill>
              <a:schemeClr val="bg1"/>
            </a:solidFill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: Shape 1247">
                <a:extLst>
                  <a:ext uri="{FF2B5EF4-FFF2-40B4-BE49-F238E27FC236}">
                    <a16:creationId xmlns:a16="http://schemas.microsoft.com/office/drawing/2014/main" id="{AFA5153D-F1C6-4651-ABBF-5541421D3FD3}"/>
                  </a:ext>
                </a:extLst>
              </p:cNvPr>
              <p:cNvSpPr/>
              <p:nvPr/>
            </p:nvSpPr>
            <p:spPr>
              <a:xfrm>
                <a:off x="9143048" y="3605213"/>
                <a:ext cx="438150" cy="1685925"/>
              </a:xfrm>
              <a:custGeom>
                <a:avLst/>
                <a:gdLst>
                  <a:gd name="connsiteX0" fmla="*/ 0 w 438150"/>
                  <a:gd name="connsiteY0" fmla="*/ 0 h 1685925"/>
                  <a:gd name="connsiteX1" fmla="*/ 441960 w 438150"/>
                  <a:gd name="connsiteY1" fmla="*/ 0 h 1685925"/>
                  <a:gd name="connsiteX2" fmla="*/ 441960 w 438150"/>
                  <a:gd name="connsiteY2" fmla="*/ 1689735 h 1685925"/>
                  <a:gd name="connsiteX3" fmla="*/ 0 w 438150"/>
                  <a:gd name="connsiteY3" fmla="*/ 1689735 h 1685925"/>
                  <a:gd name="connsiteX4" fmla="*/ 0 w 438150"/>
                  <a:gd name="connsiteY4" fmla="*/ 0 h 1685925"/>
                  <a:gd name="connsiteX5" fmla="*/ 270510 w 438150"/>
                  <a:gd name="connsiteY5" fmla="*/ 204788 h 1685925"/>
                  <a:gd name="connsiteX6" fmla="*/ 171450 w 438150"/>
                  <a:gd name="connsiteY6" fmla="*/ 204788 h 1685925"/>
                  <a:gd name="connsiteX7" fmla="*/ 171450 w 438150"/>
                  <a:gd name="connsiteY7" fmla="*/ 304800 h 1685925"/>
                  <a:gd name="connsiteX8" fmla="*/ 270510 w 438150"/>
                  <a:gd name="connsiteY8" fmla="*/ 304800 h 1685925"/>
                  <a:gd name="connsiteX9" fmla="*/ 270510 w 438150"/>
                  <a:gd name="connsiteY9" fmla="*/ 204788 h 1685925"/>
                  <a:gd name="connsiteX10" fmla="*/ 397193 w 438150"/>
                  <a:gd name="connsiteY10" fmla="*/ 305753 h 1685925"/>
                  <a:gd name="connsiteX11" fmla="*/ 397193 w 438150"/>
                  <a:gd name="connsiteY11" fmla="*/ 203835 h 1685925"/>
                  <a:gd name="connsiteX12" fmla="*/ 300990 w 438150"/>
                  <a:gd name="connsiteY12" fmla="*/ 203835 h 1685925"/>
                  <a:gd name="connsiteX13" fmla="*/ 300990 w 438150"/>
                  <a:gd name="connsiteY13" fmla="*/ 305753 h 1685925"/>
                  <a:gd name="connsiteX14" fmla="*/ 397193 w 438150"/>
                  <a:gd name="connsiteY14" fmla="*/ 305753 h 1685925"/>
                  <a:gd name="connsiteX15" fmla="*/ 46672 w 438150"/>
                  <a:gd name="connsiteY15" fmla="*/ 302895 h 1685925"/>
                  <a:gd name="connsiteX16" fmla="*/ 143827 w 438150"/>
                  <a:gd name="connsiteY16" fmla="*/ 302895 h 1685925"/>
                  <a:gd name="connsiteX17" fmla="*/ 143827 w 438150"/>
                  <a:gd name="connsiteY17" fmla="*/ 202883 h 1685925"/>
                  <a:gd name="connsiteX18" fmla="*/ 46672 w 438150"/>
                  <a:gd name="connsiteY18" fmla="*/ 202883 h 1685925"/>
                  <a:gd name="connsiteX19" fmla="*/ 46672 w 438150"/>
                  <a:gd name="connsiteY19" fmla="*/ 302895 h 1685925"/>
                  <a:gd name="connsiteX20" fmla="*/ 269557 w 438150"/>
                  <a:gd name="connsiteY20" fmla="*/ 583882 h 1685925"/>
                  <a:gd name="connsiteX21" fmla="*/ 269557 w 438150"/>
                  <a:gd name="connsiteY21" fmla="*/ 486728 h 1685925"/>
                  <a:gd name="connsiteX22" fmla="*/ 174307 w 438150"/>
                  <a:gd name="connsiteY22" fmla="*/ 486728 h 1685925"/>
                  <a:gd name="connsiteX23" fmla="*/ 174307 w 438150"/>
                  <a:gd name="connsiteY23" fmla="*/ 583882 h 1685925"/>
                  <a:gd name="connsiteX24" fmla="*/ 269557 w 438150"/>
                  <a:gd name="connsiteY24" fmla="*/ 583882 h 1685925"/>
                  <a:gd name="connsiteX25" fmla="*/ 142875 w 438150"/>
                  <a:gd name="connsiteY25" fmla="*/ 441960 h 1685925"/>
                  <a:gd name="connsiteX26" fmla="*/ 142875 w 438150"/>
                  <a:gd name="connsiteY26" fmla="*/ 344805 h 1685925"/>
                  <a:gd name="connsiteX27" fmla="*/ 47625 w 438150"/>
                  <a:gd name="connsiteY27" fmla="*/ 344805 h 1685925"/>
                  <a:gd name="connsiteX28" fmla="*/ 47625 w 438150"/>
                  <a:gd name="connsiteY28" fmla="*/ 441960 h 1685925"/>
                  <a:gd name="connsiteX29" fmla="*/ 142875 w 438150"/>
                  <a:gd name="connsiteY29" fmla="*/ 441960 h 1685925"/>
                  <a:gd name="connsiteX30" fmla="*/ 270510 w 438150"/>
                  <a:gd name="connsiteY30" fmla="*/ 344805 h 1685925"/>
                  <a:gd name="connsiteX31" fmla="*/ 172402 w 438150"/>
                  <a:gd name="connsiteY31" fmla="*/ 344805 h 1685925"/>
                  <a:gd name="connsiteX32" fmla="*/ 172402 w 438150"/>
                  <a:gd name="connsiteY32" fmla="*/ 441007 h 1685925"/>
                  <a:gd name="connsiteX33" fmla="*/ 270510 w 438150"/>
                  <a:gd name="connsiteY33" fmla="*/ 441007 h 1685925"/>
                  <a:gd name="connsiteX34" fmla="*/ 270510 w 438150"/>
                  <a:gd name="connsiteY34" fmla="*/ 344805 h 1685925"/>
                  <a:gd name="connsiteX35" fmla="*/ 144780 w 438150"/>
                  <a:gd name="connsiteY35" fmla="*/ 65722 h 1685925"/>
                  <a:gd name="connsiteX36" fmla="*/ 47625 w 438150"/>
                  <a:gd name="connsiteY36" fmla="*/ 65722 h 1685925"/>
                  <a:gd name="connsiteX37" fmla="*/ 47625 w 438150"/>
                  <a:gd name="connsiteY37" fmla="*/ 164783 h 1685925"/>
                  <a:gd name="connsiteX38" fmla="*/ 144780 w 438150"/>
                  <a:gd name="connsiteY38" fmla="*/ 164783 h 1685925"/>
                  <a:gd name="connsiteX39" fmla="*/ 144780 w 438150"/>
                  <a:gd name="connsiteY39" fmla="*/ 65722 h 1685925"/>
                  <a:gd name="connsiteX40" fmla="*/ 270510 w 438150"/>
                  <a:gd name="connsiteY40" fmla="*/ 66675 h 1685925"/>
                  <a:gd name="connsiteX41" fmla="*/ 173355 w 438150"/>
                  <a:gd name="connsiteY41" fmla="*/ 66675 h 1685925"/>
                  <a:gd name="connsiteX42" fmla="*/ 173355 w 438150"/>
                  <a:gd name="connsiteY42" fmla="*/ 165735 h 1685925"/>
                  <a:gd name="connsiteX43" fmla="*/ 270510 w 438150"/>
                  <a:gd name="connsiteY43" fmla="*/ 165735 h 1685925"/>
                  <a:gd name="connsiteX44" fmla="*/ 270510 w 438150"/>
                  <a:gd name="connsiteY44" fmla="*/ 66675 h 1685925"/>
                  <a:gd name="connsiteX45" fmla="*/ 397193 w 438150"/>
                  <a:gd name="connsiteY45" fmla="*/ 66675 h 1685925"/>
                  <a:gd name="connsiteX46" fmla="*/ 300038 w 438150"/>
                  <a:gd name="connsiteY46" fmla="*/ 66675 h 1685925"/>
                  <a:gd name="connsiteX47" fmla="*/ 300038 w 438150"/>
                  <a:gd name="connsiteY47" fmla="*/ 164783 h 1685925"/>
                  <a:gd name="connsiteX48" fmla="*/ 397193 w 438150"/>
                  <a:gd name="connsiteY48" fmla="*/ 164783 h 1685925"/>
                  <a:gd name="connsiteX49" fmla="*/ 397193 w 438150"/>
                  <a:gd name="connsiteY49" fmla="*/ 66675 h 1685925"/>
                  <a:gd name="connsiteX50" fmla="*/ 300990 w 438150"/>
                  <a:gd name="connsiteY50" fmla="*/ 344805 h 1685925"/>
                  <a:gd name="connsiteX51" fmla="*/ 300990 w 438150"/>
                  <a:gd name="connsiteY51" fmla="*/ 442913 h 1685925"/>
                  <a:gd name="connsiteX52" fmla="*/ 397193 w 438150"/>
                  <a:gd name="connsiteY52" fmla="*/ 442913 h 1685925"/>
                  <a:gd name="connsiteX53" fmla="*/ 397193 w 438150"/>
                  <a:gd name="connsiteY53" fmla="*/ 344805 h 1685925"/>
                  <a:gd name="connsiteX54" fmla="*/ 300990 w 438150"/>
                  <a:gd name="connsiteY54" fmla="*/ 344805 h 1685925"/>
                  <a:gd name="connsiteX55" fmla="*/ 301943 w 438150"/>
                  <a:gd name="connsiteY55" fmla="*/ 485775 h 1685925"/>
                  <a:gd name="connsiteX56" fmla="*/ 301943 w 438150"/>
                  <a:gd name="connsiteY56" fmla="*/ 582930 h 1685925"/>
                  <a:gd name="connsiteX57" fmla="*/ 395288 w 438150"/>
                  <a:gd name="connsiteY57" fmla="*/ 582930 h 1685925"/>
                  <a:gd name="connsiteX58" fmla="*/ 395288 w 438150"/>
                  <a:gd name="connsiteY58" fmla="*/ 485775 h 1685925"/>
                  <a:gd name="connsiteX59" fmla="*/ 301943 w 438150"/>
                  <a:gd name="connsiteY59" fmla="*/ 485775 h 1685925"/>
                  <a:gd name="connsiteX60" fmla="*/ 142875 w 438150"/>
                  <a:gd name="connsiteY60" fmla="*/ 583882 h 1685925"/>
                  <a:gd name="connsiteX61" fmla="*/ 142875 w 438150"/>
                  <a:gd name="connsiteY61" fmla="*/ 486728 h 1685925"/>
                  <a:gd name="connsiteX62" fmla="*/ 48577 w 438150"/>
                  <a:gd name="connsiteY62" fmla="*/ 486728 h 1685925"/>
                  <a:gd name="connsiteX63" fmla="*/ 48577 w 438150"/>
                  <a:gd name="connsiteY63" fmla="*/ 583882 h 1685925"/>
                  <a:gd name="connsiteX64" fmla="*/ 142875 w 438150"/>
                  <a:gd name="connsiteY64" fmla="*/ 583882 h 1685925"/>
                  <a:gd name="connsiteX65" fmla="*/ 301943 w 438150"/>
                  <a:gd name="connsiteY65" fmla="*/ 719138 h 1685925"/>
                  <a:gd name="connsiteX66" fmla="*/ 395288 w 438150"/>
                  <a:gd name="connsiteY66" fmla="*/ 719138 h 1685925"/>
                  <a:gd name="connsiteX67" fmla="*/ 395288 w 438150"/>
                  <a:gd name="connsiteY67" fmla="*/ 624840 h 1685925"/>
                  <a:gd name="connsiteX68" fmla="*/ 301943 w 438150"/>
                  <a:gd name="connsiteY68" fmla="*/ 624840 h 1685925"/>
                  <a:gd name="connsiteX69" fmla="*/ 301943 w 438150"/>
                  <a:gd name="connsiteY69" fmla="*/ 719138 h 1685925"/>
                  <a:gd name="connsiteX70" fmla="*/ 269557 w 438150"/>
                  <a:gd name="connsiteY70" fmla="*/ 626745 h 1685925"/>
                  <a:gd name="connsiteX71" fmla="*/ 172402 w 438150"/>
                  <a:gd name="connsiteY71" fmla="*/ 626745 h 1685925"/>
                  <a:gd name="connsiteX72" fmla="*/ 172402 w 438150"/>
                  <a:gd name="connsiteY72" fmla="*/ 721043 h 1685925"/>
                  <a:gd name="connsiteX73" fmla="*/ 269557 w 438150"/>
                  <a:gd name="connsiteY73" fmla="*/ 721043 h 1685925"/>
                  <a:gd name="connsiteX74" fmla="*/ 269557 w 438150"/>
                  <a:gd name="connsiteY74" fmla="*/ 626745 h 1685925"/>
                  <a:gd name="connsiteX75" fmla="*/ 47625 w 438150"/>
                  <a:gd name="connsiteY75" fmla="*/ 720090 h 1685925"/>
                  <a:gd name="connsiteX76" fmla="*/ 142875 w 438150"/>
                  <a:gd name="connsiteY76" fmla="*/ 721043 h 1685925"/>
                  <a:gd name="connsiteX77" fmla="*/ 143827 w 438150"/>
                  <a:gd name="connsiteY77" fmla="*/ 624840 h 1685925"/>
                  <a:gd name="connsiteX78" fmla="*/ 47625 w 438150"/>
                  <a:gd name="connsiteY78" fmla="*/ 624840 h 1685925"/>
                  <a:gd name="connsiteX79" fmla="*/ 47625 w 438150"/>
                  <a:gd name="connsiteY79" fmla="*/ 720090 h 168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38150" h="1685925">
                    <a:moveTo>
                      <a:pt x="0" y="0"/>
                    </a:moveTo>
                    <a:cubicBezTo>
                      <a:pt x="148590" y="0"/>
                      <a:pt x="294322" y="0"/>
                      <a:pt x="441960" y="0"/>
                    </a:cubicBezTo>
                    <a:cubicBezTo>
                      <a:pt x="441960" y="563880"/>
                      <a:pt x="441960" y="1124903"/>
                      <a:pt x="441960" y="1689735"/>
                    </a:cubicBezTo>
                    <a:cubicBezTo>
                      <a:pt x="296227" y="1689735"/>
                      <a:pt x="149543" y="1689735"/>
                      <a:pt x="0" y="1689735"/>
                    </a:cubicBezTo>
                    <a:cubicBezTo>
                      <a:pt x="0" y="1128713"/>
                      <a:pt x="0" y="566738"/>
                      <a:pt x="0" y="0"/>
                    </a:cubicBezTo>
                    <a:close/>
                    <a:moveTo>
                      <a:pt x="270510" y="204788"/>
                    </a:moveTo>
                    <a:cubicBezTo>
                      <a:pt x="234315" y="204788"/>
                      <a:pt x="202882" y="204788"/>
                      <a:pt x="171450" y="204788"/>
                    </a:cubicBezTo>
                    <a:cubicBezTo>
                      <a:pt x="171450" y="240030"/>
                      <a:pt x="171450" y="271463"/>
                      <a:pt x="171450" y="304800"/>
                    </a:cubicBezTo>
                    <a:cubicBezTo>
                      <a:pt x="204788" y="304800"/>
                      <a:pt x="237172" y="304800"/>
                      <a:pt x="270510" y="304800"/>
                    </a:cubicBezTo>
                    <a:cubicBezTo>
                      <a:pt x="270510" y="270510"/>
                      <a:pt x="270510" y="239078"/>
                      <a:pt x="270510" y="204788"/>
                    </a:cubicBezTo>
                    <a:close/>
                    <a:moveTo>
                      <a:pt x="397193" y="305753"/>
                    </a:moveTo>
                    <a:cubicBezTo>
                      <a:pt x="397193" y="268605"/>
                      <a:pt x="397193" y="236220"/>
                      <a:pt x="397193" y="203835"/>
                    </a:cubicBezTo>
                    <a:cubicBezTo>
                      <a:pt x="362902" y="203835"/>
                      <a:pt x="332422" y="203835"/>
                      <a:pt x="300990" y="203835"/>
                    </a:cubicBezTo>
                    <a:cubicBezTo>
                      <a:pt x="300990" y="239078"/>
                      <a:pt x="300990" y="271463"/>
                      <a:pt x="300990" y="305753"/>
                    </a:cubicBezTo>
                    <a:cubicBezTo>
                      <a:pt x="333375" y="305753"/>
                      <a:pt x="361950" y="305753"/>
                      <a:pt x="397193" y="305753"/>
                    </a:cubicBezTo>
                    <a:close/>
                    <a:moveTo>
                      <a:pt x="46672" y="302895"/>
                    </a:moveTo>
                    <a:cubicBezTo>
                      <a:pt x="80963" y="302895"/>
                      <a:pt x="113347" y="302895"/>
                      <a:pt x="143827" y="302895"/>
                    </a:cubicBezTo>
                    <a:cubicBezTo>
                      <a:pt x="143827" y="267653"/>
                      <a:pt x="143827" y="236220"/>
                      <a:pt x="143827" y="202883"/>
                    </a:cubicBezTo>
                    <a:cubicBezTo>
                      <a:pt x="110490" y="202883"/>
                      <a:pt x="80010" y="202883"/>
                      <a:pt x="46672" y="202883"/>
                    </a:cubicBezTo>
                    <a:cubicBezTo>
                      <a:pt x="46672" y="238125"/>
                      <a:pt x="46672" y="270510"/>
                      <a:pt x="46672" y="302895"/>
                    </a:cubicBezTo>
                    <a:close/>
                    <a:moveTo>
                      <a:pt x="269557" y="583882"/>
                    </a:moveTo>
                    <a:cubicBezTo>
                      <a:pt x="269557" y="548640"/>
                      <a:pt x="269557" y="517207"/>
                      <a:pt x="269557" y="486728"/>
                    </a:cubicBezTo>
                    <a:cubicBezTo>
                      <a:pt x="236220" y="486728"/>
                      <a:pt x="204788" y="486728"/>
                      <a:pt x="174307" y="486728"/>
                    </a:cubicBezTo>
                    <a:cubicBezTo>
                      <a:pt x="174307" y="521018"/>
                      <a:pt x="174307" y="551497"/>
                      <a:pt x="174307" y="583882"/>
                    </a:cubicBezTo>
                    <a:cubicBezTo>
                      <a:pt x="205740" y="583882"/>
                      <a:pt x="235268" y="583882"/>
                      <a:pt x="269557" y="583882"/>
                    </a:cubicBezTo>
                    <a:close/>
                    <a:moveTo>
                      <a:pt x="142875" y="441960"/>
                    </a:moveTo>
                    <a:cubicBezTo>
                      <a:pt x="142875" y="407670"/>
                      <a:pt x="142875" y="376238"/>
                      <a:pt x="142875" y="344805"/>
                    </a:cubicBezTo>
                    <a:cubicBezTo>
                      <a:pt x="108585" y="344805"/>
                      <a:pt x="78105" y="344805"/>
                      <a:pt x="47625" y="344805"/>
                    </a:cubicBezTo>
                    <a:cubicBezTo>
                      <a:pt x="47625" y="378142"/>
                      <a:pt x="47625" y="409575"/>
                      <a:pt x="47625" y="441960"/>
                    </a:cubicBezTo>
                    <a:cubicBezTo>
                      <a:pt x="80963" y="441960"/>
                      <a:pt x="111443" y="441960"/>
                      <a:pt x="142875" y="441960"/>
                    </a:cubicBezTo>
                    <a:close/>
                    <a:moveTo>
                      <a:pt x="270510" y="344805"/>
                    </a:moveTo>
                    <a:cubicBezTo>
                      <a:pt x="235268" y="344805"/>
                      <a:pt x="203835" y="344805"/>
                      <a:pt x="172402" y="344805"/>
                    </a:cubicBezTo>
                    <a:cubicBezTo>
                      <a:pt x="172402" y="378142"/>
                      <a:pt x="172402" y="409575"/>
                      <a:pt x="172402" y="441007"/>
                    </a:cubicBezTo>
                    <a:cubicBezTo>
                      <a:pt x="206693" y="441007"/>
                      <a:pt x="238125" y="441007"/>
                      <a:pt x="270510" y="441007"/>
                    </a:cubicBezTo>
                    <a:cubicBezTo>
                      <a:pt x="270510" y="407670"/>
                      <a:pt x="270510" y="378142"/>
                      <a:pt x="270510" y="344805"/>
                    </a:cubicBezTo>
                    <a:close/>
                    <a:moveTo>
                      <a:pt x="144780" y="65722"/>
                    </a:moveTo>
                    <a:cubicBezTo>
                      <a:pt x="109538" y="65722"/>
                      <a:pt x="78105" y="65722"/>
                      <a:pt x="47625" y="65722"/>
                    </a:cubicBezTo>
                    <a:cubicBezTo>
                      <a:pt x="47625" y="100965"/>
                      <a:pt x="47625" y="132397"/>
                      <a:pt x="47625" y="164783"/>
                    </a:cubicBezTo>
                    <a:cubicBezTo>
                      <a:pt x="81915" y="164783"/>
                      <a:pt x="112395" y="164783"/>
                      <a:pt x="144780" y="164783"/>
                    </a:cubicBezTo>
                    <a:cubicBezTo>
                      <a:pt x="144780" y="131445"/>
                      <a:pt x="144780" y="100965"/>
                      <a:pt x="144780" y="65722"/>
                    </a:cubicBezTo>
                    <a:close/>
                    <a:moveTo>
                      <a:pt x="270510" y="66675"/>
                    </a:moveTo>
                    <a:cubicBezTo>
                      <a:pt x="234315" y="66675"/>
                      <a:pt x="203835" y="66675"/>
                      <a:pt x="173355" y="66675"/>
                    </a:cubicBezTo>
                    <a:cubicBezTo>
                      <a:pt x="173355" y="101917"/>
                      <a:pt x="173355" y="134303"/>
                      <a:pt x="173355" y="165735"/>
                    </a:cubicBezTo>
                    <a:cubicBezTo>
                      <a:pt x="207645" y="165735"/>
                      <a:pt x="239077" y="165735"/>
                      <a:pt x="270510" y="165735"/>
                    </a:cubicBezTo>
                    <a:cubicBezTo>
                      <a:pt x="270510" y="130492"/>
                      <a:pt x="270510" y="100013"/>
                      <a:pt x="270510" y="66675"/>
                    </a:cubicBezTo>
                    <a:close/>
                    <a:moveTo>
                      <a:pt x="397193" y="66675"/>
                    </a:moveTo>
                    <a:cubicBezTo>
                      <a:pt x="361950" y="66675"/>
                      <a:pt x="330518" y="66675"/>
                      <a:pt x="300038" y="66675"/>
                    </a:cubicBezTo>
                    <a:cubicBezTo>
                      <a:pt x="300038" y="101917"/>
                      <a:pt x="300038" y="132397"/>
                      <a:pt x="300038" y="164783"/>
                    </a:cubicBezTo>
                    <a:cubicBezTo>
                      <a:pt x="333375" y="164783"/>
                      <a:pt x="363855" y="164783"/>
                      <a:pt x="397193" y="164783"/>
                    </a:cubicBezTo>
                    <a:cubicBezTo>
                      <a:pt x="397193" y="131445"/>
                      <a:pt x="397193" y="100965"/>
                      <a:pt x="397193" y="66675"/>
                    </a:cubicBezTo>
                    <a:close/>
                    <a:moveTo>
                      <a:pt x="300990" y="344805"/>
                    </a:moveTo>
                    <a:cubicBezTo>
                      <a:pt x="300990" y="379095"/>
                      <a:pt x="300990" y="410528"/>
                      <a:pt x="300990" y="442913"/>
                    </a:cubicBezTo>
                    <a:cubicBezTo>
                      <a:pt x="335280" y="442913"/>
                      <a:pt x="365760" y="442913"/>
                      <a:pt x="397193" y="442913"/>
                    </a:cubicBezTo>
                    <a:cubicBezTo>
                      <a:pt x="397193" y="409575"/>
                      <a:pt x="397193" y="378142"/>
                      <a:pt x="397193" y="344805"/>
                    </a:cubicBezTo>
                    <a:cubicBezTo>
                      <a:pt x="364807" y="344805"/>
                      <a:pt x="333375" y="344805"/>
                      <a:pt x="300990" y="344805"/>
                    </a:cubicBezTo>
                    <a:close/>
                    <a:moveTo>
                      <a:pt x="301943" y="485775"/>
                    </a:moveTo>
                    <a:cubicBezTo>
                      <a:pt x="301943" y="519113"/>
                      <a:pt x="301943" y="550545"/>
                      <a:pt x="301943" y="582930"/>
                    </a:cubicBezTo>
                    <a:cubicBezTo>
                      <a:pt x="334327" y="582930"/>
                      <a:pt x="363855" y="582930"/>
                      <a:pt x="395288" y="582930"/>
                    </a:cubicBezTo>
                    <a:cubicBezTo>
                      <a:pt x="395288" y="549593"/>
                      <a:pt x="395288" y="518160"/>
                      <a:pt x="395288" y="485775"/>
                    </a:cubicBezTo>
                    <a:cubicBezTo>
                      <a:pt x="363855" y="485775"/>
                      <a:pt x="334327" y="485775"/>
                      <a:pt x="301943" y="485775"/>
                    </a:cubicBezTo>
                    <a:close/>
                    <a:moveTo>
                      <a:pt x="142875" y="583882"/>
                    </a:moveTo>
                    <a:cubicBezTo>
                      <a:pt x="142875" y="547688"/>
                      <a:pt x="142875" y="517207"/>
                      <a:pt x="142875" y="486728"/>
                    </a:cubicBezTo>
                    <a:cubicBezTo>
                      <a:pt x="108585" y="486728"/>
                      <a:pt x="78105" y="486728"/>
                      <a:pt x="48577" y="486728"/>
                    </a:cubicBezTo>
                    <a:cubicBezTo>
                      <a:pt x="48577" y="521018"/>
                      <a:pt x="48577" y="551497"/>
                      <a:pt x="48577" y="583882"/>
                    </a:cubicBezTo>
                    <a:cubicBezTo>
                      <a:pt x="81915" y="583882"/>
                      <a:pt x="111443" y="583882"/>
                      <a:pt x="142875" y="583882"/>
                    </a:cubicBezTo>
                    <a:close/>
                    <a:moveTo>
                      <a:pt x="301943" y="719138"/>
                    </a:moveTo>
                    <a:cubicBezTo>
                      <a:pt x="337185" y="719138"/>
                      <a:pt x="375285" y="720090"/>
                      <a:pt x="395288" y="719138"/>
                    </a:cubicBezTo>
                    <a:cubicBezTo>
                      <a:pt x="395288" y="684847"/>
                      <a:pt x="395288" y="656272"/>
                      <a:pt x="395288" y="624840"/>
                    </a:cubicBezTo>
                    <a:cubicBezTo>
                      <a:pt x="362902" y="624840"/>
                      <a:pt x="332422" y="624840"/>
                      <a:pt x="301943" y="624840"/>
                    </a:cubicBezTo>
                    <a:cubicBezTo>
                      <a:pt x="301943" y="657225"/>
                      <a:pt x="301943" y="684847"/>
                      <a:pt x="301943" y="719138"/>
                    </a:cubicBezTo>
                    <a:close/>
                    <a:moveTo>
                      <a:pt x="269557" y="626745"/>
                    </a:moveTo>
                    <a:cubicBezTo>
                      <a:pt x="235268" y="626745"/>
                      <a:pt x="203835" y="626745"/>
                      <a:pt x="172402" y="626745"/>
                    </a:cubicBezTo>
                    <a:cubicBezTo>
                      <a:pt x="172402" y="659130"/>
                      <a:pt x="172402" y="691515"/>
                      <a:pt x="172402" y="721043"/>
                    </a:cubicBezTo>
                    <a:cubicBezTo>
                      <a:pt x="205740" y="723900"/>
                      <a:pt x="240982" y="721043"/>
                      <a:pt x="269557" y="721043"/>
                    </a:cubicBezTo>
                    <a:cubicBezTo>
                      <a:pt x="269557" y="686753"/>
                      <a:pt x="269557" y="659130"/>
                      <a:pt x="269557" y="626745"/>
                    </a:cubicBezTo>
                    <a:close/>
                    <a:moveTo>
                      <a:pt x="47625" y="720090"/>
                    </a:moveTo>
                    <a:cubicBezTo>
                      <a:pt x="88582" y="720090"/>
                      <a:pt x="114300" y="719138"/>
                      <a:pt x="142875" y="721043"/>
                    </a:cubicBezTo>
                    <a:cubicBezTo>
                      <a:pt x="142875" y="683895"/>
                      <a:pt x="143827" y="652463"/>
                      <a:pt x="143827" y="624840"/>
                    </a:cubicBezTo>
                    <a:cubicBezTo>
                      <a:pt x="110490" y="624840"/>
                      <a:pt x="80010" y="624840"/>
                      <a:pt x="47625" y="624840"/>
                    </a:cubicBezTo>
                    <a:cubicBezTo>
                      <a:pt x="47625" y="655320"/>
                      <a:pt x="47625" y="691515"/>
                      <a:pt x="47625" y="720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248">
                <a:extLst>
                  <a:ext uri="{FF2B5EF4-FFF2-40B4-BE49-F238E27FC236}">
                    <a16:creationId xmlns:a16="http://schemas.microsoft.com/office/drawing/2014/main" id="{FB636BED-8F3D-4FA6-B186-6CDF6538E3AE}"/>
                  </a:ext>
                </a:extLst>
              </p:cNvPr>
              <p:cNvSpPr/>
              <p:nvPr/>
            </p:nvSpPr>
            <p:spPr>
              <a:xfrm>
                <a:off x="9138286" y="2463473"/>
                <a:ext cx="447675" cy="590550"/>
              </a:xfrm>
              <a:custGeom>
                <a:avLst/>
                <a:gdLst>
                  <a:gd name="connsiteX0" fmla="*/ 0 w 447675"/>
                  <a:gd name="connsiteY0" fmla="*/ 594052 h 590550"/>
                  <a:gd name="connsiteX1" fmla="*/ 0 w 447675"/>
                  <a:gd name="connsiteY1" fmla="*/ 226387 h 590550"/>
                  <a:gd name="connsiteX2" fmla="*/ 237172 w 447675"/>
                  <a:gd name="connsiteY2" fmla="*/ 644 h 590550"/>
                  <a:gd name="connsiteX3" fmla="*/ 378142 w 447675"/>
                  <a:gd name="connsiteY3" fmla="*/ 34934 h 590550"/>
                  <a:gd name="connsiteX4" fmla="*/ 449580 w 447675"/>
                  <a:gd name="connsiteY4" fmla="*/ 151139 h 590550"/>
                  <a:gd name="connsiteX5" fmla="*/ 448627 w 447675"/>
                  <a:gd name="connsiteY5" fmla="*/ 554999 h 590550"/>
                  <a:gd name="connsiteX6" fmla="*/ 446722 w 447675"/>
                  <a:gd name="connsiteY6" fmla="*/ 594052 h 590550"/>
                  <a:gd name="connsiteX7" fmla="*/ 0 w 447675"/>
                  <a:gd name="connsiteY7" fmla="*/ 594052 h 590550"/>
                  <a:gd name="connsiteX8" fmla="*/ 61913 w 447675"/>
                  <a:gd name="connsiteY8" fmla="*/ 199717 h 590550"/>
                  <a:gd name="connsiteX9" fmla="*/ 205740 w 447675"/>
                  <a:gd name="connsiteY9" fmla="*/ 199717 h 590550"/>
                  <a:gd name="connsiteX10" fmla="*/ 205740 w 447675"/>
                  <a:gd name="connsiteY10" fmla="*/ 72082 h 590550"/>
                  <a:gd name="connsiteX11" fmla="*/ 61913 w 447675"/>
                  <a:gd name="connsiteY11" fmla="*/ 199717 h 590550"/>
                  <a:gd name="connsiteX12" fmla="*/ 241935 w 447675"/>
                  <a:gd name="connsiteY12" fmla="*/ 487372 h 590550"/>
                  <a:gd name="connsiteX13" fmla="*/ 381000 w 447675"/>
                  <a:gd name="connsiteY13" fmla="*/ 487372 h 590550"/>
                  <a:gd name="connsiteX14" fmla="*/ 381000 w 447675"/>
                  <a:gd name="connsiteY14" fmla="*/ 239722 h 590550"/>
                  <a:gd name="connsiteX15" fmla="*/ 241935 w 447675"/>
                  <a:gd name="connsiteY15" fmla="*/ 239722 h 590550"/>
                  <a:gd name="connsiteX16" fmla="*/ 241935 w 447675"/>
                  <a:gd name="connsiteY16" fmla="*/ 487372 h 590550"/>
                  <a:gd name="connsiteX17" fmla="*/ 205740 w 447675"/>
                  <a:gd name="connsiteY17" fmla="*/ 239722 h 590550"/>
                  <a:gd name="connsiteX18" fmla="*/ 70485 w 447675"/>
                  <a:gd name="connsiteY18" fmla="*/ 239722 h 590550"/>
                  <a:gd name="connsiteX19" fmla="*/ 70485 w 447675"/>
                  <a:gd name="connsiteY19" fmla="*/ 487372 h 590550"/>
                  <a:gd name="connsiteX20" fmla="*/ 205740 w 447675"/>
                  <a:gd name="connsiteY20" fmla="*/ 487372 h 590550"/>
                  <a:gd name="connsiteX21" fmla="*/ 205740 w 447675"/>
                  <a:gd name="connsiteY21" fmla="*/ 239722 h 590550"/>
                  <a:gd name="connsiteX22" fmla="*/ 381000 w 447675"/>
                  <a:gd name="connsiteY22" fmla="*/ 202574 h 590550"/>
                  <a:gd name="connsiteX23" fmla="*/ 242888 w 447675"/>
                  <a:gd name="connsiteY23" fmla="*/ 75892 h 590550"/>
                  <a:gd name="connsiteX24" fmla="*/ 242888 w 447675"/>
                  <a:gd name="connsiteY24" fmla="*/ 202574 h 590550"/>
                  <a:gd name="connsiteX25" fmla="*/ 381000 w 447675"/>
                  <a:gd name="connsiteY25" fmla="*/ 20257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7675" h="590550">
                    <a:moveTo>
                      <a:pt x="0" y="594052"/>
                    </a:moveTo>
                    <a:cubicBezTo>
                      <a:pt x="0" y="469274"/>
                      <a:pt x="0" y="348307"/>
                      <a:pt x="0" y="226387"/>
                    </a:cubicBezTo>
                    <a:cubicBezTo>
                      <a:pt x="0" y="52079"/>
                      <a:pt x="60007" y="-6976"/>
                      <a:pt x="237172" y="644"/>
                    </a:cubicBezTo>
                    <a:cubicBezTo>
                      <a:pt x="284797" y="2549"/>
                      <a:pt x="333375" y="16837"/>
                      <a:pt x="378142" y="34934"/>
                    </a:cubicBezTo>
                    <a:cubicBezTo>
                      <a:pt x="426720" y="54937"/>
                      <a:pt x="450532" y="94942"/>
                      <a:pt x="449580" y="151139"/>
                    </a:cubicBezTo>
                    <a:cubicBezTo>
                      <a:pt x="446722" y="285442"/>
                      <a:pt x="448627" y="420697"/>
                      <a:pt x="448627" y="554999"/>
                    </a:cubicBezTo>
                    <a:cubicBezTo>
                      <a:pt x="448627" y="567382"/>
                      <a:pt x="447675" y="579764"/>
                      <a:pt x="446722" y="594052"/>
                    </a:cubicBezTo>
                    <a:cubicBezTo>
                      <a:pt x="298132" y="594052"/>
                      <a:pt x="152400" y="594052"/>
                      <a:pt x="0" y="594052"/>
                    </a:cubicBezTo>
                    <a:close/>
                    <a:moveTo>
                      <a:pt x="61913" y="199717"/>
                    </a:moveTo>
                    <a:cubicBezTo>
                      <a:pt x="116205" y="199717"/>
                      <a:pt x="160972" y="199717"/>
                      <a:pt x="205740" y="199717"/>
                    </a:cubicBezTo>
                    <a:cubicBezTo>
                      <a:pt x="205740" y="154949"/>
                      <a:pt x="205740" y="114944"/>
                      <a:pt x="205740" y="72082"/>
                    </a:cubicBezTo>
                    <a:cubicBezTo>
                      <a:pt x="92392" y="72082"/>
                      <a:pt x="61913" y="111134"/>
                      <a:pt x="61913" y="199717"/>
                    </a:cubicBezTo>
                    <a:close/>
                    <a:moveTo>
                      <a:pt x="241935" y="487372"/>
                    </a:moveTo>
                    <a:cubicBezTo>
                      <a:pt x="291465" y="487372"/>
                      <a:pt x="335280" y="487372"/>
                      <a:pt x="381000" y="487372"/>
                    </a:cubicBezTo>
                    <a:cubicBezTo>
                      <a:pt x="381000" y="402599"/>
                      <a:pt x="381000" y="319732"/>
                      <a:pt x="381000" y="239722"/>
                    </a:cubicBezTo>
                    <a:cubicBezTo>
                      <a:pt x="332422" y="239722"/>
                      <a:pt x="286702" y="239722"/>
                      <a:pt x="241935" y="239722"/>
                    </a:cubicBezTo>
                    <a:cubicBezTo>
                      <a:pt x="241935" y="323542"/>
                      <a:pt x="241935" y="403552"/>
                      <a:pt x="241935" y="487372"/>
                    </a:cubicBezTo>
                    <a:close/>
                    <a:moveTo>
                      <a:pt x="205740" y="239722"/>
                    </a:moveTo>
                    <a:cubicBezTo>
                      <a:pt x="157163" y="239722"/>
                      <a:pt x="113347" y="239722"/>
                      <a:pt x="70485" y="239722"/>
                    </a:cubicBezTo>
                    <a:cubicBezTo>
                      <a:pt x="70485" y="323542"/>
                      <a:pt x="70485" y="405457"/>
                      <a:pt x="70485" y="487372"/>
                    </a:cubicBezTo>
                    <a:cubicBezTo>
                      <a:pt x="117157" y="487372"/>
                      <a:pt x="160020" y="487372"/>
                      <a:pt x="205740" y="487372"/>
                    </a:cubicBezTo>
                    <a:cubicBezTo>
                      <a:pt x="205740" y="403552"/>
                      <a:pt x="205740" y="322589"/>
                      <a:pt x="205740" y="239722"/>
                    </a:cubicBezTo>
                    <a:close/>
                    <a:moveTo>
                      <a:pt x="381000" y="202574"/>
                    </a:moveTo>
                    <a:cubicBezTo>
                      <a:pt x="389572" y="117802"/>
                      <a:pt x="332422" y="67319"/>
                      <a:pt x="242888" y="75892"/>
                    </a:cubicBezTo>
                    <a:cubicBezTo>
                      <a:pt x="242888" y="117802"/>
                      <a:pt x="242888" y="159712"/>
                      <a:pt x="242888" y="202574"/>
                    </a:cubicBezTo>
                    <a:cubicBezTo>
                      <a:pt x="291465" y="202574"/>
                      <a:pt x="335280" y="202574"/>
                      <a:pt x="381000" y="20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249">
                <a:extLst>
                  <a:ext uri="{FF2B5EF4-FFF2-40B4-BE49-F238E27FC236}">
                    <a16:creationId xmlns:a16="http://schemas.microsoft.com/office/drawing/2014/main" id="{A208F30B-CF33-40C5-9F9B-EDD3C98F1944}"/>
                  </a:ext>
                </a:extLst>
              </p:cNvPr>
              <p:cNvSpPr/>
              <p:nvPr/>
            </p:nvSpPr>
            <p:spPr>
              <a:xfrm>
                <a:off x="9123998" y="3071813"/>
                <a:ext cx="476250" cy="514350"/>
              </a:xfrm>
              <a:custGeom>
                <a:avLst/>
                <a:gdLst>
                  <a:gd name="connsiteX0" fmla="*/ 0 w 476250"/>
                  <a:gd name="connsiteY0" fmla="*/ 517208 h 514350"/>
                  <a:gd name="connsiteX1" fmla="*/ 0 w 476250"/>
                  <a:gd name="connsiteY1" fmla="*/ 0 h 514350"/>
                  <a:gd name="connsiteX2" fmla="*/ 477202 w 476250"/>
                  <a:gd name="connsiteY2" fmla="*/ 0 h 514350"/>
                  <a:gd name="connsiteX3" fmla="*/ 477202 w 476250"/>
                  <a:gd name="connsiteY3" fmla="*/ 517208 h 514350"/>
                  <a:gd name="connsiteX4" fmla="*/ 0 w 476250"/>
                  <a:gd name="connsiteY4" fmla="*/ 517208 h 514350"/>
                  <a:gd name="connsiteX5" fmla="*/ 54292 w 476250"/>
                  <a:gd name="connsiteY5" fmla="*/ 75247 h 514350"/>
                  <a:gd name="connsiteX6" fmla="*/ 54292 w 476250"/>
                  <a:gd name="connsiteY6" fmla="*/ 230505 h 514350"/>
                  <a:gd name="connsiteX7" fmla="*/ 55245 w 476250"/>
                  <a:gd name="connsiteY7" fmla="*/ 387667 h 514350"/>
                  <a:gd name="connsiteX8" fmla="*/ 107632 w 476250"/>
                  <a:gd name="connsiteY8" fmla="*/ 441008 h 514350"/>
                  <a:gd name="connsiteX9" fmla="*/ 153352 w 476250"/>
                  <a:gd name="connsiteY9" fmla="*/ 385763 h 514350"/>
                  <a:gd name="connsiteX10" fmla="*/ 155257 w 476250"/>
                  <a:gd name="connsiteY10" fmla="*/ 75247 h 514350"/>
                  <a:gd name="connsiteX11" fmla="*/ 54292 w 476250"/>
                  <a:gd name="connsiteY11" fmla="*/ 75247 h 514350"/>
                  <a:gd name="connsiteX12" fmla="*/ 321945 w 476250"/>
                  <a:gd name="connsiteY12" fmla="*/ 75247 h 514350"/>
                  <a:gd name="connsiteX13" fmla="*/ 322897 w 476250"/>
                  <a:gd name="connsiteY13" fmla="*/ 385763 h 514350"/>
                  <a:gd name="connsiteX14" fmla="*/ 375285 w 476250"/>
                  <a:gd name="connsiteY14" fmla="*/ 441960 h 514350"/>
                  <a:gd name="connsiteX15" fmla="*/ 422910 w 476250"/>
                  <a:gd name="connsiteY15" fmla="*/ 381000 h 514350"/>
                  <a:gd name="connsiteX16" fmla="*/ 422910 w 476250"/>
                  <a:gd name="connsiteY16" fmla="*/ 271463 h 514350"/>
                  <a:gd name="connsiteX17" fmla="*/ 422910 w 476250"/>
                  <a:gd name="connsiteY17" fmla="*/ 74295 h 514350"/>
                  <a:gd name="connsiteX18" fmla="*/ 321945 w 476250"/>
                  <a:gd name="connsiteY18" fmla="*/ 75247 h 514350"/>
                  <a:gd name="connsiteX19" fmla="*/ 188595 w 476250"/>
                  <a:gd name="connsiteY19" fmla="*/ 75247 h 514350"/>
                  <a:gd name="connsiteX20" fmla="*/ 189547 w 476250"/>
                  <a:gd name="connsiteY20" fmla="*/ 385763 h 514350"/>
                  <a:gd name="connsiteX21" fmla="*/ 241935 w 476250"/>
                  <a:gd name="connsiteY21" fmla="*/ 441960 h 514350"/>
                  <a:gd name="connsiteX22" fmla="*/ 289560 w 476250"/>
                  <a:gd name="connsiteY22" fmla="*/ 381000 h 514350"/>
                  <a:gd name="connsiteX23" fmla="*/ 289560 w 476250"/>
                  <a:gd name="connsiteY23" fmla="*/ 271463 h 514350"/>
                  <a:gd name="connsiteX24" fmla="*/ 289560 w 476250"/>
                  <a:gd name="connsiteY24" fmla="*/ 74295 h 514350"/>
                  <a:gd name="connsiteX25" fmla="*/ 188595 w 476250"/>
                  <a:gd name="connsiteY25" fmla="*/ 7524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250" h="514350">
                    <a:moveTo>
                      <a:pt x="0" y="517208"/>
                    </a:moveTo>
                    <a:cubicBezTo>
                      <a:pt x="0" y="343853"/>
                      <a:pt x="0" y="173355"/>
                      <a:pt x="0" y="0"/>
                    </a:cubicBezTo>
                    <a:cubicBezTo>
                      <a:pt x="160020" y="0"/>
                      <a:pt x="317182" y="0"/>
                      <a:pt x="477202" y="0"/>
                    </a:cubicBezTo>
                    <a:cubicBezTo>
                      <a:pt x="477202" y="172403"/>
                      <a:pt x="477202" y="342900"/>
                      <a:pt x="477202" y="517208"/>
                    </a:cubicBezTo>
                    <a:cubicBezTo>
                      <a:pt x="320040" y="517208"/>
                      <a:pt x="162877" y="517208"/>
                      <a:pt x="0" y="517208"/>
                    </a:cubicBezTo>
                    <a:close/>
                    <a:moveTo>
                      <a:pt x="54292" y="75247"/>
                    </a:moveTo>
                    <a:cubicBezTo>
                      <a:pt x="54292" y="129540"/>
                      <a:pt x="54292" y="180022"/>
                      <a:pt x="54292" y="230505"/>
                    </a:cubicBezTo>
                    <a:cubicBezTo>
                      <a:pt x="54292" y="282892"/>
                      <a:pt x="52388" y="335280"/>
                      <a:pt x="55245" y="387667"/>
                    </a:cubicBezTo>
                    <a:cubicBezTo>
                      <a:pt x="57150" y="417195"/>
                      <a:pt x="71438" y="442913"/>
                      <a:pt x="107632" y="441008"/>
                    </a:cubicBezTo>
                    <a:cubicBezTo>
                      <a:pt x="135255" y="441008"/>
                      <a:pt x="155257" y="417195"/>
                      <a:pt x="153352" y="385763"/>
                    </a:cubicBezTo>
                    <a:cubicBezTo>
                      <a:pt x="158115" y="283845"/>
                      <a:pt x="155257" y="180975"/>
                      <a:pt x="155257" y="75247"/>
                    </a:cubicBezTo>
                    <a:cubicBezTo>
                      <a:pt x="120967" y="75247"/>
                      <a:pt x="91440" y="75247"/>
                      <a:pt x="54292" y="75247"/>
                    </a:cubicBezTo>
                    <a:close/>
                    <a:moveTo>
                      <a:pt x="321945" y="75247"/>
                    </a:moveTo>
                    <a:cubicBezTo>
                      <a:pt x="321945" y="180975"/>
                      <a:pt x="320040" y="283845"/>
                      <a:pt x="322897" y="385763"/>
                    </a:cubicBezTo>
                    <a:cubicBezTo>
                      <a:pt x="323850" y="415290"/>
                      <a:pt x="339090" y="443865"/>
                      <a:pt x="375285" y="441960"/>
                    </a:cubicBezTo>
                    <a:cubicBezTo>
                      <a:pt x="409575" y="440055"/>
                      <a:pt x="421957" y="412433"/>
                      <a:pt x="422910" y="381000"/>
                    </a:cubicBezTo>
                    <a:cubicBezTo>
                      <a:pt x="423863" y="344805"/>
                      <a:pt x="422910" y="308610"/>
                      <a:pt x="422910" y="271463"/>
                    </a:cubicBezTo>
                    <a:cubicBezTo>
                      <a:pt x="422910" y="205740"/>
                      <a:pt x="422910" y="140017"/>
                      <a:pt x="422910" y="74295"/>
                    </a:cubicBezTo>
                    <a:cubicBezTo>
                      <a:pt x="384810" y="75247"/>
                      <a:pt x="355282" y="75247"/>
                      <a:pt x="321945" y="75247"/>
                    </a:cubicBezTo>
                    <a:close/>
                    <a:moveTo>
                      <a:pt x="188595" y="75247"/>
                    </a:moveTo>
                    <a:cubicBezTo>
                      <a:pt x="188595" y="180975"/>
                      <a:pt x="186690" y="283845"/>
                      <a:pt x="189547" y="385763"/>
                    </a:cubicBezTo>
                    <a:cubicBezTo>
                      <a:pt x="190500" y="415290"/>
                      <a:pt x="205740" y="443865"/>
                      <a:pt x="241935" y="441960"/>
                    </a:cubicBezTo>
                    <a:cubicBezTo>
                      <a:pt x="276225" y="440055"/>
                      <a:pt x="288607" y="412433"/>
                      <a:pt x="289560" y="381000"/>
                    </a:cubicBezTo>
                    <a:cubicBezTo>
                      <a:pt x="290513" y="344805"/>
                      <a:pt x="289560" y="308610"/>
                      <a:pt x="289560" y="271463"/>
                    </a:cubicBezTo>
                    <a:cubicBezTo>
                      <a:pt x="289560" y="205740"/>
                      <a:pt x="289560" y="140017"/>
                      <a:pt x="289560" y="74295"/>
                    </a:cubicBezTo>
                    <a:cubicBezTo>
                      <a:pt x="251460" y="75247"/>
                      <a:pt x="221932" y="75247"/>
                      <a:pt x="188595" y="752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250">
                <a:extLst>
                  <a:ext uri="{FF2B5EF4-FFF2-40B4-BE49-F238E27FC236}">
                    <a16:creationId xmlns:a16="http://schemas.microsoft.com/office/drawing/2014/main" id="{60C91FA7-9B1F-467E-A9C7-0F9D105EBA37}"/>
                  </a:ext>
                </a:extLst>
              </p:cNvPr>
              <p:cNvSpPr/>
              <p:nvPr/>
            </p:nvSpPr>
            <p:spPr>
              <a:xfrm>
                <a:off x="9176386" y="2025015"/>
                <a:ext cx="371475" cy="466725"/>
              </a:xfrm>
              <a:custGeom>
                <a:avLst/>
                <a:gdLst>
                  <a:gd name="connsiteX0" fmla="*/ 0 w 371475"/>
                  <a:gd name="connsiteY0" fmla="*/ 471488 h 466725"/>
                  <a:gd name="connsiteX1" fmla="*/ 120968 w 371475"/>
                  <a:gd name="connsiteY1" fmla="*/ 159068 h 466725"/>
                  <a:gd name="connsiteX2" fmla="*/ 118110 w 371475"/>
                  <a:gd name="connsiteY2" fmla="*/ 44768 h 466725"/>
                  <a:gd name="connsiteX3" fmla="*/ 102870 w 371475"/>
                  <a:gd name="connsiteY3" fmla="*/ 0 h 466725"/>
                  <a:gd name="connsiteX4" fmla="*/ 271463 w 371475"/>
                  <a:gd name="connsiteY4" fmla="*/ 0 h 466725"/>
                  <a:gd name="connsiteX5" fmla="*/ 267653 w 371475"/>
                  <a:gd name="connsiteY5" fmla="*/ 20955 h 466725"/>
                  <a:gd name="connsiteX6" fmla="*/ 269557 w 371475"/>
                  <a:gd name="connsiteY6" fmla="*/ 196215 h 466725"/>
                  <a:gd name="connsiteX7" fmla="*/ 376238 w 371475"/>
                  <a:gd name="connsiteY7" fmla="*/ 470535 h 466725"/>
                  <a:gd name="connsiteX8" fmla="*/ 0 w 371475"/>
                  <a:gd name="connsiteY8" fmla="*/ 47148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466725">
                    <a:moveTo>
                      <a:pt x="0" y="471488"/>
                    </a:moveTo>
                    <a:cubicBezTo>
                      <a:pt x="40957" y="364808"/>
                      <a:pt x="78105" y="260985"/>
                      <a:pt x="120968" y="159068"/>
                    </a:cubicBezTo>
                    <a:cubicBezTo>
                      <a:pt x="138113" y="118110"/>
                      <a:pt x="144780" y="82868"/>
                      <a:pt x="118110" y="44768"/>
                    </a:cubicBezTo>
                    <a:cubicBezTo>
                      <a:pt x="110490" y="34290"/>
                      <a:pt x="108585" y="19050"/>
                      <a:pt x="102870" y="0"/>
                    </a:cubicBezTo>
                    <a:cubicBezTo>
                      <a:pt x="160973" y="0"/>
                      <a:pt x="215265" y="0"/>
                      <a:pt x="271463" y="0"/>
                    </a:cubicBezTo>
                    <a:cubicBezTo>
                      <a:pt x="269557" y="8573"/>
                      <a:pt x="270510" y="16193"/>
                      <a:pt x="267653" y="20955"/>
                    </a:cubicBezTo>
                    <a:cubicBezTo>
                      <a:pt x="222885" y="80010"/>
                      <a:pt x="245745" y="137160"/>
                      <a:pt x="269557" y="196215"/>
                    </a:cubicBezTo>
                    <a:cubicBezTo>
                      <a:pt x="305753" y="284798"/>
                      <a:pt x="339090" y="375285"/>
                      <a:pt x="376238" y="470535"/>
                    </a:cubicBezTo>
                    <a:cubicBezTo>
                      <a:pt x="248603" y="407670"/>
                      <a:pt x="127635" y="405765"/>
                      <a:pt x="0" y="4714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251">
                <a:extLst>
                  <a:ext uri="{FF2B5EF4-FFF2-40B4-BE49-F238E27FC236}">
                    <a16:creationId xmlns:a16="http://schemas.microsoft.com/office/drawing/2014/main" id="{900A11AB-4B32-4DDC-B1F8-3B6FD61AB24D}"/>
                  </a:ext>
                </a:extLst>
              </p:cNvPr>
              <p:cNvSpPr/>
              <p:nvPr/>
            </p:nvSpPr>
            <p:spPr>
              <a:xfrm>
                <a:off x="9276398" y="1729740"/>
                <a:ext cx="171450" cy="276225"/>
              </a:xfrm>
              <a:custGeom>
                <a:avLst/>
                <a:gdLst>
                  <a:gd name="connsiteX0" fmla="*/ 173355 w 171450"/>
                  <a:gd name="connsiteY0" fmla="*/ 278130 h 276225"/>
                  <a:gd name="connsiteX1" fmla="*/ 0 w 171450"/>
                  <a:gd name="connsiteY1" fmla="*/ 278130 h 276225"/>
                  <a:gd name="connsiteX2" fmla="*/ 36195 w 171450"/>
                  <a:gd name="connsiteY2" fmla="*/ 237173 h 276225"/>
                  <a:gd name="connsiteX3" fmla="*/ 71438 w 171450"/>
                  <a:gd name="connsiteY3" fmla="*/ 169545 h 276225"/>
                  <a:gd name="connsiteX4" fmla="*/ 88582 w 171450"/>
                  <a:gd name="connsiteY4" fmla="*/ 0 h 276225"/>
                  <a:gd name="connsiteX5" fmla="*/ 99060 w 171450"/>
                  <a:gd name="connsiteY5" fmla="*/ 149542 h 276225"/>
                  <a:gd name="connsiteX6" fmla="*/ 143828 w 171450"/>
                  <a:gd name="connsiteY6" fmla="*/ 241935 h 276225"/>
                  <a:gd name="connsiteX7" fmla="*/ 173355 w 171450"/>
                  <a:gd name="connsiteY7" fmla="*/ 27813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276225">
                    <a:moveTo>
                      <a:pt x="173355" y="278130"/>
                    </a:moveTo>
                    <a:cubicBezTo>
                      <a:pt x="114300" y="278130"/>
                      <a:pt x="61913" y="278130"/>
                      <a:pt x="0" y="278130"/>
                    </a:cubicBezTo>
                    <a:cubicBezTo>
                      <a:pt x="13335" y="261937"/>
                      <a:pt x="21907" y="242887"/>
                      <a:pt x="36195" y="237173"/>
                    </a:cubicBezTo>
                    <a:cubicBezTo>
                      <a:pt x="69532" y="223837"/>
                      <a:pt x="70485" y="199073"/>
                      <a:pt x="71438" y="169545"/>
                    </a:cubicBezTo>
                    <a:cubicBezTo>
                      <a:pt x="73343" y="113348"/>
                      <a:pt x="79057" y="56197"/>
                      <a:pt x="88582" y="0"/>
                    </a:cubicBezTo>
                    <a:cubicBezTo>
                      <a:pt x="92393" y="49530"/>
                      <a:pt x="97155" y="99060"/>
                      <a:pt x="99060" y="149542"/>
                    </a:cubicBezTo>
                    <a:cubicBezTo>
                      <a:pt x="100965" y="187642"/>
                      <a:pt x="99060" y="224790"/>
                      <a:pt x="143828" y="241935"/>
                    </a:cubicBezTo>
                    <a:cubicBezTo>
                      <a:pt x="157163" y="246698"/>
                      <a:pt x="163830" y="264795"/>
                      <a:pt x="173355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46328A3-AE32-4214-B57A-5DDAEB37106B}"/>
              </a:ext>
            </a:extLst>
          </p:cNvPr>
          <p:cNvGrpSpPr/>
          <p:nvPr/>
        </p:nvGrpSpPr>
        <p:grpSpPr>
          <a:xfrm>
            <a:off x="225862" y="4401075"/>
            <a:ext cx="582229" cy="689262"/>
            <a:chOff x="4033336" y="4711275"/>
            <a:chExt cx="1702700" cy="20157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6" name="Freeform: Shape 150">
              <a:extLst>
                <a:ext uri="{FF2B5EF4-FFF2-40B4-BE49-F238E27FC236}">
                  <a16:creationId xmlns:a16="http://schemas.microsoft.com/office/drawing/2014/main" id="{E39054E2-CF4F-4193-B646-71087794C787}"/>
                </a:ext>
              </a:extLst>
            </p:cNvPr>
            <p:cNvSpPr/>
            <p:nvPr/>
          </p:nvSpPr>
          <p:spPr>
            <a:xfrm>
              <a:off x="4033336" y="4711275"/>
              <a:ext cx="1702700" cy="1641424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51">
              <a:extLst>
                <a:ext uri="{FF2B5EF4-FFF2-40B4-BE49-F238E27FC236}">
                  <a16:creationId xmlns:a16="http://schemas.microsoft.com/office/drawing/2014/main" id="{BB71BC65-C942-4DF1-8655-89774C97642C}"/>
                </a:ext>
              </a:extLst>
            </p:cNvPr>
            <p:cNvSpPr/>
            <p:nvPr/>
          </p:nvSpPr>
          <p:spPr>
            <a:xfrm>
              <a:off x="4493538" y="5499842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BF748A95-D9BC-466F-8900-07B58710352F}"/>
              </a:ext>
            </a:extLst>
          </p:cNvPr>
          <p:cNvGrpSpPr/>
          <p:nvPr/>
        </p:nvGrpSpPr>
        <p:grpSpPr>
          <a:xfrm>
            <a:off x="4189225" y="4355824"/>
            <a:ext cx="488938" cy="734513"/>
            <a:chOff x="792728" y="4579359"/>
            <a:chExt cx="1429877" cy="21480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9" name="Freeform: Shape 148">
              <a:extLst>
                <a:ext uri="{FF2B5EF4-FFF2-40B4-BE49-F238E27FC236}">
                  <a16:creationId xmlns:a16="http://schemas.microsoft.com/office/drawing/2014/main" id="{FCA8C6C4-5C42-43DA-AED7-F99047C3E765}"/>
                </a:ext>
              </a:extLst>
            </p:cNvPr>
            <p:cNvSpPr/>
            <p:nvPr/>
          </p:nvSpPr>
          <p:spPr>
            <a:xfrm>
              <a:off x="792728" y="4579359"/>
              <a:ext cx="1429877" cy="1432715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49">
              <a:extLst>
                <a:ext uri="{FF2B5EF4-FFF2-40B4-BE49-F238E27FC236}">
                  <a16:creationId xmlns:a16="http://schemas.microsoft.com/office/drawing/2014/main" id="{3F4016D7-C615-43AA-AAFE-D0F9C6E92360}"/>
                </a:ext>
              </a:extLst>
            </p:cNvPr>
            <p:cNvSpPr/>
            <p:nvPr/>
          </p:nvSpPr>
          <p:spPr>
            <a:xfrm>
              <a:off x="1111624" y="5433626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A84FB8CC-AA9C-4552-B9AE-E193479EFC0F}"/>
              </a:ext>
            </a:extLst>
          </p:cNvPr>
          <p:cNvGrpSpPr/>
          <p:nvPr/>
        </p:nvGrpSpPr>
        <p:grpSpPr>
          <a:xfrm>
            <a:off x="4794462" y="4176667"/>
            <a:ext cx="488320" cy="913670"/>
            <a:chOff x="2441813" y="4055409"/>
            <a:chExt cx="1428071" cy="2671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2" name="Freeform: Shape 146">
              <a:extLst>
                <a:ext uri="{FF2B5EF4-FFF2-40B4-BE49-F238E27FC236}">
                  <a16:creationId xmlns:a16="http://schemas.microsoft.com/office/drawing/2014/main" id="{67C1E604-9761-4BB5-8FB0-D9A3F4A62EF1}"/>
                </a:ext>
              </a:extLst>
            </p:cNvPr>
            <p:cNvSpPr/>
            <p:nvPr/>
          </p:nvSpPr>
          <p:spPr>
            <a:xfrm>
              <a:off x="2441813" y="4055409"/>
              <a:ext cx="1428071" cy="1956665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47">
              <a:extLst>
                <a:ext uri="{FF2B5EF4-FFF2-40B4-BE49-F238E27FC236}">
                  <a16:creationId xmlns:a16="http://schemas.microsoft.com/office/drawing/2014/main" id="{D27FF01A-56B1-4AD2-B471-AC7473CE452F}"/>
                </a:ext>
              </a:extLst>
            </p:cNvPr>
            <p:cNvSpPr/>
            <p:nvPr/>
          </p:nvSpPr>
          <p:spPr>
            <a:xfrm>
              <a:off x="2757300" y="54338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D3E10529-B48F-415A-811A-2890E68EBE11}"/>
              </a:ext>
            </a:extLst>
          </p:cNvPr>
          <p:cNvGrpSpPr/>
          <p:nvPr/>
        </p:nvGrpSpPr>
        <p:grpSpPr>
          <a:xfrm>
            <a:off x="854056" y="4319601"/>
            <a:ext cx="625492" cy="770736"/>
            <a:chOff x="4947736" y="1119889"/>
            <a:chExt cx="1829222" cy="2253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A001F6B5-EE49-4F79-9807-06F3594E20E0}"/>
                </a:ext>
              </a:extLst>
            </p:cNvPr>
            <p:cNvSpPr/>
            <p:nvPr/>
          </p:nvSpPr>
          <p:spPr>
            <a:xfrm>
              <a:off x="4947736" y="1119889"/>
              <a:ext cx="1829222" cy="1720736"/>
            </a:xfrm>
            <a:custGeom>
              <a:avLst/>
              <a:gdLst>
                <a:gd name="connsiteX0" fmla="*/ 1957388 w 1957387"/>
                <a:gd name="connsiteY0" fmla="*/ 934045 h 1841301"/>
                <a:gd name="connsiteX1" fmla="*/ 1814798 w 1957387"/>
                <a:gd name="connsiteY1" fmla="*/ 690872 h 1841301"/>
                <a:gd name="connsiteX2" fmla="*/ 1821799 w 1957387"/>
                <a:gd name="connsiteY2" fmla="*/ 621935 h 1841301"/>
                <a:gd name="connsiteX3" fmla="*/ 1481114 w 1957387"/>
                <a:gd name="connsiteY3" fmla="*/ 281249 h 1841301"/>
                <a:gd name="connsiteX4" fmla="*/ 1425321 w 1957387"/>
                <a:gd name="connsiteY4" fmla="*/ 285893 h 1841301"/>
                <a:gd name="connsiteX5" fmla="*/ 967192 w 1957387"/>
                <a:gd name="connsiteY5" fmla="*/ 0 h 1841301"/>
                <a:gd name="connsiteX6" fmla="*/ 488847 w 1957387"/>
                <a:gd name="connsiteY6" fmla="*/ 333042 h 1841301"/>
                <a:gd name="connsiteX7" fmla="*/ 428625 w 1957387"/>
                <a:gd name="connsiteY7" fmla="*/ 326827 h 1841301"/>
                <a:gd name="connsiteX8" fmla="*/ 135731 w 1957387"/>
                <a:gd name="connsiteY8" fmla="*/ 619720 h 1841301"/>
                <a:gd name="connsiteX9" fmla="*/ 205597 w 1957387"/>
                <a:gd name="connsiteY9" fmla="*/ 809530 h 1841301"/>
                <a:gd name="connsiteX10" fmla="*/ 0 w 1957387"/>
                <a:gd name="connsiteY10" fmla="*/ 1191220 h 1841301"/>
                <a:gd name="connsiteX11" fmla="*/ 443341 w 1957387"/>
                <a:gd name="connsiteY11" fmla="*/ 1648063 h 1841301"/>
                <a:gd name="connsiteX12" fmla="*/ 785813 w 1957387"/>
                <a:gd name="connsiteY12" fmla="*/ 1841302 h 1841301"/>
                <a:gd name="connsiteX13" fmla="*/ 1025628 w 1957387"/>
                <a:gd name="connsiteY13" fmla="*/ 1761435 h 1841301"/>
                <a:gd name="connsiteX14" fmla="*/ 1293090 w 1957387"/>
                <a:gd name="connsiteY14" fmla="*/ 1834158 h 1841301"/>
                <a:gd name="connsiteX15" fmla="*/ 1821728 w 1957387"/>
                <a:gd name="connsiteY15" fmla="*/ 1305520 h 1841301"/>
                <a:gd name="connsiteX16" fmla="*/ 1806940 w 1957387"/>
                <a:gd name="connsiteY16" fmla="*/ 1181362 h 1841301"/>
                <a:gd name="connsiteX17" fmla="*/ 1957388 w 1957387"/>
                <a:gd name="connsiteY17" fmla="*/ 934045 h 18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7387" h="1841301">
                  <a:moveTo>
                    <a:pt x="1957388" y="934045"/>
                  </a:moveTo>
                  <a:cubicBezTo>
                    <a:pt x="1957388" y="829604"/>
                    <a:pt x="1899880" y="738592"/>
                    <a:pt x="1814798" y="690872"/>
                  </a:cubicBezTo>
                  <a:cubicBezTo>
                    <a:pt x="1819371" y="668584"/>
                    <a:pt x="1821799" y="645581"/>
                    <a:pt x="1821799" y="621935"/>
                  </a:cubicBezTo>
                  <a:cubicBezTo>
                    <a:pt x="1821799" y="433769"/>
                    <a:pt x="1669280" y="281249"/>
                    <a:pt x="1481114" y="281249"/>
                  </a:cubicBezTo>
                  <a:cubicBezTo>
                    <a:pt x="1462112" y="281249"/>
                    <a:pt x="1443466" y="282893"/>
                    <a:pt x="1425321" y="285893"/>
                  </a:cubicBezTo>
                  <a:cubicBezTo>
                    <a:pt x="1342382" y="116586"/>
                    <a:pt x="1168432" y="0"/>
                    <a:pt x="967192" y="0"/>
                  </a:cubicBezTo>
                  <a:cubicBezTo>
                    <a:pt x="747736" y="0"/>
                    <a:pt x="560784" y="138589"/>
                    <a:pt x="488847" y="333042"/>
                  </a:cubicBezTo>
                  <a:cubicBezTo>
                    <a:pt x="469416" y="328970"/>
                    <a:pt x="449271" y="326827"/>
                    <a:pt x="428625" y="326827"/>
                  </a:cubicBezTo>
                  <a:cubicBezTo>
                    <a:pt x="266891" y="326827"/>
                    <a:pt x="135731" y="457986"/>
                    <a:pt x="135731" y="619720"/>
                  </a:cubicBezTo>
                  <a:cubicBezTo>
                    <a:pt x="135731" y="692158"/>
                    <a:pt x="162092" y="758380"/>
                    <a:pt x="205597" y="809530"/>
                  </a:cubicBezTo>
                  <a:cubicBezTo>
                    <a:pt x="81725" y="891326"/>
                    <a:pt x="0" y="1031700"/>
                    <a:pt x="0" y="1191220"/>
                  </a:cubicBezTo>
                  <a:cubicBezTo>
                    <a:pt x="0" y="1439037"/>
                    <a:pt x="197239" y="1640705"/>
                    <a:pt x="443341" y="1648063"/>
                  </a:cubicBezTo>
                  <a:cubicBezTo>
                    <a:pt x="513421" y="1763863"/>
                    <a:pt x="640580" y="1841302"/>
                    <a:pt x="785813" y="1841302"/>
                  </a:cubicBezTo>
                  <a:cubicBezTo>
                    <a:pt x="875824" y="1841302"/>
                    <a:pt x="958834" y="1811584"/>
                    <a:pt x="1025628" y="1761435"/>
                  </a:cubicBezTo>
                  <a:cubicBezTo>
                    <a:pt x="1104138" y="1807583"/>
                    <a:pt x="1195507" y="1834158"/>
                    <a:pt x="1293090" y="1834158"/>
                  </a:cubicBezTo>
                  <a:cubicBezTo>
                    <a:pt x="1585055" y="1834158"/>
                    <a:pt x="1821728" y="1597485"/>
                    <a:pt x="1821728" y="1305520"/>
                  </a:cubicBezTo>
                  <a:cubicBezTo>
                    <a:pt x="1821728" y="1262729"/>
                    <a:pt x="1816513" y="1221224"/>
                    <a:pt x="1806940" y="1181362"/>
                  </a:cubicBezTo>
                  <a:cubicBezTo>
                    <a:pt x="1896308" y="1134928"/>
                    <a:pt x="1957388" y="1041630"/>
                    <a:pt x="1957388" y="934045"/>
                  </a:cubicBezTo>
                  <a:close/>
                </a:path>
              </a:pathLst>
            </a:custGeom>
            <a:solidFill>
              <a:schemeClr val="accent4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Freeform: Shape 151">
              <a:extLst>
                <a:ext uri="{FF2B5EF4-FFF2-40B4-BE49-F238E27FC236}">
                  <a16:creationId xmlns:a16="http://schemas.microsoft.com/office/drawing/2014/main" id="{BC3E2B21-8042-4DB7-8E23-33195D010C67}"/>
                </a:ext>
              </a:extLst>
            </p:cNvPr>
            <p:cNvSpPr/>
            <p:nvPr/>
          </p:nvSpPr>
          <p:spPr>
            <a:xfrm>
              <a:off x="5449758" y="2146724"/>
              <a:ext cx="789252" cy="1227146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CFD1DD2D-63B1-4A28-9F29-07AD911789FC}"/>
              </a:ext>
            </a:extLst>
          </p:cNvPr>
          <p:cNvGrpSpPr/>
          <p:nvPr/>
        </p:nvGrpSpPr>
        <p:grpSpPr>
          <a:xfrm>
            <a:off x="3480836" y="4266989"/>
            <a:ext cx="579835" cy="823348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A0DE3308-5AF0-4277-B930-5CB19BA9226A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Freeform: Shape 149">
              <a:extLst>
                <a:ext uri="{FF2B5EF4-FFF2-40B4-BE49-F238E27FC236}">
                  <a16:creationId xmlns:a16="http://schemas.microsoft.com/office/drawing/2014/main" id="{A79B91E6-E233-404C-B1B6-C0FE7FE7200B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B3C079FA-31C5-49A1-8E34-F51E7EBA04CD}"/>
              </a:ext>
            </a:extLst>
          </p:cNvPr>
          <p:cNvGrpSpPr/>
          <p:nvPr/>
        </p:nvGrpSpPr>
        <p:grpSpPr>
          <a:xfrm>
            <a:off x="2840617" y="4329661"/>
            <a:ext cx="542238" cy="760676"/>
            <a:chOff x="2867826" y="1531933"/>
            <a:chExt cx="1585749" cy="2224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E7429E-7766-468A-9254-A9EF98E3DA45}"/>
                </a:ext>
              </a:extLst>
            </p:cNvPr>
            <p:cNvSpPr/>
            <p:nvPr/>
          </p:nvSpPr>
          <p:spPr>
            <a:xfrm>
              <a:off x="2867826" y="1531933"/>
              <a:ext cx="1585749" cy="1608916"/>
            </a:xfrm>
            <a:custGeom>
              <a:avLst/>
              <a:gdLst>
                <a:gd name="connsiteX0" fmla="*/ 1696855 w 1696854"/>
                <a:gd name="connsiteY0" fmla="*/ 1024271 h 1721643"/>
                <a:gd name="connsiteX1" fmla="*/ 1498402 w 1696854"/>
                <a:gd name="connsiteY1" fmla="*/ 687014 h 1721643"/>
                <a:gd name="connsiteX2" fmla="*/ 1582555 w 1696854"/>
                <a:gd name="connsiteY2" fmla="*/ 452342 h 1721643"/>
                <a:gd name="connsiteX3" fmla="*/ 1213295 w 1696854"/>
                <a:gd name="connsiteY3" fmla="*/ 83082 h 1721643"/>
                <a:gd name="connsiteX4" fmla="*/ 1024771 w 1696854"/>
                <a:gd name="connsiteY4" fmla="*/ 134803 h 1721643"/>
                <a:gd name="connsiteX5" fmla="*/ 753451 w 1696854"/>
                <a:gd name="connsiteY5" fmla="*/ 0 h 1721643"/>
                <a:gd name="connsiteX6" fmla="*/ 417981 w 1696854"/>
                <a:gd name="connsiteY6" fmla="*/ 281464 h 1721643"/>
                <a:gd name="connsiteX7" fmla="*/ 410980 w 1696854"/>
                <a:gd name="connsiteY7" fmla="*/ 281321 h 1721643"/>
                <a:gd name="connsiteX8" fmla="*/ 10930 w 1696854"/>
                <a:gd name="connsiteY8" fmla="*/ 681371 h 1721643"/>
                <a:gd name="connsiteX9" fmla="*/ 77724 w 1696854"/>
                <a:gd name="connsiteY9" fmla="*/ 902684 h 1721643"/>
                <a:gd name="connsiteX10" fmla="*/ 0 w 1696854"/>
                <a:gd name="connsiteY10" fmla="*/ 1106138 h 1721643"/>
                <a:gd name="connsiteX11" fmla="*/ 305538 w 1696854"/>
                <a:gd name="connsiteY11" fmla="*/ 1411677 h 1721643"/>
                <a:gd name="connsiteX12" fmla="*/ 318183 w 1696854"/>
                <a:gd name="connsiteY12" fmla="*/ 1411391 h 1721643"/>
                <a:gd name="connsiteX13" fmla="*/ 611076 w 1696854"/>
                <a:gd name="connsiteY13" fmla="*/ 1702927 h 1721643"/>
                <a:gd name="connsiteX14" fmla="*/ 881610 w 1696854"/>
                <a:gd name="connsiteY14" fmla="*/ 1522405 h 1721643"/>
                <a:gd name="connsiteX15" fmla="*/ 1160717 w 1696854"/>
                <a:gd name="connsiteY15" fmla="*/ 1721644 h 1721643"/>
                <a:gd name="connsiteX16" fmla="*/ 1455825 w 1696854"/>
                <a:gd name="connsiteY16" fmla="*/ 1426536 h 1721643"/>
                <a:gd name="connsiteX17" fmla="*/ 1452610 w 1696854"/>
                <a:gd name="connsiteY17" fmla="*/ 1383102 h 1721643"/>
                <a:gd name="connsiteX18" fmla="*/ 1696855 w 1696854"/>
                <a:gd name="connsiteY18" fmla="*/ 1024271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6854" h="1721643">
                  <a:moveTo>
                    <a:pt x="1696855" y="1024271"/>
                  </a:moveTo>
                  <a:cubicBezTo>
                    <a:pt x="1696855" y="879181"/>
                    <a:pt x="1616702" y="752880"/>
                    <a:pt x="1498402" y="687014"/>
                  </a:cubicBezTo>
                  <a:cubicBezTo>
                    <a:pt x="1550980" y="623221"/>
                    <a:pt x="1582555" y="541425"/>
                    <a:pt x="1582555" y="452342"/>
                  </a:cubicBezTo>
                  <a:cubicBezTo>
                    <a:pt x="1582555" y="248388"/>
                    <a:pt x="1417249" y="83082"/>
                    <a:pt x="1213295" y="83082"/>
                  </a:cubicBezTo>
                  <a:cubicBezTo>
                    <a:pt x="1144429" y="83082"/>
                    <a:pt x="1079992" y="102013"/>
                    <a:pt x="1024771" y="134803"/>
                  </a:cubicBezTo>
                  <a:cubicBezTo>
                    <a:pt x="962620" y="52935"/>
                    <a:pt x="864251" y="0"/>
                    <a:pt x="753451" y="0"/>
                  </a:cubicBezTo>
                  <a:cubicBezTo>
                    <a:pt x="585502" y="0"/>
                    <a:pt x="446056" y="121587"/>
                    <a:pt x="417981" y="281464"/>
                  </a:cubicBezTo>
                  <a:cubicBezTo>
                    <a:pt x="415623" y="281392"/>
                    <a:pt x="413337" y="281321"/>
                    <a:pt x="410980" y="281321"/>
                  </a:cubicBezTo>
                  <a:cubicBezTo>
                    <a:pt x="190024" y="281321"/>
                    <a:pt x="10930" y="460415"/>
                    <a:pt x="10930" y="681371"/>
                  </a:cubicBezTo>
                  <a:cubicBezTo>
                    <a:pt x="10930" y="763238"/>
                    <a:pt x="35576" y="839248"/>
                    <a:pt x="77724" y="902684"/>
                  </a:cubicBezTo>
                  <a:cubicBezTo>
                    <a:pt x="29432" y="956620"/>
                    <a:pt x="0" y="1027914"/>
                    <a:pt x="0" y="1106138"/>
                  </a:cubicBezTo>
                  <a:cubicBezTo>
                    <a:pt x="0" y="1274874"/>
                    <a:pt x="136803" y="1411677"/>
                    <a:pt x="305538" y="1411677"/>
                  </a:cubicBezTo>
                  <a:cubicBezTo>
                    <a:pt x="309753" y="1411677"/>
                    <a:pt x="313968" y="1411534"/>
                    <a:pt x="318183" y="1411391"/>
                  </a:cubicBezTo>
                  <a:cubicBezTo>
                    <a:pt x="318897" y="1572554"/>
                    <a:pt x="449699" y="1702927"/>
                    <a:pt x="611076" y="1702927"/>
                  </a:cubicBezTo>
                  <a:cubicBezTo>
                    <a:pt x="733020" y="1702927"/>
                    <a:pt x="837533" y="1628418"/>
                    <a:pt x="881610" y="1522405"/>
                  </a:cubicBezTo>
                  <a:cubicBezTo>
                    <a:pt x="921401" y="1638348"/>
                    <a:pt x="1031272" y="1721644"/>
                    <a:pt x="1160717" y="1721644"/>
                  </a:cubicBezTo>
                  <a:cubicBezTo>
                    <a:pt x="1323737" y="1721644"/>
                    <a:pt x="1455825" y="1589484"/>
                    <a:pt x="1455825" y="1426536"/>
                  </a:cubicBezTo>
                  <a:cubicBezTo>
                    <a:pt x="1455825" y="1411819"/>
                    <a:pt x="1454682" y="1397318"/>
                    <a:pt x="1452610" y="1383102"/>
                  </a:cubicBezTo>
                  <a:cubicBezTo>
                    <a:pt x="1595628" y="1326666"/>
                    <a:pt x="1696855" y="1187363"/>
                    <a:pt x="1696855" y="1024271"/>
                  </a:cubicBezTo>
                  <a:close/>
                </a:path>
              </a:pathLst>
            </a:custGeom>
            <a:solidFill>
              <a:schemeClr val="accent1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Freeform: Shape 147">
              <a:extLst>
                <a:ext uri="{FF2B5EF4-FFF2-40B4-BE49-F238E27FC236}">
                  <a16:creationId xmlns:a16="http://schemas.microsoft.com/office/drawing/2014/main" id="{6009B27E-3D1A-4676-AC58-60501E010469}"/>
                </a:ext>
              </a:extLst>
            </p:cNvPr>
            <p:cNvSpPr/>
            <p:nvPr/>
          </p:nvSpPr>
          <p:spPr>
            <a:xfrm flipH="1">
              <a:off x="3565240" y="24629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D93654A1-B0B5-486C-8A75-BC9CC96AA065}"/>
              </a:ext>
            </a:extLst>
          </p:cNvPr>
          <p:cNvGrpSpPr/>
          <p:nvPr/>
        </p:nvGrpSpPr>
        <p:grpSpPr>
          <a:xfrm>
            <a:off x="1448820" y="4416814"/>
            <a:ext cx="780908" cy="673523"/>
            <a:chOff x="7246574" y="1302630"/>
            <a:chExt cx="2283731" cy="19696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F7A08A5B-849D-4A13-B1A0-3855EE7A4589}"/>
                </a:ext>
              </a:extLst>
            </p:cNvPr>
            <p:cNvSpPr/>
            <p:nvPr/>
          </p:nvSpPr>
          <p:spPr>
            <a:xfrm>
              <a:off x="7246574" y="1302630"/>
              <a:ext cx="2283731" cy="1451120"/>
            </a:xfrm>
            <a:custGeom>
              <a:avLst/>
              <a:gdLst>
                <a:gd name="connsiteX0" fmla="*/ 1632347 w 3429000"/>
                <a:gd name="connsiteY0" fmla="*/ 0 h 2178844"/>
                <a:gd name="connsiteX1" fmla="*/ 2506095 w 3429000"/>
                <a:gd name="connsiteY1" fmla="*/ 412599 h 2178844"/>
                <a:gd name="connsiteX2" fmla="*/ 2574154 w 3429000"/>
                <a:gd name="connsiteY2" fmla="*/ 523962 h 2178844"/>
                <a:gd name="connsiteX3" fmla="*/ 2621756 w 3429000"/>
                <a:gd name="connsiteY3" fmla="*/ 521494 h 2178844"/>
                <a:gd name="connsiteX4" fmla="*/ 3429000 w 3429000"/>
                <a:gd name="connsiteY4" fmla="*/ 1350169 h 2178844"/>
                <a:gd name="connsiteX5" fmla="*/ 2621756 w 3429000"/>
                <a:gd name="connsiteY5" fmla="*/ 2178844 h 2178844"/>
                <a:gd name="connsiteX6" fmla="*/ 2050948 w 3429000"/>
                <a:gd name="connsiteY6" fmla="*/ 1936131 h 2178844"/>
                <a:gd name="connsiteX7" fmla="*/ 1961251 w 3429000"/>
                <a:gd name="connsiteY7" fmla="*/ 1824531 h 2178844"/>
                <a:gd name="connsiteX8" fmla="*/ 1945686 w 3429000"/>
                <a:gd name="connsiteY8" fmla="*/ 1829590 h 2178844"/>
                <a:gd name="connsiteX9" fmla="*/ 1632347 w 3429000"/>
                <a:gd name="connsiteY9" fmla="*/ 1871663 h 2178844"/>
                <a:gd name="connsiteX10" fmla="*/ 1222198 w 3429000"/>
                <a:gd name="connsiteY10" fmla="*/ 1798121 h 2178844"/>
                <a:gd name="connsiteX11" fmla="*/ 1212822 w 3429000"/>
                <a:gd name="connsiteY11" fmla="*/ 1794109 h 2178844"/>
                <a:gd name="connsiteX12" fmla="*/ 1146344 w 3429000"/>
                <a:gd name="connsiteY12" fmla="*/ 1864396 h 2178844"/>
                <a:gd name="connsiteX13" fmla="*/ 671513 w 3429000"/>
                <a:gd name="connsiteY13" fmla="*/ 2035969 h 2178844"/>
                <a:gd name="connsiteX14" fmla="*/ 0 w 3429000"/>
                <a:gd name="connsiteY14" fmla="*/ 1450182 h 2178844"/>
                <a:gd name="connsiteX15" fmla="*/ 536180 w 3429000"/>
                <a:gd name="connsiteY15" fmla="*/ 876295 h 2178844"/>
                <a:gd name="connsiteX16" fmla="*/ 582260 w 3429000"/>
                <a:gd name="connsiteY16" fmla="*/ 872243 h 2178844"/>
                <a:gd name="connsiteX17" fmla="*/ 584084 w 3429000"/>
                <a:gd name="connsiteY17" fmla="*/ 840148 h 2178844"/>
                <a:gd name="connsiteX18" fmla="*/ 1632347 w 3429000"/>
                <a:gd name="connsiteY18" fmla="*/ 0 h 21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0" h="2178844">
                  <a:moveTo>
                    <a:pt x="1632347" y="0"/>
                  </a:moveTo>
                  <a:cubicBezTo>
                    <a:pt x="1996063" y="0"/>
                    <a:pt x="2316737" y="163666"/>
                    <a:pt x="2506095" y="412599"/>
                  </a:cubicBezTo>
                  <a:lnTo>
                    <a:pt x="2574154" y="523962"/>
                  </a:lnTo>
                  <a:lnTo>
                    <a:pt x="2621756" y="521494"/>
                  </a:lnTo>
                  <a:cubicBezTo>
                    <a:pt x="3067585" y="521494"/>
                    <a:pt x="3429000" y="892504"/>
                    <a:pt x="3429000" y="1350169"/>
                  </a:cubicBezTo>
                  <a:cubicBezTo>
                    <a:pt x="3429000" y="1807834"/>
                    <a:pt x="3067585" y="2178844"/>
                    <a:pt x="2621756" y="2178844"/>
                  </a:cubicBezTo>
                  <a:cubicBezTo>
                    <a:pt x="2398842" y="2178844"/>
                    <a:pt x="2197031" y="2086092"/>
                    <a:pt x="2050948" y="1936131"/>
                  </a:cubicBezTo>
                  <a:lnTo>
                    <a:pt x="1961251" y="1824531"/>
                  </a:lnTo>
                  <a:lnTo>
                    <a:pt x="1945686" y="1829590"/>
                  </a:lnTo>
                  <a:cubicBezTo>
                    <a:pt x="1846703" y="1856933"/>
                    <a:pt x="1741462" y="1871663"/>
                    <a:pt x="1632347" y="1871663"/>
                  </a:cubicBezTo>
                  <a:cubicBezTo>
                    <a:pt x="1486861" y="1871663"/>
                    <a:pt x="1348262" y="1845476"/>
                    <a:pt x="1222198" y="1798121"/>
                  </a:cubicBezTo>
                  <a:lnTo>
                    <a:pt x="1212822" y="1794109"/>
                  </a:lnTo>
                  <a:lnTo>
                    <a:pt x="1146344" y="1864396"/>
                  </a:lnTo>
                  <a:cubicBezTo>
                    <a:pt x="1024824" y="1970403"/>
                    <a:pt x="856946" y="2035969"/>
                    <a:pt x="671513" y="2035969"/>
                  </a:cubicBezTo>
                  <a:cubicBezTo>
                    <a:pt x="300646" y="2035969"/>
                    <a:pt x="0" y="1773703"/>
                    <a:pt x="0" y="1450182"/>
                  </a:cubicBezTo>
                  <a:cubicBezTo>
                    <a:pt x="0" y="1167100"/>
                    <a:pt x="230182" y="930918"/>
                    <a:pt x="536180" y="876295"/>
                  </a:cubicBezTo>
                  <a:lnTo>
                    <a:pt x="582260" y="872243"/>
                  </a:lnTo>
                  <a:lnTo>
                    <a:pt x="584084" y="840148"/>
                  </a:lnTo>
                  <a:cubicBezTo>
                    <a:pt x="638045" y="368249"/>
                    <a:pt x="1086775" y="0"/>
                    <a:pt x="163234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7096FC83-F4B7-4CA5-938C-819839D79065}"/>
                </a:ext>
              </a:extLst>
            </p:cNvPr>
            <p:cNvSpPr/>
            <p:nvPr/>
          </p:nvSpPr>
          <p:spPr>
            <a:xfrm rot="18218718">
              <a:off x="7641268" y="2283023"/>
              <a:ext cx="1074428" cy="904160"/>
            </a:xfrm>
            <a:custGeom>
              <a:avLst/>
              <a:gdLst>
                <a:gd name="connsiteX0" fmla="*/ 1032338 w 1074428"/>
                <a:gd name="connsiteY0" fmla="*/ 195629 h 904160"/>
                <a:gd name="connsiteX1" fmla="*/ 1014466 w 1074428"/>
                <a:gd name="connsiteY1" fmla="*/ 284629 h 904160"/>
                <a:gd name="connsiteX2" fmla="*/ 661120 w 1074428"/>
                <a:gd name="connsiteY2" fmla="*/ 519794 h 904160"/>
                <a:gd name="connsiteX3" fmla="*/ 1045272 w 1074428"/>
                <a:gd name="connsiteY3" fmla="*/ 770087 h 904160"/>
                <a:gd name="connsiteX4" fmla="*/ 1064012 w 1074428"/>
                <a:gd name="connsiteY4" fmla="*/ 858909 h 904160"/>
                <a:gd name="connsiteX5" fmla="*/ 975191 w 1074428"/>
                <a:gd name="connsiteY5" fmla="*/ 877649 h 904160"/>
                <a:gd name="connsiteX6" fmla="*/ 544786 w 1074428"/>
                <a:gd name="connsiteY6" fmla="*/ 597218 h 904160"/>
                <a:gd name="connsiteX7" fmla="*/ 99758 w 1074428"/>
                <a:gd name="connsiteY7" fmla="*/ 893401 h 904160"/>
                <a:gd name="connsiteX8" fmla="*/ 10758 w 1074428"/>
                <a:gd name="connsiteY8" fmla="*/ 875529 h 904160"/>
                <a:gd name="connsiteX9" fmla="*/ 10759 w 1074428"/>
                <a:gd name="connsiteY9" fmla="*/ 875529 h 904160"/>
                <a:gd name="connsiteX10" fmla="*/ 28632 w 1074428"/>
                <a:gd name="connsiteY10" fmla="*/ 786529 h 904160"/>
                <a:gd name="connsiteX11" fmla="*/ 538520 w 1074428"/>
                <a:gd name="connsiteY11" fmla="*/ 447178 h 904160"/>
                <a:gd name="connsiteX12" fmla="*/ 535469 w 1074428"/>
                <a:gd name="connsiteY12" fmla="*/ 439811 h 904160"/>
                <a:gd name="connsiteX13" fmla="*/ 535469 w 1074428"/>
                <a:gd name="connsiteY13" fmla="*/ 64189 h 904160"/>
                <a:gd name="connsiteX14" fmla="*/ 599658 w 1074428"/>
                <a:gd name="connsiteY14" fmla="*/ 0 h 904160"/>
                <a:gd name="connsiteX15" fmla="*/ 663847 w 1074428"/>
                <a:gd name="connsiteY15" fmla="*/ 64189 h 904160"/>
                <a:gd name="connsiteX16" fmla="*/ 663846 w 1074428"/>
                <a:gd name="connsiteY16" fmla="*/ 363769 h 904160"/>
                <a:gd name="connsiteX17" fmla="*/ 943338 w 1074428"/>
                <a:gd name="connsiteY17" fmla="*/ 177756 h 904160"/>
                <a:gd name="connsiteX18" fmla="*/ 1032338 w 1074428"/>
                <a:gd name="connsiteY18" fmla="*/ 195629 h 9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4428" h="904160">
                  <a:moveTo>
                    <a:pt x="1032338" y="195629"/>
                  </a:moveTo>
                  <a:cubicBezTo>
                    <a:pt x="1051980" y="225141"/>
                    <a:pt x="1043978" y="264987"/>
                    <a:pt x="1014466" y="284629"/>
                  </a:cubicBezTo>
                  <a:lnTo>
                    <a:pt x="661120" y="519794"/>
                  </a:lnTo>
                  <a:lnTo>
                    <a:pt x="1045272" y="770087"/>
                  </a:lnTo>
                  <a:cubicBezTo>
                    <a:pt x="1074975" y="789440"/>
                    <a:pt x="1083365" y="829206"/>
                    <a:pt x="1064012" y="858909"/>
                  </a:cubicBezTo>
                  <a:cubicBezTo>
                    <a:pt x="1044659" y="888611"/>
                    <a:pt x="1004893" y="897001"/>
                    <a:pt x="975191" y="877649"/>
                  </a:cubicBezTo>
                  <a:lnTo>
                    <a:pt x="544786" y="597218"/>
                  </a:lnTo>
                  <a:lnTo>
                    <a:pt x="99758" y="893401"/>
                  </a:lnTo>
                  <a:cubicBezTo>
                    <a:pt x="70246" y="913043"/>
                    <a:pt x="30400" y="905041"/>
                    <a:pt x="10758" y="875529"/>
                  </a:cubicBezTo>
                  <a:lnTo>
                    <a:pt x="10759" y="875529"/>
                  </a:lnTo>
                  <a:cubicBezTo>
                    <a:pt x="-8882" y="846016"/>
                    <a:pt x="-881" y="806170"/>
                    <a:pt x="28632" y="786529"/>
                  </a:cubicBezTo>
                  <a:lnTo>
                    <a:pt x="538520" y="447178"/>
                  </a:lnTo>
                  <a:lnTo>
                    <a:pt x="535469" y="439811"/>
                  </a:lnTo>
                  <a:lnTo>
                    <a:pt x="535469" y="64189"/>
                  </a:lnTo>
                  <a:cubicBezTo>
                    <a:pt x="535469" y="28738"/>
                    <a:pt x="564207" y="0"/>
                    <a:pt x="599658" y="0"/>
                  </a:cubicBezTo>
                  <a:cubicBezTo>
                    <a:pt x="635109" y="0"/>
                    <a:pt x="663847" y="28738"/>
                    <a:pt x="663847" y="64189"/>
                  </a:cubicBezTo>
                  <a:lnTo>
                    <a:pt x="663846" y="363769"/>
                  </a:lnTo>
                  <a:lnTo>
                    <a:pt x="943338" y="177756"/>
                  </a:lnTo>
                  <a:cubicBezTo>
                    <a:pt x="972850" y="158115"/>
                    <a:pt x="1012697" y="166116"/>
                    <a:pt x="1032338" y="195629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9F75B8ED-4F86-45C8-9DD5-1520ED9F266E}"/>
              </a:ext>
            </a:extLst>
          </p:cNvPr>
          <p:cNvGrpSpPr/>
          <p:nvPr/>
        </p:nvGrpSpPr>
        <p:grpSpPr>
          <a:xfrm>
            <a:off x="2251976" y="4345057"/>
            <a:ext cx="532195" cy="745280"/>
            <a:chOff x="9525063" y="1321970"/>
            <a:chExt cx="1556378" cy="21795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836D07E0-76E2-497A-8543-7E8AE746EAA7}"/>
                </a:ext>
              </a:extLst>
            </p:cNvPr>
            <p:cNvSpPr/>
            <p:nvPr/>
          </p:nvSpPr>
          <p:spPr>
            <a:xfrm>
              <a:off x="9525063" y="1321970"/>
              <a:ext cx="1556378" cy="1552471"/>
            </a:xfrm>
            <a:custGeom>
              <a:avLst/>
              <a:gdLst>
                <a:gd name="connsiteX0" fmla="*/ 2707481 w 2714414"/>
                <a:gd name="connsiteY0" fmla="*/ 1635919 h 2707599"/>
                <a:gd name="connsiteX1" fmla="*/ 1432322 w 2714414"/>
                <a:gd name="connsiteY1" fmla="*/ 2707481 h 2707599"/>
                <a:gd name="connsiteX2" fmla="*/ 385763 w 2714414"/>
                <a:gd name="connsiteY2" fmla="*/ 2471738 h 2707599"/>
                <a:gd name="connsiteX3" fmla="*/ 0 w 2714414"/>
                <a:gd name="connsiteY3" fmla="*/ 1557338 h 2707599"/>
                <a:gd name="connsiteX4" fmla="*/ 1450181 w 2714414"/>
                <a:gd name="connsiteY4" fmla="*/ 0 h 2707599"/>
                <a:gd name="connsiteX5" fmla="*/ 2707481 w 2714414"/>
                <a:gd name="connsiteY5" fmla="*/ 1635919 h 270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414" h="2707599">
                  <a:moveTo>
                    <a:pt x="2707481" y="1635919"/>
                  </a:moveTo>
                  <a:cubicBezTo>
                    <a:pt x="2633186" y="2398800"/>
                    <a:pt x="1893094" y="2714625"/>
                    <a:pt x="1432322" y="2707481"/>
                  </a:cubicBezTo>
                  <a:cubicBezTo>
                    <a:pt x="1094494" y="2702267"/>
                    <a:pt x="620649" y="2678978"/>
                    <a:pt x="385763" y="2471738"/>
                  </a:cubicBezTo>
                  <a:cubicBezTo>
                    <a:pt x="109156" y="2227636"/>
                    <a:pt x="0" y="1955316"/>
                    <a:pt x="0" y="1557338"/>
                  </a:cubicBezTo>
                  <a:cubicBezTo>
                    <a:pt x="0" y="821531"/>
                    <a:pt x="650081" y="0"/>
                    <a:pt x="1450181" y="0"/>
                  </a:cubicBezTo>
                  <a:cubicBezTo>
                    <a:pt x="2185988" y="0"/>
                    <a:pt x="2786063" y="828675"/>
                    <a:pt x="2707481" y="1635919"/>
                  </a:cubicBezTo>
                  <a:close/>
                </a:path>
              </a:pathLst>
            </a:custGeom>
            <a:solidFill>
              <a:schemeClr val="accent2"/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EDE54AEA-ACD7-4D2B-A1B1-25FC8F79A540}"/>
                </a:ext>
              </a:extLst>
            </p:cNvPr>
            <p:cNvSpPr/>
            <p:nvPr/>
          </p:nvSpPr>
          <p:spPr>
            <a:xfrm>
              <a:off x="9900911" y="2176137"/>
              <a:ext cx="809673" cy="1325370"/>
            </a:xfrm>
            <a:custGeom>
              <a:avLst/>
              <a:gdLst>
                <a:gd name="connsiteX0" fmla="*/ 728860 w 809673"/>
                <a:gd name="connsiteY0" fmla="*/ 2197 h 1325370"/>
                <a:gd name="connsiteX1" fmla="*/ 777568 w 809673"/>
                <a:gd name="connsiteY1" fmla="*/ 8610 h 1325370"/>
                <a:gd name="connsiteX2" fmla="*/ 801063 w 809673"/>
                <a:gd name="connsiteY2" fmla="*/ 96294 h 1325370"/>
                <a:gd name="connsiteX3" fmla="*/ 469250 w 809673"/>
                <a:gd name="connsiteY3" fmla="*/ 671008 h 1325370"/>
                <a:gd name="connsiteX4" fmla="*/ 462383 w 809673"/>
                <a:gd name="connsiteY4" fmla="*/ 678793 h 1325370"/>
                <a:gd name="connsiteX5" fmla="*/ 462154 w 809673"/>
                <a:gd name="connsiteY5" fmla="*/ 761073 h 1325370"/>
                <a:gd name="connsiteX6" fmla="*/ 460205 w 809673"/>
                <a:gd name="connsiteY6" fmla="*/ 1252727 h 1325370"/>
                <a:gd name="connsiteX7" fmla="*/ 397998 w 809673"/>
                <a:gd name="connsiteY7" fmla="*/ 1325370 h 1325370"/>
                <a:gd name="connsiteX8" fmla="*/ 335994 w 809673"/>
                <a:gd name="connsiteY8" fmla="*/ 1252930 h 1325370"/>
                <a:gd name="connsiteX9" fmla="*/ 335519 w 809673"/>
                <a:gd name="connsiteY9" fmla="*/ 700111 h 1325370"/>
                <a:gd name="connsiteX10" fmla="*/ 226622 w 809673"/>
                <a:gd name="connsiteY10" fmla="*/ 345501 h 1325370"/>
                <a:gd name="connsiteX11" fmla="*/ 31326 w 809673"/>
                <a:gd name="connsiteY11" fmla="*/ 153050 h 1325370"/>
                <a:gd name="connsiteX12" fmla="*/ 20823 w 809673"/>
                <a:gd name="connsiteY12" fmla="*/ 53708 h 1325370"/>
                <a:gd name="connsiteX13" fmla="*/ 120978 w 809673"/>
                <a:gd name="connsiteY13" fmla="*/ 62654 h 1325370"/>
                <a:gd name="connsiteX14" fmla="*/ 332064 w 809673"/>
                <a:gd name="connsiteY14" fmla="*/ 275094 h 1325370"/>
                <a:gd name="connsiteX15" fmla="*/ 332131 w 809673"/>
                <a:gd name="connsiteY15" fmla="*/ 177039 h 1325370"/>
                <a:gd name="connsiteX16" fmla="*/ 397388 w 809673"/>
                <a:gd name="connsiteY16" fmla="*/ 97416 h 1325370"/>
                <a:gd name="connsiteX17" fmla="*/ 463188 w 809673"/>
                <a:gd name="connsiteY17" fmla="*/ 176362 h 1325370"/>
                <a:gd name="connsiteX18" fmla="*/ 463065 w 809673"/>
                <a:gd name="connsiteY18" fmla="*/ 402568 h 1325370"/>
                <a:gd name="connsiteX19" fmla="*/ 463013 w 809673"/>
                <a:gd name="connsiteY19" fmla="*/ 425056 h 1325370"/>
                <a:gd name="connsiteX20" fmla="*/ 689884 w 809673"/>
                <a:gd name="connsiteY20" fmla="*/ 32105 h 1325370"/>
                <a:gd name="connsiteX21" fmla="*/ 728860 w 809673"/>
                <a:gd name="connsiteY21" fmla="*/ 2197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73" h="1325370">
                  <a:moveTo>
                    <a:pt x="728860" y="2197"/>
                  </a:moveTo>
                  <a:cubicBezTo>
                    <a:pt x="744728" y="-2054"/>
                    <a:pt x="762217" y="-253"/>
                    <a:pt x="777568" y="8610"/>
                  </a:cubicBezTo>
                  <a:cubicBezTo>
                    <a:pt x="808269" y="26336"/>
                    <a:pt x="818788" y="65593"/>
                    <a:pt x="801063" y="96294"/>
                  </a:cubicBezTo>
                  <a:cubicBezTo>
                    <a:pt x="690459" y="287866"/>
                    <a:pt x="579854" y="479436"/>
                    <a:pt x="469250" y="671008"/>
                  </a:cubicBezTo>
                  <a:lnTo>
                    <a:pt x="462383" y="678793"/>
                  </a:lnTo>
                  <a:lnTo>
                    <a:pt x="462154" y="761073"/>
                  </a:lnTo>
                  <a:cubicBezTo>
                    <a:pt x="461408" y="1009606"/>
                    <a:pt x="460510" y="1242630"/>
                    <a:pt x="460205" y="1252727"/>
                  </a:cubicBezTo>
                  <a:cubicBezTo>
                    <a:pt x="459053" y="1293521"/>
                    <a:pt x="445907" y="1325235"/>
                    <a:pt x="397998" y="1325370"/>
                  </a:cubicBezTo>
                  <a:cubicBezTo>
                    <a:pt x="349817" y="1325574"/>
                    <a:pt x="336130" y="1293724"/>
                    <a:pt x="335994" y="1252930"/>
                  </a:cubicBezTo>
                  <a:cubicBezTo>
                    <a:pt x="335519" y="1068679"/>
                    <a:pt x="335926" y="884362"/>
                    <a:pt x="335519" y="700111"/>
                  </a:cubicBezTo>
                  <a:cubicBezTo>
                    <a:pt x="323322" y="410825"/>
                    <a:pt x="348733" y="459345"/>
                    <a:pt x="226622" y="345501"/>
                  </a:cubicBezTo>
                  <a:cubicBezTo>
                    <a:pt x="156012" y="288240"/>
                    <a:pt x="96718" y="217020"/>
                    <a:pt x="31326" y="153050"/>
                  </a:cubicBezTo>
                  <a:cubicBezTo>
                    <a:pt x="-591" y="121879"/>
                    <a:pt x="-14618" y="90775"/>
                    <a:pt x="20823" y="53708"/>
                  </a:cubicBezTo>
                  <a:cubicBezTo>
                    <a:pt x="57619" y="15286"/>
                    <a:pt x="91229" y="33515"/>
                    <a:pt x="120978" y="62654"/>
                  </a:cubicBezTo>
                  <a:cubicBezTo>
                    <a:pt x="187387" y="127910"/>
                    <a:pt x="252305" y="194590"/>
                    <a:pt x="332064" y="275094"/>
                  </a:cubicBezTo>
                  <a:cubicBezTo>
                    <a:pt x="332064" y="230641"/>
                    <a:pt x="331793" y="203806"/>
                    <a:pt x="332131" y="177039"/>
                  </a:cubicBezTo>
                  <a:cubicBezTo>
                    <a:pt x="332674" y="133060"/>
                    <a:pt x="350632" y="97619"/>
                    <a:pt x="397388" y="97416"/>
                  </a:cubicBezTo>
                  <a:cubicBezTo>
                    <a:pt x="444010" y="97213"/>
                    <a:pt x="462984" y="132111"/>
                    <a:pt x="463188" y="176362"/>
                  </a:cubicBezTo>
                  <a:cubicBezTo>
                    <a:pt x="463340" y="212429"/>
                    <a:pt x="463268" y="296474"/>
                    <a:pt x="463065" y="402568"/>
                  </a:cubicBezTo>
                  <a:lnTo>
                    <a:pt x="463013" y="425056"/>
                  </a:lnTo>
                  <a:lnTo>
                    <a:pt x="689884" y="32105"/>
                  </a:lnTo>
                  <a:cubicBezTo>
                    <a:pt x="698747" y="16754"/>
                    <a:pt x="712993" y="6449"/>
                    <a:pt x="728860" y="2197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9" name="그룹 2">
            <a:extLst>
              <a:ext uri="{FF2B5EF4-FFF2-40B4-BE49-F238E27FC236}">
                <a16:creationId xmlns:a16="http://schemas.microsoft.com/office/drawing/2014/main" id="{47B24C3F-229C-4A1E-856E-05532445E3E2}"/>
              </a:ext>
            </a:extLst>
          </p:cNvPr>
          <p:cNvGrpSpPr/>
          <p:nvPr/>
        </p:nvGrpSpPr>
        <p:grpSpPr>
          <a:xfrm>
            <a:off x="5366482" y="4722197"/>
            <a:ext cx="743645" cy="436809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79624815-3DB6-4B57-A39C-19DD6F61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9C79DDA9-2EF2-4ED0-AE05-1CEDB7E1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F5E62EB4-8416-46C2-A10E-5D3F7869E401}"/>
              </a:ext>
            </a:extLst>
          </p:cNvPr>
          <p:cNvSpPr/>
          <p:nvPr/>
        </p:nvSpPr>
        <p:spPr>
          <a:xfrm>
            <a:off x="1719095" y="5803562"/>
            <a:ext cx="947105" cy="889500"/>
          </a:xfrm>
          <a:custGeom>
            <a:avLst/>
            <a:gdLst>
              <a:gd name="connsiteX0" fmla="*/ 1262368 w 1641980"/>
              <a:gd name="connsiteY0" fmla="*/ 1248633 h 1542113"/>
              <a:gd name="connsiteX1" fmla="*/ 1063997 w 1641980"/>
              <a:gd name="connsiteY1" fmla="*/ 1261222 h 1542113"/>
              <a:gd name="connsiteX2" fmla="*/ 1065058 w 1641980"/>
              <a:gd name="connsiteY2" fmla="*/ 1268657 h 1542113"/>
              <a:gd name="connsiteX3" fmla="*/ 1061191 w 1641980"/>
              <a:gd name="connsiteY3" fmla="*/ 1297078 h 1542113"/>
              <a:gd name="connsiteX4" fmla="*/ 1081179 w 1641980"/>
              <a:gd name="connsiteY4" fmla="*/ 1342953 h 1542113"/>
              <a:gd name="connsiteX5" fmla="*/ 1270588 w 1641980"/>
              <a:gd name="connsiteY5" fmla="*/ 1316942 h 1542113"/>
              <a:gd name="connsiteX6" fmla="*/ 1269392 w 1641980"/>
              <a:gd name="connsiteY6" fmla="*/ 1308373 h 1542113"/>
              <a:gd name="connsiteX7" fmla="*/ 1279719 w 1641980"/>
              <a:gd name="connsiteY7" fmla="*/ 1268588 h 1542113"/>
              <a:gd name="connsiteX8" fmla="*/ 1262368 w 1641980"/>
              <a:gd name="connsiteY8" fmla="*/ 1248633 h 1542113"/>
              <a:gd name="connsiteX9" fmla="*/ 1065336 w 1641980"/>
              <a:gd name="connsiteY9" fmla="*/ 1118362 h 1542113"/>
              <a:gd name="connsiteX10" fmla="*/ 1060019 w 1641980"/>
              <a:gd name="connsiteY10" fmla="*/ 1129383 h 1542113"/>
              <a:gd name="connsiteX11" fmla="*/ 1047347 w 1641980"/>
              <a:gd name="connsiteY11" fmla="*/ 1204752 h 1542113"/>
              <a:gd name="connsiteX12" fmla="*/ 1062682 w 1641980"/>
              <a:gd name="connsiteY12" fmla="*/ 1203778 h 1542113"/>
              <a:gd name="connsiteX13" fmla="*/ 1068180 w 1641980"/>
              <a:gd name="connsiteY13" fmla="*/ 1168288 h 1542113"/>
              <a:gd name="connsiteX14" fmla="*/ 1075334 w 1641980"/>
              <a:gd name="connsiteY14" fmla="*/ 1130541 h 1542113"/>
              <a:gd name="connsiteX15" fmla="*/ 1003419 w 1641980"/>
              <a:gd name="connsiteY15" fmla="*/ 1056067 h 1542113"/>
              <a:gd name="connsiteX16" fmla="*/ 958480 w 1641980"/>
              <a:gd name="connsiteY16" fmla="*/ 1152439 h 1542113"/>
              <a:gd name="connsiteX17" fmla="*/ 997046 w 1641980"/>
              <a:gd name="connsiteY17" fmla="*/ 1162546 h 1542113"/>
              <a:gd name="connsiteX18" fmla="*/ 1016117 w 1641980"/>
              <a:gd name="connsiteY18" fmla="*/ 1092360 h 1542113"/>
              <a:gd name="connsiteX19" fmla="*/ 1024446 w 1641980"/>
              <a:gd name="connsiteY19" fmla="*/ 1076737 h 1542113"/>
              <a:gd name="connsiteX20" fmla="*/ 324612 w 1641980"/>
              <a:gd name="connsiteY20" fmla="*/ 946625 h 1542113"/>
              <a:gd name="connsiteX21" fmla="*/ 53737 w 1641980"/>
              <a:gd name="connsiteY21" fmla="*/ 1217501 h 1542113"/>
              <a:gd name="connsiteX22" fmla="*/ 324612 w 1641980"/>
              <a:gd name="connsiteY22" fmla="*/ 1488377 h 1542113"/>
              <a:gd name="connsiteX23" fmla="*/ 595488 w 1641980"/>
              <a:gd name="connsiteY23" fmla="*/ 1217501 h 1542113"/>
              <a:gd name="connsiteX24" fmla="*/ 475341 w 1641980"/>
              <a:gd name="connsiteY24" fmla="*/ 992495 h 1542113"/>
              <a:gd name="connsiteX25" fmla="*/ 380614 w 1641980"/>
              <a:gd name="connsiteY25" fmla="*/ 1187854 h 1542113"/>
              <a:gd name="connsiteX26" fmla="*/ 388801 w 1641980"/>
              <a:gd name="connsiteY26" fmla="*/ 1217501 h 1542113"/>
              <a:gd name="connsiteX27" fmla="*/ 324612 w 1641980"/>
              <a:gd name="connsiteY27" fmla="*/ 1281690 h 1542113"/>
              <a:gd name="connsiteX28" fmla="*/ 260424 w 1641980"/>
              <a:gd name="connsiteY28" fmla="*/ 1217501 h 1542113"/>
              <a:gd name="connsiteX29" fmla="*/ 324612 w 1641980"/>
              <a:gd name="connsiteY29" fmla="*/ 1153312 h 1542113"/>
              <a:gd name="connsiteX30" fmla="*/ 335089 w 1641980"/>
              <a:gd name="connsiteY30" fmla="*/ 1155427 h 1542113"/>
              <a:gd name="connsiteX31" fmla="*/ 426540 w 1641980"/>
              <a:gd name="connsiteY31" fmla="*/ 966822 h 1542113"/>
              <a:gd name="connsiteX32" fmla="*/ 324612 w 1641980"/>
              <a:gd name="connsiteY32" fmla="*/ 946625 h 1542113"/>
              <a:gd name="connsiteX33" fmla="*/ 881734 w 1641980"/>
              <a:gd name="connsiteY33" fmla="*/ 945722 h 1542113"/>
              <a:gd name="connsiteX34" fmla="*/ 900865 w 1641980"/>
              <a:gd name="connsiteY34" fmla="*/ 1087011 h 1542113"/>
              <a:gd name="connsiteX35" fmla="*/ 896417 w 1641980"/>
              <a:gd name="connsiteY35" fmla="*/ 1149478 h 1542113"/>
              <a:gd name="connsiteX36" fmla="*/ 896666 w 1641980"/>
              <a:gd name="connsiteY36" fmla="*/ 1154595 h 1542113"/>
              <a:gd name="connsiteX37" fmla="*/ 961369 w 1641980"/>
              <a:gd name="connsiteY37" fmla="*/ 1015841 h 1542113"/>
              <a:gd name="connsiteX38" fmla="*/ 919617 w 1641980"/>
              <a:gd name="connsiteY38" fmla="*/ 976949 h 1542113"/>
              <a:gd name="connsiteX39" fmla="*/ 881734 w 1641980"/>
              <a:gd name="connsiteY39" fmla="*/ 945722 h 1542113"/>
              <a:gd name="connsiteX40" fmla="*/ 1317368 w 1641980"/>
              <a:gd name="connsiteY40" fmla="*/ 941988 h 1542113"/>
              <a:gd name="connsiteX41" fmla="*/ 1205415 w 1641980"/>
              <a:gd name="connsiteY41" fmla="*/ 966946 h 1542113"/>
              <a:gd name="connsiteX42" fmla="*/ 1203759 w 1641980"/>
              <a:gd name="connsiteY42" fmla="*/ 969322 h 1542113"/>
              <a:gd name="connsiteX43" fmla="*/ 1202542 w 1641980"/>
              <a:gd name="connsiteY43" fmla="*/ 968473 h 1542113"/>
              <a:gd name="connsiteX44" fmla="*/ 1140677 w 1641980"/>
              <a:gd name="connsiteY44" fmla="*/ 1008095 h 1542113"/>
              <a:gd name="connsiteX45" fmla="*/ 1110426 w 1641980"/>
              <a:gd name="connsiteY45" fmla="*/ 1042185 h 1542113"/>
              <a:gd name="connsiteX46" fmla="*/ 1111824 w 1641980"/>
              <a:gd name="connsiteY46" fmla="*/ 1043705 h 1542113"/>
              <a:gd name="connsiteX47" fmla="*/ 1146146 w 1641980"/>
              <a:gd name="connsiteY47" fmla="*/ 1071154 h 1542113"/>
              <a:gd name="connsiteX48" fmla="*/ 1203236 w 1641980"/>
              <a:gd name="connsiteY48" fmla="*/ 1105472 h 1542113"/>
              <a:gd name="connsiteX49" fmla="*/ 1149757 w 1641980"/>
              <a:gd name="connsiteY49" fmla="*/ 1192345 h 1542113"/>
              <a:gd name="connsiteX50" fmla="*/ 1142937 w 1641980"/>
              <a:gd name="connsiteY50" fmla="*/ 1198685 h 1542113"/>
              <a:gd name="connsiteX51" fmla="*/ 1259031 w 1641980"/>
              <a:gd name="connsiteY51" fmla="*/ 1191318 h 1542113"/>
              <a:gd name="connsiteX52" fmla="*/ 1317368 w 1641980"/>
              <a:gd name="connsiteY52" fmla="*/ 1153312 h 1542113"/>
              <a:gd name="connsiteX53" fmla="*/ 1381557 w 1641980"/>
              <a:gd name="connsiteY53" fmla="*/ 1217501 h 1542113"/>
              <a:gd name="connsiteX54" fmla="*/ 1338929 w 1641980"/>
              <a:gd name="connsiteY54" fmla="*/ 1277337 h 1542113"/>
              <a:gd name="connsiteX55" fmla="*/ 1326992 w 1641980"/>
              <a:gd name="connsiteY55" fmla="*/ 1323325 h 1542113"/>
              <a:gd name="connsiteX56" fmla="*/ 1307319 w 1641980"/>
              <a:gd name="connsiteY56" fmla="*/ 1334889 h 1542113"/>
              <a:gd name="connsiteX57" fmla="*/ 1280956 w 1641980"/>
              <a:gd name="connsiteY57" fmla="*/ 1328046 h 1542113"/>
              <a:gd name="connsiteX58" fmla="*/ 1279577 w 1641980"/>
              <a:gd name="connsiteY58" fmla="*/ 1327005 h 1542113"/>
              <a:gd name="connsiteX59" fmla="*/ 1087500 w 1641980"/>
              <a:gd name="connsiteY59" fmla="*/ 1353382 h 1542113"/>
              <a:gd name="connsiteX60" fmla="*/ 1317368 w 1641980"/>
              <a:gd name="connsiteY60" fmla="*/ 1483740 h 1542113"/>
              <a:gd name="connsiteX61" fmla="*/ 1588244 w 1641980"/>
              <a:gd name="connsiteY61" fmla="*/ 1212864 h 1542113"/>
              <a:gd name="connsiteX62" fmla="*/ 1317368 w 1641980"/>
              <a:gd name="connsiteY62" fmla="*/ 941988 h 1542113"/>
              <a:gd name="connsiteX63" fmla="*/ 1083085 w 1641980"/>
              <a:gd name="connsiteY63" fmla="*/ 885224 h 1542113"/>
              <a:gd name="connsiteX64" fmla="*/ 1046808 w 1641980"/>
              <a:gd name="connsiteY64" fmla="*/ 963019 h 1542113"/>
              <a:gd name="connsiteX65" fmla="*/ 1074210 w 1641980"/>
              <a:gd name="connsiteY65" fmla="*/ 1000871 h 1542113"/>
              <a:gd name="connsiteX66" fmla="*/ 1095657 w 1641980"/>
              <a:gd name="connsiteY66" fmla="*/ 975892 h 1542113"/>
              <a:gd name="connsiteX67" fmla="*/ 1152292 w 1641980"/>
              <a:gd name="connsiteY67" fmla="*/ 933454 h 1542113"/>
              <a:gd name="connsiteX68" fmla="*/ 975485 w 1641980"/>
              <a:gd name="connsiteY68" fmla="*/ 863960 h 1542113"/>
              <a:gd name="connsiteX69" fmla="*/ 1009871 w 1641980"/>
              <a:gd name="connsiteY69" fmla="*/ 911828 h 1542113"/>
              <a:gd name="connsiteX70" fmla="*/ 1029790 w 1641980"/>
              <a:gd name="connsiteY70" fmla="*/ 869110 h 1542113"/>
              <a:gd name="connsiteX71" fmla="*/ 556914 w 1641980"/>
              <a:gd name="connsiteY71" fmla="*/ 824261 h 1542113"/>
              <a:gd name="connsiteX72" fmla="*/ 556221 w 1641980"/>
              <a:gd name="connsiteY72" fmla="*/ 825691 h 1542113"/>
              <a:gd name="connsiteX73" fmla="*/ 790858 w 1641980"/>
              <a:gd name="connsiteY73" fmla="*/ 1082501 h 1542113"/>
              <a:gd name="connsiteX74" fmla="*/ 755059 w 1641980"/>
              <a:gd name="connsiteY74" fmla="*/ 958097 h 1542113"/>
              <a:gd name="connsiteX75" fmla="*/ 710503 w 1641980"/>
              <a:gd name="connsiteY75" fmla="*/ 838828 h 1542113"/>
              <a:gd name="connsiteX76" fmla="*/ 469023 w 1641980"/>
              <a:gd name="connsiteY76" fmla="*/ 815925 h 1542113"/>
              <a:gd name="connsiteX77" fmla="*/ 461823 w 1641980"/>
              <a:gd name="connsiteY77" fmla="*/ 818150 h 1542113"/>
              <a:gd name="connsiteX78" fmla="*/ 461823 w 1641980"/>
              <a:gd name="connsiteY78" fmla="*/ 894057 h 1542113"/>
              <a:gd name="connsiteX79" fmla="*/ 490326 w 1641980"/>
              <a:gd name="connsiteY79" fmla="*/ 835274 h 1542113"/>
              <a:gd name="connsiteX80" fmla="*/ 472991 w 1641980"/>
              <a:gd name="connsiteY80" fmla="*/ 816302 h 1542113"/>
              <a:gd name="connsiteX81" fmla="*/ 1110428 w 1641980"/>
              <a:gd name="connsiteY81" fmla="*/ 696181 h 1542113"/>
              <a:gd name="connsiteX82" fmla="*/ 936695 w 1641980"/>
              <a:gd name="connsiteY82" fmla="*/ 802611 h 1542113"/>
              <a:gd name="connsiteX83" fmla="*/ 1055543 w 1641980"/>
              <a:gd name="connsiteY83" fmla="*/ 813882 h 1542113"/>
              <a:gd name="connsiteX84" fmla="*/ 398802 w 1641980"/>
              <a:gd name="connsiteY84" fmla="*/ 676174 h 1542113"/>
              <a:gd name="connsiteX85" fmla="*/ 361412 w 1641980"/>
              <a:gd name="connsiteY85" fmla="*/ 678835 h 1542113"/>
              <a:gd name="connsiteX86" fmla="*/ 358064 w 1641980"/>
              <a:gd name="connsiteY86" fmla="*/ 679439 h 1542113"/>
              <a:gd name="connsiteX87" fmla="*/ 358064 w 1641980"/>
              <a:gd name="connsiteY87" fmla="*/ 711647 h 1542113"/>
              <a:gd name="connsiteX88" fmla="*/ 433050 w 1641980"/>
              <a:gd name="connsiteY88" fmla="*/ 711647 h 1542113"/>
              <a:gd name="connsiteX89" fmla="*/ 478006 w 1641980"/>
              <a:gd name="connsiteY89" fmla="*/ 684800 h 1542113"/>
              <a:gd name="connsiteX90" fmla="*/ 472767 w 1641980"/>
              <a:gd name="connsiteY90" fmla="*/ 683164 h 1542113"/>
              <a:gd name="connsiteX91" fmla="*/ 436747 w 1641980"/>
              <a:gd name="connsiteY91" fmla="*/ 677616 h 1542113"/>
              <a:gd name="connsiteX92" fmla="*/ 398802 w 1641980"/>
              <a:gd name="connsiteY92" fmla="*/ 676174 h 1542113"/>
              <a:gd name="connsiteX93" fmla="*/ 750459 w 1641980"/>
              <a:gd name="connsiteY93" fmla="*/ 464207 h 1542113"/>
              <a:gd name="connsiteX94" fmla="*/ 737604 w 1641980"/>
              <a:gd name="connsiteY94" fmla="*/ 508577 h 1542113"/>
              <a:gd name="connsiteX95" fmla="*/ 733202 w 1641980"/>
              <a:gd name="connsiteY95" fmla="*/ 525697 h 1542113"/>
              <a:gd name="connsiteX96" fmla="*/ 718350 w 1641980"/>
              <a:gd name="connsiteY96" fmla="*/ 563063 h 1542113"/>
              <a:gd name="connsiteX97" fmla="*/ 678712 w 1641980"/>
              <a:gd name="connsiteY97" fmla="*/ 698232 h 1542113"/>
              <a:gd name="connsiteX98" fmla="*/ 602590 w 1641980"/>
              <a:gd name="connsiteY98" fmla="*/ 760983 h 1542113"/>
              <a:gd name="connsiteX99" fmla="*/ 592375 w 1641980"/>
              <a:gd name="connsiteY99" fmla="*/ 769955 h 1542113"/>
              <a:gd name="connsiteX100" fmla="*/ 688168 w 1641980"/>
              <a:gd name="connsiteY100" fmla="*/ 779040 h 1542113"/>
              <a:gd name="connsiteX101" fmla="*/ 687333 w 1641980"/>
              <a:gd name="connsiteY101" fmla="*/ 776805 h 1542113"/>
              <a:gd name="connsiteX102" fmla="*/ 958250 w 1641980"/>
              <a:gd name="connsiteY102" fmla="*/ 556603 h 1542113"/>
              <a:gd name="connsiteX103" fmla="*/ 945436 w 1641980"/>
              <a:gd name="connsiteY103" fmla="*/ 531057 h 1542113"/>
              <a:gd name="connsiteX104" fmla="*/ 839523 w 1641980"/>
              <a:gd name="connsiteY104" fmla="*/ 489747 h 1542113"/>
              <a:gd name="connsiteX105" fmla="*/ 750459 w 1641980"/>
              <a:gd name="connsiteY105" fmla="*/ 464207 h 1542113"/>
              <a:gd name="connsiteX106" fmla="*/ 546329 w 1641980"/>
              <a:gd name="connsiteY106" fmla="*/ 247 h 1542113"/>
              <a:gd name="connsiteX107" fmla="*/ 652499 w 1641980"/>
              <a:gd name="connsiteY107" fmla="*/ 45389 h 1542113"/>
              <a:gd name="connsiteX108" fmla="*/ 685467 w 1641980"/>
              <a:gd name="connsiteY108" fmla="*/ 105897 h 1542113"/>
              <a:gd name="connsiteX109" fmla="*/ 687913 w 1641980"/>
              <a:gd name="connsiteY109" fmla="*/ 133001 h 1542113"/>
              <a:gd name="connsiteX110" fmla="*/ 662861 w 1641980"/>
              <a:gd name="connsiteY110" fmla="*/ 144847 h 1542113"/>
              <a:gd name="connsiteX111" fmla="*/ 672843 w 1641980"/>
              <a:gd name="connsiteY111" fmla="*/ 166184 h 1542113"/>
              <a:gd name="connsiteX112" fmla="*/ 692814 w 1641980"/>
              <a:gd name="connsiteY112" fmla="*/ 160799 h 1542113"/>
              <a:gd name="connsiteX113" fmla="*/ 709842 w 1641980"/>
              <a:gd name="connsiteY113" fmla="*/ 171478 h 1542113"/>
              <a:gd name="connsiteX114" fmla="*/ 712659 w 1641980"/>
              <a:gd name="connsiteY114" fmla="*/ 187231 h 1542113"/>
              <a:gd name="connsiteX115" fmla="*/ 762060 w 1641980"/>
              <a:gd name="connsiteY115" fmla="*/ 191634 h 1542113"/>
              <a:gd name="connsiteX116" fmla="*/ 854405 w 1641980"/>
              <a:gd name="connsiteY116" fmla="*/ 203179 h 1542113"/>
              <a:gd name="connsiteX117" fmla="*/ 881708 w 1641980"/>
              <a:gd name="connsiteY117" fmla="*/ 185759 h 1542113"/>
              <a:gd name="connsiteX118" fmla="*/ 1257943 w 1641980"/>
              <a:gd name="connsiteY118" fmla="*/ 306412 h 1542113"/>
              <a:gd name="connsiteX119" fmla="*/ 1270445 w 1641980"/>
              <a:gd name="connsiteY119" fmla="*/ 384430 h 1542113"/>
              <a:gd name="connsiteX120" fmla="*/ 1199514 w 1641980"/>
              <a:gd name="connsiteY120" fmla="*/ 402064 h 1542113"/>
              <a:gd name="connsiteX121" fmla="*/ 1260973 w 1641980"/>
              <a:gd name="connsiteY121" fmla="*/ 546791 h 1542113"/>
              <a:gd name="connsiteX122" fmla="*/ 1259855 w 1641980"/>
              <a:gd name="connsiteY122" fmla="*/ 552263 h 1542113"/>
              <a:gd name="connsiteX123" fmla="*/ 1271378 w 1641980"/>
              <a:gd name="connsiteY123" fmla="*/ 556325 h 1542113"/>
              <a:gd name="connsiteX124" fmla="*/ 1305465 w 1641980"/>
              <a:gd name="connsiteY124" fmla="*/ 599357 h 1542113"/>
              <a:gd name="connsiteX125" fmla="*/ 1189085 w 1641980"/>
              <a:gd name="connsiteY125" fmla="*/ 660213 h 1542113"/>
              <a:gd name="connsiteX126" fmla="*/ 1188059 w 1641980"/>
              <a:gd name="connsiteY126" fmla="*/ 660105 h 1542113"/>
              <a:gd name="connsiteX127" fmla="*/ 1113776 w 1641980"/>
              <a:gd name="connsiteY127" fmla="*/ 819406 h 1542113"/>
              <a:gd name="connsiteX128" fmla="*/ 1123511 w 1641980"/>
              <a:gd name="connsiteY128" fmla="*/ 820329 h 1542113"/>
              <a:gd name="connsiteX129" fmla="*/ 1121979 w 1641980"/>
              <a:gd name="connsiteY129" fmla="*/ 836480 h 1542113"/>
              <a:gd name="connsiteX130" fmla="*/ 1219493 w 1641980"/>
              <a:gd name="connsiteY130" fmla="*/ 904437 h 1542113"/>
              <a:gd name="connsiteX131" fmla="*/ 1317368 w 1641980"/>
              <a:gd name="connsiteY131" fmla="*/ 888251 h 1542113"/>
              <a:gd name="connsiteX132" fmla="*/ 1641980 w 1641980"/>
              <a:gd name="connsiteY132" fmla="*/ 1212864 h 1542113"/>
              <a:gd name="connsiteX133" fmla="*/ 1317368 w 1641980"/>
              <a:gd name="connsiteY133" fmla="*/ 1537476 h 1542113"/>
              <a:gd name="connsiteX134" fmla="*/ 1030363 w 1641980"/>
              <a:gd name="connsiteY134" fmla="*/ 1361228 h 1542113"/>
              <a:gd name="connsiteX135" fmla="*/ 1016061 w 1641980"/>
              <a:gd name="connsiteY135" fmla="*/ 1363193 h 1542113"/>
              <a:gd name="connsiteX136" fmla="*/ 947758 w 1641980"/>
              <a:gd name="connsiteY136" fmla="*/ 1385957 h 1542113"/>
              <a:gd name="connsiteX137" fmla="*/ 839677 w 1641980"/>
              <a:gd name="connsiteY137" fmla="*/ 1314316 h 1542113"/>
              <a:gd name="connsiteX138" fmla="*/ 837395 w 1641980"/>
              <a:gd name="connsiteY138" fmla="*/ 1303013 h 1542113"/>
              <a:gd name="connsiteX139" fmla="*/ 810472 w 1641980"/>
              <a:gd name="connsiteY139" fmla="*/ 1316300 h 1542113"/>
              <a:gd name="connsiteX140" fmla="*/ 816427 w 1641980"/>
              <a:gd name="connsiteY140" fmla="*/ 1199851 h 1542113"/>
              <a:gd name="connsiteX141" fmla="*/ 816153 w 1641980"/>
              <a:gd name="connsiteY141" fmla="*/ 1191890 h 1542113"/>
              <a:gd name="connsiteX142" fmla="*/ 530339 w 1641980"/>
              <a:gd name="connsiteY142" fmla="*/ 879068 h 1542113"/>
              <a:gd name="connsiteX143" fmla="*/ 498705 w 1641980"/>
              <a:gd name="connsiteY143" fmla="*/ 944310 h 1542113"/>
              <a:gd name="connsiteX144" fmla="*/ 649225 w 1641980"/>
              <a:gd name="connsiteY144" fmla="*/ 1217501 h 1542113"/>
              <a:gd name="connsiteX145" fmla="*/ 324612 w 1641980"/>
              <a:gd name="connsiteY145" fmla="*/ 1542113 h 1542113"/>
              <a:gd name="connsiteX146" fmla="*/ 0 w 1641980"/>
              <a:gd name="connsiteY146" fmla="*/ 1217501 h 1542113"/>
              <a:gd name="connsiteX147" fmla="*/ 307177 w 1641980"/>
              <a:gd name="connsiteY147" fmla="*/ 893769 h 1542113"/>
              <a:gd name="connsiteX148" fmla="*/ 307177 w 1641980"/>
              <a:gd name="connsiteY148" fmla="*/ 861572 h 1542113"/>
              <a:gd name="connsiteX149" fmla="*/ 300338 w 1641980"/>
              <a:gd name="connsiteY149" fmla="*/ 863184 h 1542113"/>
              <a:gd name="connsiteX150" fmla="*/ 288110 w 1641980"/>
              <a:gd name="connsiteY150" fmla="*/ 839707 h 1542113"/>
              <a:gd name="connsiteX151" fmla="*/ 280284 w 1641980"/>
              <a:gd name="connsiteY151" fmla="*/ 815740 h 1542113"/>
              <a:gd name="connsiteX152" fmla="*/ 279795 w 1641980"/>
              <a:gd name="connsiteY152" fmla="*/ 795687 h 1542113"/>
              <a:gd name="connsiteX153" fmla="*/ 272239 w 1641980"/>
              <a:gd name="connsiteY153" fmla="*/ 777745 h 1542113"/>
              <a:gd name="connsiteX154" fmla="*/ 277407 w 1641980"/>
              <a:gd name="connsiteY154" fmla="*/ 774396 h 1542113"/>
              <a:gd name="connsiteX155" fmla="*/ 259618 w 1641980"/>
              <a:gd name="connsiteY155" fmla="*/ 764611 h 1542113"/>
              <a:gd name="connsiteX156" fmla="*/ 233880 w 1641980"/>
              <a:gd name="connsiteY156" fmla="*/ 807278 h 1542113"/>
              <a:gd name="connsiteX157" fmla="*/ 211728 w 1641980"/>
              <a:gd name="connsiteY157" fmla="*/ 812760 h 1542113"/>
              <a:gd name="connsiteX158" fmla="*/ 188406 w 1641980"/>
              <a:gd name="connsiteY158" fmla="*/ 798691 h 1542113"/>
              <a:gd name="connsiteX159" fmla="*/ 182924 w 1641980"/>
              <a:gd name="connsiteY159" fmla="*/ 776540 h 1542113"/>
              <a:gd name="connsiteX160" fmla="*/ 266384 w 1641980"/>
              <a:gd name="connsiteY160" fmla="*/ 638183 h 1542113"/>
              <a:gd name="connsiteX161" fmla="*/ 268801 w 1641980"/>
              <a:gd name="connsiteY161" fmla="*/ 636402 h 1542113"/>
              <a:gd name="connsiteX162" fmla="*/ 268801 w 1641980"/>
              <a:gd name="connsiteY162" fmla="*/ 595154 h 1542113"/>
              <a:gd name="connsiteX163" fmla="*/ 293005 w 1641980"/>
              <a:gd name="connsiteY163" fmla="*/ 570950 h 1542113"/>
              <a:gd name="connsiteX164" fmla="*/ 333860 w 1641980"/>
              <a:gd name="connsiteY164" fmla="*/ 570950 h 1542113"/>
              <a:gd name="connsiteX165" fmla="*/ 358064 w 1641980"/>
              <a:gd name="connsiteY165" fmla="*/ 595154 h 1542113"/>
              <a:gd name="connsiteX166" fmla="*/ 358064 w 1641980"/>
              <a:gd name="connsiteY166" fmla="*/ 632892 h 1542113"/>
              <a:gd name="connsiteX167" fmla="*/ 469328 w 1641980"/>
              <a:gd name="connsiteY167" fmla="*/ 636135 h 1542113"/>
              <a:gd name="connsiteX168" fmla="*/ 501735 w 1641980"/>
              <a:gd name="connsiteY168" fmla="*/ 648230 h 1542113"/>
              <a:gd name="connsiteX169" fmla="*/ 531471 w 1641980"/>
              <a:gd name="connsiteY169" fmla="*/ 600333 h 1542113"/>
              <a:gd name="connsiteX170" fmla="*/ 586611 w 1641980"/>
              <a:gd name="connsiteY170" fmla="*/ 522339 h 1542113"/>
              <a:gd name="connsiteX171" fmla="*/ 601004 w 1641980"/>
              <a:gd name="connsiteY171" fmla="*/ 324254 h 1542113"/>
              <a:gd name="connsiteX172" fmla="*/ 576437 w 1641980"/>
              <a:gd name="connsiteY172" fmla="*/ 335213 h 1542113"/>
              <a:gd name="connsiteX173" fmla="*/ 563123 w 1641980"/>
              <a:gd name="connsiteY173" fmla="*/ 308791 h 1542113"/>
              <a:gd name="connsiteX174" fmla="*/ 516923 w 1641980"/>
              <a:gd name="connsiteY174" fmla="*/ 330613 h 1542113"/>
              <a:gd name="connsiteX175" fmla="*/ 496961 w 1641980"/>
              <a:gd name="connsiteY175" fmla="*/ 304618 h 1542113"/>
              <a:gd name="connsiteX176" fmla="*/ 481106 w 1641980"/>
              <a:gd name="connsiteY176" fmla="*/ 300272 h 1542113"/>
              <a:gd name="connsiteX177" fmla="*/ 484244 w 1641980"/>
              <a:gd name="connsiteY177" fmla="*/ 289945 h 1542113"/>
              <a:gd name="connsiteX178" fmla="*/ 461047 w 1641980"/>
              <a:gd name="connsiteY178" fmla="*/ 270330 h 1542113"/>
              <a:gd name="connsiteX179" fmla="*/ 430503 w 1641980"/>
              <a:gd name="connsiteY179" fmla="*/ 259753 h 1542113"/>
              <a:gd name="connsiteX180" fmla="*/ 444305 w 1641980"/>
              <a:gd name="connsiteY180" fmla="*/ 234008 h 1542113"/>
              <a:gd name="connsiteX181" fmla="*/ 427762 w 1641980"/>
              <a:gd name="connsiteY181" fmla="*/ 207387 h 1542113"/>
              <a:gd name="connsiteX182" fmla="*/ 439898 w 1641980"/>
              <a:gd name="connsiteY182" fmla="*/ 194762 h 1542113"/>
              <a:gd name="connsiteX183" fmla="*/ 430600 w 1641980"/>
              <a:gd name="connsiteY183" fmla="*/ 177047 h 1542113"/>
              <a:gd name="connsiteX184" fmla="*/ 393503 w 1641980"/>
              <a:gd name="connsiteY184" fmla="*/ 162267 h 1542113"/>
              <a:gd name="connsiteX185" fmla="*/ 546329 w 1641980"/>
              <a:gd name="connsiteY185" fmla="*/ 247 h 154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641980" h="1542113">
                <a:moveTo>
                  <a:pt x="1262368" y="1248633"/>
                </a:moveTo>
                <a:lnTo>
                  <a:pt x="1063997" y="1261222"/>
                </a:lnTo>
                <a:cubicBezTo>
                  <a:pt x="1064979" y="1263646"/>
                  <a:pt x="1065058" y="1266143"/>
                  <a:pt x="1065058" y="1268657"/>
                </a:cubicBezTo>
                <a:cubicBezTo>
                  <a:pt x="1065058" y="1278492"/>
                  <a:pt x="1063848" y="1288044"/>
                  <a:pt x="1061191" y="1297078"/>
                </a:cubicBezTo>
                <a:cubicBezTo>
                  <a:pt x="1066277" y="1313170"/>
                  <a:pt x="1072846" y="1328593"/>
                  <a:pt x="1081179" y="1342953"/>
                </a:cubicBezTo>
                <a:lnTo>
                  <a:pt x="1270588" y="1316942"/>
                </a:lnTo>
                <a:cubicBezTo>
                  <a:pt x="1268734" y="1314465"/>
                  <a:pt x="1268604" y="1311408"/>
                  <a:pt x="1269392" y="1308373"/>
                </a:cubicBezTo>
                <a:lnTo>
                  <a:pt x="1279719" y="1268588"/>
                </a:lnTo>
                <a:cubicBezTo>
                  <a:pt x="1272308" y="1263606"/>
                  <a:pt x="1266466" y="1256674"/>
                  <a:pt x="1262368" y="1248633"/>
                </a:cubicBezTo>
                <a:close/>
                <a:moveTo>
                  <a:pt x="1065336" y="1118362"/>
                </a:moveTo>
                <a:lnTo>
                  <a:pt x="1060019" y="1129383"/>
                </a:lnTo>
                <a:cubicBezTo>
                  <a:pt x="1052382" y="1153219"/>
                  <a:pt x="1047988" y="1178517"/>
                  <a:pt x="1047347" y="1204752"/>
                </a:cubicBezTo>
                <a:lnTo>
                  <a:pt x="1062682" y="1203778"/>
                </a:lnTo>
                <a:lnTo>
                  <a:pt x="1068180" y="1168288"/>
                </a:lnTo>
                <a:cubicBezTo>
                  <a:pt x="1070828" y="1154534"/>
                  <a:pt x="1073631" y="1141185"/>
                  <a:pt x="1075334" y="1130541"/>
                </a:cubicBezTo>
                <a:close/>
                <a:moveTo>
                  <a:pt x="1003419" y="1056067"/>
                </a:moveTo>
                <a:lnTo>
                  <a:pt x="958480" y="1152439"/>
                </a:lnTo>
                <a:cubicBezTo>
                  <a:pt x="972235" y="1153094"/>
                  <a:pt x="985254" y="1156698"/>
                  <a:pt x="997046" y="1162546"/>
                </a:cubicBezTo>
                <a:cubicBezTo>
                  <a:pt x="1000783" y="1138143"/>
                  <a:pt x="1007247" y="1114641"/>
                  <a:pt x="1016117" y="1092360"/>
                </a:cubicBezTo>
                <a:lnTo>
                  <a:pt x="1024446" y="1076737"/>
                </a:lnTo>
                <a:close/>
                <a:moveTo>
                  <a:pt x="324612" y="946625"/>
                </a:moveTo>
                <a:cubicBezTo>
                  <a:pt x="175012" y="946625"/>
                  <a:pt x="53737" y="1067900"/>
                  <a:pt x="53737" y="1217501"/>
                </a:cubicBezTo>
                <a:cubicBezTo>
                  <a:pt x="53737" y="1367102"/>
                  <a:pt x="175012" y="1488377"/>
                  <a:pt x="324612" y="1488377"/>
                </a:cubicBezTo>
                <a:cubicBezTo>
                  <a:pt x="474213" y="1488377"/>
                  <a:pt x="595488" y="1367102"/>
                  <a:pt x="595488" y="1217501"/>
                </a:cubicBezTo>
                <a:cubicBezTo>
                  <a:pt x="595488" y="1123708"/>
                  <a:pt x="547818" y="1041049"/>
                  <a:pt x="475341" y="992495"/>
                </a:cubicBezTo>
                <a:lnTo>
                  <a:pt x="380614" y="1187854"/>
                </a:lnTo>
                <a:cubicBezTo>
                  <a:pt x="386108" y="1196425"/>
                  <a:pt x="388801" y="1206648"/>
                  <a:pt x="388801" y="1217501"/>
                </a:cubicBezTo>
                <a:cubicBezTo>
                  <a:pt x="388801" y="1252951"/>
                  <a:pt x="360063" y="1281690"/>
                  <a:pt x="324612" y="1281690"/>
                </a:cubicBezTo>
                <a:cubicBezTo>
                  <a:pt x="289162" y="1281690"/>
                  <a:pt x="260424" y="1252951"/>
                  <a:pt x="260424" y="1217501"/>
                </a:cubicBezTo>
                <a:cubicBezTo>
                  <a:pt x="260424" y="1182051"/>
                  <a:pt x="289162" y="1153312"/>
                  <a:pt x="324612" y="1153312"/>
                </a:cubicBezTo>
                <a:lnTo>
                  <a:pt x="335089" y="1155427"/>
                </a:lnTo>
                <a:lnTo>
                  <a:pt x="426540" y="966822"/>
                </a:lnTo>
                <a:cubicBezTo>
                  <a:pt x="395171" y="953688"/>
                  <a:pt x="360716" y="946625"/>
                  <a:pt x="324612" y="946625"/>
                </a:cubicBezTo>
                <a:close/>
                <a:moveTo>
                  <a:pt x="881734" y="945722"/>
                </a:moveTo>
                <a:cubicBezTo>
                  <a:pt x="878579" y="967823"/>
                  <a:pt x="910497" y="1045268"/>
                  <a:pt x="900865" y="1087011"/>
                </a:cubicBezTo>
                <a:cubicBezTo>
                  <a:pt x="900915" y="1112124"/>
                  <a:pt x="897342" y="1130937"/>
                  <a:pt x="896417" y="1149478"/>
                </a:cubicBezTo>
                <a:lnTo>
                  <a:pt x="896666" y="1154595"/>
                </a:lnTo>
                <a:lnTo>
                  <a:pt x="961369" y="1015841"/>
                </a:lnTo>
                <a:lnTo>
                  <a:pt x="919617" y="976949"/>
                </a:lnTo>
                <a:cubicBezTo>
                  <a:pt x="901215" y="960434"/>
                  <a:pt x="887052" y="948544"/>
                  <a:pt x="881734" y="945722"/>
                </a:cubicBezTo>
                <a:close/>
                <a:moveTo>
                  <a:pt x="1317368" y="941988"/>
                </a:moveTo>
                <a:cubicBezTo>
                  <a:pt x="1277320" y="941988"/>
                  <a:pt x="1239301" y="950679"/>
                  <a:pt x="1205415" y="966946"/>
                </a:cubicBezTo>
                <a:lnTo>
                  <a:pt x="1203759" y="969322"/>
                </a:lnTo>
                <a:lnTo>
                  <a:pt x="1202542" y="968473"/>
                </a:lnTo>
                <a:cubicBezTo>
                  <a:pt x="1180038" y="978820"/>
                  <a:pt x="1159246" y="992203"/>
                  <a:pt x="1140677" y="1008095"/>
                </a:cubicBezTo>
                <a:lnTo>
                  <a:pt x="1110426" y="1042185"/>
                </a:lnTo>
                <a:lnTo>
                  <a:pt x="1111824" y="1043705"/>
                </a:lnTo>
                <a:cubicBezTo>
                  <a:pt x="1122668" y="1054035"/>
                  <a:pt x="1134064" y="1063321"/>
                  <a:pt x="1146146" y="1071154"/>
                </a:cubicBezTo>
                <a:cubicBezTo>
                  <a:pt x="1166863" y="1084525"/>
                  <a:pt x="1175890" y="1067853"/>
                  <a:pt x="1203236" y="1105472"/>
                </a:cubicBezTo>
                <a:cubicBezTo>
                  <a:pt x="1206035" y="1122686"/>
                  <a:pt x="1179052" y="1160707"/>
                  <a:pt x="1149757" y="1192345"/>
                </a:cubicBezTo>
                <a:lnTo>
                  <a:pt x="1142937" y="1198685"/>
                </a:lnTo>
                <a:lnTo>
                  <a:pt x="1259031" y="1191318"/>
                </a:lnTo>
                <a:cubicBezTo>
                  <a:pt x="1268836" y="1168869"/>
                  <a:pt x="1291285" y="1153312"/>
                  <a:pt x="1317368" y="1153312"/>
                </a:cubicBezTo>
                <a:cubicBezTo>
                  <a:pt x="1352818" y="1153312"/>
                  <a:pt x="1381557" y="1182051"/>
                  <a:pt x="1381557" y="1217501"/>
                </a:cubicBezTo>
                <a:cubicBezTo>
                  <a:pt x="1381557" y="1245311"/>
                  <a:pt x="1363871" y="1268990"/>
                  <a:pt x="1338929" y="1277337"/>
                </a:cubicBezTo>
                <a:lnTo>
                  <a:pt x="1326992" y="1323325"/>
                </a:lnTo>
                <a:cubicBezTo>
                  <a:pt x="1324752" y="1331950"/>
                  <a:pt x="1315944" y="1337128"/>
                  <a:pt x="1307319" y="1334889"/>
                </a:cubicBezTo>
                <a:lnTo>
                  <a:pt x="1280956" y="1328046"/>
                </a:lnTo>
                <a:lnTo>
                  <a:pt x="1279577" y="1327005"/>
                </a:lnTo>
                <a:lnTo>
                  <a:pt x="1087500" y="1353382"/>
                </a:lnTo>
                <a:cubicBezTo>
                  <a:pt x="1133729" y="1431822"/>
                  <a:pt x="1219486" y="1483740"/>
                  <a:pt x="1317368" y="1483740"/>
                </a:cubicBezTo>
                <a:cubicBezTo>
                  <a:pt x="1466969" y="1483740"/>
                  <a:pt x="1588244" y="1362465"/>
                  <a:pt x="1588244" y="1212864"/>
                </a:cubicBezTo>
                <a:cubicBezTo>
                  <a:pt x="1588244" y="1063263"/>
                  <a:pt x="1466969" y="941988"/>
                  <a:pt x="1317368" y="941988"/>
                </a:cubicBezTo>
                <a:close/>
                <a:moveTo>
                  <a:pt x="1083085" y="885224"/>
                </a:moveTo>
                <a:lnTo>
                  <a:pt x="1046808" y="963019"/>
                </a:lnTo>
                <a:lnTo>
                  <a:pt x="1074210" y="1000871"/>
                </a:lnTo>
                <a:lnTo>
                  <a:pt x="1095657" y="975892"/>
                </a:lnTo>
                <a:cubicBezTo>
                  <a:pt x="1112875" y="959778"/>
                  <a:pt x="1131859" y="945525"/>
                  <a:pt x="1152292" y="933454"/>
                </a:cubicBezTo>
                <a:close/>
                <a:moveTo>
                  <a:pt x="975485" y="863960"/>
                </a:moveTo>
                <a:lnTo>
                  <a:pt x="1009871" y="911828"/>
                </a:lnTo>
                <a:lnTo>
                  <a:pt x="1029790" y="869110"/>
                </a:lnTo>
                <a:close/>
                <a:moveTo>
                  <a:pt x="556914" y="824261"/>
                </a:moveTo>
                <a:lnTo>
                  <a:pt x="556221" y="825691"/>
                </a:lnTo>
                <a:lnTo>
                  <a:pt x="790858" y="1082501"/>
                </a:lnTo>
                <a:lnTo>
                  <a:pt x="755059" y="958097"/>
                </a:lnTo>
                <a:lnTo>
                  <a:pt x="710503" y="838828"/>
                </a:lnTo>
                <a:close/>
                <a:moveTo>
                  <a:pt x="469023" y="815925"/>
                </a:moveTo>
                <a:lnTo>
                  <a:pt x="461823" y="818150"/>
                </a:lnTo>
                <a:lnTo>
                  <a:pt x="461823" y="894057"/>
                </a:lnTo>
                <a:lnTo>
                  <a:pt x="490326" y="835274"/>
                </a:lnTo>
                <a:lnTo>
                  <a:pt x="472991" y="816302"/>
                </a:lnTo>
                <a:close/>
                <a:moveTo>
                  <a:pt x="1110428" y="696181"/>
                </a:moveTo>
                <a:lnTo>
                  <a:pt x="936695" y="802611"/>
                </a:lnTo>
                <a:lnTo>
                  <a:pt x="1055543" y="813882"/>
                </a:lnTo>
                <a:close/>
                <a:moveTo>
                  <a:pt x="398802" y="676174"/>
                </a:moveTo>
                <a:cubicBezTo>
                  <a:pt x="386091" y="676380"/>
                  <a:pt x="373473" y="677269"/>
                  <a:pt x="361412" y="678835"/>
                </a:cubicBezTo>
                <a:lnTo>
                  <a:pt x="358064" y="679439"/>
                </a:lnTo>
                <a:lnTo>
                  <a:pt x="358064" y="711647"/>
                </a:lnTo>
                <a:lnTo>
                  <a:pt x="433050" y="711647"/>
                </a:lnTo>
                <a:lnTo>
                  <a:pt x="478006" y="684800"/>
                </a:lnTo>
                <a:lnTo>
                  <a:pt x="472767" y="683164"/>
                </a:lnTo>
                <a:cubicBezTo>
                  <a:pt x="462223" y="680779"/>
                  <a:pt x="450201" y="678882"/>
                  <a:pt x="436747" y="677616"/>
                </a:cubicBezTo>
                <a:cubicBezTo>
                  <a:pt x="424317" y="676447"/>
                  <a:pt x="411514" y="675968"/>
                  <a:pt x="398802" y="676174"/>
                </a:cubicBezTo>
                <a:close/>
                <a:moveTo>
                  <a:pt x="750459" y="464207"/>
                </a:moveTo>
                <a:cubicBezTo>
                  <a:pt x="737059" y="479410"/>
                  <a:pt x="740969" y="499959"/>
                  <a:pt x="737604" y="508577"/>
                </a:cubicBezTo>
                <a:cubicBezTo>
                  <a:pt x="734239" y="517195"/>
                  <a:pt x="735759" y="519551"/>
                  <a:pt x="733202" y="525697"/>
                </a:cubicBezTo>
                <a:cubicBezTo>
                  <a:pt x="723523" y="545000"/>
                  <a:pt x="719714" y="540825"/>
                  <a:pt x="718350" y="563063"/>
                </a:cubicBezTo>
                <a:cubicBezTo>
                  <a:pt x="698127" y="607141"/>
                  <a:pt x="692576" y="641437"/>
                  <a:pt x="678712" y="698232"/>
                </a:cubicBezTo>
                <a:cubicBezTo>
                  <a:pt x="658703" y="722588"/>
                  <a:pt x="626588" y="742542"/>
                  <a:pt x="602590" y="760983"/>
                </a:cubicBezTo>
                <a:lnTo>
                  <a:pt x="592375" y="769955"/>
                </a:lnTo>
                <a:lnTo>
                  <a:pt x="688168" y="779040"/>
                </a:lnTo>
                <a:lnTo>
                  <a:pt x="687333" y="776805"/>
                </a:lnTo>
                <a:cubicBezTo>
                  <a:pt x="664001" y="724436"/>
                  <a:pt x="863705" y="628047"/>
                  <a:pt x="958250" y="556603"/>
                </a:cubicBezTo>
                <a:lnTo>
                  <a:pt x="945436" y="531057"/>
                </a:lnTo>
                <a:cubicBezTo>
                  <a:pt x="910131" y="517287"/>
                  <a:pt x="877762" y="505474"/>
                  <a:pt x="839523" y="489747"/>
                </a:cubicBezTo>
                <a:cubicBezTo>
                  <a:pt x="822878" y="490853"/>
                  <a:pt x="777864" y="493426"/>
                  <a:pt x="750459" y="464207"/>
                </a:cubicBezTo>
                <a:close/>
                <a:moveTo>
                  <a:pt x="546329" y="247"/>
                </a:moveTo>
                <a:cubicBezTo>
                  <a:pt x="589591" y="-2168"/>
                  <a:pt x="630790" y="13079"/>
                  <a:pt x="652499" y="45389"/>
                </a:cubicBezTo>
                <a:lnTo>
                  <a:pt x="685467" y="105897"/>
                </a:lnTo>
                <a:cubicBezTo>
                  <a:pt x="688565" y="111671"/>
                  <a:pt x="687750" y="124293"/>
                  <a:pt x="687913" y="133001"/>
                </a:cubicBezTo>
                <a:cubicBezTo>
                  <a:pt x="685432" y="143635"/>
                  <a:pt x="672190" y="143996"/>
                  <a:pt x="662861" y="144847"/>
                </a:cubicBezTo>
                <a:cubicBezTo>
                  <a:pt x="664232" y="156035"/>
                  <a:pt x="666581" y="157931"/>
                  <a:pt x="672843" y="166184"/>
                </a:cubicBezTo>
                <a:lnTo>
                  <a:pt x="692814" y="160799"/>
                </a:lnTo>
                <a:cubicBezTo>
                  <a:pt x="699795" y="156370"/>
                  <a:pt x="703351" y="161723"/>
                  <a:pt x="709842" y="171478"/>
                </a:cubicBezTo>
                <a:cubicBezTo>
                  <a:pt x="709966" y="175099"/>
                  <a:pt x="712535" y="183611"/>
                  <a:pt x="712659" y="187231"/>
                </a:cubicBezTo>
                <a:cubicBezTo>
                  <a:pt x="724868" y="195237"/>
                  <a:pt x="736724" y="178297"/>
                  <a:pt x="762060" y="191634"/>
                </a:cubicBezTo>
                <a:cubicBezTo>
                  <a:pt x="793754" y="190786"/>
                  <a:pt x="844001" y="191278"/>
                  <a:pt x="854405" y="203179"/>
                </a:cubicBezTo>
                <a:cubicBezTo>
                  <a:pt x="863180" y="198025"/>
                  <a:pt x="867064" y="182599"/>
                  <a:pt x="881708" y="185759"/>
                </a:cubicBezTo>
                <a:cubicBezTo>
                  <a:pt x="1024076" y="215053"/>
                  <a:pt x="1238832" y="280542"/>
                  <a:pt x="1257943" y="306412"/>
                </a:cubicBezTo>
                <a:cubicBezTo>
                  <a:pt x="1274501" y="332581"/>
                  <a:pt x="1294483" y="362174"/>
                  <a:pt x="1270445" y="384430"/>
                </a:cubicBezTo>
                <a:cubicBezTo>
                  <a:pt x="1250715" y="407916"/>
                  <a:pt x="1236364" y="426511"/>
                  <a:pt x="1199514" y="402064"/>
                </a:cubicBezTo>
                <a:cubicBezTo>
                  <a:pt x="1246834" y="461655"/>
                  <a:pt x="1262652" y="509279"/>
                  <a:pt x="1260973" y="546791"/>
                </a:cubicBezTo>
                <a:lnTo>
                  <a:pt x="1259855" y="552263"/>
                </a:lnTo>
                <a:lnTo>
                  <a:pt x="1271378" y="556325"/>
                </a:lnTo>
                <a:cubicBezTo>
                  <a:pt x="1292438" y="567338"/>
                  <a:pt x="1305465" y="582552"/>
                  <a:pt x="1305465" y="599357"/>
                </a:cubicBezTo>
                <a:cubicBezTo>
                  <a:pt x="1305465" y="632967"/>
                  <a:pt x="1253360" y="660213"/>
                  <a:pt x="1189085" y="660213"/>
                </a:cubicBezTo>
                <a:lnTo>
                  <a:pt x="1188059" y="660105"/>
                </a:lnTo>
                <a:lnTo>
                  <a:pt x="1113776" y="819406"/>
                </a:lnTo>
                <a:lnTo>
                  <a:pt x="1123511" y="820329"/>
                </a:lnTo>
                <a:lnTo>
                  <a:pt x="1121979" y="836480"/>
                </a:lnTo>
                <a:lnTo>
                  <a:pt x="1219493" y="904437"/>
                </a:lnTo>
                <a:cubicBezTo>
                  <a:pt x="1250136" y="893551"/>
                  <a:pt x="1283133" y="888251"/>
                  <a:pt x="1317368" y="888251"/>
                </a:cubicBezTo>
                <a:cubicBezTo>
                  <a:pt x="1496646" y="888251"/>
                  <a:pt x="1641980" y="1033585"/>
                  <a:pt x="1641980" y="1212864"/>
                </a:cubicBezTo>
                <a:cubicBezTo>
                  <a:pt x="1641980" y="1392142"/>
                  <a:pt x="1496646" y="1537476"/>
                  <a:pt x="1317368" y="1537476"/>
                </a:cubicBezTo>
                <a:cubicBezTo>
                  <a:pt x="1191830" y="1537476"/>
                  <a:pt x="1082936" y="1466214"/>
                  <a:pt x="1030363" y="1361228"/>
                </a:cubicBezTo>
                <a:lnTo>
                  <a:pt x="1016061" y="1363193"/>
                </a:lnTo>
                <a:cubicBezTo>
                  <a:pt x="997170" y="1377712"/>
                  <a:pt x="973427" y="1385957"/>
                  <a:pt x="947758" y="1385957"/>
                </a:cubicBezTo>
                <a:cubicBezTo>
                  <a:pt x="899171" y="1385957"/>
                  <a:pt x="857484" y="1356416"/>
                  <a:pt x="839677" y="1314316"/>
                </a:cubicBezTo>
                <a:lnTo>
                  <a:pt x="837395" y="1303013"/>
                </a:lnTo>
                <a:lnTo>
                  <a:pt x="810472" y="1316300"/>
                </a:lnTo>
                <a:cubicBezTo>
                  <a:pt x="687700" y="1338334"/>
                  <a:pt x="772787" y="1268131"/>
                  <a:pt x="816427" y="1199851"/>
                </a:cubicBezTo>
                <a:lnTo>
                  <a:pt x="816153" y="1191890"/>
                </a:lnTo>
                <a:lnTo>
                  <a:pt x="530339" y="879068"/>
                </a:lnTo>
                <a:lnTo>
                  <a:pt x="498705" y="944310"/>
                </a:lnTo>
                <a:cubicBezTo>
                  <a:pt x="589363" y="1001365"/>
                  <a:pt x="649225" y="1102442"/>
                  <a:pt x="649225" y="1217501"/>
                </a:cubicBezTo>
                <a:cubicBezTo>
                  <a:pt x="649225" y="1396779"/>
                  <a:pt x="503891" y="1542113"/>
                  <a:pt x="324612" y="1542113"/>
                </a:cubicBezTo>
                <a:cubicBezTo>
                  <a:pt x="145334" y="1542113"/>
                  <a:pt x="0" y="1396779"/>
                  <a:pt x="0" y="1217501"/>
                </a:cubicBezTo>
                <a:cubicBezTo>
                  <a:pt x="0" y="1044079"/>
                  <a:pt x="135994" y="902420"/>
                  <a:pt x="307177" y="893769"/>
                </a:cubicBezTo>
                <a:lnTo>
                  <a:pt x="307177" y="861572"/>
                </a:lnTo>
                <a:lnTo>
                  <a:pt x="300338" y="863184"/>
                </a:lnTo>
                <a:cubicBezTo>
                  <a:pt x="267489" y="867428"/>
                  <a:pt x="288355" y="841826"/>
                  <a:pt x="288110" y="839707"/>
                </a:cubicBezTo>
                <a:cubicBezTo>
                  <a:pt x="281103" y="841098"/>
                  <a:pt x="275801" y="823322"/>
                  <a:pt x="280284" y="815740"/>
                </a:cubicBezTo>
                <a:cubicBezTo>
                  <a:pt x="268220" y="814844"/>
                  <a:pt x="271549" y="803689"/>
                  <a:pt x="279795" y="795687"/>
                </a:cubicBezTo>
                <a:cubicBezTo>
                  <a:pt x="273143" y="800755"/>
                  <a:pt x="263613" y="788759"/>
                  <a:pt x="272239" y="777745"/>
                </a:cubicBezTo>
                <a:lnTo>
                  <a:pt x="277407" y="774396"/>
                </a:lnTo>
                <a:lnTo>
                  <a:pt x="259618" y="764611"/>
                </a:lnTo>
                <a:lnTo>
                  <a:pt x="233880" y="807278"/>
                </a:lnTo>
                <a:cubicBezTo>
                  <a:pt x="229277" y="814908"/>
                  <a:pt x="219359" y="817363"/>
                  <a:pt x="211728" y="812760"/>
                </a:cubicBezTo>
                <a:lnTo>
                  <a:pt x="188406" y="798691"/>
                </a:lnTo>
                <a:cubicBezTo>
                  <a:pt x="180776" y="794088"/>
                  <a:pt x="178321" y="784171"/>
                  <a:pt x="182924" y="776540"/>
                </a:cubicBezTo>
                <a:lnTo>
                  <a:pt x="266384" y="638183"/>
                </a:lnTo>
                <a:lnTo>
                  <a:pt x="268801" y="636402"/>
                </a:lnTo>
                <a:lnTo>
                  <a:pt x="268801" y="595154"/>
                </a:lnTo>
                <a:cubicBezTo>
                  <a:pt x="268801" y="581786"/>
                  <a:pt x="279637" y="570950"/>
                  <a:pt x="293005" y="570950"/>
                </a:cubicBezTo>
                <a:lnTo>
                  <a:pt x="333860" y="570950"/>
                </a:lnTo>
                <a:cubicBezTo>
                  <a:pt x="347227" y="570950"/>
                  <a:pt x="358064" y="581786"/>
                  <a:pt x="358064" y="595154"/>
                </a:cubicBezTo>
                <a:lnTo>
                  <a:pt x="358064" y="632892"/>
                </a:lnTo>
                <a:cubicBezTo>
                  <a:pt x="394424" y="627320"/>
                  <a:pt x="433651" y="628367"/>
                  <a:pt x="469328" y="636135"/>
                </a:cubicBezTo>
                <a:lnTo>
                  <a:pt x="501735" y="648230"/>
                </a:lnTo>
                <a:lnTo>
                  <a:pt x="531471" y="600333"/>
                </a:lnTo>
                <a:cubicBezTo>
                  <a:pt x="549770" y="573601"/>
                  <a:pt x="568619" y="547787"/>
                  <a:pt x="586611" y="522339"/>
                </a:cubicBezTo>
                <a:cubicBezTo>
                  <a:pt x="591572" y="449626"/>
                  <a:pt x="620988" y="339741"/>
                  <a:pt x="601004" y="324254"/>
                </a:cubicBezTo>
                <a:cubicBezTo>
                  <a:pt x="590206" y="325299"/>
                  <a:pt x="587235" y="330256"/>
                  <a:pt x="576437" y="335213"/>
                </a:cubicBezTo>
                <a:cubicBezTo>
                  <a:pt x="567434" y="334884"/>
                  <a:pt x="557942" y="337000"/>
                  <a:pt x="563123" y="308791"/>
                </a:cubicBezTo>
                <a:lnTo>
                  <a:pt x="516923" y="330613"/>
                </a:lnTo>
                <a:cubicBezTo>
                  <a:pt x="505651" y="331058"/>
                  <a:pt x="498039" y="320435"/>
                  <a:pt x="496961" y="304618"/>
                </a:cubicBezTo>
                <a:cubicBezTo>
                  <a:pt x="490991" y="299562"/>
                  <a:pt x="482736" y="304838"/>
                  <a:pt x="481106" y="300272"/>
                </a:cubicBezTo>
                <a:cubicBezTo>
                  <a:pt x="478023" y="295859"/>
                  <a:pt x="487995" y="294854"/>
                  <a:pt x="484244" y="289945"/>
                </a:cubicBezTo>
                <a:cubicBezTo>
                  <a:pt x="464842" y="297264"/>
                  <a:pt x="468700" y="275770"/>
                  <a:pt x="461047" y="270330"/>
                </a:cubicBezTo>
                <a:cubicBezTo>
                  <a:pt x="441083" y="267945"/>
                  <a:pt x="430902" y="269963"/>
                  <a:pt x="430503" y="259753"/>
                </a:cubicBezTo>
                <a:lnTo>
                  <a:pt x="444305" y="234008"/>
                </a:lnTo>
                <a:lnTo>
                  <a:pt x="427762" y="207387"/>
                </a:lnTo>
                <a:lnTo>
                  <a:pt x="439898" y="194762"/>
                </a:lnTo>
                <a:cubicBezTo>
                  <a:pt x="432396" y="189346"/>
                  <a:pt x="433210" y="184419"/>
                  <a:pt x="430600" y="177047"/>
                </a:cubicBezTo>
                <a:cubicBezTo>
                  <a:pt x="418560" y="172120"/>
                  <a:pt x="393804" y="180399"/>
                  <a:pt x="393503" y="162267"/>
                </a:cubicBezTo>
                <a:cubicBezTo>
                  <a:pt x="396391" y="57354"/>
                  <a:pt x="474225" y="4270"/>
                  <a:pt x="5463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76" name="Freeform: Shape 17">
            <a:extLst>
              <a:ext uri="{FF2B5EF4-FFF2-40B4-BE49-F238E27FC236}">
                <a16:creationId xmlns:a16="http://schemas.microsoft.com/office/drawing/2014/main" id="{BE773025-28CD-413C-BF72-F07276085B42}"/>
              </a:ext>
            </a:extLst>
          </p:cNvPr>
          <p:cNvSpPr/>
          <p:nvPr/>
        </p:nvSpPr>
        <p:spPr>
          <a:xfrm>
            <a:off x="5291274" y="5781352"/>
            <a:ext cx="377710" cy="911710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7" name="Graphic 8">
            <a:extLst>
              <a:ext uri="{FF2B5EF4-FFF2-40B4-BE49-F238E27FC236}">
                <a16:creationId xmlns:a16="http://schemas.microsoft.com/office/drawing/2014/main" id="{07475E17-CDF5-4F9A-9C09-3287DB7F4EDC}"/>
              </a:ext>
            </a:extLst>
          </p:cNvPr>
          <p:cNvSpPr/>
          <p:nvPr/>
        </p:nvSpPr>
        <p:spPr>
          <a:xfrm>
            <a:off x="3223828" y="5556826"/>
            <a:ext cx="850091" cy="1136236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8" name="Graphic 127">
            <a:extLst>
              <a:ext uri="{FF2B5EF4-FFF2-40B4-BE49-F238E27FC236}">
                <a16:creationId xmlns:a16="http://schemas.microsoft.com/office/drawing/2014/main" id="{246F1350-9926-4693-992B-6E5907596BAC}"/>
              </a:ext>
            </a:extLst>
          </p:cNvPr>
          <p:cNvSpPr/>
          <p:nvPr/>
        </p:nvSpPr>
        <p:spPr>
          <a:xfrm>
            <a:off x="4645559" y="6028985"/>
            <a:ext cx="537188" cy="664077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9" name="Graphic 139">
            <a:extLst>
              <a:ext uri="{FF2B5EF4-FFF2-40B4-BE49-F238E27FC236}">
                <a16:creationId xmlns:a16="http://schemas.microsoft.com/office/drawing/2014/main" id="{480BE0B3-AEE0-4A04-A576-9C2BE3891FBC}"/>
              </a:ext>
            </a:extLst>
          </p:cNvPr>
          <p:cNvSpPr/>
          <p:nvPr/>
        </p:nvSpPr>
        <p:spPr>
          <a:xfrm>
            <a:off x="963629" y="5687686"/>
            <a:ext cx="599163" cy="1005376"/>
          </a:xfrm>
          <a:custGeom>
            <a:avLst/>
            <a:gdLst>
              <a:gd name="connsiteX0" fmla="*/ 931235 w 1024367"/>
              <a:gd name="connsiteY0" fmla="*/ 693907 h 1718848"/>
              <a:gd name="connsiteX1" fmla="*/ 930961 w 1024367"/>
              <a:gd name="connsiteY1" fmla="*/ 641059 h 1718848"/>
              <a:gd name="connsiteX2" fmla="*/ 977462 w 1024367"/>
              <a:gd name="connsiteY2" fmla="*/ 622459 h 1718848"/>
              <a:gd name="connsiteX3" fmla="*/ 1020025 w 1024367"/>
              <a:gd name="connsiteY3" fmla="*/ 541163 h 1718848"/>
              <a:gd name="connsiteX4" fmla="*/ 972429 w 1024367"/>
              <a:gd name="connsiteY4" fmla="*/ 404449 h 1718848"/>
              <a:gd name="connsiteX5" fmla="*/ 976970 w 1024367"/>
              <a:gd name="connsiteY5" fmla="*/ 301873 h 1718848"/>
              <a:gd name="connsiteX6" fmla="*/ 978119 w 1024367"/>
              <a:gd name="connsiteY6" fmla="*/ 300177 h 1718848"/>
              <a:gd name="connsiteX7" fmla="*/ 987747 w 1024367"/>
              <a:gd name="connsiteY7" fmla="*/ 316644 h 1718848"/>
              <a:gd name="connsiteX8" fmla="*/ 996555 w 1024367"/>
              <a:gd name="connsiteY8" fmla="*/ 261772 h 1718848"/>
              <a:gd name="connsiteX9" fmla="*/ 980635 w 1024367"/>
              <a:gd name="connsiteY9" fmla="*/ 192950 h 1718848"/>
              <a:gd name="connsiteX10" fmla="*/ 974235 w 1024367"/>
              <a:gd name="connsiteY10" fmla="*/ 131513 h 1718848"/>
              <a:gd name="connsiteX11" fmla="*/ 957658 w 1024367"/>
              <a:gd name="connsiteY11" fmla="*/ 71663 h 1718848"/>
              <a:gd name="connsiteX12" fmla="*/ 960393 w 1024367"/>
              <a:gd name="connsiteY12" fmla="*/ 57385 h 1718848"/>
              <a:gd name="connsiteX13" fmla="*/ 970132 w 1024367"/>
              <a:gd name="connsiteY13" fmla="*/ 65536 h 1718848"/>
              <a:gd name="connsiteX14" fmla="*/ 982167 w 1024367"/>
              <a:gd name="connsiteY14" fmla="*/ 81183 h 1718848"/>
              <a:gd name="connsiteX15" fmla="*/ 942942 w 1024367"/>
              <a:gd name="connsiteY15" fmla="*/ 15916 h 1718848"/>
              <a:gd name="connsiteX16" fmla="*/ 892994 w 1024367"/>
              <a:gd name="connsiteY16" fmla="*/ 3553 h 1718848"/>
              <a:gd name="connsiteX17" fmla="*/ 794684 w 1024367"/>
              <a:gd name="connsiteY17" fmla="*/ 32438 h 1718848"/>
              <a:gd name="connsiteX18" fmla="*/ 790691 w 1024367"/>
              <a:gd name="connsiteY18" fmla="*/ 42450 h 1718848"/>
              <a:gd name="connsiteX19" fmla="*/ 792277 w 1024367"/>
              <a:gd name="connsiteY19" fmla="*/ 91030 h 1718848"/>
              <a:gd name="connsiteX20" fmla="*/ 831065 w 1024367"/>
              <a:gd name="connsiteY20" fmla="*/ 159141 h 1718848"/>
              <a:gd name="connsiteX21" fmla="*/ 844304 w 1024367"/>
              <a:gd name="connsiteY21" fmla="*/ 166745 h 1718848"/>
              <a:gd name="connsiteX22" fmla="*/ 840475 w 1024367"/>
              <a:gd name="connsiteY22" fmla="*/ 179437 h 1718848"/>
              <a:gd name="connsiteX23" fmla="*/ 776029 w 1024367"/>
              <a:gd name="connsiteY23" fmla="*/ 241202 h 1718848"/>
              <a:gd name="connsiteX24" fmla="*/ 755076 w 1024367"/>
              <a:gd name="connsiteY24" fmla="*/ 245305 h 1718848"/>
              <a:gd name="connsiteX25" fmla="*/ 747034 w 1024367"/>
              <a:gd name="connsiteY25" fmla="*/ 225282 h 1718848"/>
              <a:gd name="connsiteX26" fmla="*/ 766510 w 1024367"/>
              <a:gd name="connsiteY26" fmla="*/ 166636 h 1718848"/>
              <a:gd name="connsiteX27" fmla="*/ 777342 w 1024367"/>
              <a:gd name="connsiteY27" fmla="*/ 129161 h 1718848"/>
              <a:gd name="connsiteX28" fmla="*/ 721048 w 1024367"/>
              <a:gd name="connsiteY28" fmla="*/ 32438 h 1718848"/>
              <a:gd name="connsiteX29" fmla="*/ 626787 w 1024367"/>
              <a:gd name="connsiteY29" fmla="*/ 24287 h 1718848"/>
              <a:gd name="connsiteX30" fmla="*/ 584389 w 1024367"/>
              <a:gd name="connsiteY30" fmla="*/ 118657 h 1718848"/>
              <a:gd name="connsiteX31" fmla="*/ 628428 w 1024367"/>
              <a:gd name="connsiteY31" fmla="*/ 226376 h 1718848"/>
              <a:gd name="connsiteX32" fmla="*/ 633571 w 1024367"/>
              <a:gd name="connsiteY32" fmla="*/ 243281 h 1718848"/>
              <a:gd name="connsiteX33" fmla="*/ 616721 w 1024367"/>
              <a:gd name="connsiteY33" fmla="*/ 245250 h 1718848"/>
              <a:gd name="connsiteX34" fmla="*/ 589148 w 1024367"/>
              <a:gd name="connsiteY34" fmla="*/ 248970 h 1718848"/>
              <a:gd name="connsiteX35" fmla="*/ 481429 w 1024367"/>
              <a:gd name="connsiteY35" fmla="*/ 346240 h 1718848"/>
              <a:gd name="connsiteX36" fmla="*/ 481429 w 1024367"/>
              <a:gd name="connsiteY36" fmla="*/ 347006 h 1718848"/>
              <a:gd name="connsiteX37" fmla="*/ 479186 w 1024367"/>
              <a:gd name="connsiteY37" fmla="*/ 349796 h 1718848"/>
              <a:gd name="connsiteX38" fmla="*/ 471418 w 1024367"/>
              <a:gd name="connsiteY38" fmla="*/ 369327 h 1718848"/>
              <a:gd name="connsiteX39" fmla="*/ 469230 w 1024367"/>
              <a:gd name="connsiteY39" fmla="*/ 372500 h 1718848"/>
              <a:gd name="connsiteX40" fmla="*/ 471418 w 1024367"/>
              <a:gd name="connsiteY40" fmla="*/ 369327 h 1718848"/>
              <a:gd name="connsiteX41" fmla="*/ 479186 w 1024367"/>
              <a:gd name="connsiteY41" fmla="*/ 349796 h 1718848"/>
              <a:gd name="connsiteX42" fmla="*/ 481156 w 1024367"/>
              <a:gd name="connsiteY42" fmla="*/ 346678 h 1718848"/>
              <a:gd name="connsiteX43" fmla="*/ 481429 w 1024367"/>
              <a:gd name="connsiteY43" fmla="*/ 346240 h 1718848"/>
              <a:gd name="connsiteX44" fmla="*/ 476998 w 1024367"/>
              <a:gd name="connsiteY44" fmla="*/ 305319 h 1718848"/>
              <a:gd name="connsiteX45" fmla="*/ 472019 w 1024367"/>
              <a:gd name="connsiteY45" fmla="*/ 294761 h 1718848"/>
              <a:gd name="connsiteX46" fmla="*/ 461297 w 1024367"/>
              <a:gd name="connsiteY46" fmla="*/ 275832 h 1718848"/>
              <a:gd name="connsiteX47" fmla="*/ 452106 w 1024367"/>
              <a:gd name="connsiteY47" fmla="*/ 260131 h 1718848"/>
              <a:gd name="connsiteX48" fmla="*/ 439578 w 1024367"/>
              <a:gd name="connsiteY48" fmla="*/ 236114 h 1718848"/>
              <a:gd name="connsiteX49" fmla="*/ 433779 w 1024367"/>
              <a:gd name="connsiteY49" fmla="*/ 219155 h 1718848"/>
              <a:gd name="connsiteX50" fmla="*/ 394937 w 1024367"/>
              <a:gd name="connsiteY50" fmla="*/ 189394 h 1718848"/>
              <a:gd name="connsiteX51" fmla="*/ 339846 w 1024367"/>
              <a:gd name="connsiteY51" fmla="*/ 170848 h 1718848"/>
              <a:gd name="connsiteX52" fmla="*/ 251110 w 1024367"/>
              <a:gd name="connsiteY52" fmla="*/ 193388 h 1718848"/>
              <a:gd name="connsiteX53" fmla="*/ 222006 w 1024367"/>
              <a:gd name="connsiteY53" fmla="*/ 221179 h 1718848"/>
              <a:gd name="connsiteX54" fmla="*/ 216098 w 1024367"/>
              <a:gd name="connsiteY54" fmla="*/ 221453 h 1718848"/>
              <a:gd name="connsiteX55" fmla="*/ 197771 w 1024367"/>
              <a:gd name="connsiteY55" fmla="*/ 240491 h 1718848"/>
              <a:gd name="connsiteX56" fmla="*/ 184586 w 1024367"/>
              <a:gd name="connsiteY56" fmla="*/ 278731 h 1718848"/>
              <a:gd name="connsiteX57" fmla="*/ 181906 w 1024367"/>
              <a:gd name="connsiteY57" fmla="*/ 294651 h 1718848"/>
              <a:gd name="connsiteX58" fmla="*/ 173590 w 1024367"/>
              <a:gd name="connsiteY58" fmla="*/ 311228 h 1718848"/>
              <a:gd name="connsiteX59" fmla="*/ 192574 w 1024367"/>
              <a:gd name="connsiteY59" fmla="*/ 320145 h 1718848"/>
              <a:gd name="connsiteX60" fmla="*/ 186063 w 1024367"/>
              <a:gd name="connsiteY60" fmla="*/ 358386 h 1718848"/>
              <a:gd name="connsiteX61" fmla="*/ 205977 w 1024367"/>
              <a:gd name="connsiteY61" fmla="*/ 348046 h 1718848"/>
              <a:gd name="connsiteX62" fmla="*/ 201491 w 1024367"/>
              <a:gd name="connsiteY62" fmla="*/ 361285 h 1718848"/>
              <a:gd name="connsiteX63" fmla="*/ 196895 w 1024367"/>
              <a:gd name="connsiteY63" fmla="*/ 388420 h 1718848"/>
              <a:gd name="connsiteX64" fmla="*/ 195364 w 1024367"/>
              <a:gd name="connsiteY64" fmla="*/ 397830 h 1718848"/>
              <a:gd name="connsiteX65" fmla="*/ 186063 w 1024367"/>
              <a:gd name="connsiteY65" fmla="*/ 413640 h 1718848"/>
              <a:gd name="connsiteX66" fmla="*/ 172222 w 1024367"/>
              <a:gd name="connsiteY66" fmla="*/ 420533 h 1718848"/>
              <a:gd name="connsiteX67" fmla="*/ 163578 w 1024367"/>
              <a:gd name="connsiteY67" fmla="*/ 405926 h 1718848"/>
              <a:gd name="connsiteX68" fmla="*/ 156576 w 1024367"/>
              <a:gd name="connsiteY68" fmla="*/ 374415 h 1718848"/>
              <a:gd name="connsiteX69" fmla="*/ 154497 w 1024367"/>
              <a:gd name="connsiteY69" fmla="*/ 355267 h 1718848"/>
              <a:gd name="connsiteX70" fmla="*/ 132833 w 1024367"/>
              <a:gd name="connsiteY70" fmla="*/ 303131 h 1718848"/>
              <a:gd name="connsiteX71" fmla="*/ 101321 w 1024367"/>
              <a:gd name="connsiteY71" fmla="*/ 293338 h 1718848"/>
              <a:gd name="connsiteX72" fmla="*/ 10288 w 1024367"/>
              <a:gd name="connsiteY72" fmla="*/ 333986 h 1718848"/>
              <a:gd name="connsiteX73" fmla="*/ 38627 w 1024367"/>
              <a:gd name="connsiteY73" fmla="*/ 425183 h 1718848"/>
              <a:gd name="connsiteX74" fmla="*/ 42401 w 1024367"/>
              <a:gd name="connsiteY74" fmla="*/ 443292 h 1718848"/>
              <a:gd name="connsiteX75" fmla="*/ 1699 w 1024367"/>
              <a:gd name="connsiteY75" fmla="*/ 578364 h 1718848"/>
              <a:gd name="connsiteX76" fmla="*/ 11163 w 1024367"/>
              <a:gd name="connsiteY76" fmla="*/ 670984 h 1718848"/>
              <a:gd name="connsiteX77" fmla="*/ 68497 w 1024367"/>
              <a:gd name="connsiteY77" fmla="*/ 802282 h 1718848"/>
              <a:gd name="connsiteX78" fmla="*/ 75882 w 1024367"/>
              <a:gd name="connsiteY78" fmla="*/ 819734 h 1718848"/>
              <a:gd name="connsiteX79" fmla="*/ 46121 w 1024367"/>
              <a:gd name="connsiteY79" fmla="*/ 959129 h 1718848"/>
              <a:gd name="connsiteX80" fmla="*/ 15868 w 1024367"/>
              <a:gd name="connsiteY80" fmla="*/ 1075711 h 1718848"/>
              <a:gd name="connsiteX81" fmla="*/ 68989 w 1024367"/>
              <a:gd name="connsiteY81" fmla="*/ 1075711 h 1718848"/>
              <a:gd name="connsiteX82" fmla="*/ 82228 w 1024367"/>
              <a:gd name="connsiteY82" fmla="*/ 1084354 h 1718848"/>
              <a:gd name="connsiteX83" fmla="*/ 102963 w 1024367"/>
              <a:gd name="connsiteY83" fmla="*/ 1248258 h 1718848"/>
              <a:gd name="connsiteX84" fmla="*/ 114232 w 1024367"/>
              <a:gd name="connsiteY84" fmla="*/ 1500788 h 1718848"/>
              <a:gd name="connsiteX85" fmla="*/ 132012 w 1024367"/>
              <a:gd name="connsiteY85" fmla="*/ 1633782 h 1718848"/>
              <a:gd name="connsiteX86" fmla="*/ 128839 w 1024367"/>
              <a:gd name="connsiteY86" fmla="*/ 1679134 h 1718848"/>
              <a:gd name="connsiteX87" fmla="*/ 150339 w 1024367"/>
              <a:gd name="connsiteY87" fmla="*/ 1713764 h 1718848"/>
              <a:gd name="connsiteX88" fmla="*/ 191643 w 1024367"/>
              <a:gd name="connsiteY88" fmla="*/ 1712068 h 1718848"/>
              <a:gd name="connsiteX89" fmla="*/ 201764 w 1024367"/>
              <a:gd name="connsiteY89" fmla="*/ 1674539 h 1718848"/>
              <a:gd name="connsiteX90" fmla="*/ 183218 w 1024367"/>
              <a:gd name="connsiteY90" fmla="*/ 1434646 h 1718848"/>
              <a:gd name="connsiteX91" fmla="*/ 197607 w 1024367"/>
              <a:gd name="connsiteY91" fmla="*/ 1419930 h 1718848"/>
              <a:gd name="connsiteX92" fmla="*/ 211119 w 1024367"/>
              <a:gd name="connsiteY92" fmla="*/ 1403627 h 1718848"/>
              <a:gd name="connsiteX93" fmla="*/ 209752 w 1024367"/>
              <a:gd name="connsiteY93" fmla="*/ 1302364 h 1718848"/>
              <a:gd name="connsiteX94" fmla="*/ 223100 w 1024367"/>
              <a:gd name="connsiteY94" fmla="*/ 1091302 h 1718848"/>
              <a:gd name="connsiteX95" fmla="*/ 228845 w 1024367"/>
              <a:gd name="connsiteY95" fmla="*/ 1080361 h 1718848"/>
              <a:gd name="connsiteX96" fmla="*/ 235355 w 1024367"/>
              <a:gd name="connsiteY96" fmla="*/ 1091576 h 1718848"/>
              <a:gd name="connsiteX97" fmla="*/ 242522 w 1024367"/>
              <a:gd name="connsiteY97" fmla="*/ 1188682 h 1718848"/>
              <a:gd name="connsiteX98" fmla="*/ 235464 w 1024367"/>
              <a:gd name="connsiteY98" fmla="*/ 1404065 h 1718848"/>
              <a:gd name="connsiteX99" fmla="*/ 245530 w 1024367"/>
              <a:gd name="connsiteY99" fmla="*/ 1419711 h 1718848"/>
              <a:gd name="connsiteX100" fmla="*/ 272228 w 1024367"/>
              <a:gd name="connsiteY100" fmla="*/ 1444822 h 1718848"/>
              <a:gd name="connsiteX101" fmla="*/ 273267 w 1024367"/>
              <a:gd name="connsiteY101" fmla="*/ 1469714 h 1718848"/>
              <a:gd name="connsiteX102" fmla="*/ 268890 w 1024367"/>
              <a:gd name="connsiteY102" fmla="*/ 1656103 h 1718848"/>
              <a:gd name="connsiteX103" fmla="*/ 288366 w 1024367"/>
              <a:gd name="connsiteY103" fmla="*/ 1693249 h 1718848"/>
              <a:gd name="connsiteX104" fmla="*/ 303630 w 1024367"/>
              <a:gd name="connsiteY104" fmla="*/ 1703753 h 1718848"/>
              <a:gd name="connsiteX105" fmla="*/ 363316 w 1024367"/>
              <a:gd name="connsiteY105" fmla="*/ 1715406 h 1718848"/>
              <a:gd name="connsiteX106" fmla="*/ 373327 w 1024367"/>
              <a:gd name="connsiteY106" fmla="*/ 1687341 h 1718848"/>
              <a:gd name="connsiteX107" fmla="*/ 339682 w 1024367"/>
              <a:gd name="connsiteY107" fmla="*/ 1649538 h 1718848"/>
              <a:gd name="connsiteX108" fmla="*/ 323489 w 1024367"/>
              <a:gd name="connsiteY108" fmla="*/ 1609109 h 1718848"/>
              <a:gd name="connsiteX109" fmla="*/ 344168 w 1024367"/>
              <a:gd name="connsiteY109" fmla="*/ 1442907 h 1718848"/>
              <a:gd name="connsiteX110" fmla="*/ 351827 w 1024367"/>
              <a:gd name="connsiteY110" fmla="*/ 1359697 h 1718848"/>
              <a:gd name="connsiteX111" fmla="*/ 367583 w 1024367"/>
              <a:gd name="connsiteY111" fmla="*/ 1131676 h 1718848"/>
              <a:gd name="connsiteX112" fmla="*/ 429567 w 1024367"/>
              <a:gd name="connsiteY112" fmla="*/ 1084300 h 1718848"/>
              <a:gd name="connsiteX113" fmla="*/ 447620 w 1024367"/>
              <a:gd name="connsiteY113" fmla="*/ 1062526 h 1718848"/>
              <a:gd name="connsiteX114" fmla="*/ 399368 w 1024367"/>
              <a:gd name="connsiteY114" fmla="*/ 829527 h 1718848"/>
              <a:gd name="connsiteX115" fmla="*/ 392912 w 1024367"/>
              <a:gd name="connsiteY115" fmla="*/ 751733 h 1718848"/>
              <a:gd name="connsiteX116" fmla="*/ 414905 w 1024367"/>
              <a:gd name="connsiteY116" fmla="*/ 606539 h 1718848"/>
              <a:gd name="connsiteX117" fmla="*/ 420649 w 1024367"/>
              <a:gd name="connsiteY117" fmla="*/ 590181 h 1718848"/>
              <a:gd name="connsiteX118" fmla="*/ 428199 w 1024367"/>
              <a:gd name="connsiteY118" fmla="*/ 605664 h 1718848"/>
              <a:gd name="connsiteX119" fmla="*/ 499264 w 1024367"/>
              <a:gd name="connsiteY119" fmla="*/ 862953 h 1718848"/>
              <a:gd name="connsiteX120" fmla="*/ 498826 w 1024367"/>
              <a:gd name="connsiteY120" fmla="*/ 1019034 h 1718848"/>
              <a:gd name="connsiteX121" fmla="*/ 491659 w 1024367"/>
              <a:gd name="connsiteY121" fmla="*/ 1073577 h 1718848"/>
              <a:gd name="connsiteX122" fmla="*/ 506212 w 1024367"/>
              <a:gd name="connsiteY122" fmla="*/ 1159413 h 1718848"/>
              <a:gd name="connsiteX123" fmla="*/ 502492 w 1024367"/>
              <a:gd name="connsiteY123" fmla="*/ 1186165 h 1718848"/>
              <a:gd name="connsiteX124" fmla="*/ 512996 w 1024367"/>
              <a:gd name="connsiteY124" fmla="*/ 1243170 h 1718848"/>
              <a:gd name="connsiteX125" fmla="*/ 568797 w 1024367"/>
              <a:gd name="connsiteY125" fmla="*/ 1251759 h 1718848"/>
              <a:gd name="connsiteX126" fmla="*/ 580723 w 1024367"/>
              <a:gd name="connsiteY126" fmla="*/ 1169698 h 1718848"/>
              <a:gd name="connsiteX127" fmla="*/ 537450 w 1024367"/>
              <a:gd name="connsiteY127" fmla="*/ 1155638 h 1718848"/>
              <a:gd name="connsiteX128" fmla="*/ 541006 w 1024367"/>
              <a:gd name="connsiteY128" fmla="*/ 1065261 h 1718848"/>
              <a:gd name="connsiteX129" fmla="*/ 555613 w 1024367"/>
              <a:gd name="connsiteY129" fmla="*/ 1041245 h 1718848"/>
              <a:gd name="connsiteX130" fmla="*/ 564475 w 1024367"/>
              <a:gd name="connsiteY130" fmla="*/ 1005630 h 1718848"/>
              <a:gd name="connsiteX131" fmla="*/ 556214 w 1024367"/>
              <a:gd name="connsiteY131" fmla="*/ 925320 h 1718848"/>
              <a:gd name="connsiteX132" fmla="*/ 547023 w 1024367"/>
              <a:gd name="connsiteY132" fmla="*/ 795006 h 1718848"/>
              <a:gd name="connsiteX133" fmla="*/ 520272 w 1024367"/>
              <a:gd name="connsiteY133" fmla="*/ 689147 h 1718848"/>
              <a:gd name="connsiteX134" fmla="*/ 515567 w 1024367"/>
              <a:gd name="connsiteY134" fmla="*/ 656377 h 1718848"/>
              <a:gd name="connsiteX135" fmla="*/ 545054 w 1024367"/>
              <a:gd name="connsiteY135" fmla="*/ 656760 h 1718848"/>
              <a:gd name="connsiteX136" fmla="*/ 571314 w 1024367"/>
              <a:gd name="connsiteY136" fmla="*/ 671586 h 1718848"/>
              <a:gd name="connsiteX137" fmla="*/ 583459 w 1024367"/>
              <a:gd name="connsiteY137" fmla="*/ 774272 h 1718848"/>
              <a:gd name="connsiteX138" fmla="*/ 582638 w 1024367"/>
              <a:gd name="connsiteY138" fmla="*/ 956612 h 1718848"/>
              <a:gd name="connsiteX139" fmla="*/ 597519 w 1024367"/>
              <a:gd name="connsiteY139" fmla="*/ 1112529 h 1718848"/>
              <a:gd name="connsiteX140" fmla="*/ 614095 w 1024367"/>
              <a:gd name="connsiteY140" fmla="*/ 1331413 h 1718848"/>
              <a:gd name="connsiteX141" fmla="*/ 643911 w 1024367"/>
              <a:gd name="connsiteY141" fmla="*/ 1502156 h 1718848"/>
              <a:gd name="connsiteX142" fmla="*/ 644348 w 1024367"/>
              <a:gd name="connsiteY142" fmla="*/ 1552760 h 1718848"/>
              <a:gd name="connsiteX143" fmla="*/ 643801 w 1024367"/>
              <a:gd name="connsiteY143" fmla="*/ 1585311 h 1718848"/>
              <a:gd name="connsiteX144" fmla="*/ 641613 w 1024367"/>
              <a:gd name="connsiteY144" fmla="*/ 1646365 h 1718848"/>
              <a:gd name="connsiteX145" fmla="*/ 658080 w 1024367"/>
              <a:gd name="connsiteY145" fmla="*/ 1679408 h 1718848"/>
              <a:gd name="connsiteX146" fmla="*/ 699110 w 1024367"/>
              <a:gd name="connsiteY146" fmla="*/ 1684386 h 1718848"/>
              <a:gd name="connsiteX147" fmla="*/ 745666 w 1024367"/>
              <a:gd name="connsiteY147" fmla="*/ 1644286 h 1718848"/>
              <a:gd name="connsiteX148" fmla="*/ 760164 w 1024367"/>
              <a:gd name="connsiteY148" fmla="*/ 1610477 h 1718848"/>
              <a:gd name="connsiteX149" fmla="*/ 754529 w 1024367"/>
              <a:gd name="connsiteY149" fmla="*/ 1554128 h 1718848"/>
              <a:gd name="connsiteX150" fmla="*/ 749934 w 1024367"/>
              <a:gd name="connsiteY150" fmla="*/ 1538591 h 1718848"/>
              <a:gd name="connsiteX151" fmla="*/ 749441 w 1024367"/>
              <a:gd name="connsiteY151" fmla="*/ 1457350 h 1718848"/>
              <a:gd name="connsiteX152" fmla="*/ 722853 w 1024367"/>
              <a:gd name="connsiteY152" fmla="*/ 1310953 h 1718848"/>
              <a:gd name="connsiteX153" fmla="*/ 758304 w 1024367"/>
              <a:gd name="connsiteY153" fmla="*/ 1015860 h 1718848"/>
              <a:gd name="connsiteX154" fmla="*/ 767385 w 1024367"/>
              <a:gd name="connsiteY154" fmla="*/ 999120 h 1718848"/>
              <a:gd name="connsiteX155" fmla="*/ 779585 w 1024367"/>
              <a:gd name="connsiteY155" fmla="*/ 1015587 h 1718848"/>
              <a:gd name="connsiteX156" fmla="*/ 814434 w 1024367"/>
              <a:gd name="connsiteY156" fmla="*/ 1164337 h 1718848"/>
              <a:gd name="connsiteX157" fmla="*/ 835715 w 1024367"/>
              <a:gd name="connsiteY157" fmla="*/ 1273314 h 1718848"/>
              <a:gd name="connsiteX158" fmla="*/ 826360 w 1024367"/>
              <a:gd name="connsiteY158" fmla="*/ 1542913 h 1718848"/>
              <a:gd name="connsiteX159" fmla="*/ 821655 w 1024367"/>
              <a:gd name="connsiteY159" fmla="*/ 1581755 h 1718848"/>
              <a:gd name="connsiteX160" fmla="*/ 829095 w 1024367"/>
              <a:gd name="connsiteY160" fmla="*/ 1678314 h 1718848"/>
              <a:gd name="connsiteX161" fmla="*/ 848517 w 1024367"/>
              <a:gd name="connsiteY161" fmla="*/ 1693796 h 1718848"/>
              <a:gd name="connsiteX162" fmla="*/ 987091 w 1024367"/>
              <a:gd name="connsiteY162" fmla="*/ 1683949 h 1718848"/>
              <a:gd name="connsiteX163" fmla="*/ 1010451 w 1024367"/>
              <a:gd name="connsiteY163" fmla="*/ 1652820 h 1718848"/>
              <a:gd name="connsiteX164" fmla="*/ 984082 w 1024367"/>
              <a:gd name="connsiteY164" fmla="*/ 1626615 h 1718848"/>
              <a:gd name="connsiteX165" fmla="*/ 967779 w 1024367"/>
              <a:gd name="connsiteY165" fmla="*/ 1623825 h 1718848"/>
              <a:gd name="connsiteX166" fmla="*/ 950765 w 1024367"/>
              <a:gd name="connsiteY166" fmla="*/ 1591001 h 1718848"/>
              <a:gd name="connsiteX167" fmla="*/ 961105 w 1024367"/>
              <a:gd name="connsiteY167" fmla="*/ 1555277 h 1718848"/>
              <a:gd name="connsiteX168" fmla="*/ 953719 w 1024367"/>
              <a:gd name="connsiteY168" fmla="*/ 1421188 h 1718848"/>
              <a:gd name="connsiteX169" fmla="*/ 956947 w 1024367"/>
              <a:gd name="connsiteY169" fmla="*/ 1243006 h 1718848"/>
              <a:gd name="connsiteX170" fmla="*/ 931235 w 1024367"/>
              <a:gd name="connsiteY170" fmla="*/ 693907 h 17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24367" h="1718848">
                <a:moveTo>
                  <a:pt x="931235" y="693907"/>
                </a:moveTo>
                <a:cubicBezTo>
                  <a:pt x="930086" y="676017"/>
                  <a:pt x="923904" y="655119"/>
                  <a:pt x="930961" y="641059"/>
                </a:cubicBezTo>
                <a:cubicBezTo>
                  <a:pt x="937745" y="627492"/>
                  <a:pt x="961159" y="627273"/>
                  <a:pt x="977462" y="622459"/>
                </a:cubicBezTo>
                <a:cubicBezTo>
                  <a:pt x="1017125" y="610642"/>
                  <a:pt x="1032772" y="584875"/>
                  <a:pt x="1020025" y="541163"/>
                </a:cubicBezTo>
                <a:cubicBezTo>
                  <a:pt x="1006512" y="494771"/>
                  <a:pt x="989936" y="449419"/>
                  <a:pt x="972429" y="404449"/>
                </a:cubicBezTo>
                <a:cubicBezTo>
                  <a:pt x="958752" y="369382"/>
                  <a:pt x="942778" y="334642"/>
                  <a:pt x="976970" y="301873"/>
                </a:cubicBezTo>
                <a:cubicBezTo>
                  <a:pt x="977462" y="301380"/>
                  <a:pt x="977790" y="300724"/>
                  <a:pt x="978119" y="300177"/>
                </a:cubicBezTo>
                <a:cubicBezTo>
                  <a:pt x="982495" y="304936"/>
                  <a:pt x="980252" y="313744"/>
                  <a:pt x="987747" y="316644"/>
                </a:cubicBezTo>
                <a:cubicBezTo>
                  <a:pt x="1007989" y="295964"/>
                  <a:pt x="1011381" y="281904"/>
                  <a:pt x="996555" y="261772"/>
                </a:cubicBezTo>
                <a:cubicBezTo>
                  <a:pt x="980909" y="240546"/>
                  <a:pt x="977955" y="217514"/>
                  <a:pt x="980635" y="192950"/>
                </a:cubicBezTo>
                <a:cubicBezTo>
                  <a:pt x="982933" y="171888"/>
                  <a:pt x="980034" y="151646"/>
                  <a:pt x="974235" y="131513"/>
                </a:cubicBezTo>
                <a:cubicBezTo>
                  <a:pt x="968490" y="111600"/>
                  <a:pt x="963457" y="91522"/>
                  <a:pt x="957658" y="71663"/>
                </a:cubicBezTo>
                <a:cubicBezTo>
                  <a:pt x="956017" y="66029"/>
                  <a:pt x="953610" y="60284"/>
                  <a:pt x="960393" y="57385"/>
                </a:cubicBezTo>
                <a:cubicBezTo>
                  <a:pt x="967177" y="54485"/>
                  <a:pt x="967341" y="62308"/>
                  <a:pt x="970132" y="65536"/>
                </a:cubicBezTo>
                <a:cubicBezTo>
                  <a:pt x="974399" y="70405"/>
                  <a:pt x="974235" y="78830"/>
                  <a:pt x="982167" y="81183"/>
                </a:cubicBezTo>
                <a:cubicBezTo>
                  <a:pt x="992835" y="37417"/>
                  <a:pt x="984355" y="22044"/>
                  <a:pt x="942942" y="15916"/>
                </a:cubicBezTo>
                <a:cubicBezTo>
                  <a:pt x="925654" y="13345"/>
                  <a:pt x="909625" y="7874"/>
                  <a:pt x="892994" y="3553"/>
                </a:cubicBezTo>
                <a:cubicBezTo>
                  <a:pt x="855136" y="-6295"/>
                  <a:pt x="822038" y="4647"/>
                  <a:pt x="794684" y="32438"/>
                </a:cubicBezTo>
                <a:cubicBezTo>
                  <a:pt x="792277" y="34845"/>
                  <a:pt x="786807" y="38511"/>
                  <a:pt x="790691" y="42450"/>
                </a:cubicBezTo>
                <a:cubicBezTo>
                  <a:pt x="806118" y="58151"/>
                  <a:pt x="796162" y="78392"/>
                  <a:pt x="792277" y="91030"/>
                </a:cubicBezTo>
                <a:cubicBezTo>
                  <a:pt x="780406" y="129763"/>
                  <a:pt x="792441" y="156241"/>
                  <a:pt x="831065" y="159141"/>
                </a:cubicBezTo>
                <a:cubicBezTo>
                  <a:pt x="836864" y="159578"/>
                  <a:pt x="841569" y="160399"/>
                  <a:pt x="844304" y="166745"/>
                </a:cubicBezTo>
                <a:cubicBezTo>
                  <a:pt x="846821" y="172654"/>
                  <a:pt x="843976" y="176045"/>
                  <a:pt x="840475" y="179437"/>
                </a:cubicBezTo>
                <a:cubicBezTo>
                  <a:pt x="819029" y="200117"/>
                  <a:pt x="797584" y="220687"/>
                  <a:pt x="776029" y="241202"/>
                </a:cubicBezTo>
                <a:cubicBezTo>
                  <a:pt x="769957" y="247001"/>
                  <a:pt x="762133" y="249353"/>
                  <a:pt x="755076" y="245305"/>
                </a:cubicBezTo>
                <a:cubicBezTo>
                  <a:pt x="748183" y="241311"/>
                  <a:pt x="746323" y="233543"/>
                  <a:pt x="747034" y="225282"/>
                </a:cubicBezTo>
                <a:cubicBezTo>
                  <a:pt x="748840" y="204110"/>
                  <a:pt x="757702" y="185346"/>
                  <a:pt x="766510" y="166636"/>
                </a:cubicBezTo>
                <a:cubicBezTo>
                  <a:pt x="772145" y="154655"/>
                  <a:pt x="776193" y="142510"/>
                  <a:pt x="777342" y="129161"/>
                </a:cubicBezTo>
                <a:cubicBezTo>
                  <a:pt x="781226" y="83590"/>
                  <a:pt x="754803" y="56236"/>
                  <a:pt x="721048" y="32438"/>
                </a:cubicBezTo>
                <a:cubicBezTo>
                  <a:pt x="690850" y="11157"/>
                  <a:pt x="660104" y="3060"/>
                  <a:pt x="626787" y="24287"/>
                </a:cubicBezTo>
                <a:cubicBezTo>
                  <a:pt x="592103" y="46334"/>
                  <a:pt x="580176" y="79104"/>
                  <a:pt x="584389" y="118657"/>
                </a:cubicBezTo>
                <a:cubicBezTo>
                  <a:pt x="588656" y="158758"/>
                  <a:pt x="602716" y="194974"/>
                  <a:pt x="628428" y="226376"/>
                </a:cubicBezTo>
                <a:cubicBezTo>
                  <a:pt x="632422" y="231245"/>
                  <a:pt x="636908" y="237318"/>
                  <a:pt x="633571" y="243281"/>
                </a:cubicBezTo>
                <a:cubicBezTo>
                  <a:pt x="629851" y="249901"/>
                  <a:pt x="622246" y="247384"/>
                  <a:pt x="616721" y="245250"/>
                </a:cubicBezTo>
                <a:cubicBezTo>
                  <a:pt x="606545" y="241311"/>
                  <a:pt x="596260" y="242734"/>
                  <a:pt x="589148" y="248970"/>
                </a:cubicBezTo>
                <a:cubicBezTo>
                  <a:pt x="552823" y="280920"/>
                  <a:pt x="506923" y="302365"/>
                  <a:pt x="481429" y="346240"/>
                </a:cubicBezTo>
                <a:cubicBezTo>
                  <a:pt x="481429" y="346514"/>
                  <a:pt x="481429" y="346733"/>
                  <a:pt x="481429" y="347006"/>
                </a:cubicBezTo>
                <a:cubicBezTo>
                  <a:pt x="480554" y="347882"/>
                  <a:pt x="479843" y="348812"/>
                  <a:pt x="479186" y="349796"/>
                </a:cubicBezTo>
                <a:cubicBezTo>
                  <a:pt x="475849" y="355978"/>
                  <a:pt x="474919" y="363255"/>
                  <a:pt x="471418" y="369327"/>
                </a:cubicBezTo>
                <a:cubicBezTo>
                  <a:pt x="470816" y="370421"/>
                  <a:pt x="470105" y="371515"/>
                  <a:pt x="469230" y="372500"/>
                </a:cubicBezTo>
                <a:cubicBezTo>
                  <a:pt x="470050" y="371461"/>
                  <a:pt x="470761" y="370421"/>
                  <a:pt x="471418" y="369327"/>
                </a:cubicBezTo>
                <a:cubicBezTo>
                  <a:pt x="474864" y="363200"/>
                  <a:pt x="475302" y="355705"/>
                  <a:pt x="479186" y="349796"/>
                </a:cubicBezTo>
                <a:cubicBezTo>
                  <a:pt x="479788" y="348702"/>
                  <a:pt x="480390" y="347663"/>
                  <a:pt x="481156" y="346678"/>
                </a:cubicBezTo>
                <a:cubicBezTo>
                  <a:pt x="481265" y="346514"/>
                  <a:pt x="481320" y="346405"/>
                  <a:pt x="481429" y="346240"/>
                </a:cubicBezTo>
                <a:cubicBezTo>
                  <a:pt x="482086" y="332454"/>
                  <a:pt x="471144" y="319981"/>
                  <a:pt x="476998" y="305319"/>
                </a:cubicBezTo>
                <a:cubicBezTo>
                  <a:pt x="478037" y="302693"/>
                  <a:pt x="474536" y="295362"/>
                  <a:pt x="472019" y="294761"/>
                </a:cubicBezTo>
                <a:cubicBezTo>
                  <a:pt x="460914" y="292080"/>
                  <a:pt x="461516" y="284202"/>
                  <a:pt x="461297" y="275832"/>
                </a:cubicBezTo>
                <a:cubicBezTo>
                  <a:pt x="461133" y="269212"/>
                  <a:pt x="456866" y="263906"/>
                  <a:pt x="452106" y="260131"/>
                </a:cubicBezTo>
                <a:cubicBezTo>
                  <a:pt x="444119" y="253785"/>
                  <a:pt x="438648" y="247439"/>
                  <a:pt x="439578" y="236114"/>
                </a:cubicBezTo>
                <a:cubicBezTo>
                  <a:pt x="440016" y="230425"/>
                  <a:pt x="437718" y="221124"/>
                  <a:pt x="433779" y="219155"/>
                </a:cubicBezTo>
                <a:cubicBezTo>
                  <a:pt x="418844" y="211551"/>
                  <a:pt x="402267" y="206791"/>
                  <a:pt x="394937" y="189394"/>
                </a:cubicBezTo>
                <a:cubicBezTo>
                  <a:pt x="372889" y="194919"/>
                  <a:pt x="360471" y="173146"/>
                  <a:pt x="339846" y="170848"/>
                </a:cubicBezTo>
                <a:cubicBezTo>
                  <a:pt x="306420" y="167183"/>
                  <a:pt x="274635" y="161384"/>
                  <a:pt x="251110" y="193388"/>
                </a:cubicBezTo>
                <a:cubicBezTo>
                  <a:pt x="231142" y="191911"/>
                  <a:pt x="222881" y="202579"/>
                  <a:pt x="222006" y="221179"/>
                </a:cubicBezTo>
                <a:cubicBezTo>
                  <a:pt x="222006" y="221343"/>
                  <a:pt x="218177" y="221562"/>
                  <a:pt x="216098" y="221453"/>
                </a:cubicBezTo>
                <a:cubicBezTo>
                  <a:pt x="202749" y="220851"/>
                  <a:pt x="197607" y="227635"/>
                  <a:pt x="197771" y="240491"/>
                </a:cubicBezTo>
                <a:cubicBezTo>
                  <a:pt x="197990" y="254660"/>
                  <a:pt x="195418" y="268009"/>
                  <a:pt x="184586" y="278731"/>
                </a:cubicBezTo>
                <a:cubicBezTo>
                  <a:pt x="180428" y="282834"/>
                  <a:pt x="181085" y="289345"/>
                  <a:pt x="181906" y="294651"/>
                </a:cubicBezTo>
                <a:cubicBezTo>
                  <a:pt x="183109" y="302420"/>
                  <a:pt x="179389" y="307179"/>
                  <a:pt x="173590" y="311228"/>
                </a:cubicBezTo>
                <a:cubicBezTo>
                  <a:pt x="179061" y="316753"/>
                  <a:pt x="188635" y="310298"/>
                  <a:pt x="192574" y="320145"/>
                </a:cubicBezTo>
                <a:cubicBezTo>
                  <a:pt x="166478" y="329500"/>
                  <a:pt x="193941" y="345420"/>
                  <a:pt x="186063" y="358386"/>
                </a:cubicBezTo>
                <a:cubicBezTo>
                  <a:pt x="195090" y="357018"/>
                  <a:pt x="196512" y="347006"/>
                  <a:pt x="205977" y="348046"/>
                </a:cubicBezTo>
                <a:cubicBezTo>
                  <a:pt x="204445" y="352915"/>
                  <a:pt x="204445" y="359370"/>
                  <a:pt x="201491" y="361285"/>
                </a:cubicBezTo>
                <a:cubicBezTo>
                  <a:pt x="189455" y="369054"/>
                  <a:pt x="173754" y="374743"/>
                  <a:pt x="196895" y="388420"/>
                </a:cubicBezTo>
                <a:cubicBezTo>
                  <a:pt x="199357" y="389842"/>
                  <a:pt x="197442" y="394711"/>
                  <a:pt x="195364" y="397830"/>
                </a:cubicBezTo>
                <a:cubicBezTo>
                  <a:pt x="191917" y="402917"/>
                  <a:pt x="187267" y="407951"/>
                  <a:pt x="186063" y="413640"/>
                </a:cubicBezTo>
                <a:cubicBezTo>
                  <a:pt x="184039" y="422940"/>
                  <a:pt x="178404" y="422557"/>
                  <a:pt x="172222" y="420533"/>
                </a:cubicBezTo>
                <a:cubicBezTo>
                  <a:pt x="165603" y="418400"/>
                  <a:pt x="160460" y="416266"/>
                  <a:pt x="163578" y="405926"/>
                </a:cubicBezTo>
                <a:cubicBezTo>
                  <a:pt x="166697" y="395532"/>
                  <a:pt x="172168" y="382730"/>
                  <a:pt x="156576" y="374415"/>
                </a:cubicBezTo>
                <a:cubicBezTo>
                  <a:pt x="150066" y="370968"/>
                  <a:pt x="152090" y="361996"/>
                  <a:pt x="154497" y="355267"/>
                </a:cubicBezTo>
                <a:cubicBezTo>
                  <a:pt x="163578" y="329500"/>
                  <a:pt x="157944" y="314674"/>
                  <a:pt x="132833" y="303131"/>
                </a:cubicBezTo>
                <a:cubicBezTo>
                  <a:pt x="122931" y="298590"/>
                  <a:pt x="112044" y="295472"/>
                  <a:pt x="101321" y="293338"/>
                </a:cubicBezTo>
                <a:cubicBezTo>
                  <a:pt x="54875" y="284093"/>
                  <a:pt x="24074" y="298098"/>
                  <a:pt x="10288" y="333986"/>
                </a:cubicBezTo>
                <a:cubicBezTo>
                  <a:pt x="-2842" y="368123"/>
                  <a:pt x="6294" y="397884"/>
                  <a:pt x="38627" y="425183"/>
                </a:cubicBezTo>
                <a:cubicBezTo>
                  <a:pt x="44863" y="430435"/>
                  <a:pt x="53179" y="433171"/>
                  <a:pt x="42401" y="443292"/>
                </a:cubicBezTo>
                <a:cubicBezTo>
                  <a:pt x="3176" y="480274"/>
                  <a:pt x="-3936" y="527869"/>
                  <a:pt x="1699" y="578364"/>
                </a:cubicBezTo>
                <a:cubicBezTo>
                  <a:pt x="5146" y="609220"/>
                  <a:pt x="13899" y="639692"/>
                  <a:pt x="11163" y="670984"/>
                </a:cubicBezTo>
                <a:cubicBezTo>
                  <a:pt x="6349" y="725528"/>
                  <a:pt x="30147" y="766996"/>
                  <a:pt x="68497" y="802282"/>
                </a:cubicBezTo>
                <a:cubicBezTo>
                  <a:pt x="73858" y="807206"/>
                  <a:pt x="77141" y="811200"/>
                  <a:pt x="75882" y="819734"/>
                </a:cubicBezTo>
                <a:cubicBezTo>
                  <a:pt x="68989" y="866892"/>
                  <a:pt x="59306" y="913339"/>
                  <a:pt x="46121" y="959129"/>
                </a:cubicBezTo>
                <a:cubicBezTo>
                  <a:pt x="35180" y="997041"/>
                  <a:pt x="26208" y="1035500"/>
                  <a:pt x="15868" y="1075711"/>
                </a:cubicBezTo>
                <a:cubicBezTo>
                  <a:pt x="35891" y="1075711"/>
                  <a:pt x="52468" y="1075711"/>
                  <a:pt x="68989" y="1075711"/>
                </a:cubicBezTo>
                <a:cubicBezTo>
                  <a:pt x="75226" y="1075711"/>
                  <a:pt x="80751" y="1075109"/>
                  <a:pt x="82228" y="1084354"/>
                </a:cubicBezTo>
                <a:cubicBezTo>
                  <a:pt x="91036" y="1138734"/>
                  <a:pt x="106136" y="1191909"/>
                  <a:pt x="102963" y="1248258"/>
                </a:cubicBezTo>
                <a:cubicBezTo>
                  <a:pt x="98148" y="1332672"/>
                  <a:pt x="105096" y="1416812"/>
                  <a:pt x="114232" y="1500788"/>
                </a:cubicBezTo>
                <a:cubicBezTo>
                  <a:pt x="119047" y="1545265"/>
                  <a:pt x="136279" y="1588046"/>
                  <a:pt x="132012" y="1633782"/>
                </a:cubicBezTo>
                <a:cubicBezTo>
                  <a:pt x="130590" y="1648881"/>
                  <a:pt x="129496" y="1663980"/>
                  <a:pt x="128839" y="1679134"/>
                </a:cubicBezTo>
                <a:cubicBezTo>
                  <a:pt x="128128" y="1695383"/>
                  <a:pt x="135514" y="1707473"/>
                  <a:pt x="150339" y="1713764"/>
                </a:cubicBezTo>
                <a:cubicBezTo>
                  <a:pt x="164071" y="1719618"/>
                  <a:pt x="178787" y="1722025"/>
                  <a:pt x="191643" y="1712068"/>
                </a:cubicBezTo>
                <a:cubicBezTo>
                  <a:pt x="203898" y="1702549"/>
                  <a:pt x="207563" y="1688216"/>
                  <a:pt x="201764" y="1674539"/>
                </a:cubicBezTo>
                <a:cubicBezTo>
                  <a:pt x="168776" y="1596526"/>
                  <a:pt x="183218" y="1515067"/>
                  <a:pt x="183218" y="1434646"/>
                </a:cubicBezTo>
                <a:cubicBezTo>
                  <a:pt x="183218" y="1424416"/>
                  <a:pt x="186501" y="1418398"/>
                  <a:pt x="197607" y="1419930"/>
                </a:cubicBezTo>
                <a:cubicBezTo>
                  <a:pt x="211229" y="1421845"/>
                  <a:pt x="212870" y="1413584"/>
                  <a:pt x="211119" y="1403627"/>
                </a:cubicBezTo>
                <a:cubicBezTo>
                  <a:pt x="205101" y="1369928"/>
                  <a:pt x="207892" y="1336173"/>
                  <a:pt x="209752" y="1302364"/>
                </a:cubicBezTo>
                <a:cubicBezTo>
                  <a:pt x="213636" y="1231955"/>
                  <a:pt x="216152" y="1161492"/>
                  <a:pt x="223100" y="1091302"/>
                </a:cubicBezTo>
                <a:cubicBezTo>
                  <a:pt x="223538" y="1087090"/>
                  <a:pt x="221514" y="1080032"/>
                  <a:pt x="228845" y="1080361"/>
                </a:cubicBezTo>
                <a:cubicBezTo>
                  <a:pt x="235026" y="1080634"/>
                  <a:pt x="234972" y="1086761"/>
                  <a:pt x="235355" y="1091576"/>
                </a:cubicBezTo>
                <a:cubicBezTo>
                  <a:pt x="237817" y="1123963"/>
                  <a:pt x="241482" y="1156295"/>
                  <a:pt x="242522" y="1188682"/>
                </a:cubicBezTo>
                <a:cubicBezTo>
                  <a:pt x="244764" y="1260567"/>
                  <a:pt x="246077" y="1332508"/>
                  <a:pt x="235464" y="1404065"/>
                </a:cubicBezTo>
                <a:cubicBezTo>
                  <a:pt x="234315" y="1411779"/>
                  <a:pt x="231088" y="1422501"/>
                  <a:pt x="245530" y="1419711"/>
                </a:cubicBezTo>
                <a:cubicBezTo>
                  <a:pt x="266812" y="1415554"/>
                  <a:pt x="271571" y="1427644"/>
                  <a:pt x="272228" y="1444822"/>
                </a:cubicBezTo>
                <a:cubicBezTo>
                  <a:pt x="272501" y="1453138"/>
                  <a:pt x="273267" y="1461399"/>
                  <a:pt x="273267" y="1469714"/>
                </a:cubicBezTo>
                <a:cubicBezTo>
                  <a:pt x="273322" y="1531862"/>
                  <a:pt x="274471" y="1594064"/>
                  <a:pt x="268890" y="1656103"/>
                </a:cubicBezTo>
                <a:cubicBezTo>
                  <a:pt x="267413" y="1672460"/>
                  <a:pt x="271243" y="1686137"/>
                  <a:pt x="288366" y="1693249"/>
                </a:cubicBezTo>
                <a:cubicBezTo>
                  <a:pt x="293947" y="1695601"/>
                  <a:pt x="299581" y="1699267"/>
                  <a:pt x="303630" y="1703753"/>
                </a:cubicBezTo>
                <a:cubicBezTo>
                  <a:pt x="320753" y="1722791"/>
                  <a:pt x="342199" y="1719727"/>
                  <a:pt x="363316" y="1715406"/>
                </a:cubicBezTo>
                <a:cubicBezTo>
                  <a:pt x="378634" y="1712287"/>
                  <a:pt x="382627" y="1699595"/>
                  <a:pt x="373327" y="1687341"/>
                </a:cubicBezTo>
                <a:cubicBezTo>
                  <a:pt x="363097" y="1673883"/>
                  <a:pt x="353085" y="1660370"/>
                  <a:pt x="339682" y="1649538"/>
                </a:cubicBezTo>
                <a:cubicBezTo>
                  <a:pt x="327154" y="1639417"/>
                  <a:pt x="320316" y="1625521"/>
                  <a:pt x="323489" y="1609109"/>
                </a:cubicBezTo>
                <a:cubicBezTo>
                  <a:pt x="334266" y="1554128"/>
                  <a:pt x="336181" y="1498052"/>
                  <a:pt x="344168" y="1442907"/>
                </a:cubicBezTo>
                <a:cubicBezTo>
                  <a:pt x="348216" y="1415061"/>
                  <a:pt x="355055" y="1388145"/>
                  <a:pt x="351827" y="1359697"/>
                </a:cubicBezTo>
                <a:cubicBezTo>
                  <a:pt x="343019" y="1282778"/>
                  <a:pt x="346083" y="1206571"/>
                  <a:pt x="367583" y="1131676"/>
                </a:cubicBezTo>
                <a:cubicBezTo>
                  <a:pt x="381260" y="1084026"/>
                  <a:pt x="381369" y="1082987"/>
                  <a:pt x="429567" y="1084300"/>
                </a:cubicBezTo>
                <a:cubicBezTo>
                  <a:pt x="448495" y="1084792"/>
                  <a:pt x="451176" y="1078938"/>
                  <a:pt x="447620" y="1062526"/>
                </a:cubicBezTo>
                <a:cubicBezTo>
                  <a:pt x="431044" y="984951"/>
                  <a:pt x="414631" y="907375"/>
                  <a:pt x="399368" y="829527"/>
                </a:cubicBezTo>
                <a:cubicBezTo>
                  <a:pt x="394389" y="804088"/>
                  <a:pt x="388864" y="778977"/>
                  <a:pt x="392912" y="751733"/>
                </a:cubicBezTo>
                <a:cubicBezTo>
                  <a:pt x="400134" y="703316"/>
                  <a:pt x="415507" y="656104"/>
                  <a:pt x="414905" y="606539"/>
                </a:cubicBezTo>
                <a:cubicBezTo>
                  <a:pt x="414850" y="601232"/>
                  <a:pt x="418570" y="595816"/>
                  <a:pt x="420649" y="590181"/>
                </a:cubicBezTo>
                <a:cubicBezTo>
                  <a:pt x="427597" y="594339"/>
                  <a:pt x="426941" y="600521"/>
                  <a:pt x="428199" y="605664"/>
                </a:cubicBezTo>
                <a:cubicBezTo>
                  <a:pt x="449699" y="692047"/>
                  <a:pt x="471418" y="778375"/>
                  <a:pt x="499264" y="862953"/>
                </a:cubicBezTo>
                <a:cubicBezTo>
                  <a:pt x="516497" y="915308"/>
                  <a:pt x="517044" y="966460"/>
                  <a:pt x="498826" y="1019034"/>
                </a:cubicBezTo>
                <a:cubicBezTo>
                  <a:pt x="492973" y="1035883"/>
                  <a:pt x="484876" y="1056727"/>
                  <a:pt x="491659" y="1073577"/>
                </a:cubicBezTo>
                <a:cubicBezTo>
                  <a:pt x="502984" y="1101697"/>
                  <a:pt x="498662" y="1131348"/>
                  <a:pt x="506212" y="1159413"/>
                </a:cubicBezTo>
                <a:cubicBezTo>
                  <a:pt x="508728" y="1168823"/>
                  <a:pt x="508017" y="1176755"/>
                  <a:pt x="502492" y="1186165"/>
                </a:cubicBezTo>
                <a:cubicBezTo>
                  <a:pt x="491824" y="1204383"/>
                  <a:pt x="497513" y="1228344"/>
                  <a:pt x="512996" y="1243170"/>
                </a:cubicBezTo>
                <a:cubicBezTo>
                  <a:pt x="527931" y="1257449"/>
                  <a:pt x="549978" y="1260841"/>
                  <a:pt x="568797" y="1251759"/>
                </a:cubicBezTo>
                <a:cubicBezTo>
                  <a:pt x="599980" y="1236715"/>
                  <a:pt x="605068" y="1201647"/>
                  <a:pt x="580723" y="1169698"/>
                </a:cubicBezTo>
                <a:cubicBezTo>
                  <a:pt x="570767" y="1151426"/>
                  <a:pt x="552658" y="1158100"/>
                  <a:pt x="537450" y="1155638"/>
                </a:cubicBezTo>
                <a:cubicBezTo>
                  <a:pt x="514965" y="1130309"/>
                  <a:pt x="516770" y="1085394"/>
                  <a:pt x="541006" y="1065261"/>
                </a:cubicBezTo>
                <a:cubicBezTo>
                  <a:pt x="548555" y="1058861"/>
                  <a:pt x="553205" y="1050764"/>
                  <a:pt x="555613" y="1041245"/>
                </a:cubicBezTo>
                <a:cubicBezTo>
                  <a:pt x="563217" y="1030522"/>
                  <a:pt x="563873" y="1018104"/>
                  <a:pt x="564475" y="1005630"/>
                </a:cubicBezTo>
                <a:cubicBezTo>
                  <a:pt x="565898" y="978386"/>
                  <a:pt x="558731" y="952072"/>
                  <a:pt x="556214" y="925320"/>
                </a:cubicBezTo>
                <a:cubicBezTo>
                  <a:pt x="552057" y="881991"/>
                  <a:pt x="549595" y="838499"/>
                  <a:pt x="547023" y="795006"/>
                </a:cubicBezTo>
                <a:cubicBezTo>
                  <a:pt x="544835" y="758407"/>
                  <a:pt x="537121" y="722464"/>
                  <a:pt x="520272" y="689147"/>
                </a:cubicBezTo>
                <a:cubicBezTo>
                  <a:pt x="514965" y="678698"/>
                  <a:pt x="509111" y="664966"/>
                  <a:pt x="515567" y="656377"/>
                </a:cubicBezTo>
                <a:cubicBezTo>
                  <a:pt x="520217" y="650195"/>
                  <a:pt x="534824" y="654791"/>
                  <a:pt x="545054" y="656760"/>
                </a:cubicBezTo>
                <a:cubicBezTo>
                  <a:pt x="555722" y="658839"/>
                  <a:pt x="569071" y="656924"/>
                  <a:pt x="571314" y="671586"/>
                </a:cubicBezTo>
                <a:cubicBezTo>
                  <a:pt x="576511" y="705724"/>
                  <a:pt x="587398" y="739916"/>
                  <a:pt x="583459" y="774272"/>
                </a:cubicBezTo>
                <a:cubicBezTo>
                  <a:pt x="576511" y="835162"/>
                  <a:pt x="584826" y="895778"/>
                  <a:pt x="582638" y="956612"/>
                </a:cubicBezTo>
                <a:cubicBezTo>
                  <a:pt x="580723" y="1008475"/>
                  <a:pt x="591446" y="1060830"/>
                  <a:pt x="597519" y="1112529"/>
                </a:cubicBezTo>
                <a:cubicBezTo>
                  <a:pt x="606108" y="1185454"/>
                  <a:pt x="609171" y="1258434"/>
                  <a:pt x="614095" y="1331413"/>
                </a:cubicBezTo>
                <a:cubicBezTo>
                  <a:pt x="617979" y="1389513"/>
                  <a:pt x="626568" y="1446573"/>
                  <a:pt x="643911" y="1502156"/>
                </a:cubicBezTo>
                <a:cubicBezTo>
                  <a:pt x="649217" y="1519224"/>
                  <a:pt x="650640" y="1535691"/>
                  <a:pt x="644348" y="1552760"/>
                </a:cubicBezTo>
                <a:cubicBezTo>
                  <a:pt x="640464" y="1563373"/>
                  <a:pt x="638713" y="1575847"/>
                  <a:pt x="643801" y="1585311"/>
                </a:cubicBezTo>
                <a:cubicBezTo>
                  <a:pt x="655290" y="1606811"/>
                  <a:pt x="651952" y="1625740"/>
                  <a:pt x="641613" y="1646365"/>
                </a:cubicBezTo>
                <a:cubicBezTo>
                  <a:pt x="632258" y="1665075"/>
                  <a:pt x="637510" y="1674703"/>
                  <a:pt x="658080" y="1679408"/>
                </a:cubicBezTo>
                <a:cubicBezTo>
                  <a:pt x="671483" y="1682472"/>
                  <a:pt x="685433" y="1684551"/>
                  <a:pt x="699110" y="1684386"/>
                </a:cubicBezTo>
                <a:cubicBezTo>
                  <a:pt x="735983" y="1683949"/>
                  <a:pt x="739430" y="1680940"/>
                  <a:pt x="745666" y="1644286"/>
                </a:cubicBezTo>
                <a:cubicBezTo>
                  <a:pt x="747855" y="1631484"/>
                  <a:pt x="753544" y="1621090"/>
                  <a:pt x="760164" y="1610477"/>
                </a:cubicBezTo>
                <a:cubicBezTo>
                  <a:pt x="776303" y="1584490"/>
                  <a:pt x="775427" y="1575300"/>
                  <a:pt x="754529" y="1554128"/>
                </a:cubicBezTo>
                <a:cubicBezTo>
                  <a:pt x="749660" y="1549204"/>
                  <a:pt x="746815" y="1546250"/>
                  <a:pt x="749934" y="1538591"/>
                </a:cubicBezTo>
                <a:cubicBezTo>
                  <a:pt x="760875" y="1511620"/>
                  <a:pt x="757647" y="1484321"/>
                  <a:pt x="749441" y="1457350"/>
                </a:cubicBezTo>
                <a:cubicBezTo>
                  <a:pt x="734889" y="1409591"/>
                  <a:pt x="725315" y="1360737"/>
                  <a:pt x="722853" y="1310953"/>
                </a:cubicBezTo>
                <a:cubicBezTo>
                  <a:pt x="717875" y="1210674"/>
                  <a:pt x="731497" y="1112419"/>
                  <a:pt x="758304" y="1015860"/>
                </a:cubicBezTo>
                <a:cubicBezTo>
                  <a:pt x="759945" y="1009952"/>
                  <a:pt x="757976" y="999941"/>
                  <a:pt x="767385" y="999120"/>
                </a:cubicBezTo>
                <a:cubicBezTo>
                  <a:pt x="778491" y="998135"/>
                  <a:pt x="777068" y="1009460"/>
                  <a:pt x="779585" y="1015587"/>
                </a:cubicBezTo>
                <a:cubicBezTo>
                  <a:pt x="799444" y="1063237"/>
                  <a:pt x="804094" y="1114443"/>
                  <a:pt x="814434" y="1164337"/>
                </a:cubicBezTo>
                <a:cubicBezTo>
                  <a:pt x="821929" y="1200553"/>
                  <a:pt x="837739" y="1234417"/>
                  <a:pt x="835715" y="1273314"/>
                </a:cubicBezTo>
                <a:cubicBezTo>
                  <a:pt x="831010" y="1363089"/>
                  <a:pt x="829478" y="1453028"/>
                  <a:pt x="826360" y="1542913"/>
                </a:cubicBezTo>
                <a:cubicBezTo>
                  <a:pt x="825923" y="1555988"/>
                  <a:pt x="826688" y="1570266"/>
                  <a:pt x="821655" y="1581755"/>
                </a:cubicBezTo>
                <a:cubicBezTo>
                  <a:pt x="806720" y="1615893"/>
                  <a:pt x="821929" y="1646584"/>
                  <a:pt x="829095" y="1678314"/>
                </a:cubicBezTo>
                <a:cubicBezTo>
                  <a:pt x="831339" y="1688161"/>
                  <a:pt x="838177" y="1693796"/>
                  <a:pt x="848517" y="1693796"/>
                </a:cubicBezTo>
                <a:cubicBezTo>
                  <a:pt x="894963" y="1693960"/>
                  <a:pt x="941137" y="1689967"/>
                  <a:pt x="987091" y="1683949"/>
                </a:cubicBezTo>
                <a:cubicBezTo>
                  <a:pt x="1003831" y="1681760"/>
                  <a:pt x="1011436" y="1670436"/>
                  <a:pt x="1010451" y="1652820"/>
                </a:cubicBezTo>
                <a:cubicBezTo>
                  <a:pt x="1009466" y="1635423"/>
                  <a:pt x="999673" y="1628585"/>
                  <a:pt x="984082" y="1626615"/>
                </a:cubicBezTo>
                <a:cubicBezTo>
                  <a:pt x="978611" y="1625904"/>
                  <a:pt x="973086" y="1625193"/>
                  <a:pt x="967779" y="1623825"/>
                </a:cubicBezTo>
                <a:cubicBezTo>
                  <a:pt x="947100" y="1618519"/>
                  <a:pt x="943106" y="1610531"/>
                  <a:pt x="950765" y="1591001"/>
                </a:cubicBezTo>
                <a:cubicBezTo>
                  <a:pt x="955306" y="1579403"/>
                  <a:pt x="958862" y="1567640"/>
                  <a:pt x="961105" y="1555277"/>
                </a:cubicBezTo>
                <a:cubicBezTo>
                  <a:pt x="969256" y="1509924"/>
                  <a:pt x="955360" y="1465939"/>
                  <a:pt x="953719" y="1421188"/>
                </a:cubicBezTo>
                <a:cubicBezTo>
                  <a:pt x="951531" y="1362159"/>
                  <a:pt x="953555" y="1303349"/>
                  <a:pt x="956947" y="1243006"/>
                </a:cubicBezTo>
                <a:cubicBezTo>
                  <a:pt x="956892" y="1242733"/>
                  <a:pt x="935939" y="765464"/>
                  <a:pt x="931235" y="693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3" name="자유형: 도형 182">
            <a:extLst>
              <a:ext uri="{FF2B5EF4-FFF2-40B4-BE49-F238E27FC236}">
                <a16:creationId xmlns:a16="http://schemas.microsoft.com/office/drawing/2014/main" id="{2428F89F-99D7-4D50-97A2-E76688188E2E}"/>
              </a:ext>
            </a:extLst>
          </p:cNvPr>
          <p:cNvSpPr/>
          <p:nvPr/>
        </p:nvSpPr>
        <p:spPr>
          <a:xfrm flipH="1">
            <a:off x="2660991" y="5595184"/>
            <a:ext cx="503730" cy="1097878"/>
          </a:xfrm>
          <a:custGeom>
            <a:avLst/>
            <a:gdLst>
              <a:gd name="connsiteX0" fmla="*/ 294768 w 1385418"/>
              <a:gd name="connsiteY0" fmla="*/ 3003041 h 3019517"/>
              <a:gd name="connsiteX1" fmla="*/ 269113 w 1385418"/>
              <a:gd name="connsiteY1" fmla="*/ 3003957 h 3019517"/>
              <a:gd name="connsiteX2" fmla="*/ 223299 w 1385418"/>
              <a:gd name="connsiteY2" fmla="*/ 3003957 h 3019517"/>
              <a:gd name="connsiteX3" fmla="*/ 247122 w 1385418"/>
              <a:gd name="connsiteY3" fmla="*/ 961581 h 3019517"/>
              <a:gd name="connsiteX4" fmla="*/ 204516 w 1385418"/>
              <a:gd name="connsiteY4" fmla="*/ 1021597 h 3019517"/>
              <a:gd name="connsiteX5" fmla="*/ 164658 w 1385418"/>
              <a:gd name="connsiteY5" fmla="*/ 1204394 h 3019517"/>
              <a:gd name="connsiteX6" fmla="*/ 164200 w 1385418"/>
              <a:gd name="connsiteY6" fmla="*/ 1403684 h 3019517"/>
              <a:gd name="connsiteX7" fmla="*/ 162825 w 1385418"/>
              <a:gd name="connsiteY7" fmla="*/ 1423670 h 3019517"/>
              <a:gd name="connsiteX8" fmla="*/ 150697 w 1385418"/>
              <a:gd name="connsiteY8" fmla="*/ 1439561 h 3019517"/>
              <a:gd name="connsiteX9" fmla="*/ 170554 w 1385418"/>
              <a:gd name="connsiteY9" fmla="*/ 1461237 h 3019517"/>
              <a:gd name="connsiteX10" fmla="*/ 174594 w 1385418"/>
              <a:gd name="connsiteY10" fmla="*/ 1468274 h 3019517"/>
              <a:gd name="connsiteX11" fmla="*/ 176569 w 1385418"/>
              <a:gd name="connsiteY11" fmla="*/ 1453621 h 3019517"/>
              <a:gd name="connsiteX12" fmla="*/ 247122 w 1385418"/>
              <a:gd name="connsiteY12" fmla="*/ 961581 h 3019517"/>
              <a:gd name="connsiteX13" fmla="*/ 643702 w 1385418"/>
              <a:gd name="connsiteY13" fmla="*/ 359480 h 3019517"/>
              <a:gd name="connsiteX14" fmla="*/ 647283 w 1385418"/>
              <a:gd name="connsiteY14" fmla="*/ 360596 h 3019517"/>
              <a:gd name="connsiteX15" fmla="*/ 644819 w 1385418"/>
              <a:gd name="connsiteY15" fmla="*/ 359581 h 3019517"/>
              <a:gd name="connsiteX16" fmla="*/ 561396 w 1385418"/>
              <a:gd name="connsiteY16" fmla="*/ 352051 h 3019517"/>
              <a:gd name="connsiteX17" fmla="*/ 550845 w 1385418"/>
              <a:gd name="connsiteY17" fmla="*/ 355481 h 3019517"/>
              <a:gd name="connsiteX18" fmla="*/ 569116 w 1385418"/>
              <a:gd name="connsiteY18" fmla="*/ 352748 h 3019517"/>
              <a:gd name="connsiteX19" fmla="*/ 627948 w 1385418"/>
              <a:gd name="connsiteY19" fmla="*/ 3215 h 3019517"/>
              <a:gd name="connsiteX20" fmla="*/ 673189 w 1385418"/>
              <a:gd name="connsiteY20" fmla="*/ 27897 h 3019517"/>
              <a:gd name="connsiteX21" fmla="*/ 731830 w 1385418"/>
              <a:gd name="connsiteY21" fmla="*/ 77834 h 3019517"/>
              <a:gd name="connsiteX22" fmla="*/ 761151 w 1385418"/>
              <a:gd name="connsiteY22" fmla="*/ 189620 h 3019517"/>
              <a:gd name="connsiteX23" fmla="*/ 701593 w 1385418"/>
              <a:gd name="connsiteY23" fmla="*/ 321104 h 3019517"/>
              <a:gd name="connsiteX24" fmla="*/ 701590 w 1385418"/>
              <a:gd name="connsiteY24" fmla="*/ 321103 h 3019517"/>
              <a:gd name="connsiteX25" fmla="*/ 701593 w 1385418"/>
              <a:gd name="connsiteY25" fmla="*/ 321106 h 3019517"/>
              <a:gd name="connsiteX26" fmla="*/ 700677 w 1385418"/>
              <a:gd name="connsiteY26" fmla="*/ 348136 h 3019517"/>
              <a:gd name="connsiteX27" fmla="*/ 699486 w 1385418"/>
              <a:gd name="connsiteY27" fmla="*/ 371168 h 3019517"/>
              <a:gd name="connsiteX28" fmla="*/ 701421 w 1385418"/>
              <a:gd name="connsiteY28" fmla="*/ 379288 h 3019517"/>
              <a:gd name="connsiteX29" fmla="*/ 701144 w 1385418"/>
              <a:gd name="connsiteY29" fmla="*/ 392125 h 3019517"/>
              <a:gd name="connsiteX30" fmla="*/ 734753 w 1385418"/>
              <a:gd name="connsiteY30" fmla="*/ 431001 h 3019517"/>
              <a:gd name="connsiteX31" fmla="*/ 781769 w 1385418"/>
              <a:gd name="connsiteY31" fmla="*/ 451674 h 3019517"/>
              <a:gd name="connsiteX32" fmla="*/ 915545 w 1385418"/>
              <a:gd name="connsiteY32" fmla="*/ 503902 h 3019517"/>
              <a:gd name="connsiteX33" fmla="*/ 939827 w 1385418"/>
              <a:gd name="connsiteY33" fmla="*/ 532307 h 3019517"/>
              <a:gd name="connsiteX34" fmla="*/ 1064898 w 1385418"/>
              <a:gd name="connsiteY34" fmla="*/ 1084820 h 3019517"/>
              <a:gd name="connsiteX35" fmla="*/ 1140033 w 1385418"/>
              <a:gd name="connsiteY35" fmla="*/ 1416970 h 3019517"/>
              <a:gd name="connsiteX36" fmla="*/ 1143812 w 1385418"/>
              <a:gd name="connsiteY36" fmla="*/ 1433463 h 3019517"/>
              <a:gd name="connsiteX37" fmla="*/ 1141521 w 1385418"/>
              <a:gd name="connsiteY37" fmla="*/ 1450487 h 3019517"/>
              <a:gd name="connsiteX38" fmla="*/ 1164141 w 1385418"/>
              <a:gd name="connsiteY38" fmla="*/ 1471488 h 3019517"/>
              <a:gd name="connsiteX39" fmla="*/ 1183555 w 1385418"/>
              <a:gd name="connsiteY39" fmla="*/ 1495769 h 3019517"/>
              <a:gd name="connsiteX40" fmla="*/ 1177141 w 1385418"/>
              <a:gd name="connsiteY40" fmla="*/ 1573653 h 3019517"/>
              <a:gd name="connsiteX41" fmla="*/ 1134993 w 1385418"/>
              <a:gd name="connsiteY41" fmla="*/ 1591062 h 3019517"/>
              <a:gd name="connsiteX42" fmla="*/ 1110654 w 1385418"/>
              <a:gd name="connsiteY42" fmla="*/ 1587855 h 3019517"/>
              <a:gd name="connsiteX43" fmla="*/ 1079102 w 1385418"/>
              <a:gd name="connsiteY43" fmla="*/ 1583274 h 3019517"/>
              <a:gd name="connsiteX44" fmla="*/ 1079102 w 1385418"/>
              <a:gd name="connsiteY44" fmla="*/ 1583274 h 3019517"/>
              <a:gd name="connsiteX45" fmla="*/ 1063984 w 1385418"/>
              <a:gd name="connsiteY45" fmla="*/ 1621300 h 3019517"/>
              <a:gd name="connsiteX46" fmla="*/ 1080019 w 1385418"/>
              <a:gd name="connsiteY46" fmla="*/ 1638708 h 3019517"/>
              <a:gd name="connsiteX47" fmla="*/ 1122167 w 1385418"/>
              <a:gd name="connsiteY47" fmla="*/ 1631837 h 3019517"/>
              <a:gd name="connsiteX48" fmla="*/ 1139577 w 1385418"/>
              <a:gd name="connsiteY48" fmla="*/ 1602057 h 3019517"/>
              <a:gd name="connsiteX49" fmla="*/ 1136370 w 1385418"/>
              <a:gd name="connsiteY49" fmla="*/ 1591978 h 3019517"/>
              <a:gd name="connsiteX50" fmla="*/ 1136370 w 1385418"/>
              <a:gd name="connsiteY50" fmla="*/ 1591062 h 3019517"/>
              <a:gd name="connsiteX51" fmla="*/ 1178060 w 1385418"/>
              <a:gd name="connsiteY51" fmla="*/ 1573653 h 3019517"/>
              <a:gd name="connsiteX52" fmla="*/ 1222957 w 1385418"/>
              <a:gd name="connsiteY52" fmla="*/ 1606181 h 3019517"/>
              <a:gd name="connsiteX53" fmla="*/ 1296260 w 1385418"/>
              <a:gd name="connsiteY53" fmla="*/ 1589688 h 3019517"/>
              <a:gd name="connsiteX54" fmla="*/ 1316417 w 1385418"/>
              <a:gd name="connsiteY54" fmla="*/ 1604348 h 3019517"/>
              <a:gd name="connsiteX55" fmla="*/ 1370019 w 1385418"/>
              <a:gd name="connsiteY55" fmla="*/ 1949784 h 3019517"/>
              <a:gd name="connsiteX56" fmla="*/ 1384680 w 1385418"/>
              <a:gd name="connsiteY56" fmla="*/ 2044618 h 3019517"/>
              <a:gd name="connsiteX57" fmla="*/ 1372310 w 1385418"/>
              <a:gd name="connsiteY57" fmla="*/ 2066151 h 3019517"/>
              <a:gd name="connsiteX58" fmla="*/ 1014963 w 1385418"/>
              <a:gd name="connsiteY58" fmla="*/ 2170148 h 3019517"/>
              <a:gd name="connsiteX59" fmla="*/ 914631 w 1385418"/>
              <a:gd name="connsiteY59" fmla="*/ 2167857 h 3019517"/>
              <a:gd name="connsiteX60" fmla="*/ 904094 w 1385418"/>
              <a:gd name="connsiteY60" fmla="*/ 2148157 h 3019517"/>
              <a:gd name="connsiteX61" fmla="*/ 890350 w 1385418"/>
              <a:gd name="connsiteY61" fmla="*/ 1984144 h 3019517"/>
              <a:gd name="connsiteX62" fmla="*/ 866526 w 1385418"/>
              <a:gd name="connsiteY62" fmla="*/ 1711095 h 3019517"/>
              <a:gd name="connsiteX63" fmla="*/ 888517 w 1385418"/>
              <a:gd name="connsiteY63" fmla="*/ 1680857 h 3019517"/>
              <a:gd name="connsiteX64" fmla="*/ 988850 w 1385418"/>
              <a:gd name="connsiteY64" fmla="*/ 1658867 h 3019517"/>
              <a:gd name="connsiteX65" fmla="*/ 1009465 w 1385418"/>
              <a:gd name="connsiteY65" fmla="*/ 1641457 h 3019517"/>
              <a:gd name="connsiteX66" fmla="*/ 1051614 w 1385418"/>
              <a:gd name="connsiteY66" fmla="*/ 1563116 h 3019517"/>
              <a:gd name="connsiteX67" fmla="*/ 1051669 w 1385418"/>
              <a:gd name="connsiteY67" fmla="*/ 1563089 h 3019517"/>
              <a:gd name="connsiteX68" fmla="*/ 1051611 w 1385418"/>
              <a:gd name="connsiteY68" fmla="*/ 1563115 h 3019517"/>
              <a:gd name="connsiteX69" fmla="*/ 1050262 w 1385418"/>
              <a:gd name="connsiteY69" fmla="*/ 1496086 h 3019517"/>
              <a:gd name="connsiteX70" fmla="*/ 1040016 w 1385418"/>
              <a:gd name="connsiteY70" fmla="*/ 1492735 h 3019517"/>
              <a:gd name="connsiteX71" fmla="*/ 1030996 w 1385418"/>
              <a:gd name="connsiteY71" fmla="*/ 1474695 h 3019517"/>
              <a:gd name="connsiteX72" fmla="*/ 869731 w 1385418"/>
              <a:gd name="connsiteY72" fmla="*/ 1058707 h 3019517"/>
              <a:gd name="connsiteX73" fmla="*/ 877061 w 1385418"/>
              <a:gd name="connsiteY73" fmla="*/ 1179196 h 3019517"/>
              <a:gd name="connsiteX74" fmla="*/ 903634 w 1385418"/>
              <a:gd name="connsiteY74" fmla="*/ 1560367 h 3019517"/>
              <a:gd name="connsiteX75" fmla="*/ 883934 w 1385418"/>
              <a:gd name="connsiteY75" fmla="*/ 1584648 h 3019517"/>
              <a:gd name="connsiteX76" fmla="*/ 850490 w 1385418"/>
              <a:gd name="connsiteY76" fmla="*/ 1618092 h 3019517"/>
              <a:gd name="connsiteX77" fmla="*/ 717172 w 1385418"/>
              <a:gd name="connsiteY77" fmla="*/ 2056071 h 3019517"/>
              <a:gd name="connsiteX78" fmla="*/ 684186 w 1385418"/>
              <a:gd name="connsiteY78" fmla="*/ 2225124 h 3019517"/>
              <a:gd name="connsiteX79" fmla="*/ 657614 w 1385418"/>
              <a:gd name="connsiteY79" fmla="*/ 2555899 h 3019517"/>
              <a:gd name="connsiteX80" fmla="*/ 665860 w 1385418"/>
              <a:gd name="connsiteY80" fmla="*/ 2616831 h 3019517"/>
              <a:gd name="connsiteX81" fmla="*/ 700221 w 1385418"/>
              <a:gd name="connsiteY81" fmla="*/ 2803293 h 3019517"/>
              <a:gd name="connsiteX82" fmla="*/ 707551 w 1385418"/>
              <a:gd name="connsiteY82" fmla="*/ 2821618 h 3019517"/>
              <a:gd name="connsiteX83" fmla="*/ 786351 w 1385418"/>
              <a:gd name="connsiteY83" fmla="*/ 2880260 h 3019517"/>
              <a:gd name="connsiteX84" fmla="*/ 857362 w 1385418"/>
              <a:gd name="connsiteY84" fmla="*/ 2891713 h 3019517"/>
              <a:gd name="connsiteX85" fmla="*/ 897220 w 1385418"/>
              <a:gd name="connsiteY85" fmla="*/ 2928822 h 3019517"/>
              <a:gd name="connsiteX86" fmla="*/ 889432 w 1385418"/>
              <a:gd name="connsiteY86" fmla="*/ 2949438 h 3019517"/>
              <a:gd name="connsiteX87" fmla="*/ 684186 w 1385418"/>
              <a:gd name="connsiteY87" fmla="*/ 2972804 h 3019517"/>
              <a:gd name="connsiteX88" fmla="*/ 683651 w 1385418"/>
              <a:gd name="connsiteY88" fmla="*/ 2972651 h 3019517"/>
              <a:gd name="connsiteX89" fmla="*/ 683269 w 1385418"/>
              <a:gd name="connsiteY89" fmla="*/ 2976470 h 3019517"/>
              <a:gd name="connsiteX90" fmla="*/ 641578 w 1385418"/>
              <a:gd name="connsiteY90" fmla="*/ 2981509 h 3019517"/>
              <a:gd name="connsiteX91" fmla="*/ 632415 w 1385418"/>
              <a:gd name="connsiteY91" fmla="*/ 2974637 h 3019517"/>
              <a:gd name="connsiteX92" fmla="*/ 640203 w 1385418"/>
              <a:gd name="connsiteY92" fmla="*/ 2965474 h 3019517"/>
              <a:gd name="connsiteX93" fmla="*/ 678058 w 1385418"/>
              <a:gd name="connsiteY93" fmla="*/ 2971053 h 3019517"/>
              <a:gd name="connsiteX94" fmla="*/ 639289 w 1385418"/>
              <a:gd name="connsiteY94" fmla="*/ 2959975 h 3019517"/>
              <a:gd name="connsiteX95" fmla="*/ 605844 w 1385418"/>
              <a:gd name="connsiteY95" fmla="*/ 2974636 h 3019517"/>
              <a:gd name="connsiteX96" fmla="*/ 544912 w 1385418"/>
              <a:gd name="connsiteY96" fmla="*/ 2969139 h 3019517"/>
              <a:gd name="connsiteX97" fmla="*/ 494517 w 1385418"/>
              <a:gd name="connsiteY97" fmla="*/ 2937985 h 3019517"/>
              <a:gd name="connsiteX98" fmla="*/ 523837 w 1385418"/>
              <a:gd name="connsiteY98" fmla="*/ 2846816 h 3019517"/>
              <a:gd name="connsiteX99" fmla="*/ 527560 w 1385418"/>
              <a:gd name="connsiteY99" fmla="*/ 2836680 h 3019517"/>
              <a:gd name="connsiteX100" fmla="*/ 527260 w 1385418"/>
              <a:gd name="connsiteY100" fmla="*/ 2836126 h 3019517"/>
              <a:gd name="connsiteX101" fmla="*/ 523836 w 1385418"/>
              <a:gd name="connsiteY101" fmla="*/ 2845901 h 3019517"/>
              <a:gd name="connsiteX102" fmla="*/ 494515 w 1385418"/>
              <a:gd name="connsiteY102" fmla="*/ 2937069 h 3019517"/>
              <a:gd name="connsiteX103" fmla="*/ 461072 w 1385418"/>
              <a:gd name="connsiteY103" fmla="*/ 2950356 h 3019517"/>
              <a:gd name="connsiteX104" fmla="*/ 374941 w 1385418"/>
              <a:gd name="connsiteY104" fmla="*/ 2844068 h 3019517"/>
              <a:gd name="connsiteX105" fmla="*/ 372179 w 1385418"/>
              <a:gd name="connsiteY105" fmla="*/ 2835506 h 3019517"/>
              <a:gd name="connsiteX106" fmla="*/ 372079 w 1385418"/>
              <a:gd name="connsiteY106" fmla="*/ 2835935 h 3019517"/>
              <a:gd name="connsiteX107" fmla="*/ 374943 w 1385418"/>
              <a:gd name="connsiteY107" fmla="*/ 2844983 h 3019517"/>
              <a:gd name="connsiteX108" fmla="*/ 461073 w 1385418"/>
              <a:gd name="connsiteY108" fmla="*/ 2951272 h 3019517"/>
              <a:gd name="connsiteX109" fmla="*/ 483063 w 1385418"/>
              <a:gd name="connsiteY109" fmla="*/ 2968681 h 3019517"/>
              <a:gd name="connsiteX110" fmla="*/ 476649 w 1385418"/>
              <a:gd name="connsiteY110" fmla="*/ 3003957 h 3019517"/>
              <a:gd name="connsiteX111" fmla="*/ 371736 w 1385418"/>
              <a:gd name="connsiteY111" fmla="*/ 3016785 h 3019517"/>
              <a:gd name="connsiteX112" fmla="*/ 309429 w 1385418"/>
              <a:gd name="connsiteY112" fmla="*/ 3003041 h 3019517"/>
              <a:gd name="connsiteX113" fmla="*/ 261325 w 1385418"/>
              <a:gd name="connsiteY113" fmla="*/ 2973720 h 3019517"/>
              <a:gd name="connsiteX114" fmla="*/ 197186 w 1385418"/>
              <a:gd name="connsiteY114" fmla="*/ 2960434 h 3019517"/>
              <a:gd name="connsiteX115" fmla="*/ 108307 w 1385418"/>
              <a:gd name="connsiteY115" fmla="*/ 2924699 h 3019517"/>
              <a:gd name="connsiteX116" fmla="*/ 100977 w 1385418"/>
              <a:gd name="connsiteY116" fmla="*/ 2906374 h 3019517"/>
              <a:gd name="connsiteX117" fmla="*/ 155495 w 1385418"/>
              <a:gd name="connsiteY117" fmla="*/ 2795504 h 3019517"/>
              <a:gd name="connsiteX118" fmla="*/ 176111 w 1385418"/>
              <a:gd name="connsiteY118" fmla="*/ 2782219 h 3019517"/>
              <a:gd name="connsiteX119" fmla="*/ 200393 w 1385418"/>
              <a:gd name="connsiteY119" fmla="*/ 2758395 h 3019517"/>
              <a:gd name="connsiteX120" fmla="*/ 298892 w 1385418"/>
              <a:gd name="connsiteY120" fmla="*/ 2518332 h 3019517"/>
              <a:gd name="connsiteX121" fmla="*/ 450994 w 1385418"/>
              <a:gd name="connsiteY121" fmla="*/ 2160984 h 3019517"/>
              <a:gd name="connsiteX122" fmla="*/ 456033 w 1385418"/>
              <a:gd name="connsiteY122" fmla="*/ 2138994 h 3019517"/>
              <a:gd name="connsiteX123" fmla="*/ 452827 w 1385418"/>
              <a:gd name="connsiteY123" fmla="*/ 1980937 h 3019517"/>
              <a:gd name="connsiteX124" fmla="*/ 412510 w 1385418"/>
              <a:gd name="connsiteY124" fmla="*/ 1745454 h 3019517"/>
              <a:gd name="connsiteX125" fmla="*/ 384564 w 1385418"/>
              <a:gd name="connsiteY125" fmla="*/ 1598850 h 3019517"/>
              <a:gd name="connsiteX126" fmla="*/ 360741 w 1385418"/>
              <a:gd name="connsiteY126" fmla="*/ 1579151 h 3019517"/>
              <a:gd name="connsiteX127" fmla="*/ 202225 w 1385418"/>
              <a:gd name="connsiteY127" fmla="*/ 1555785 h 3019517"/>
              <a:gd name="connsiteX128" fmla="*/ 196482 w 1385418"/>
              <a:gd name="connsiteY128" fmla="*/ 1552432 h 3019517"/>
              <a:gd name="connsiteX129" fmla="*/ 197184 w 1385418"/>
              <a:gd name="connsiteY129" fmla="*/ 1587854 h 3019517"/>
              <a:gd name="connsiteX130" fmla="*/ 186646 w 1385418"/>
              <a:gd name="connsiteY130" fmla="*/ 1606180 h 3019517"/>
              <a:gd name="connsiteX131" fmla="*/ 169237 w 1385418"/>
              <a:gd name="connsiteY131" fmla="*/ 1591978 h 3019517"/>
              <a:gd name="connsiteX132" fmla="*/ 160533 w 1385418"/>
              <a:gd name="connsiteY132" fmla="*/ 1552120 h 3019517"/>
              <a:gd name="connsiteX133" fmla="*/ 144956 w 1385418"/>
              <a:gd name="connsiteY133" fmla="*/ 1530587 h 3019517"/>
              <a:gd name="connsiteX134" fmla="*/ 132586 w 1385418"/>
              <a:gd name="connsiteY134" fmla="*/ 1554411 h 3019517"/>
              <a:gd name="connsiteX135" fmla="*/ 152286 w 1385418"/>
              <a:gd name="connsiteY135" fmla="*/ 1588770 h 3019517"/>
              <a:gd name="connsiteX136" fmla="*/ 160533 w 1385418"/>
              <a:gd name="connsiteY136" fmla="*/ 1603889 h 3019517"/>
              <a:gd name="connsiteX137" fmla="*/ 151370 w 1385418"/>
              <a:gd name="connsiteY137" fmla="*/ 1613052 h 3019517"/>
              <a:gd name="connsiteX138" fmla="*/ 154119 w 1385418"/>
              <a:gd name="connsiteY138" fmla="*/ 1632752 h 3019517"/>
              <a:gd name="connsiteX139" fmla="*/ 156868 w 1385418"/>
              <a:gd name="connsiteY139" fmla="*/ 1648329 h 3019517"/>
              <a:gd name="connsiteX140" fmla="*/ 138542 w 1385418"/>
              <a:gd name="connsiteY140" fmla="*/ 1645580 h 3019517"/>
              <a:gd name="connsiteX141" fmla="*/ 80359 w 1385418"/>
              <a:gd name="connsiteY141" fmla="*/ 1607096 h 3019517"/>
              <a:gd name="connsiteX142" fmla="*/ 35461 w 1385418"/>
              <a:gd name="connsiteY142" fmla="*/ 1492562 h 3019517"/>
              <a:gd name="connsiteX143" fmla="*/ 39355 w 1385418"/>
              <a:gd name="connsiteY143" fmla="*/ 1470171 h 3019517"/>
              <a:gd name="connsiteX144" fmla="*/ 43958 w 1385418"/>
              <a:gd name="connsiteY144" fmla="*/ 1442500 h 3019517"/>
              <a:gd name="connsiteX145" fmla="*/ 42929 w 1385418"/>
              <a:gd name="connsiteY145" fmla="*/ 1442454 h 3019517"/>
              <a:gd name="connsiteX146" fmla="*/ 25384 w 1385418"/>
              <a:gd name="connsiteY146" fmla="*/ 1441251 h 3019517"/>
              <a:gd name="connsiteX147" fmla="*/ 187 w 1385418"/>
              <a:gd name="connsiteY147" fmla="*/ 1411472 h 3019517"/>
              <a:gd name="connsiteX148" fmla="*/ 12098 w 1385418"/>
              <a:gd name="connsiteY148" fmla="*/ 1236463 h 3019517"/>
              <a:gd name="connsiteX149" fmla="*/ 21719 w 1385418"/>
              <a:gd name="connsiteY149" fmla="*/ 1102230 h 3019517"/>
              <a:gd name="connsiteX150" fmla="*/ 26758 w 1385418"/>
              <a:gd name="connsiteY150" fmla="*/ 1032592 h 3019517"/>
              <a:gd name="connsiteX151" fmla="*/ 82651 w 1385418"/>
              <a:gd name="connsiteY151" fmla="*/ 889654 h 3019517"/>
              <a:gd name="connsiteX152" fmla="*/ 128007 w 1385418"/>
              <a:gd name="connsiteY152" fmla="*/ 788405 h 3019517"/>
              <a:gd name="connsiteX153" fmla="*/ 197644 w 1385418"/>
              <a:gd name="connsiteY153" fmla="*/ 647757 h 3019517"/>
              <a:gd name="connsiteX154" fmla="*/ 228339 w 1385418"/>
              <a:gd name="connsiteY154" fmla="*/ 543760 h 3019517"/>
              <a:gd name="connsiteX155" fmla="*/ 255369 w 1385418"/>
              <a:gd name="connsiteY155" fmla="*/ 510774 h 3019517"/>
              <a:gd name="connsiteX156" fmla="*/ 344248 w 1385418"/>
              <a:gd name="connsiteY156" fmla="*/ 471375 h 3019517"/>
              <a:gd name="connsiteX157" fmla="*/ 450078 w 1385418"/>
              <a:gd name="connsiteY157" fmla="*/ 424645 h 3019517"/>
              <a:gd name="connsiteX158" fmla="*/ 467029 w 1385418"/>
              <a:gd name="connsiteY158" fmla="*/ 413191 h 3019517"/>
              <a:gd name="connsiteX159" fmla="*/ 470438 w 1385418"/>
              <a:gd name="connsiteY159" fmla="*/ 410590 h 3019517"/>
              <a:gd name="connsiteX160" fmla="*/ 465532 w 1385418"/>
              <a:gd name="connsiteY160" fmla="*/ 395861 h 3019517"/>
              <a:gd name="connsiteX161" fmla="*/ 453742 w 1385418"/>
              <a:gd name="connsiteY161" fmla="*/ 330727 h 3019517"/>
              <a:gd name="connsiteX162" fmla="*/ 439310 w 1385418"/>
              <a:gd name="connsiteY162" fmla="*/ 267045 h 3019517"/>
              <a:gd name="connsiteX163" fmla="*/ 443966 w 1385418"/>
              <a:gd name="connsiteY163" fmla="*/ 204074 h 3019517"/>
              <a:gd name="connsiteX164" fmla="*/ 441829 w 1385418"/>
              <a:gd name="connsiteY164" fmla="*/ 202905 h 3019517"/>
              <a:gd name="connsiteX165" fmla="*/ 434499 w 1385418"/>
              <a:gd name="connsiteY165" fmla="*/ 189620 h 3019517"/>
              <a:gd name="connsiteX166" fmla="*/ 452366 w 1385418"/>
              <a:gd name="connsiteY166" fmla="*/ 110820 h 3019517"/>
              <a:gd name="connsiteX167" fmla="*/ 465652 w 1385418"/>
              <a:gd name="connsiteY167" fmla="*/ 82416 h 3019517"/>
              <a:gd name="connsiteX168" fmla="*/ 575147 w 1385418"/>
              <a:gd name="connsiteY168" fmla="*/ 3616 h 3019517"/>
              <a:gd name="connsiteX169" fmla="*/ 627948 w 1385418"/>
              <a:gd name="connsiteY169" fmla="*/ 3215 h 30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385418" h="3019517">
                <a:moveTo>
                  <a:pt x="294768" y="3003041"/>
                </a:moveTo>
                <a:cubicBezTo>
                  <a:pt x="284689" y="3003499"/>
                  <a:pt x="276901" y="3003957"/>
                  <a:pt x="269113" y="3003957"/>
                </a:cubicBezTo>
                <a:cubicBezTo>
                  <a:pt x="253536" y="3003957"/>
                  <a:pt x="238417" y="3003957"/>
                  <a:pt x="223299" y="3003957"/>
                </a:cubicBezTo>
                <a:close/>
                <a:moveTo>
                  <a:pt x="247122" y="961581"/>
                </a:moveTo>
                <a:cubicBezTo>
                  <a:pt x="232004" y="982655"/>
                  <a:pt x="221467" y="996400"/>
                  <a:pt x="204516" y="1021597"/>
                </a:cubicBezTo>
                <a:cubicBezTo>
                  <a:pt x="170614" y="1071992"/>
                  <a:pt x="165116" y="1145753"/>
                  <a:pt x="164658" y="1204394"/>
                </a:cubicBezTo>
                <a:cubicBezTo>
                  <a:pt x="164200" y="1270824"/>
                  <a:pt x="164658" y="1337253"/>
                  <a:pt x="164200" y="1403684"/>
                </a:cubicBezTo>
                <a:cubicBezTo>
                  <a:pt x="163971" y="1410327"/>
                  <a:pt x="164314" y="1417313"/>
                  <a:pt x="162825" y="1423670"/>
                </a:cubicBezTo>
                <a:lnTo>
                  <a:pt x="150697" y="1439561"/>
                </a:lnTo>
                <a:lnTo>
                  <a:pt x="170554" y="1461237"/>
                </a:lnTo>
                <a:lnTo>
                  <a:pt x="174594" y="1468274"/>
                </a:lnTo>
                <a:lnTo>
                  <a:pt x="176569" y="1453621"/>
                </a:lnTo>
                <a:cubicBezTo>
                  <a:pt x="199935" y="1288234"/>
                  <a:pt x="223757" y="1122846"/>
                  <a:pt x="247122" y="961581"/>
                </a:cubicBezTo>
                <a:close/>
                <a:moveTo>
                  <a:pt x="643702" y="359480"/>
                </a:moveTo>
                <a:lnTo>
                  <a:pt x="647283" y="360596"/>
                </a:lnTo>
                <a:lnTo>
                  <a:pt x="644819" y="359581"/>
                </a:lnTo>
                <a:close/>
                <a:moveTo>
                  <a:pt x="561396" y="352051"/>
                </a:moveTo>
                <a:lnTo>
                  <a:pt x="550845" y="355481"/>
                </a:lnTo>
                <a:lnTo>
                  <a:pt x="569116" y="352748"/>
                </a:lnTo>
                <a:close/>
                <a:moveTo>
                  <a:pt x="627948" y="3215"/>
                </a:moveTo>
                <a:cubicBezTo>
                  <a:pt x="643982" y="7510"/>
                  <a:pt x="658757" y="15986"/>
                  <a:pt x="673189" y="27897"/>
                </a:cubicBezTo>
                <a:cubicBezTo>
                  <a:pt x="692430" y="45307"/>
                  <a:pt x="714879" y="58134"/>
                  <a:pt x="731830" y="77834"/>
                </a:cubicBezTo>
                <a:cubicBezTo>
                  <a:pt x="760693" y="110362"/>
                  <a:pt x="772146" y="147013"/>
                  <a:pt x="761151" y="189620"/>
                </a:cubicBezTo>
                <a:cubicBezTo>
                  <a:pt x="749239" y="237266"/>
                  <a:pt x="729081" y="280789"/>
                  <a:pt x="701593" y="321104"/>
                </a:cubicBezTo>
                <a:lnTo>
                  <a:pt x="701590" y="321103"/>
                </a:lnTo>
                <a:lnTo>
                  <a:pt x="701593" y="321106"/>
                </a:lnTo>
                <a:cubicBezTo>
                  <a:pt x="701136" y="330269"/>
                  <a:pt x="701136" y="339431"/>
                  <a:pt x="700677" y="348136"/>
                </a:cubicBezTo>
                <a:lnTo>
                  <a:pt x="699486" y="371168"/>
                </a:lnTo>
                <a:lnTo>
                  <a:pt x="701421" y="379288"/>
                </a:lnTo>
                <a:lnTo>
                  <a:pt x="701144" y="392125"/>
                </a:lnTo>
                <a:lnTo>
                  <a:pt x="734753" y="431001"/>
                </a:lnTo>
                <a:cubicBezTo>
                  <a:pt x="749012" y="439763"/>
                  <a:pt x="765505" y="445489"/>
                  <a:pt x="781769" y="451674"/>
                </a:cubicBezTo>
                <a:cubicBezTo>
                  <a:pt x="826208" y="468626"/>
                  <a:pt x="870648" y="486951"/>
                  <a:pt x="915545" y="503902"/>
                </a:cubicBezTo>
                <a:cubicBezTo>
                  <a:pt x="929290" y="509400"/>
                  <a:pt x="936162" y="516272"/>
                  <a:pt x="939827" y="532307"/>
                </a:cubicBezTo>
                <a:cubicBezTo>
                  <a:pt x="981059" y="716478"/>
                  <a:pt x="1023208" y="900649"/>
                  <a:pt x="1064898" y="1084820"/>
                </a:cubicBezTo>
                <a:cubicBezTo>
                  <a:pt x="1090096" y="1195690"/>
                  <a:pt x="1115293" y="1306101"/>
                  <a:pt x="1140033" y="1416970"/>
                </a:cubicBezTo>
                <a:cubicBezTo>
                  <a:pt x="1141407" y="1422238"/>
                  <a:pt x="1143125" y="1427736"/>
                  <a:pt x="1143812" y="1433463"/>
                </a:cubicBezTo>
                <a:lnTo>
                  <a:pt x="1141521" y="1450487"/>
                </a:lnTo>
                <a:lnTo>
                  <a:pt x="1164141" y="1471488"/>
                </a:lnTo>
                <a:cubicBezTo>
                  <a:pt x="1171529" y="1478933"/>
                  <a:pt x="1178286" y="1486836"/>
                  <a:pt x="1183555" y="1495769"/>
                </a:cubicBezTo>
                <a:cubicBezTo>
                  <a:pt x="1199590" y="1522341"/>
                  <a:pt x="1194092" y="1548913"/>
                  <a:pt x="1177141" y="1573653"/>
                </a:cubicBezTo>
                <a:cubicBezTo>
                  <a:pt x="1163855" y="1581441"/>
                  <a:pt x="1150569" y="1588771"/>
                  <a:pt x="1134993" y="1591062"/>
                </a:cubicBezTo>
                <a:cubicBezTo>
                  <a:pt x="1126288" y="1589917"/>
                  <a:pt x="1119072" y="1589000"/>
                  <a:pt x="1110654" y="1587855"/>
                </a:cubicBezTo>
                <a:lnTo>
                  <a:pt x="1079102" y="1583274"/>
                </a:lnTo>
                <a:lnTo>
                  <a:pt x="1079102" y="1583274"/>
                </a:lnTo>
                <a:cubicBezTo>
                  <a:pt x="1074063" y="1596102"/>
                  <a:pt x="1068107" y="1608472"/>
                  <a:pt x="1063984" y="1621300"/>
                </a:cubicBezTo>
                <a:cubicBezTo>
                  <a:pt x="1059402" y="1635502"/>
                  <a:pt x="1061693" y="1642374"/>
                  <a:pt x="1080019" y="1638708"/>
                </a:cubicBezTo>
                <a:cubicBezTo>
                  <a:pt x="1101551" y="1634585"/>
                  <a:pt x="1107507" y="1634585"/>
                  <a:pt x="1122167" y="1631837"/>
                </a:cubicBezTo>
                <a:cubicBezTo>
                  <a:pt x="1146907" y="1626797"/>
                  <a:pt x="1145532" y="1617176"/>
                  <a:pt x="1139577" y="1602057"/>
                </a:cubicBezTo>
                <a:cubicBezTo>
                  <a:pt x="1138660" y="1598392"/>
                  <a:pt x="1137286" y="1595185"/>
                  <a:pt x="1136370" y="1591978"/>
                </a:cubicBezTo>
                <a:cubicBezTo>
                  <a:pt x="1136370" y="1591520"/>
                  <a:pt x="1136370" y="1591520"/>
                  <a:pt x="1136370" y="1591062"/>
                </a:cubicBezTo>
                <a:cubicBezTo>
                  <a:pt x="1151946" y="1588772"/>
                  <a:pt x="1164774" y="1581441"/>
                  <a:pt x="1178060" y="1573653"/>
                </a:cubicBezTo>
                <a:cubicBezTo>
                  <a:pt x="1182641" y="1615802"/>
                  <a:pt x="1182641" y="1615802"/>
                  <a:pt x="1222957" y="1606181"/>
                </a:cubicBezTo>
                <a:cubicBezTo>
                  <a:pt x="1247239" y="1600683"/>
                  <a:pt x="1271978" y="1595644"/>
                  <a:pt x="1296260" y="1589688"/>
                </a:cubicBezTo>
                <a:cubicBezTo>
                  <a:pt x="1310004" y="1586023"/>
                  <a:pt x="1314127" y="1590146"/>
                  <a:pt x="1316417" y="1604348"/>
                </a:cubicBezTo>
                <a:cubicBezTo>
                  <a:pt x="1333827" y="1719799"/>
                  <a:pt x="1352152" y="1834791"/>
                  <a:pt x="1370019" y="1949784"/>
                </a:cubicBezTo>
                <a:cubicBezTo>
                  <a:pt x="1375059" y="1981395"/>
                  <a:pt x="1378724" y="2013007"/>
                  <a:pt x="1384680" y="2044618"/>
                </a:cubicBezTo>
                <a:cubicBezTo>
                  <a:pt x="1386971" y="2056530"/>
                  <a:pt x="1384222" y="2062027"/>
                  <a:pt x="1372310" y="2066151"/>
                </a:cubicBezTo>
                <a:cubicBezTo>
                  <a:pt x="1253195" y="2100511"/>
                  <a:pt x="1134537" y="2137161"/>
                  <a:pt x="1014963" y="2170148"/>
                </a:cubicBezTo>
                <a:cubicBezTo>
                  <a:pt x="982435" y="2179310"/>
                  <a:pt x="948075" y="2170148"/>
                  <a:pt x="914631" y="2167857"/>
                </a:cubicBezTo>
                <a:cubicBezTo>
                  <a:pt x="902261" y="2166941"/>
                  <a:pt x="904552" y="2155946"/>
                  <a:pt x="904094" y="2148157"/>
                </a:cubicBezTo>
                <a:cubicBezTo>
                  <a:pt x="899054" y="2093638"/>
                  <a:pt x="894931" y="2038662"/>
                  <a:pt x="890350" y="1984144"/>
                </a:cubicBezTo>
                <a:cubicBezTo>
                  <a:pt x="882561" y="1892974"/>
                  <a:pt x="875231" y="1802263"/>
                  <a:pt x="866526" y="1711095"/>
                </a:cubicBezTo>
                <a:cubicBezTo>
                  <a:pt x="864694" y="1691852"/>
                  <a:pt x="869275" y="1684064"/>
                  <a:pt x="888517" y="1680857"/>
                </a:cubicBezTo>
                <a:cubicBezTo>
                  <a:pt x="921961" y="1674902"/>
                  <a:pt x="955405" y="1665739"/>
                  <a:pt x="988850" y="1658867"/>
                </a:cubicBezTo>
                <a:cubicBezTo>
                  <a:pt x="999845" y="1656576"/>
                  <a:pt x="1004426" y="1651536"/>
                  <a:pt x="1009465" y="1641457"/>
                </a:cubicBezTo>
                <a:cubicBezTo>
                  <a:pt x="1022293" y="1614428"/>
                  <a:pt x="1037411" y="1589230"/>
                  <a:pt x="1051614" y="1563116"/>
                </a:cubicBezTo>
                <a:lnTo>
                  <a:pt x="1051669" y="1563089"/>
                </a:lnTo>
                <a:lnTo>
                  <a:pt x="1051611" y="1563115"/>
                </a:lnTo>
                <a:lnTo>
                  <a:pt x="1050262" y="1496086"/>
                </a:lnTo>
                <a:lnTo>
                  <a:pt x="1040016" y="1492735"/>
                </a:lnTo>
                <a:cubicBezTo>
                  <a:pt x="1032628" y="1488525"/>
                  <a:pt x="1033745" y="1482254"/>
                  <a:pt x="1030996" y="1474695"/>
                </a:cubicBezTo>
                <a:cubicBezTo>
                  <a:pt x="978769" y="1335880"/>
                  <a:pt x="926082" y="1197064"/>
                  <a:pt x="869731" y="1058707"/>
                </a:cubicBezTo>
                <a:cubicBezTo>
                  <a:pt x="872480" y="1098565"/>
                  <a:pt x="874313" y="1138880"/>
                  <a:pt x="877061" y="1179196"/>
                </a:cubicBezTo>
                <a:cubicBezTo>
                  <a:pt x="885767" y="1306101"/>
                  <a:pt x="894471" y="1433462"/>
                  <a:pt x="903634" y="1560367"/>
                </a:cubicBezTo>
                <a:cubicBezTo>
                  <a:pt x="904550" y="1576401"/>
                  <a:pt x="901343" y="1586023"/>
                  <a:pt x="883934" y="1584648"/>
                </a:cubicBezTo>
                <a:cubicBezTo>
                  <a:pt x="859194" y="1582816"/>
                  <a:pt x="852780" y="1595643"/>
                  <a:pt x="850490" y="1618092"/>
                </a:cubicBezTo>
                <a:cubicBezTo>
                  <a:pt x="833997" y="1772484"/>
                  <a:pt x="774439" y="1914048"/>
                  <a:pt x="717172" y="2056071"/>
                </a:cubicBezTo>
                <a:cubicBezTo>
                  <a:pt x="694723" y="2111506"/>
                  <a:pt x="688767" y="2167399"/>
                  <a:pt x="684186" y="2225124"/>
                </a:cubicBezTo>
                <a:cubicBezTo>
                  <a:pt x="675481" y="2335535"/>
                  <a:pt x="665402" y="2445488"/>
                  <a:pt x="657614" y="2555899"/>
                </a:cubicBezTo>
                <a:cubicBezTo>
                  <a:pt x="656239" y="2576057"/>
                  <a:pt x="662195" y="2596673"/>
                  <a:pt x="665860" y="2616831"/>
                </a:cubicBezTo>
                <a:cubicBezTo>
                  <a:pt x="676856" y="2679138"/>
                  <a:pt x="688767" y="2740986"/>
                  <a:pt x="700221" y="2803293"/>
                </a:cubicBezTo>
                <a:cubicBezTo>
                  <a:pt x="701137" y="2810165"/>
                  <a:pt x="701137" y="2816579"/>
                  <a:pt x="707551" y="2821618"/>
                </a:cubicBezTo>
                <a:cubicBezTo>
                  <a:pt x="733207" y="2841776"/>
                  <a:pt x="757946" y="2863309"/>
                  <a:pt x="786351" y="2880260"/>
                </a:cubicBezTo>
                <a:cubicBezTo>
                  <a:pt x="808799" y="2893546"/>
                  <a:pt x="832623" y="2892629"/>
                  <a:pt x="857362" y="2891713"/>
                </a:cubicBezTo>
                <a:cubicBezTo>
                  <a:pt x="884850" y="2890797"/>
                  <a:pt x="899052" y="2902250"/>
                  <a:pt x="897220" y="2928822"/>
                </a:cubicBezTo>
                <a:cubicBezTo>
                  <a:pt x="896762" y="2939359"/>
                  <a:pt x="893097" y="2947607"/>
                  <a:pt x="889432" y="2949438"/>
                </a:cubicBezTo>
                <a:cubicBezTo>
                  <a:pt x="836746" y="2970971"/>
                  <a:pt x="740079" y="2982424"/>
                  <a:pt x="684186" y="2972804"/>
                </a:cubicBezTo>
                <a:lnTo>
                  <a:pt x="683651" y="2972651"/>
                </a:lnTo>
                <a:lnTo>
                  <a:pt x="683269" y="2976470"/>
                </a:lnTo>
                <a:cubicBezTo>
                  <a:pt x="669525" y="2977844"/>
                  <a:pt x="655322" y="2979677"/>
                  <a:pt x="641578" y="2981509"/>
                </a:cubicBezTo>
                <a:cubicBezTo>
                  <a:pt x="636538" y="2981968"/>
                  <a:pt x="632415" y="2980593"/>
                  <a:pt x="632415" y="2974637"/>
                </a:cubicBezTo>
                <a:cubicBezTo>
                  <a:pt x="632415" y="2969139"/>
                  <a:pt x="634706" y="2965016"/>
                  <a:pt x="640203" y="2965474"/>
                </a:cubicBezTo>
                <a:lnTo>
                  <a:pt x="678058" y="2971053"/>
                </a:lnTo>
                <a:lnTo>
                  <a:pt x="639289" y="2959975"/>
                </a:lnTo>
                <a:cubicBezTo>
                  <a:pt x="633791" y="2959518"/>
                  <a:pt x="606761" y="2969597"/>
                  <a:pt x="605844" y="2974636"/>
                </a:cubicBezTo>
                <a:cubicBezTo>
                  <a:pt x="604012" y="2981050"/>
                  <a:pt x="594849" y="2978301"/>
                  <a:pt x="544912" y="2969139"/>
                </a:cubicBezTo>
                <a:cubicBezTo>
                  <a:pt x="544912" y="2969139"/>
                  <a:pt x="487187" y="2958144"/>
                  <a:pt x="494517" y="2937985"/>
                </a:cubicBezTo>
                <a:cubicBezTo>
                  <a:pt x="505054" y="2907748"/>
                  <a:pt x="514217" y="2877511"/>
                  <a:pt x="523837" y="2846816"/>
                </a:cubicBezTo>
                <a:cubicBezTo>
                  <a:pt x="524754" y="2843838"/>
                  <a:pt x="526815" y="2840058"/>
                  <a:pt x="527560" y="2836680"/>
                </a:cubicBezTo>
                <a:lnTo>
                  <a:pt x="527260" y="2836126"/>
                </a:lnTo>
                <a:lnTo>
                  <a:pt x="523836" y="2845901"/>
                </a:lnTo>
                <a:cubicBezTo>
                  <a:pt x="514216" y="2876595"/>
                  <a:pt x="503679" y="2906375"/>
                  <a:pt x="494515" y="2937069"/>
                </a:cubicBezTo>
                <a:cubicBezTo>
                  <a:pt x="487185" y="2962267"/>
                  <a:pt x="483978" y="2965016"/>
                  <a:pt x="461072" y="2950356"/>
                </a:cubicBezTo>
                <a:cubicBezTo>
                  <a:pt x="420755" y="2924700"/>
                  <a:pt x="392809" y="2888049"/>
                  <a:pt x="374941" y="2844068"/>
                </a:cubicBezTo>
                <a:lnTo>
                  <a:pt x="372179" y="2835506"/>
                </a:lnTo>
                <a:lnTo>
                  <a:pt x="372079" y="2835935"/>
                </a:lnTo>
                <a:cubicBezTo>
                  <a:pt x="372538" y="2839028"/>
                  <a:pt x="373797" y="2842235"/>
                  <a:pt x="374943" y="2844983"/>
                </a:cubicBezTo>
                <a:cubicBezTo>
                  <a:pt x="392811" y="2888964"/>
                  <a:pt x="420757" y="2925616"/>
                  <a:pt x="461073" y="2951272"/>
                </a:cubicBezTo>
                <a:cubicBezTo>
                  <a:pt x="468403" y="2956310"/>
                  <a:pt x="480314" y="2965474"/>
                  <a:pt x="483063" y="2968681"/>
                </a:cubicBezTo>
                <a:cubicBezTo>
                  <a:pt x="491310" y="2978301"/>
                  <a:pt x="484896" y="2997543"/>
                  <a:pt x="476649" y="3003957"/>
                </a:cubicBezTo>
                <a:cubicBezTo>
                  <a:pt x="445496" y="3027322"/>
                  <a:pt x="399683" y="3017701"/>
                  <a:pt x="371736" y="3016785"/>
                </a:cubicBezTo>
                <a:cubicBezTo>
                  <a:pt x="355701" y="3016327"/>
                  <a:pt x="326838" y="3013120"/>
                  <a:pt x="309429" y="3003041"/>
                </a:cubicBezTo>
                <a:cubicBezTo>
                  <a:pt x="289730" y="2990671"/>
                  <a:pt x="270946" y="2970055"/>
                  <a:pt x="261325" y="2973720"/>
                </a:cubicBezTo>
                <a:cubicBezTo>
                  <a:pt x="234753" y="2983341"/>
                  <a:pt x="217344" y="2966848"/>
                  <a:pt x="197186" y="2960434"/>
                </a:cubicBezTo>
                <a:cubicBezTo>
                  <a:pt x="166949" y="2950813"/>
                  <a:pt x="138086" y="2936611"/>
                  <a:pt x="108307" y="2924699"/>
                </a:cubicBezTo>
                <a:cubicBezTo>
                  <a:pt x="99145" y="2921034"/>
                  <a:pt x="95937" y="2917369"/>
                  <a:pt x="100977" y="2906374"/>
                </a:cubicBezTo>
                <a:cubicBezTo>
                  <a:pt x="117928" y="2868807"/>
                  <a:pt x="134879" y="2831239"/>
                  <a:pt x="155495" y="2795504"/>
                </a:cubicBezTo>
                <a:cubicBezTo>
                  <a:pt x="160535" y="2787258"/>
                  <a:pt x="163742" y="2780844"/>
                  <a:pt x="176111" y="2782219"/>
                </a:cubicBezTo>
                <a:cubicBezTo>
                  <a:pt x="190314" y="2783593"/>
                  <a:pt x="197186" y="2768475"/>
                  <a:pt x="200393" y="2758395"/>
                </a:cubicBezTo>
                <a:cubicBezTo>
                  <a:pt x="226506" y="2675473"/>
                  <a:pt x="265906" y="2598047"/>
                  <a:pt x="298892" y="2518332"/>
                </a:cubicBezTo>
                <a:cubicBezTo>
                  <a:pt x="348371" y="2398758"/>
                  <a:pt x="400141" y="2280100"/>
                  <a:pt x="450994" y="2160984"/>
                </a:cubicBezTo>
                <a:cubicBezTo>
                  <a:pt x="453743" y="2153654"/>
                  <a:pt x="456033" y="2146782"/>
                  <a:pt x="456033" y="2138994"/>
                </a:cubicBezTo>
                <a:cubicBezTo>
                  <a:pt x="455117" y="2086308"/>
                  <a:pt x="453743" y="2033623"/>
                  <a:pt x="452827" y="1980937"/>
                </a:cubicBezTo>
                <a:cubicBezTo>
                  <a:pt x="450078" y="1915881"/>
                  <a:pt x="420757" y="1781647"/>
                  <a:pt x="412510" y="1745454"/>
                </a:cubicBezTo>
                <a:cubicBezTo>
                  <a:pt x="401515" y="1696892"/>
                  <a:pt x="385480" y="1649245"/>
                  <a:pt x="384564" y="1598850"/>
                </a:cubicBezTo>
                <a:cubicBezTo>
                  <a:pt x="384105" y="1583274"/>
                  <a:pt x="375859" y="1578234"/>
                  <a:pt x="360741" y="1579151"/>
                </a:cubicBezTo>
                <a:cubicBezTo>
                  <a:pt x="306222" y="1581899"/>
                  <a:pt x="253537" y="1572736"/>
                  <a:pt x="202225" y="1555785"/>
                </a:cubicBezTo>
                <a:lnTo>
                  <a:pt x="196482" y="1552432"/>
                </a:lnTo>
                <a:lnTo>
                  <a:pt x="197184" y="1587854"/>
                </a:lnTo>
                <a:cubicBezTo>
                  <a:pt x="196267" y="1595643"/>
                  <a:pt x="195351" y="1604348"/>
                  <a:pt x="186646" y="1606180"/>
                </a:cubicBezTo>
                <a:cubicBezTo>
                  <a:pt x="176567" y="1608013"/>
                  <a:pt x="172444" y="1599766"/>
                  <a:pt x="169237" y="1591978"/>
                </a:cubicBezTo>
                <a:cubicBezTo>
                  <a:pt x="164656" y="1579150"/>
                  <a:pt x="160075" y="1566322"/>
                  <a:pt x="160533" y="1552120"/>
                </a:cubicBezTo>
                <a:cubicBezTo>
                  <a:pt x="160991" y="1541582"/>
                  <a:pt x="161449" y="1529671"/>
                  <a:pt x="144956" y="1530587"/>
                </a:cubicBezTo>
                <a:cubicBezTo>
                  <a:pt x="127547" y="1531503"/>
                  <a:pt x="132586" y="1544332"/>
                  <a:pt x="132586" y="1554411"/>
                </a:cubicBezTo>
                <a:cubicBezTo>
                  <a:pt x="132586" y="1569529"/>
                  <a:pt x="134877" y="1583273"/>
                  <a:pt x="152286" y="1588770"/>
                </a:cubicBezTo>
                <a:cubicBezTo>
                  <a:pt x="158242" y="1591061"/>
                  <a:pt x="160533" y="1597018"/>
                  <a:pt x="160533" y="1603889"/>
                </a:cubicBezTo>
                <a:cubicBezTo>
                  <a:pt x="159617" y="1609387"/>
                  <a:pt x="156868" y="1612594"/>
                  <a:pt x="151370" y="1613052"/>
                </a:cubicBezTo>
                <a:cubicBezTo>
                  <a:pt x="142665" y="1620840"/>
                  <a:pt x="152286" y="1626338"/>
                  <a:pt x="154119" y="1632752"/>
                </a:cubicBezTo>
                <a:cubicBezTo>
                  <a:pt x="155493" y="1638250"/>
                  <a:pt x="163740" y="1643289"/>
                  <a:pt x="156868" y="1648329"/>
                </a:cubicBezTo>
                <a:cubicBezTo>
                  <a:pt x="150911" y="1652910"/>
                  <a:pt x="141291" y="1651536"/>
                  <a:pt x="138542" y="1645580"/>
                </a:cubicBezTo>
                <a:cubicBezTo>
                  <a:pt x="126630" y="1620840"/>
                  <a:pt x="102349" y="1616717"/>
                  <a:pt x="80359" y="1607096"/>
                </a:cubicBezTo>
                <a:cubicBezTo>
                  <a:pt x="31338" y="1586022"/>
                  <a:pt x="26757" y="1538834"/>
                  <a:pt x="35461" y="1492562"/>
                </a:cubicBezTo>
                <a:cubicBezTo>
                  <a:pt x="35690" y="1490729"/>
                  <a:pt x="37408" y="1481223"/>
                  <a:pt x="39355" y="1470171"/>
                </a:cubicBezTo>
                <a:lnTo>
                  <a:pt x="43958" y="1442500"/>
                </a:lnTo>
                <a:lnTo>
                  <a:pt x="42929" y="1442454"/>
                </a:lnTo>
                <a:cubicBezTo>
                  <a:pt x="33602" y="1441881"/>
                  <a:pt x="27102" y="1441366"/>
                  <a:pt x="25384" y="1441251"/>
                </a:cubicBezTo>
                <a:cubicBezTo>
                  <a:pt x="4768" y="1438961"/>
                  <a:pt x="-1187" y="1432088"/>
                  <a:pt x="187" y="1411472"/>
                </a:cubicBezTo>
                <a:cubicBezTo>
                  <a:pt x="3852" y="1353289"/>
                  <a:pt x="8433" y="1294647"/>
                  <a:pt x="12098" y="1236463"/>
                </a:cubicBezTo>
                <a:cubicBezTo>
                  <a:pt x="14847" y="1191567"/>
                  <a:pt x="17596" y="1146669"/>
                  <a:pt x="21719" y="1102230"/>
                </a:cubicBezTo>
                <a:cubicBezTo>
                  <a:pt x="24010" y="1078864"/>
                  <a:pt x="24468" y="1055500"/>
                  <a:pt x="26758" y="1032592"/>
                </a:cubicBezTo>
                <a:cubicBezTo>
                  <a:pt x="32256" y="979907"/>
                  <a:pt x="58370" y="934551"/>
                  <a:pt x="82651" y="889654"/>
                </a:cubicBezTo>
                <a:cubicBezTo>
                  <a:pt x="100518" y="857126"/>
                  <a:pt x="112888" y="821850"/>
                  <a:pt x="128007" y="788405"/>
                </a:cubicBezTo>
                <a:cubicBezTo>
                  <a:pt x="149540" y="740759"/>
                  <a:pt x="177486" y="696320"/>
                  <a:pt x="197644" y="647757"/>
                </a:cubicBezTo>
                <a:cubicBezTo>
                  <a:pt x="211846" y="613855"/>
                  <a:pt x="219634" y="578579"/>
                  <a:pt x="228339" y="543760"/>
                </a:cubicBezTo>
                <a:cubicBezTo>
                  <a:pt x="232920" y="526351"/>
                  <a:pt x="241166" y="518105"/>
                  <a:pt x="255369" y="510774"/>
                </a:cubicBezTo>
                <a:cubicBezTo>
                  <a:pt x="284231" y="496114"/>
                  <a:pt x="315385" y="485577"/>
                  <a:pt x="344248" y="471375"/>
                </a:cubicBezTo>
                <a:cubicBezTo>
                  <a:pt x="379066" y="454423"/>
                  <a:pt x="413426" y="437014"/>
                  <a:pt x="450078" y="424645"/>
                </a:cubicBezTo>
                <a:cubicBezTo>
                  <a:pt x="456950" y="422354"/>
                  <a:pt x="460615" y="415482"/>
                  <a:pt x="467029" y="413191"/>
                </a:cubicBezTo>
                <a:lnTo>
                  <a:pt x="470438" y="410590"/>
                </a:lnTo>
                <a:lnTo>
                  <a:pt x="465532" y="395861"/>
                </a:lnTo>
                <a:cubicBezTo>
                  <a:pt x="461473" y="374279"/>
                  <a:pt x="464050" y="351343"/>
                  <a:pt x="453742" y="330727"/>
                </a:cubicBezTo>
                <a:cubicBezTo>
                  <a:pt x="443205" y="309881"/>
                  <a:pt x="439654" y="288578"/>
                  <a:pt x="439310" y="267045"/>
                </a:cubicBezTo>
                <a:lnTo>
                  <a:pt x="443966" y="204074"/>
                </a:lnTo>
                <a:lnTo>
                  <a:pt x="441829" y="202905"/>
                </a:lnTo>
                <a:cubicBezTo>
                  <a:pt x="436790" y="199698"/>
                  <a:pt x="433583" y="194201"/>
                  <a:pt x="434499" y="189620"/>
                </a:cubicBezTo>
                <a:cubicBezTo>
                  <a:pt x="441371" y="163505"/>
                  <a:pt x="436332" y="134643"/>
                  <a:pt x="452366" y="110820"/>
                </a:cubicBezTo>
                <a:cubicBezTo>
                  <a:pt x="458322" y="102115"/>
                  <a:pt x="460613" y="91578"/>
                  <a:pt x="465652" y="82416"/>
                </a:cubicBezTo>
                <a:cubicBezTo>
                  <a:pt x="489934" y="37976"/>
                  <a:pt x="526585" y="15069"/>
                  <a:pt x="575147" y="3616"/>
                </a:cubicBezTo>
                <a:cubicBezTo>
                  <a:pt x="594618" y="-1194"/>
                  <a:pt x="611913" y="-1080"/>
                  <a:pt x="627948" y="3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4" name="자유형: 도형 45">
            <a:extLst>
              <a:ext uri="{FF2B5EF4-FFF2-40B4-BE49-F238E27FC236}">
                <a16:creationId xmlns:a16="http://schemas.microsoft.com/office/drawing/2014/main" id="{86A2E663-FB9F-498B-B162-BCDB9987EE5B}"/>
              </a:ext>
            </a:extLst>
          </p:cNvPr>
          <p:cNvSpPr>
            <a:spLocks/>
          </p:cNvSpPr>
          <p:nvPr/>
        </p:nvSpPr>
        <p:spPr bwMode="auto">
          <a:xfrm rot="20979719">
            <a:off x="232088" y="5670531"/>
            <a:ext cx="508869" cy="984865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6" name="Graphic 3">
            <a:extLst>
              <a:ext uri="{FF2B5EF4-FFF2-40B4-BE49-F238E27FC236}">
                <a16:creationId xmlns:a16="http://schemas.microsoft.com/office/drawing/2014/main" id="{2CDBCBA0-23AF-4787-93F0-FD0654F1F6BF}"/>
              </a:ext>
            </a:extLst>
          </p:cNvPr>
          <p:cNvSpPr/>
          <p:nvPr/>
        </p:nvSpPr>
        <p:spPr>
          <a:xfrm flipH="1">
            <a:off x="4176408" y="5637749"/>
            <a:ext cx="367657" cy="1055313"/>
          </a:xfrm>
          <a:custGeom>
            <a:avLst/>
            <a:gdLst>
              <a:gd name="connsiteX0" fmla="*/ 209057 w 1222321"/>
              <a:gd name="connsiteY0" fmla="*/ 3508808 h 3508513"/>
              <a:gd name="connsiteX1" fmla="*/ 183026 w 1222321"/>
              <a:gd name="connsiteY1" fmla="*/ 3501640 h 3508513"/>
              <a:gd name="connsiteX2" fmla="*/ 159636 w 1222321"/>
              <a:gd name="connsiteY2" fmla="*/ 3472591 h 3508513"/>
              <a:gd name="connsiteX3" fmla="*/ 186799 w 1222321"/>
              <a:gd name="connsiteY3" fmla="*/ 3344323 h 3508513"/>
              <a:gd name="connsiteX4" fmla="*/ 198117 w 1222321"/>
              <a:gd name="connsiteY4" fmla="*/ 3325837 h 3508513"/>
              <a:gd name="connsiteX5" fmla="*/ 200003 w 1222321"/>
              <a:gd name="connsiteY5" fmla="*/ 3306974 h 3508513"/>
              <a:gd name="connsiteX6" fmla="*/ 222261 w 1222321"/>
              <a:gd name="connsiteY6" fmla="*/ 3248876 h 3508513"/>
              <a:gd name="connsiteX7" fmla="*/ 231315 w 1222321"/>
              <a:gd name="connsiteY7" fmla="*/ 3242463 h 3508513"/>
              <a:gd name="connsiteX8" fmla="*/ 226034 w 1222321"/>
              <a:gd name="connsiteY8" fmla="*/ 3233786 h 3508513"/>
              <a:gd name="connsiteX9" fmla="*/ 191326 w 1222321"/>
              <a:gd name="connsiteY9" fmla="*/ 3142112 h 3508513"/>
              <a:gd name="connsiteX10" fmla="*/ 185290 w 1222321"/>
              <a:gd name="connsiteY10" fmla="*/ 3013844 h 3508513"/>
              <a:gd name="connsiteX11" fmla="*/ 189817 w 1222321"/>
              <a:gd name="connsiteY11" fmla="*/ 2949710 h 3508513"/>
              <a:gd name="connsiteX12" fmla="*/ 204153 w 1222321"/>
              <a:gd name="connsiteY12" fmla="*/ 2757307 h 3508513"/>
              <a:gd name="connsiteX13" fmla="*/ 213584 w 1222321"/>
              <a:gd name="connsiteY13" fmla="*/ 2704114 h 3508513"/>
              <a:gd name="connsiteX14" fmla="*/ 218866 w 1222321"/>
              <a:gd name="connsiteY14" fmla="*/ 2646393 h 3508513"/>
              <a:gd name="connsiteX15" fmla="*/ 224525 w 1222321"/>
              <a:gd name="connsiteY15" fmla="*/ 2596972 h 3508513"/>
              <a:gd name="connsiteX16" fmla="*/ 228297 w 1222321"/>
              <a:gd name="connsiteY16" fmla="*/ 2574337 h 3508513"/>
              <a:gd name="connsiteX17" fmla="*/ 212075 w 1222321"/>
              <a:gd name="connsiteY17" fmla="*/ 2497376 h 3508513"/>
              <a:gd name="connsiteX18" fmla="*/ 188308 w 1222321"/>
              <a:gd name="connsiteY18" fmla="*/ 2379671 h 3508513"/>
              <a:gd name="connsiteX19" fmla="*/ 182272 w 1222321"/>
              <a:gd name="connsiteY19" fmla="*/ 2280074 h 3508513"/>
              <a:gd name="connsiteX20" fmla="*/ 187176 w 1222321"/>
              <a:gd name="connsiteY20" fmla="*/ 2178969 h 3508513"/>
              <a:gd name="connsiteX21" fmla="*/ 187931 w 1222321"/>
              <a:gd name="connsiteY21" fmla="*/ 2155579 h 3508513"/>
              <a:gd name="connsiteX22" fmla="*/ 173218 w 1222321"/>
              <a:gd name="connsiteY22" fmla="*/ 2122757 h 3508513"/>
              <a:gd name="connsiteX23" fmla="*/ 137378 w 1222321"/>
              <a:gd name="connsiteY23" fmla="*/ 2058623 h 3508513"/>
              <a:gd name="connsiteX24" fmla="*/ 147564 w 1222321"/>
              <a:gd name="connsiteY24" fmla="*/ 2041646 h 3508513"/>
              <a:gd name="connsiteX25" fmla="*/ 181517 w 1222321"/>
              <a:gd name="connsiteY25" fmla="*/ 2013352 h 3508513"/>
              <a:gd name="connsiteX26" fmla="*/ 180763 w 1222321"/>
              <a:gd name="connsiteY26" fmla="*/ 1965062 h 3508513"/>
              <a:gd name="connsiteX27" fmla="*/ 169445 w 1222321"/>
              <a:gd name="connsiteY27" fmla="*/ 1864712 h 3508513"/>
              <a:gd name="connsiteX28" fmla="*/ 201135 w 1222321"/>
              <a:gd name="connsiteY28" fmla="*/ 1772283 h 3508513"/>
              <a:gd name="connsiteX29" fmla="*/ 154355 w 1222321"/>
              <a:gd name="connsiteY29" fmla="*/ 1772283 h 3508513"/>
              <a:gd name="connsiteX30" fmla="*/ 134360 w 1222321"/>
              <a:gd name="connsiteY30" fmla="*/ 1756815 h 3508513"/>
              <a:gd name="connsiteX31" fmla="*/ 127192 w 1222321"/>
              <a:gd name="connsiteY31" fmla="*/ 1742102 h 3508513"/>
              <a:gd name="connsiteX32" fmla="*/ 117383 w 1222321"/>
              <a:gd name="connsiteY32" fmla="*/ 1565167 h 3508513"/>
              <a:gd name="connsiteX33" fmla="*/ 189062 w 1222321"/>
              <a:gd name="connsiteY33" fmla="*/ 1377670 h 3508513"/>
              <a:gd name="connsiteX34" fmla="*/ 176990 w 1222321"/>
              <a:gd name="connsiteY34" fmla="*/ 1355411 h 3508513"/>
              <a:gd name="connsiteX35" fmla="*/ 134737 w 1222321"/>
              <a:gd name="connsiteY35" fmla="*/ 1336925 h 3508513"/>
              <a:gd name="connsiteX36" fmla="*/ 67962 w 1222321"/>
              <a:gd name="connsiteY36" fmla="*/ 1299200 h 3508513"/>
              <a:gd name="connsiteX37" fmla="*/ 36650 w 1222321"/>
              <a:gd name="connsiteY37" fmla="*/ 1250156 h 3508513"/>
              <a:gd name="connsiteX38" fmla="*/ 30236 w 1222321"/>
              <a:gd name="connsiteY38" fmla="*/ 1226766 h 3508513"/>
              <a:gd name="connsiteX39" fmla="*/ 4205 w 1222321"/>
              <a:gd name="connsiteY39" fmla="*/ 1096611 h 3508513"/>
              <a:gd name="connsiteX40" fmla="*/ 3828 w 1222321"/>
              <a:gd name="connsiteY40" fmla="*/ 1087180 h 3508513"/>
              <a:gd name="connsiteX41" fmla="*/ 14391 w 1222321"/>
              <a:gd name="connsiteY41" fmla="*/ 1013614 h 3508513"/>
              <a:gd name="connsiteX42" fmla="*/ 115120 w 1222321"/>
              <a:gd name="connsiteY42" fmla="*/ 825739 h 3508513"/>
              <a:gd name="connsiteX43" fmla="*/ 149827 w 1222321"/>
              <a:gd name="connsiteY43" fmla="*/ 770282 h 3508513"/>
              <a:gd name="connsiteX44" fmla="*/ 129455 w 1222321"/>
              <a:gd name="connsiteY44" fmla="*/ 729160 h 3508513"/>
              <a:gd name="connsiteX45" fmla="*/ 136246 w 1222321"/>
              <a:gd name="connsiteY45" fmla="*/ 709543 h 3508513"/>
              <a:gd name="connsiteX46" fmla="*/ 162654 w 1222321"/>
              <a:gd name="connsiteY46" fmla="*/ 665026 h 3508513"/>
              <a:gd name="connsiteX47" fmla="*/ 153223 w 1222321"/>
              <a:gd name="connsiteY47" fmla="*/ 664649 h 3508513"/>
              <a:gd name="connsiteX48" fmla="*/ 104556 w 1222321"/>
              <a:gd name="connsiteY48" fmla="*/ 668422 h 3508513"/>
              <a:gd name="connsiteX49" fmla="*/ 58531 w 1222321"/>
              <a:gd name="connsiteY49" fmla="*/ 618623 h 3508513"/>
              <a:gd name="connsiteX50" fmla="*/ 90975 w 1222321"/>
              <a:gd name="connsiteY50" fmla="*/ 506577 h 3508513"/>
              <a:gd name="connsiteX51" fmla="*/ 96634 w 1222321"/>
              <a:gd name="connsiteY51" fmla="*/ 478660 h 3508513"/>
              <a:gd name="connsiteX52" fmla="*/ 106820 w 1222321"/>
              <a:gd name="connsiteY52" fmla="*/ 459043 h 3508513"/>
              <a:gd name="connsiteX53" fmla="*/ 137755 w 1222321"/>
              <a:gd name="connsiteY53" fmla="*/ 439425 h 3508513"/>
              <a:gd name="connsiteX54" fmla="*/ 192835 w 1222321"/>
              <a:gd name="connsiteY54" fmla="*/ 399058 h 3508513"/>
              <a:gd name="connsiteX55" fmla="*/ 276964 w 1222321"/>
              <a:gd name="connsiteY55" fmla="*/ 379441 h 3508513"/>
              <a:gd name="connsiteX56" fmla="*/ 296204 w 1222321"/>
              <a:gd name="connsiteY56" fmla="*/ 379441 h 3508513"/>
              <a:gd name="connsiteX57" fmla="*/ 287150 w 1222321"/>
              <a:gd name="connsiteY57" fmla="*/ 326625 h 3508513"/>
              <a:gd name="connsiteX58" fmla="*/ 251310 w 1222321"/>
              <a:gd name="connsiteY58" fmla="*/ 217597 h 3508513"/>
              <a:gd name="connsiteX59" fmla="*/ 280737 w 1222321"/>
              <a:gd name="connsiteY59" fmla="*/ 59902 h 3508513"/>
              <a:gd name="connsiteX60" fmla="*/ 342230 w 1222321"/>
              <a:gd name="connsiteY60" fmla="*/ 6331 h 3508513"/>
              <a:gd name="connsiteX61" fmla="*/ 401460 w 1222321"/>
              <a:gd name="connsiteY61" fmla="*/ 6709 h 3508513"/>
              <a:gd name="connsiteX62" fmla="*/ 453899 w 1222321"/>
              <a:gd name="connsiteY62" fmla="*/ 24817 h 3508513"/>
              <a:gd name="connsiteX63" fmla="*/ 570472 w 1222321"/>
              <a:gd name="connsiteY63" fmla="*/ 122150 h 3508513"/>
              <a:gd name="connsiteX64" fmla="*/ 578017 w 1222321"/>
              <a:gd name="connsiteY64" fmla="*/ 157612 h 3508513"/>
              <a:gd name="connsiteX65" fmla="*/ 563304 w 1222321"/>
              <a:gd name="connsiteY65" fmla="*/ 140636 h 3508513"/>
              <a:gd name="connsiteX66" fmla="*/ 559909 w 1222321"/>
              <a:gd name="connsiteY66" fmla="*/ 141390 h 3508513"/>
              <a:gd name="connsiteX67" fmla="*/ 561040 w 1222321"/>
              <a:gd name="connsiteY67" fmla="*/ 157612 h 3508513"/>
              <a:gd name="connsiteX68" fmla="*/ 551232 w 1222321"/>
              <a:gd name="connsiteY68" fmla="*/ 245137 h 3508513"/>
              <a:gd name="connsiteX69" fmla="*/ 550854 w 1222321"/>
              <a:gd name="connsiteY69" fmla="*/ 290030 h 3508513"/>
              <a:gd name="connsiteX70" fmla="*/ 544064 w 1222321"/>
              <a:gd name="connsiteY70" fmla="*/ 314930 h 3508513"/>
              <a:gd name="connsiteX71" fmla="*/ 538405 w 1222321"/>
              <a:gd name="connsiteY71" fmla="*/ 318702 h 3508513"/>
              <a:gd name="connsiteX72" fmla="*/ 493888 w 1222321"/>
              <a:gd name="connsiteY72" fmla="*/ 399813 h 3508513"/>
              <a:gd name="connsiteX73" fmla="*/ 482570 w 1222321"/>
              <a:gd name="connsiteY73" fmla="*/ 411508 h 3508513"/>
              <a:gd name="connsiteX74" fmla="*/ 449372 w 1222321"/>
              <a:gd name="connsiteY74" fmla="*/ 425467 h 3508513"/>
              <a:gd name="connsiteX75" fmla="*/ 459180 w 1222321"/>
              <a:gd name="connsiteY75" fmla="*/ 432635 h 3508513"/>
              <a:gd name="connsiteX76" fmla="*/ 505583 w 1222321"/>
              <a:gd name="connsiteY76" fmla="*/ 456402 h 3508513"/>
              <a:gd name="connsiteX77" fmla="*/ 544064 w 1222321"/>
              <a:gd name="connsiteY77" fmla="*/ 493373 h 3508513"/>
              <a:gd name="connsiteX78" fmla="*/ 567077 w 1222321"/>
              <a:gd name="connsiteY78" fmla="*/ 505823 h 3508513"/>
              <a:gd name="connsiteX79" fmla="*/ 621402 w 1222321"/>
              <a:gd name="connsiteY79" fmla="*/ 520159 h 3508513"/>
              <a:gd name="connsiteX80" fmla="*/ 624420 w 1222321"/>
              <a:gd name="connsiteY80" fmla="*/ 503182 h 3508513"/>
              <a:gd name="connsiteX81" fmla="*/ 624043 w 1222321"/>
              <a:gd name="connsiteY81" fmla="*/ 463570 h 3508513"/>
              <a:gd name="connsiteX82" fmla="*/ 643660 w 1222321"/>
              <a:gd name="connsiteY82" fmla="*/ 340583 h 3508513"/>
              <a:gd name="connsiteX83" fmla="*/ 677991 w 1222321"/>
              <a:gd name="connsiteY83" fmla="*/ 235705 h 3508513"/>
              <a:gd name="connsiteX84" fmla="*/ 719112 w 1222321"/>
              <a:gd name="connsiteY84" fmla="*/ 152708 h 3508513"/>
              <a:gd name="connsiteX85" fmla="*/ 817200 w 1222321"/>
              <a:gd name="connsiteY85" fmla="*/ 101778 h 3508513"/>
              <a:gd name="connsiteX86" fmla="*/ 963954 w 1222321"/>
              <a:gd name="connsiteY86" fmla="*/ 134600 h 3508513"/>
              <a:gd name="connsiteX87" fmla="*/ 1013752 w 1222321"/>
              <a:gd name="connsiteY87" fmla="*/ 200997 h 3508513"/>
              <a:gd name="connsiteX88" fmla="*/ 1026579 w 1222321"/>
              <a:gd name="connsiteY88" fmla="*/ 228160 h 3508513"/>
              <a:gd name="connsiteX89" fmla="*/ 1033747 w 1222321"/>
              <a:gd name="connsiteY89" fmla="*/ 255323 h 3508513"/>
              <a:gd name="connsiteX90" fmla="*/ 1008470 w 1222321"/>
              <a:gd name="connsiteY90" fmla="*/ 358314 h 3508513"/>
              <a:gd name="connsiteX91" fmla="*/ 995266 w 1222321"/>
              <a:gd name="connsiteY91" fmla="*/ 399813 h 3508513"/>
              <a:gd name="connsiteX92" fmla="*/ 981308 w 1222321"/>
              <a:gd name="connsiteY92" fmla="*/ 429239 h 3508513"/>
              <a:gd name="connsiteX93" fmla="*/ 916419 w 1222321"/>
              <a:gd name="connsiteY93" fmla="*/ 515632 h 3508513"/>
              <a:gd name="connsiteX94" fmla="*/ 889256 w 1222321"/>
              <a:gd name="connsiteY94" fmla="*/ 570712 h 3508513"/>
              <a:gd name="connsiteX95" fmla="*/ 894915 w 1222321"/>
              <a:gd name="connsiteY95" fmla="*/ 583916 h 3508513"/>
              <a:gd name="connsiteX96" fmla="*/ 941318 w 1222321"/>
              <a:gd name="connsiteY96" fmla="*/ 629941 h 3508513"/>
              <a:gd name="connsiteX97" fmla="*/ 945845 w 1222321"/>
              <a:gd name="connsiteY97" fmla="*/ 638241 h 3508513"/>
              <a:gd name="connsiteX98" fmla="*/ 938300 w 1222321"/>
              <a:gd name="connsiteY98" fmla="*/ 687285 h 3508513"/>
              <a:gd name="connsiteX99" fmla="*/ 996775 w 1222321"/>
              <a:gd name="connsiteY99" fmla="*/ 717465 h 3508513"/>
              <a:gd name="connsiteX100" fmla="*/ 1009979 w 1222321"/>
              <a:gd name="connsiteY100" fmla="*/ 714447 h 3508513"/>
              <a:gd name="connsiteX101" fmla="*/ 1046573 w 1222321"/>
              <a:gd name="connsiteY101" fmla="*/ 721993 h 3508513"/>
              <a:gd name="connsiteX102" fmla="*/ 1071473 w 1222321"/>
              <a:gd name="connsiteY102" fmla="*/ 749155 h 3508513"/>
              <a:gd name="connsiteX103" fmla="*/ 1088072 w 1222321"/>
              <a:gd name="connsiteY103" fmla="*/ 779336 h 3508513"/>
              <a:gd name="connsiteX104" fmla="*/ 1103540 w 1222321"/>
              <a:gd name="connsiteY104" fmla="*/ 800085 h 3508513"/>
              <a:gd name="connsiteX105" fmla="*/ 1119007 w 1222321"/>
              <a:gd name="connsiteY105" fmla="*/ 830643 h 3508513"/>
              <a:gd name="connsiteX106" fmla="*/ 1120894 w 1222321"/>
              <a:gd name="connsiteY106" fmla="*/ 838189 h 3508513"/>
              <a:gd name="connsiteX107" fmla="*/ 1166165 w 1222321"/>
              <a:gd name="connsiteY107" fmla="*/ 914018 h 3508513"/>
              <a:gd name="connsiteX108" fmla="*/ 1191818 w 1222321"/>
              <a:gd name="connsiteY108" fmla="*/ 940803 h 3508513"/>
              <a:gd name="connsiteX109" fmla="*/ 1211436 w 1222321"/>
              <a:gd name="connsiteY109" fmla="*/ 973247 h 3508513"/>
              <a:gd name="connsiteX110" fmla="*/ 1204268 w 1222321"/>
              <a:gd name="connsiteY110" fmla="*/ 1017009 h 3508513"/>
              <a:gd name="connsiteX111" fmla="*/ 1177483 w 1222321"/>
              <a:gd name="connsiteY111" fmla="*/ 1076994 h 3508513"/>
              <a:gd name="connsiteX112" fmla="*/ 1172578 w 1222321"/>
              <a:gd name="connsiteY112" fmla="*/ 1101893 h 3508513"/>
              <a:gd name="connsiteX113" fmla="*/ 1208795 w 1222321"/>
              <a:gd name="connsiteY113" fmla="*/ 1366352 h 3508513"/>
              <a:gd name="connsiteX114" fmla="*/ 1223131 w 1222321"/>
              <a:gd name="connsiteY114" fmla="*/ 1498015 h 3508513"/>
              <a:gd name="connsiteX115" fmla="*/ 1208041 w 1222321"/>
              <a:gd name="connsiteY115" fmla="*/ 1536119 h 3508513"/>
              <a:gd name="connsiteX116" fmla="*/ 1085808 w 1222321"/>
              <a:gd name="connsiteY116" fmla="*/ 1656087 h 3508513"/>
              <a:gd name="connsiteX117" fmla="*/ 1006961 w 1222321"/>
              <a:gd name="connsiteY117" fmla="*/ 1719467 h 3508513"/>
              <a:gd name="connsiteX118" fmla="*/ 989984 w 1222321"/>
              <a:gd name="connsiteY118" fmla="*/ 1770397 h 3508513"/>
              <a:gd name="connsiteX119" fmla="*/ 994889 w 1222321"/>
              <a:gd name="connsiteY119" fmla="*/ 1809632 h 3508513"/>
              <a:gd name="connsiteX120" fmla="*/ 976780 w 1222321"/>
              <a:gd name="connsiteY120" fmla="*/ 1846603 h 3508513"/>
              <a:gd name="connsiteX121" fmla="*/ 970744 w 1222321"/>
              <a:gd name="connsiteY121" fmla="*/ 1856412 h 3508513"/>
              <a:gd name="connsiteX122" fmla="*/ 970744 w 1222321"/>
              <a:gd name="connsiteY122" fmla="*/ 1935259 h 3508513"/>
              <a:gd name="connsiteX123" fmla="*/ 969990 w 1222321"/>
              <a:gd name="connsiteY123" fmla="*/ 1983925 h 3508513"/>
              <a:gd name="connsiteX124" fmla="*/ 971122 w 1222321"/>
              <a:gd name="connsiteY124" fmla="*/ 2017879 h 3508513"/>
              <a:gd name="connsiteX125" fmla="*/ 961313 w 1222321"/>
              <a:gd name="connsiteY125" fmla="*/ 2096349 h 3508513"/>
              <a:gd name="connsiteX126" fmla="*/ 960936 w 1222321"/>
              <a:gd name="connsiteY126" fmla="*/ 2126530 h 3508513"/>
              <a:gd name="connsiteX127" fmla="*/ 962822 w 1222321"/>
              <a:gd name="connsiteY127" fmla="*/ 2135584 h 3508513"/>
              <a:gd name="connsiteX128" fmla="*/ 965085 w 1222321"/>
              <a:gd name="connsiteY128" fmla="*/ 2244612 h 3508513"/>
              <a:gd name="connsiteX129" fmla="*/ 934905 w 1222321"/>
              <a:gd name="connsiteY129" fmla="*/ 2432487 h 3508513"/>
              <a:gd name="connsiteX130" fmla="*/ 932641 w 1222321"/>
              <a:gd name="connsiteY130" fmla="*/ 2456632 h 3508513"/>
              <a:gd name="connsiteX131" fmla="*/ 946600 w 1222321"/>
              <a:gd name="connsiteY131" fmla="*/ 2595463 h 3508513"/>
              <a:gd name="connsiteX132" fmla="*/ 946600 w 1222321"/>
              <a:gd name="connsiteY132" fmla="*/ 2637716 h 3508513"/>
              <a:gd name="connsiteX133" fmla="*/ 953013 w 1222321"/>
              <a:gd name="connsiteY133" fmla="*/ 2707132 h 3508513"/>
              <a:gd name="connsiteX134" fmla="*/ 970367 w 1222321"/>
              <a:gd name="connsiteY134" fmla="*/ 2830873 h 3508513"/>
              <a:gd name="connsiteX135" fmla="*/ 963576 w 1222321"/>
              <a:gd name="connsiteY135" fmla="*/ 2940656 h 3508513"/>
              <a:gd name="connsiteX136" fmla="*/ 958672 w 1222321"/>
              <a:gd name="connsiteY136" fmla="*/ 3012712 h 3508513"/>
              <a:gd name="connsiteX137" fmla="*/ 979799 w 1222321"/>
              <a:gd name="connsiteY137" fmla="*/ 3139094 h 3508513"/>
              <a:gd name="connsiteX138" fmla="*/ 974140 w 1222321"/>
              <a:gd name="connsiteY138" fmla="*/ 3208132 h 3508513"/>
              <a:gd name="connsiteX139" fmla="*/ 967726 w 1222321"/>
              <a:gd name="connsiteY139" fmla="*/ 3248876 h 3508513"/>
              <a:gd name="connsiteX140" fmla="*/ 994889 w 1222321"/>
              <a:gd name="connsiteY140" fmla="*/ 3307729 h 3508513"/>
              <a:gd name="connsiteX141" fmla="*/ 1021674 w 1222321"/>
              <a:gd name="connsiteY141" fmla="*/ 3341305 h 3508513"/>
              <a:gd name="connsiteX142" fmla="*/ 1054873 w 1222321"/>
              <a:gd name="connsiteY142" fmla="*/ 3451465 h 3508513"/>
              <a:gd name="connsiteX143" fmla="*/ 1006584 w 1222321"/>
              <a:gd name="connsiteY143" fmla="*/ 3502772 h 3508513"/>
              <a:gd name="connsiteX144" fmla="*/ 966972 w 1222321"/>
              <a:gd name="connsiteY144" fmla="*/ 3506167 h 3508513"/>
              <a:gd name="connsiteX145" fmla="*/ 846249 w 1222321"/>
              <a:gd name="connsiteY145" fmla="*/ 3506167 h 3508513"/>
              <a:gd name="connsiteX146" fmla="*/ 770797 w 1222321"/>
              <a:gd name="connsiteY146" fmla="*/ 3453729 h 3508513"/>
              <a:gd name="connsiteX147" fmla="*/ 759856 w 1222321"/>
              <a:gd name="connsiteY147" fmla="*/ 3402044 h 3508513"/>
              <a:gd name="connsiteX148" fmla="*/ 752311 w 1222321"/>
              <a:gd name="connsiteY148" fmla="*/ 3376390 h 3508513"/>
              <a:gd name="connsiteX149" fmla="*/ 747407 w 1222321"/>
              <a:gd name="connsiteY149" fmla="*/ 3366581 h 3508513"/>
              <a:gd name="connsiteX150" fmla="*/ 721753 w 1222321"/>
              <a:gd name="connsiteY150" fmla="*/ 3294902 h 3508513"/>
              <a:gd name="connsiteX151" fmla="*/ 726280 w 1222321"/>
              <a:gd name="connsiteY151" fmla="*/ 3216432 h 3508513"/>
              <a:gd name="connsiteX152" fmla="*/ 727412 w 1222321"/>
              <a:gd name="connsiteY152" fmla="*/ 3184365 h 3508513"/>
              <a:gd name="connsiteX153" fmla="*/ 694213 w 1222321"/>
              <a:gd name="connsiteY153" fmla="*/ 2945183 h 3508513"/>
              <a:gd name="connsiteX154" fmla="*/ 692704 w 1222321"/>
              <a:gd name="connsiteY154" fmla="*/ 2848227 h 3508513"/>
              <a:gd name="connsiteX155" fmla="*/ 694213 w 1222321"/>
              <a:gd name="connsiteY155" fmla="*/ 2834646 h 3508513"/>
              <a:gd name="connsiteX156" fmla="*/ 691949 w 1222321"/>
              <a:gd name="connsiteY156" fmla="*/ 2727127 h 3508513"/>
              <a:gd name="connsiteX157" fmla="*/ 664787 w 1222321"/>
              <a:gd name="connsiteY157" fmla="*/ 2605272 h 3508513"/>
              <a:gd name="connsiteX158" fmla="*/ 657242 w 1222321"/>
              <a:gd name="connsiteY158" fmla="*/ 2584900 h 3508513"/>
              <a:gd name="connsiteX159" fmla="*/ 589712 w 1222321"/>
              <a:gd name="connsiteY159" fmla="*/ 2318555 h 3508513"/>
              <a:gd name="connsiteX160" fmla="*/ 577263 w 1222321"/>
              <a:gd name="connsiteY160" fmla="*/ 2194436 h 3508513"/>
              <a:gd name="connsiteX161" fmla="*/ 574622 w 1222321"/>
              <a:gd name="connsiteY161" fmla="*/ 2181610 h 3508513"/>
              <a:gd name="connsiteX162" fmla="*/ 570849 w 1222321"/>
              <a:gd name="connsiteY162" fmla="*/ 2181232 h 3508513"/>
              <a:gd name="connsiteX163" fmla="*/ 566322 w 1222321"/>
              <a:gd name="connsiteY163" fmla="*/ 2201227 h 3508513"/>
              <a:gd name="connsiteX164" fmla="*/ 549345 w 1222321"/>
              <a:gd name="connsiteY164" fmla="*/ 2334022 h 3508513"/>
              <a:gd name="connsiteX165" fmla="*/ 529351 w 1222321"/>
              <a:gd name="connsiteY165" fmla="*/ 2386084 h 3508513"/>
              <a:gd name="connsiteX166" fmla="*/ 514637 w 1222321"/>
              <a:gd name="connsiteY166" fmla="*/ 2453991 h 3508513"/>
              <a:gd name="connsiteX167" fmla="*/ 508979 w 1222321"/>
              <a:gd name="connsiteY167" fmla="*/ 2529065 h 3508513"/>
              <a:gd name="connsiteX168" fmla="*/ 482193 w 1222321"/>
              <a:gd name="connsiteY168" fmla="*/ 2606404 h 3508513"/>
              <a:gd name="connsiteX169" fmla="*/ 474271 w 1222321"/>
              <a:gd name="connsiteY169" fmla="*/ 2651298 h 3508513"/>
              <a:gd name="connsiteX170" fmla="*/ 474648 w 1222321"/>
              <a:gd name="connsiteY170" fmla="*/ 2699587 h 3508513"/>
              <a:gd name="connsiteX171" fmla="*/ 473516 w 1222321"/>
              <a:gd name="connsiteY171" fmla="*/ 2713168 h 3508513"/>
              <a:gd name="connsiteX172" fmla="*/ 470498 w 1222321"/>
              <a:gd name="connsiteY172" fmla="*/ 2789374 h 3508513"/>
              <a:gd name="connsiteX173" fmla="*/ 470121 w 1222321"/>
              <a:gd name="connsiteY173" fmla="*/ 2793524 h 3508513"/>
              <a:gd name="connsiteX174" fmla="*/ 470875 w 1222321"/>
              <a:gd name="connsiteY174" fmla="*/ 2940278 h 3508513"/>
              <a:gd name="connsiteX175" fmla="*/ 487852 w 1222321"/>
              <a:gd name="connsiteY175" fmla="*/ 3057983 h 3508513"/>
              <a:gd name="connsiteX176" fmla="*/ 491247 w 1222321"/>
              <a:gd name="connsiteY176" fmla="*/ 3172670 h 3508513"/>
              <a:gd name="connsiteX177" fmla="*/ 461821 w 1222321"/>
              <a:gd name="connsiteY177" fmla="*/ 3223977 h 3508513"/>
              <a:gd name="connsiteX178" fmla="*/ 457671 w 1222321"/>
              <a:gd name="connsiteY178" fmla="*/ 3234918 h 3508513"/>
              <a:gd name="connsiteX179" fmla="*/ 438808 w 1222321"/>
              <a:gd name="connsiteY179" fmla="*/ 3339419 h 3508513"/>
              <a:gd name="connsiteX180" fmla="*/ 430131 w 1222321"/>
              <a:gd name="connsiteY180" fmla="*/ 3368845 h 3508513"/>
              <a:gd name="connsiteX181" fmla="*/ 435036 w 1222321"/>
              <a:gd name="connsiteY181" fmla="*/ 3450710 h 3508513"/>
              <a:gd name="connsiteX182" fmla="*/ 399196 w 1222321"/>
              <a:gd name="connsiteY182" fmla="*/ 3508808 h 3508513"/>
              <a:gd name="connsiteX183" fmla="*/ 209057 w 1222321"/>
              <a:gd name="connsiteY183" fmla="*/ 3508808 h 3508513"/>
              <a:gd name="connsiteX184" fmla="*/ 893783 w 1222321"/>
              <a:gd name="connsiteY184" fmla="*/ 642014 h 3508513"/>
              <a:gd name="connsiteX185" fmla="*/ 890388 w 1222321"/>
              <a:gd name="connsiteY185" fmla="*/ 644277 h 3508513"/>
              <a:gd name="connsiteX186" fmla="*/ 911515 w 1222321"/>
              <a:gd name="connsiteY186" fmla="*/ 672194 h 3508513"/>
              <a:gd name="connsiteX187" fmla="*/ 914910 w 1222321"/>
              <a:gd name="connsiteY187" fmla="*/ 669553 h 3508513"/>
              <a:gd name="connsiteX188" fmla="*/ 893783 w 1222321"/>
              <a:gd name="connsiteY188" fmla="*/ 642014 h 35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22321" h="3508513">
                <a:moveTo>
                  <a:pt x="209057" y="3508808"/>
                </a:moveTo>
                <a:cubicBezTo>
                  <a:pt x="200380" y="3506545"/>
                  <a:pt x="191326" y="3504281"/>
                  <a:pt x="183026" y="3501640"/>
                </a:cubicBezTo>
                <a:cubicBezTo>
                  <a:pt x="169068" y="3497113"/>
                  <a:pt x="160768" y="3486927"/>
                  <a:pt x="159636" y="3472591"/>
                </a:cubicBezTo>
                <a:cubicBezTo>
                  <a:pt x="156618" y="3427320"/>
                  <a:pt x="158882" y="3382804"/>
                  <a:pt x="186799" y="3344323"/>
                </a:cubicBezTo>
                <a:cubicBezTo>
                  <a:pt x="190949" y="3338287"/>
                  <a:pt x="195476" y="3332251"/>
                  <a:pt x="198117" y="3325837"/>
                </a:cubicBezTo>
                <a:cubicBezTo>
                  <a:pt x="200380" y="3319801"/>
                  <a:pt x="201889" y="3312633"/>
                  <a:pt x="200003" y="3306974"/>
                </a:cubicBezTo>
                <a:cubicBezTo>
                  <a:pt x="190194" y="3276417"/>
                  <a:pt x="194721" y="3264344"/>
                  <a:pt x="222261" y="3248876"/>
                </a:cubicBezTo>
                <a:cubicBezTo>
                  <a:pt x="225279" y="3247368"/>
                  <a:pt x="227920" y="3244727"/>
                  <a:pt x="231315" y="3242463"/>
                </a:cubicBezTo>
                <a:cubicBezTo>
                  <a:pt x="229052" y="3239068"/>
                  <a:pt x="227920" y="3236050"/>
                  <a:pt x="226034" y="3233786"/>
                </a:cubicBezTo>
                <a:cubicBezTo>
                  <a:pt x="202267" y="3207755"/>
                  <a:pt x="193212" y="3176443"/>
                  <a:pt x="191326" y="3142112"/>
                </a:cubicBezTo>
                <a:cubicBezTo>
                  <a:pt x="188685" y="3099482"/>
                  <a:pt x="186044" y="3056474"/>
                  <a:pt x="185290" y="3013844"/>
                </a:cubicBezTo>
                <a:cubicBezTo>
                  <a:pt x="184913" y="2992717"/>
                  <a:pt x="188308" y="2971214"/>
                  <a:pt x="189817" y="2949710"/>
                </a:cubicBezTo>
                <a:cubicBezTo>
                  <a:pt x="194344" y="2885576"/>
                  <a:pt x="198871" y="2821442"/>
                  <a:pt x="204153" y="2757307"/>
                </a:cubicBezTo>
                <a:cubicBezTo>
                  <a:pt x="205662" y="2739199"/>
                  <a:pt x="208303" y="2721091"/>
                  <a:pt x="213584" y="2704114"/>
                </a:cubicBezTo>
                <a:cubicBezTo>
                  <a:pt x="219243" y="2684874"/>
                  <a:pt x="221129" y="2666388"/>
                  <a:pt x="218866" y="2646393"/>
                </a:cubicBezTo>
                <a:cubicBezTo>
                  <a:pt x="217357" y="2630171"/>
                  <a:pt x="222261" y="2613572"/>
                  <a:pt x="224525" y="2596972"/>
                </a:cubicBezTo>
                <a:cubicBezTo>
                  <a:pt x="225657" y="2589427"/>
                  <a:pt x="229429" y="2581505"/>
                  <a:pt x="228297" y="2574337"/>
                </a:cubicBezTo>
                <a:cubicBezTo>
                  <a:pt x="224148" y="2548683"/>
                  <a:pt x="220375" y="2523029"/>
                  <a:pt x="212075" y="2497376"/>
                </a:cubicBezTo>
                <a:cubicBezTo>
                  <a:pt x="200003" y="2459650"/>
                  <a:pt x="193590" y="2419283"/>
                  <a:pt x="188308" y="2379671"/>
                </a:cubicBezTo>
                <a:cubicBezTo>
                  <a:pt x="183781" y="2346849"/>
                  <a:pt x="182272" y="2313273"/>
                  <a:pt x="182272" y="2280074"/>
                </a:cubicBezTo>
                <a:cubicBezTo>
                  <a:pt x="182272" y="2246498"/>
                  <a:pt x="185290" y="2212545"/>
                  <a:pt x="187176" y="2178969"/>
                </a:cubicBezTo>
                <a:cubicBezTo>
                  <a:pt x="187553" y="2171046"/>
                  <a:pt x="187176" y="2163501"/>
                  <a:pt x="187931" y="2155579"/>
                </a:cubicBezTo>
                <a:cubicBezTo>
                  <a:pt x="189440" y="2141620"/>
                  <a:pt x="184158" y="2131811"/>
                  <a:pt x="173218" y="2122757"/>
                </a:cubicBezTo>
                <a:cubicBezTo>
                  <a:pt x="153223" y="2106535"/>
                  <a:pt x="140019" y="2085408"/>
                  <a:pt x="137378" y="2058623"/>
                </a:cubicBezTo>
                <a:cubicBezTo>
                  <a:pt x="136623" y="2049946"/>
                  <a:pt x="140396" y="2046173"/>
                  <a:pt x="147564" y="2041646"/>
                </a:cubicBezTo>
                <a:cubicBezTo>
                  <a:pt x="160013" y="2033724"/>
                  <a:pt x="171708" y="2023915"/>
                  <a:pt x="181517" y="2013352"/>
                </a:cubicBezTo>
                <a:cubicBezTo>
                  <a:pt x="189440" y="2004675"/>
                  <a:pt x="187931" y="1974494"/>
                  <a:pt x="180763" y="1965062"/>
                </a:cubicBezTo>
                <a:cubicBezTo>
                  <a:pt x="157373" y="1933750"/>
                  <a:pt x="157750" y="1899797"/>
                  <a:pt x="169445" y="1864712"/>
                </a:cubicBezTo>
                <a:cubicBezTo>
                  <a:pt x="180008" y="1834154"/>
                  <a:pt x="190194" y="1803973"/>
                  <a:pt x="201135" y="1772283"/>
                </a:cubicBezTo>
                <a:cubicBezTo>
                  <a:pt x="184158" y="1772283"/>
                  <a:pt x="169068" y="1772660"/>
                  <a:pt x="154355" y="1772283"/>
                </a:cubicBezTo>
                <a:cubicBezTo>
                  <a:pt x="144546" y="1771906"/>
                  <a:pt x="137001" y="1767756"/>
                  <a:pt x="134360" y="1756815"/>
                </a:cubicBezTo>
                <a:cubicBezTo>
                  <a:pt x="133228" y="1751534"/>
                  <a:pt x="130210" y="1746629"/>
                  <a:pt x="127192" y="1742102"/>
                </a:cubicBezTo>
                <a:cubicBezTo>
                  <a:pt x="87580" y="1685136"/>
                  <a:pt x="85316" y="1625152"/>
                  <a:pt x="117383" y="1565167"/>
                </a:cubicBezTo>
                <a:cubicBezTo>
                  <a:pt x="149450" y="1505561"/>
                  <a:pt x="171708" y="1442935"/>
                  <a:pt x="189062" y="1377670"/>
                </a:cubicBezTo>
                <a:cubicBezTo>
                  <a:pt x="193590" y="1359938"/>
                  <a:pt x="193590" y="1361070"/>
                  <a:pt x="176990" y="1355411"/>
                </a:cubicBezTo>
                <a:cubicBezTo>
                  <a:pt x="162277" y="1350507"/>
                  <a:pt x="148318" y="1344093"/>
                  <a:pt x="134737" y="1336925"/>
                </a:cubicBezTo>
                <a:cubicBezTo>
                  <a:pt x="112101" y="1324853"/>
                  <a:pt x="90975" y="1310895"/>
                  <a:pt x="67962" y="1299200"/>
                </a:cubicBezTo>
                <a:cubicBezTo>
                  <a:pt x="47213" y="1288636"/>
                  <a:pt x="34386" y="1275055"/>
                  <a:pt x="36650" y="1250156"/>
                </a:cubicBezTo>
                <a:cubicBezTo>
                  <a:pt x="37404" y="1242611"/>
                  <a:pt x="34009" y="1233934"/>
                  <a:pt x="30236" y="1226766"/>
                </a:cubicBezTo>
                <a:cubicBezTo>
                  <a:pt x="7601" y="1185645"/>
                  <a:pt x="55" y="1142260"/>
                  <a:pt x="4205" y="1096611"/>
                </a:cubicBezTo>
                <a:cubicBezTo>
                  <a:pt x="4582" y="1093593"/>
                  <a:pt x="4960" y="1090198"/>
                  <a:pt x="3828" y="1087180"/>
                </a:cubicBezTo>
                <a:cubicBezTo>
                  <a:pt x="-4849" y="1060772"/>
                  <a:pt x="2319" y="1036627"/>
                  <a:pt x="14391" y="1013614"/>
                </a:cubicBezTo>
                <a:cubicBezTo>
                  <a:pt x="47590" y="950989"/>
                  <a:pt x="80789" y="887987"/>
                  <a:pt x="115120" y="825739"/>
                </a:cubicBezTo>
                <a:cubicBezTo>
                  <a:pt x="126060" y="805744"/>
                  <a:pt x="139264" y="787258"/>
                  <a:pt x="149827" y="770282"/>
                </a:cubicBezTo>
                <a:cubicBezTo>
                  <a:pt x="142282" y="755569"/>
                  <a:pt x="133983" y="743119"/>
                  <a:pt x="129455" y="729160"/>
                </a:cubicBezTo>
                <a:cubicBezTo>
                  <a:pt x="127569" y="723879"/>
                  <a:pt x="131719" y="712561"/>
                  <a:pt x="136246" y="709543"/>
                </a:cubicBezTo>
                <a:cubicBezTo>
                  <a:pt x="153223" y="699357"/>
                  <a:pt x="157373" y="683135"/>
                  <a:pt x="162654" y="665026"/>
                </a:cubicBezTo>
                <a:cubicBezTo>
                  <a:pt x="158882" y="664649"/>
                  <a:pt x="155864" y="664272"/>
                  <a:pt x="153223" y="664649"/>
                </a:cubicBezTo>
                <a:cubicBezTo>
                  <a:pt x="137001" y="666158"/>
                  <a:pt x="120778" y="669176"/>
                  <a:pt x="104556" y="668422"/>
                </a:cubicBezTo>
                <a:cubicBezTo>
                  <a:pt x="81543" y="667667"/>
                  <a:pt x="57022" y="641636"/>
                  <a:pt x="58531" y="618623"/>
                </a:cubicBezTo>
                <a:cubicBezTo>
                  <a:pt x="61171" y="579011"/>
                  <a:pt x="70980" y="541285"/>
                  <a:pt x="90975" y="506577"/>
                </a:cubicBezTo>
                <a:cubicBezTo>
                  <a:pt x="95502" y="498655"/>
                  <a:pt x="97011" y="487714"/>
                  <a:pt x="96634" y="478660"/>
                </a:cubicBezTo>
                <a:cubicBezTo>
                  <a:pt x="96257" y="469229"/>
                  <a:pt x="97766" y="463570"/>
                  <a:pt x="106820" y="459043"/>
                </a:cubicBezTo>
                <a:cubicBezTo>
                  <a:pt x="117760" y="453384"/>
                  <a:pt x="127946" y="446593"/>
                  <a:pt x="137755" y="439425"/>
                </a:cubicBezTo>
                <a:cubicBezTo>
                  <a:pt x="156241" y="426221"/>
                  <a:pt x="173595" y="411131"/>
                  <a:pt x="192835" y="399058"/>
                </a:cubicBezTo>
                <a:cubicBezTo>
                  <a:pt x="218111" y="382836"/>
                  <a:pt x="247160" y="378309"/>
                  <a:pt x="276964" y="379441"/>
                </a:cubicBezTo>
                <a:cubicBezTo>
                  <a:pt x="283377" y="379818"/>
                  <a:pt x="289413" y="379441"/>
                  <a:pt x="296204" y="379441"/>
                </a:cubicBezTo>
                <a:cubicBezTo>
                  <a:pt x="299599" y="359823"/>
                  <a:pt x="294695" y="342847"/>
                  <a:pt x="287150" y="326625"/>
                </a:cubicBezTo>
                <a:cubicBezTo>
                  <a:pt x="271305" y="291539"/>
                  <a:pt x="256969" y="256077"/>
                  <a:pt x="251310" y="217597"/>
                </a:cubicBezTo>
                <a:cubicBezTo>
                  <a:pt x="243011" y="161385"/>
                  <a:pt x="256969" y="109700"/>
                  <a:pt x="280737" y="59902"/>
                </a:cubicBezTo>
                <a:cubicBezTo>
                  <a:pt x="284132" y="52734"/>
                  <a:pt x="334685" y="9349"/>
                  <a:pt x="342230" y="6331"/>
                </a:cubicBezTo>
                <a:cubicBezTo>
                  <a:pt x="361847" y="-1214"/>
                  <a:pt x="381088" y="-3100"/>
                  <a:pt x="401460" y="6709"/>
                </a:cubicBezTo>
                <a:cubicBezTo>
                  <a:pt x="418059" y="14631"/>
                  <a:pt x="438431" y="15763"/>
                  <a:pt x="453899" y="24817"/>
                </a:cubicBezTo>
                <a:cubicBezTo>
                  <a:pt x="497284" y="51225"/>
                  <a:pt x="541800" y="77633"/>
                  <a:pt x="570472" y="122150"/>
                </a:cubicBezTo>
                <a:cubicBezTo>
                  <a:pt x="576885" y="131959"/>
                  <a:pt x="581412" y="142145"/>
                  <a:pt x="578017" y="157612"/>
                </a:cubicBezTo>
                <a:cubicBezTo>
                  <a:pt x="571604" y="150444"/>
                  <a:pt x="567454" y="145540"/>
                  <a:pt x="563304" y="140636"/>
                </a:cubicBezTo>
                <a:cubicBezTo>
                  <a:pt x="562172" y="141013"/>
                  <a:pt x="561040" y="141390"/>
                  <a:pt x="559909" y="141390"/>
                </a:cubicBezTo>
                <a:cubicBezTo>
                  <a:pt x="560286" y="146672"/>
                  <a:pt x="559531" y="152331"/>
                  <a:pt x="561040" y="157612"/>
                </a:cubicBezTo>
                <a:cubicBezTo>
                  <a:pt x="569717" y="188170"/>
                  <a:pt x="565567" y="217219"/>
                  <a:pt x="551232" y="245137"/>
                </a:cubicBezTo>
                <a:cubicBezTo>
                  <a:pt x="543686" y="259850"/>
                  <a:pt x="539159" y="274563"/>
                  <a:pt x="550854" y="290030"/>
                </a:cubicBezTo>
                <a:cubicBezTo>
                  <a:pt x="558022" y="299839"/>
                  <a:pt x="555759" y="308893"/>
                  <a:pt x="544064" y="314930"/>
                </a:cubicBezTo>
                <a:cubicBezTo>
                  <a:pt x="542177" y="316061"/>
                  <a:pt x="539159" y="317193"/>
                  <a:pt x="538405" y="318702"/>
                </a:cubicBezTo>
                <a:cubicBezTo>
                  <a:pt x="525955" y="346997"/>
                  <a:pt x="500302" y="368123"/>
                  <a:pt x="493888" y="399813"/>
                </a:cubicBezTo>
                <a:cubicBezTo>
                  <a:pt x="493134" y="404340"/>
                  <a:pt x="487098" y="409244"/>
                  <a:pt x="482570" y="411508"/>
                </a:cubicBezTo>
                <a:cubicBezTo>
                  <a:pt x="472762" y="416790"/>
                  <a:pt x="461821" y="420562"/>
                  <a:pt x="449372" y="425467"/>
                </a:cubicBezTo>
                <a:cubicBezTo>
                  <a:pt x="453899" y="428862"/>
                  <a:pt x="456162" y="431125"/>
                  <a:pt x="459180" y="432635"/>
                </a:cubicBezTo>
                <a:cubicBezTo>
                  <a:pt x="474648" y="440557"/>
                  <a:pt x="489738" y="449234"/>
                  <a:pt x="505583" y="456402"/>
                </a:cubicBezTo>
                <a:cubicBezTo>
                  <a:pt x="523314" y="464324"/>
                  <a:pt x="536519" y="475642"/>
                  <a:pt x="544064" y="493373"/>
                </a:cubicBezTo>
                <a:cubicBezTo>
                  <a:pt x="548591" y="503937"/>
                  <a:pt x="556136" y="506200"/>
                  <a:pt x="567077" y="505823"/>
                </a:cubicBezTo>
                <a:cubicBezTo>
                  <a:pt x="585185" y="505823"/>
                  <a:pt x="604803" y="501673"/>
                  <a:pt x="621402" y="520159"/>
                </a:cubicBezTo>
                <a:cubicBezTo>
                  <a:pt x="622911" y="512991"/>
                  <a:pt x="624420" y="508086"/>
                  <a:pt x="624420" y="503182"/>
                </a:cubicBezTo>
                <a:cubicBezTo>
                  <a:pt x="624797" y="489978"/>
                  <a:pt x="625929" y="476397"/>
                  <a:pt x="624043" y="463570"/>
                </a:cubicBezTo>
                <a:cubicBezTo>
                  <a:pt x="617629" y="420185"/>
                  <a:pt x="628193" y="380195"/>
                  <a:pt x="643660" y="340583"/>
                </a:cubicBezTo>
                <a:cubicBezTo>
                  <a:pt x="657242" y="306253"/>
                  <a:pt x="668937" y="271545"/>
                  <a:pt x="677991" y="235705"/>
                </a:cubicBezTo>
                <a:cubicBezTo>
                  <a:pt x="685536" y="206656"/>
                  <a:pt x="704776" y="180248"/>
                  <a:pt x="719112" y="152708"/>
                </a:cubicBezTo>
                <a:cubicBezTo>
                  <a:pt x="751179" y="134977"/>
                  <a:pt x="773438" y="102910"/>
                  <a:pt x="817200" y="101778"/>
                </a:cubicBezTo>
                <a:cubicBezTo>
                  <a:pt x="870016" y="100646"/>
                  <a:pt x="916419" y="111964"/>
                  <a:pt x="963954" y="134600"/>
                </a:cubicBezTo>
                <a:cubicBezTo>
                  <a:pt x="995266" y="149690"/>
                  <a:pt x="998284" y="178362"/>
                  <a:pt x="1013752" y="200997"/>
                </a:cubicBezTo>
                <a:cubicBezTo>
                  <a:pt x="1007338" y="215333"/>
                  <a:pt x="1021674" y="219483"/>
                  <a:pt x="1026579" y="228160"/>
                </a:cubicBezTo>
                <a:cubicBezTo>
                  <a:pt x="1031106" y="236082"/>
                  <a:pt x="1033747" y="246268"/>
                  <a:pt x="1033747" y="255323"/>
                </a:cubicBezTo>
                <a:cubicBezTo>
                  <a:pt x="1034124" y="291539"/>
                  <a:pt x="1022052" y="325116"/>
                  <a:pt x="1008470" y="358314"/>
                </a:cubicBezTo>
                <a:cubicBezTo>
                  <a:pt x="1003189" y="371896"/>
                  <a:pt x="1000171" y="386232"/>
                  <a:pt x="995266" y="399813"/>
                </a:cubicBezTo>
                <a:cubicBezTo>
                  <a:pt x="991494" y="409999"/>
                  <a:pt x="987721" y="420562"/>
                  <a:pt x="981308" y="429239"/>
                </a:cubicBezTo>
                <a:cubicBezTo>
                  <a:pt x="960181" y="458288"/>
                  <a:pt x="936791" y="485828"/>
                  <a:pt x="916419" y="515632"/>
                </a:cubicBezTo>
                <a:cubicBezTo>
                  <a:pt x="905101" y="532231"/>
                  <a:pt x="897179" y="551849"/>
                  <a:pt x="889256" y="570712"/>
                </a:cubicBezTo>
                <a:cubicBezTo>
                  <a:pt x="887747" y="573730"/>
                  <a:pt x="891897" y="580520"/>
                  <a:pt x="894915" y="583916"/>
                </a:cubicBezTo>
                <a:cubicBezTo>
                  <a:pt x="910005" y="599383"/>
                  <a:pt x="925850" y="614474"/>
                  <a:pt x="941318" y="629941"/>
                </a:cubicBezTo>
                <a:cubicBezTo>
                  <a:pt x="943582" y="632205"/>
                  <a:pt x="945845" y="635600"/>
                  <a:pt x="945845" y="638241"/>
                </a:cubicBezTo>
                <a:cubicBezTo>
                  <a:pt x="943959" y="653709"/>
                  <a:pt x="941318" y="669176"/>
                  <a:pt x="938300" y="687285"/>
                </a:cubicBezTo>
                <a:cubicBezTo>
                  <a:pt x="955654" y="696339"/>
                  <a:pt x="976026" y="707657"/>
                  <a:pt x="996775" y="717465"/>
                </a:cubicBezTo>
                <a:cubicBezTo>
                  <a:pt x="1000171" y="718974"/>
                  <a:pt x="1006584" y="716711"/>
                  <a:pt x="1009979" y="714447"/>
                </a:cubicBezTo>
                <a:cubicBezTo>
                  <a:pt x="1025824" y="702375"/>
                  <a:pt x="1036765" y="705393"/>
                  <a:pt x="1046573" y="721993"/>
                </a:cubicBezTo>
                <a:cubicBezTo>
                  <a:pt x="1052610" y="732179"/>
                  <a:pt x="1064305" y="739346"/>
                  <a:pt x="1071473" y="749155"/>
                </a:cubicBezTo>
                <a:cubicBezTo>
                  <a:pt x="1078263" y="758209"/>
                  <a:pt x="1082036" y="769527"/>
                  <a:pt x="1088072" y="779336"/>
                </a:cubicBezTo>
                <a:cubicBezTo>
                  <a:pt x="1092599" y="786881"/>
                  <a:pt x="1096749" y="795558"/>
                  <a:pt x="1103540" y="800085"/>
                </a:cubicBezTo>
                <a:cubicBezTo>
                  <a:pt x="1115235" y="808008"/>
                  <a:pt x="1126930" y="813667"/>
                  <a:pt x="1119007" y="830643"/>
                </a:cubicBezTo>
                <a:cubicBezTo>
                  <a:pt x="1118253" y="832530"/>
                  <a:pt x="1119385" y="835925"/>
                  <a:pt x="1120894" y="838189"/>
                </a:cubicBezTo>
                <a:cubicBezTo>
                  <a:pt x="1135984" y="863465"/>
                  <a:pt x="1151829" y="888364"/>
                  <a:pt x="1166165" y="914018"/>
                </a:cubicBezTo>
                <a:cubicBezTo>
                  <a:pt x="1172578" y="925713"/>
                  <a:pt x="1179369" y="935144"/>
                  <a:pt x="1191818" y="940803"/>
                </a:cubicBezTo>
                <a:cubicBezTo>
                  <a:pt x="1205400" y="946462"/>
                  <a:pt x="1211436" y="959666"/>
                  <a:pt x="1211436" y="973247"/>
                </a:cubicBezTo>
                <a:cubicBezTo>
                  <a:pt x="1211436" y="987960"/>
                  <a:pt x="1209172" y="1003428"/>
                  <a:pt x="1204268" y="1017009"/>
                </a:cubicBezTo>
                <a:cubicBezTo>
                  <a:pt x="1197100" y="1037381"/>
                  <a:pt x="1185782" y="1056622"/>
                  <a:pt x="1177483" y="1076994"/>
                </a:cubicBezTo>
                <a:cubicBezTo>
                  <a:pt x="1174464" y="1084539"/>
                  <a:pt x="1171069" y="1093970"/>
                  <a:pt x="1172578" y="1101893"/>
                </a:cubicBezTo>
                <a:cubicBezTo>
                  <a:pt x="1190687" y="1189417"/>
                  <a:pt x="1200118" y="1277696"/>
                  <a:pt x="1208795" y="1366352"/>
                </a:cubicBezTo>
                <a:cubicBezTo>
                  <a:pt x="1213322" y="1410491"/>
                  <a:pt x="1218227" y="1454253"/>
                  <a:pt x="1223131" y="1498015"/>
                </a:cubicBezTo>
                <a:cubicBezTo>
                  <a:pt x="1224640" y="1513106"/>
                  <a:pt x="1218604" y="1525555"/>
                  <a:pt x="1208041" y="1536119"/>
                </a:cubicBezTo>
                <a:cubicBezTo>
                  <a:pt x="1167297" y="1576108"/>
                  <a:pt x="1127684" y="1617229"/>
                  <a:pt x="1085808" y="1656087"/>
                </a:cubicBezTo>
                <a:cubicBezTo>
                  <a:pt x="1061287" y="1679100"/>
                  <a:pt x="1033747" y="1699095"/>
                  <a:pt x="1006961" y="1719467"/>
                </a:cubicBezTo>
                <a:cubicBezTo>
                  <a:pt x="988853" y="1733048"/>
                  <a:pt x="983571" y="1748893"/>
                  <a:pt x="989984" y="1770397"/>
                </a:cubicBezTo>
                <a:cubicBezTo>
                  <a:pt x="993757" y="1782846"/>
                  <a:pt x="994134" y="1796428"/>
                  <a:pt x="994889" y="1809632"/>
                </a:cubicBezTo>
                <a:cubicBezTo>
                  <a:pt x="995643" y="1825099"/>
                  <a:pt x="991494" y="1838303"/>
                  <a:pt x="976780" y="1846603"/>
                </a:cubicBezTo>
                <a:cubicBezTo>
                  <a:pt x="973762" y="1848112"/>
                  <a:pt x="971499" y="1852639"/>
                  <a:pt x="970744" y="1856412"/>
                </a:cubicBezTo>
                <a:cubicBezTo>
                  <a:pt x="964708" y="1882443"/>
                  <a:pt x="966217" y="1908474"/>
                  <a:pt x="970744" y="1935259"/>
                </a:cubicBezTo>
                <a:cubicBezTo>
                  <a:pt x="973385" y="1951104"/>
                  <a:pt x="969990" y="1967703"/>
                  <a:pt x="969990" y="1983925"/>
                </a:cubicBezTo>
                <a:cubicBezTo>
                  <a:pt x="969990" y="1995243"/>
                  <a:pt x="968481" y="2006938"/>
                  <a:pt x="971122" y="2017879"/>
                </a:cubicBezTo>
                <a:cubicBezTo>
                  <a:pt x="977912" y="2045419"/>
                  <a:pt x="973762" y="2071450"/>
                  <a:pt x="961313" y="2096349"/>
                </a:cubicBezTo>
                <a:cubicBezTo>
                  <a:pt x="956031" y="2106535"/>
                  <a:pt x="952636" y="2116344"/>
                  <a:pt x="960936" y="2126530"/>
                </a:cubicBezTo>
                <a:cubicBezTo>
                  <a:pt x="962822" y="2128793"/>
                  <a:pt x="962822" y="2132566"/>
                  <a:pt x="962822" y="2135584"/>
                </a:cubicBezTo>
                <a:cubicBezTo>
                  <a:pt x="963576" y="2171801"/>
                  <a:pt x="964331" y="2208395"/>
                  <a:pt x="965085" y="2244612"/>
                </a:cubicBezTo>
                <a:cubicBezTo>
                  <a:pt x="966594" y="2309123"/>
                  <a:pt x="961313" y="2372126"/>
                  <a:pt x="934905" y="2432487"/>
                </a:cubicBezTo>
                <a:cubicBezTo>
                  <a:pt x="931887" y="2439655"/>
                  <a:pt x="931887" y="2448709"/>
                  <a:pt x="932641" y="2456632"/>
                </a:cubicBezTo>
                <a:cubicBezTo>
                  <a:pt x="937168" y="2503035"/>
                  <a:pt x="942450" y="2549438"/>
                  <a:pt x="946600" y="2595463"/>
                </a:cubicBezTo>
                <a:cubicBezTo>
                  <a:pt x="947731" y="2609422"/>
                  <a:pt x="945845" y="2623758"/>
                  <a:pt x="946600" y="2637716"/>
                </a:cubicBezTo>
                <a:cubicBezTo>
                  <a:pt x="948109" y="2660729"/>
                  <a:pt x="953768" y="2684119"/>
                  <a:pt x="953013" y="2707132"/>
                </a:cubicBezTo>
                <a:cubicBezTo>
                  <a:pt x="951504" y="2749762"/>
                  <a:pt x="964708" y="2789752"/>
                  <a:pt x="970367" y="2830873"/>
                </a:cubicBezTo>
                <a:cubicBezTo>
                  <a:pt x="975649" y="2868222"/>
                  <a:pt x="974894" y="2904439"/>
                  <a:pt x="963576" y="2940656"/>
                </a:cubicBezTo>
                <a:cubicBezTo>
                  <a:pt x="956031" y="2964423"/>
                  <a:pt x="952636" y="2987059"/>
                  <a:pt x="958672" y="3012712"/>
                </a:cubicBezTo>
                <a:cubicBezTo>
                  <a:pt x="968481" y="3054211"/>
                  <a:pt x="975271" y="3096841"/>
                  <a:pt x="979799" y="3139094"/>
                </a:cubicBezTo>
                <a:cubicBezTo>
                  <a:pt x="982062" y="3161730"/>
                  <a:pt x="976780" y="3185120"/>
                  <a:pt x="974140" y="3208132"/>
                </a:cubicBezTo>
                <a:cubicBezTo>
                  <a:pt x="972631" y="3221714"/>
                  <a:pt x="969990" y="3235295"/>
                  <a:pt x="967726" y="3248876"/>
                </a:cubicBezTo>
                <a:cubicBezTo>
                  <a:pt x="964708" y="3270380"/>
                  <a:pt x="977912" y="3294525"/>
                  <a:pt x="994889" y="3307729"/>
                </a:cubicBezTo>
                <a:cubicBezTo>
                  <a:pt x="1005829" y="3316406"/>
                  <a:pt x="1014129" y="3329233"/>
                  <a:pt x="1021674" y="3341305"/>
                </a:cubicBezTo>
                <a:cubicBezTo>
                  <a:pt x="1043555" y="3374504"/>
                  <a:pt x="1060532" y="3409589"/>
                  <a:pt x="1054873" y="3451465"/>
                </a:cubicBezTo>
                <a:cubicBezTo>
                  <a:pt x="1050723" y="3481646"/>
                  <a:pt x="1036765" y="3497491"/>
                  <a:pt x="1006584" y="3502772"/>
                </a:cubicBezTo>
                <a:cubicBezTo>
                  <a:pt x="993757" y="3505036"/>
                  <a:pt x="980176" y="3506167"/>
                  <a:pt x="966972" y="3506167"/>
                </a:cubicBezTo>
                <a:cubicBezTo>
                  <a:pt x="926605" y="3506545"/>
                  <a:pt x="886615" y="3506545"/>
                  <a:pt x="846249" y="3506167"/>
                </a:cubicBezTo>
                <a:cubicBezTo>
                  <a:pt x="801732" y="3506167"/>
                  <a:pt x="785510" y="3495604"/>
                  <a:pt x="770797" y="3453729"/>
                </a:cubicBezTo>
                <a:cubicBezTo>
                  <a:pt x="764761" y="3437129"/>
                  <a:pt x="763629" y="3419021"/>
                  <a:pt x="759856" y="3402044"/>
                </a:cubicBezTo>
                <a:cubicBezTo>
                  <a:pt x="757970" y="3393367"/>
                  <a:pt x="754952" y="3384690"/>
                  <a:pt x="752311" y="3376390"/>
                </a:cubicBezTo>
                <a:cubicBezTo>
                  <a:pt x="751179" y="3372995"/>
                  <a:pt x="747784" y="3369977"/>
                  <a:pt x="747407" y="3366581"/>
                </a:cubicBezTo>
                <a:cubicBezTo>
                  <a:pt x="744766" y="3340551"/>
                  <a:pt x="730053" y="3319047"/>
                  <a:pt x="721753" y="3294902"/>
                </a:cubicBezTo>
                <a:cubicBezTo>
                  <a:pt x="712699" y="3268871"/>
                  <a:pt x="712699" y="3242463"/>
                  <a:pt x="726280" y="3216432"/>
                </a:cubicBezTo>
                <a:cubicBezTo>
                  <a:pt x="730807" y="3207755"/>
                  <a:pt x="728544" y="3194928"/>
                  <a:pt x="727412" y="3184365"/>
                </a:cubicBezTo>
                <a:cubicBezTo>
                  <a:pt x="716471" y="3104386"/>
                  <a:pt x="703645" y="3024784"/>
                  <a:pt x="694213" y="2945183"/>
                </a:cubicBezTo>
                <a:cubicBezTo>
                  <a:pt x="690440" y="2913493"/>
                  <a:pt x="693081" y="2880671"/>
                  <a:pt x="692704" y="2848227"/>
                </a:cubicBezTo>
                <a:cubicBezTo>
                  <a:pt x="692704" y="2843700"/>
                  <a:pt x="694213" y="2839173"/>
                  <a:pt x="694213" y="2834646"/>
                </a:cubicBezTo>
                <a:cubicBezTo>
                  <a:pt x="693836" y="2798806"/>
                  <a:pt x="696854" y="2762212"/>
                  <a:pt x="691949" y="2727127"/>
                </a:cubicBezTo>
                <a:cubicBezTo>
                  <a:pt x="686668" y="2686006"/>
                  <a:pt x="674596" y="2645639"/>
                  <a:pt x="664787" y="2605272"/>
                </a:cubicBezTo>
                <a:cubicBezTo>
                  <a:pt x="663278" y="2598104"/>
                  <a:pt x="659128" y="2591691"/>
                  <a:pt x="657242" y="2584900"/>
                </a:cubicBezTo>
                <a:cubicBezTo>
                  <a:pt x="634606" y="2496244"/>
                  <a:pt x="601030" y="2410229"/>
                  <a:pt x="589712" y="2318555"/>
                </a:cubicBezTo>
                <a:cubicBezTo>
                  <a:pt x="584430" y="2277433"/>
                  <a:pt x="581412" y="2235935"/>
                  <a:pt x="577263" y="2194436"/>
                </a:cubicBezTo>
                <a:cubicBezTo>
                  <a:pt x="576885" y="2189909"/>
                  <a:pt x="575754" y="2185759"/>
                  <a:pt x="574622" y="2181610"/>
                </a:cubicBezTo>
                <a:cubicBezTo>
                  <a:pt x="573490" y="2181610"/>
                  <a:pt x="571981" y="2181232"/>
                  <a:pt x="570849" y="2181232"/>
                </a:cubicBezTo>
                <a:cubicBezTo>
                  <a:pt x="569340" y="2188023"/>
                  <a:pt x="567077" y="2194436"/>
                  <a:pt x="566322" y="2201227"/>
                </a:cubicBezTo>
                <a:cubicBezTo>
                  <a:pt x="560663" y="2245366"/>
                  <a:pt x="556513" y="2290260"/>
                  <a:pt x="549345" y="2334022"/>
                </a:cubicBezTo>
                <a:cubicBezTo>
                  <a:pt x="546327" y="2352131"/>
                  <a:pt x="534632" y="2368353"/>
                  <a:pt x="529351" y="2386084"/>
                </a:cubicBezTo>
                <a:cubicBezTo>
                  <a:pt x="522937" y="2408342"/>
                  <a:pt x="518033" y="2430978"/>
                  <a:pt x="514637" y="2453991"/>
                </a:cubicBezTo>
                <a:cubicBezTo>
                  <a:pt x="511242" y="2478890"/>
                  <a:pt x="509356" y="2504166"/>
                  <a:pt x="508979" y="2529065"/>
                </a:cubicBezTo>
                <a:cubicBezTo>
                  <a:pt x="508224" y="2558114"/>
                  <a:pt x="499924" y="2584145"/>
                  <a:pt x="482193" y="2606404"/>
                </a:cubicBezTo>
                <a:cubicBezTo>
                  <a:pt x="470875" y="2620739"/>
                  <a:pt x="469744" y="2635453"/>
                  <a:pt x="474271" y="2651298"/>
                </a:cubicBezTo>
                <a:cubicBezTo>
                  <a:pt x="478798" y="2667520"/>
                  <a:pt x="480307" y="2683365"/>
                  <a:pt x="474648" y="2699587"/>
                </a:cubicBezTo>
                <a:cubicBezTo>
                  <a:pt x="473139" y="2703737"/>
                  <a:pt x="473139" y="2708641"/>
                  <a:pt x="473516" y="2713168"/>
                </a:cubicBezTo>
                <a:cubicBezTo>
                  <a:pt x="475780" y="2738822"/>
                  <a:pt x="478043" y="2764098"/>
                  <a:pt x="470498" y="2789374"/>
                </a:cubicBezTo>
                <a:cubicBezTo>
                  <a:pt x="470121" y="2790506"/>
                  <a:pt x="470121" y="2792015"/>
                  <a:pt x="470121" y="2793524"/>
                </a:cubicBezTo>
                <a:cubicBezTo>
                  <a:pt x="479930" y="2842568"/>
                  <a:pt x="465971" y="2891612"/>
                  <a:pt x="470875" y="2940278"/>
                </a:cubicBezTo>
                <a:cubicBezTo>
                  <a:pt x="474648" y="2979890"/>
                  <a:pt x="481816" y="3018748"/>
                  <a:pt x="487852" y="3057983"/>
                </a:cubicBezTo>
                <a:cubicBezTo>
                  <a:pt x="493888" y="3096086"/>
                  <a:pt x="494265" y="3134190"/>
                  <a:pt x="491247" y="3172670"/>
                </a:cubicBezTo>
                <a:cubicBezTo>
                  <a:pt x="489738" y="3194174"/>
                  <a:pt x="481816" y="3212282"/>
                  <a:pt x="461821" y="3223977"/>
                </a:cubicBezTo>
                <a:cubicBezTo>
                  <a:pt x="459180" y="3225487"/>
                  <a:pt x="457294" y="3231145"/>
                  <a:pt x="457671" y="3234918"/>
                </a:cubicBezTo>
                <a:cubicBezTo>
                  <a:pt x="459180" y="3271135"/>
                  <a:pt x="456917" y="3306597"/>
                  <a:pt x="438808" y="3339419"/>
                </a:cubicBezTo>
                <a:cubicBezTo>
                  <a:pt x="433904" y="3348096"/>
                  <a:pt x="430131" y="3359036"/>
                  <a:pt x="430131" y="3368845"/>
                </a:cubicBezTo>
                <a:cubicBezTo>
                  <a:pt x="430509" y="3396008"/>
                  <a:pt x="432018" y="3423548"/>
                  <a:pt x="435036" y="3450710"/>
                </a:cubicBezTo>
                <a:cubicBezTo>
                  <a:pt x="438431" y="3482400"/>
                  <a:pt x="431263" y="3495227"/>
                  <a:pt x="399196" y="3508808"/>
                </a:cubicBezTo>
                <a:cubicBezTo>
                  <a:pt x="336948" y="3508808"/>
                  <a:pt x="273191" y="3508808"/>
                  <a:pt x="209057" y="3508808"/>
                </a:cubicBezTo>
                <a:close/>
                <a:moveTo>
                  <a:pt x="893783" y="642014"/>
                </a:moveTo>
                <a:cubicBezTo>
                  <a:pt x="892652" y="642768"/>
                  <a:pt x="891520" y="643523"/>
                  <a:pt x="890388" y="644277"/>
                </a:cubicBezTo>
                <a:cubicBezTo>
                  <a:pt x="899065" y="652200"/>
                  <a:pt x="898688" y="667290"/>
                  <a:pt x="911515" y="672194"/>
                </a:cubicBezTo>
                <a:cubicBezTo>
                  <a:pt x="912646" y="671440"/>
                  <a:pt x="913778" y="670308"/>
                  <a:pt x="914910" y="669553"/>
                </a:cubicBezTo>
                <a:cubicBezTo>
                  <a:pt x="908119" y="660499"/>
                  <a:pt x="900951" y="651068"/>
                  <a:pt x="893783" y="642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7" name="Graphic 19">
            <a:extLst>
              <a:ext uri="{FF2B5EF4-FFF2-40B4-BE49-F238E27FC236}">
                <a16:creationId xmlns:a16="http://schemas.microsoft.com/office/drawing/2014/main" id="{4D98ED19-43A3-4EF5-8C8A-D690B6862938}"/>
              </a:ext>
            </a:extLst>
          </p:cNvPr>
          <p:cNvSpPr/>
          <p:nvPr/>
        </p:nvSpPr>
        <p:spPr>
          <a:xfrm flipH="1">
            <a:off x="5714442" y="5748356"/>
            <a:ext cx="508103" cy="944706"/>
          </a:xfrm>
          <a:custGeom>
            <a:avLst/>
            <a:gdLst>
              <a:gd name="connsiteX0" fmla="*/ 292879 w 3684792"/>
              <a:gd name="connsiteY0" fmla="*/ 6730719 h 6851086"/>
              <a:gd name="connsiteX1" fmla="*/ 249325 w 3684792"/>
              <a:gd name="connsiteY1" fmla="*/ 6741089 h 6851086"/>
              <a:gd name="connsiteX2" fmla="*/ 180192 w 3684792"/>
              <a:gd name="connsiteY2" fmla="*/ 6721731 h 6851086"/>
              <a:gd name="connsiteX3" fmla="*/ 49530 w 3684792"/>
              <a:gd name="connsiteY3" fmla="*/ 6650524 h 6851086"/>
              <a:gd name="connsiteX4" fmla="*/ 9433 w 3684792"/>
              <a:gd name="connsiteY4" fmla="*/ 6622180 h 6851086"/>
              <a:gd name="connsiteX5" fmla="*/ 446 w 3684792"/>
              <a:gd name="connsiteY5" fmla="*/ 6598674 h 6851086"/>
              <a:gd name="connsiteX6" fmla="*/ 69579 w 3684792"/>
              <a:gd name="connsiteY6" fmla="*/ 6366387 h 6851086"/>
              <a:gd name="connsiteX7" fmla="*/ 144934 w 3684792"/>
              <a:gd name="connsiteY7" fmla="*/ 6213603 h 6851086"/>
              <a:gd name="connsiteX8" fmla="*/ 191944 w 3684792"/>
              <a:gd name="connsiteY8" fmla="*/ 6090546 h 6851086"/>
              <a:gd name="connsiteX9" fmla="*/ 209919 w 3684792"/>
              <a:gd name="connsiteY9" fmla="*/ 6009661 h 6851086"/>
              <a:gd name="connsiteX10" fmla="*/ 236881 w 3684792"/>
              <a:gd name="connsiteY10" fmla="*/ 5988921 h 6851086"/>
              <a:gd name="connsiteX11" fmla="*/ 250016 w 3684792"/>
              <a:gd name="connsiteY11" fmla="*/ 5975786 h 6851086"/>
              <a:gd name="connsiteX12" fmla="*/ 290113 w 3684792"/>
              <a:gd name="connsiteY12" fmla="*/ 5787052 h 6851086"/>
              <a:gd name="connsiteX13" fmla="*/ 371690 w 3684792"/>
              <a:gd name="connsiteY13" fmla="*/ 5478027 h 6851086"/>
              <a:gd name="connsiteX14" fmla="*/ 500278 w 3684792"/>
              <a:gd name="connsiteY14" fmla="*/ 5117844 h 6851086"/>
              <a:gd name="connsiteX15" fmla="*/ 660667 w 3684792"/>
              <a:gd name="connsiteY15" fmla="*/ 4852373 h 6851086"/>
              <a:gd name="connsiteX16" fmla="*/ 791328 w 3684792"/>
              <a:gd name="connsiteY16" fmla="*/ 4631147 h 6851086"/>
              <a:gd name="connsiteX17" fmla="*/ 850091 w 3684792"/>
              <a:gd name="connsiteY17" fmla="*/ 4431353 h 6851086"/>
              <a:gd name="connsiteX18" fmla="*/ 926829 w 3684792"/>
              <a:gd name="connsiteY18" fmla="*/ 4072552 h 6851086"/>
              <a:gd name="connsiteX19" fmla="*/ 973839 w 3684792"/>
              <a:gd name="connsiteY19" fmla="*/ 3917694 h 6851086"/>
              <a:gd name="connsiteX20" fmla="*/ 981444 w 3684792"/>
              <a:gd name="connsiteY20" fmla="*/ 3841648 h 6851086"/>
              <a:gd name="connsiteX21" fmla="*/ 977296 w 3684792"/>
              <a:gd name="connsiteY21" fmla="*/ 3819525 h 6851086"/>
              <a:gd name="connsiteX22" fmla="*/ 930286 w 3684792"/>
              <a:gd name="connsiteY22" fmla="*/ 3699234 h 6851086"/>
              <a:gd name="connsiteX23" fmla="*/ 886732 w 3684792"/>
              <a:gd name="connsiteY23" fmla="*/ 3396431 h 6851086"/>
              <a:gd name="connsiteX24" fmla="*/ 889497 w 3684792"/>
              <a:gd name="connsiteY24" fmla="*/ 3383295 h 6851086"/>
              <a:gd name="connsiteX25" fmla="*/ 891571 w 3684792"/>
              <a:gd name="connsiteY25" fmla="*/ 3370160 h 6851086"/>
              <a:gd name="connsiteX26" fmla="*/ 882584 w 3684792"/>
              <a:gd name="connsiteY26" fmla="*/ 3373617 h 6851086"/>
              <a:gd name="connsiteX27" fmla="*/ 678641 w 3684792"/>
              <a:gd name="connsiteY27" fmla="*/ 3435145 h 6851086"/>
              <a:gd name="connsiteX28" fmla="*/ 812759 w 3684792"/>
              <a:gd name="connsiteY28" fmla="*/ 3442059 h 6851086"/>
              <a:gd name="connsiteX29" fmla="*/ 588077 w 3684792"/>
              <a:gd name="connsiteY29" fmla="*/ 3399196 h 6851086"/>
              <a:gd name="connsiteX30" fmla="*/ 385517 w 3684792"/>
              <a:gd name="connsiteY30" fmla="*/ 3320384 h 6851086"/>
              <a:gd name="connsiteX31" fmla="*/ 211993 w 3684792"/>
              <a:gd name="connsiteY31" fmla="*/ 3151008 h 6851086"/>
              <a:gd name="connsiteX32" fmla="*/ 180883 w 3684792"/>
              <a:gd name="connsiteY32" fmla="*/ 2865489 h 6851086"/>
              <a:gd name="connsiteX33" fmla="*/ 196092 w 3684792"/>
              <a:gd name="connsiteY33" fmla="*/ 2714779 h 6851086"/>
              <a:gd name="connsiteX34" fmla="*/ 265917 w 3684792"/>
              <a:gd name="connsiteY34" fmla="*/ 2472122 h 6851086"/>
              <a:gd name="connsiteX35" fmla="*/ 352333 w 3684792"/>
              <a:gd name="connsiteY35" fmla="*/ 2270253 h 6851086"/>
              <a:gd name="connsiteX36" fmla="*/ 361320 w 3684792"/>
              <a:gd name="connsiteY36" fmla="*/ 2253661 h 6851086"/>
              <a:gd name="connsiteX37" fmla="*/ 472625 w 3684792"/>
              <a:gd name="connsiteY37" fmla="*/ 2205268 h 6851086"/>
              <a:gd name="connsiteX38" fmla="*/ 512722 w 3684792"/>
              <a:gd name="connsiteY38" fmla="*/ 2185220 h 6851086"/>
              <a:gd name="connsiteX39" fmla="*/ 653753 w 3684792"/>
              <a:gd name="connsiteY39" fmla="*/ 1982659 h 6851086"/>
              <a:gd name="connsiteX40" fmla="*/ 733948 w 3684792"/>
              <a:gd name="connsiteY40" fmla="*/ 1733780 h 6851086"/>
              <a:gd name="connsiteX41" fmla="*/ 948951 w 3684792"/>
              <a:gd name="connsiteY41" fmla="*/ 1621094 h 6851086"/>
              <a:gd name="connsiteX42" fmla="*/ 1067169 w 3684792"/>
              <a:gd name="connsiteY42" fmla="*/ 1556109 h 6851086"/>
              <a:gd name="connsiteX43" fmla="*/ 1268346 w 3684792"/>
              <a:gd name="connsiteY43" fmla="*/ 1374980 h 6851086"/>
              <a:gd name="connsiteX44" fmla="*/ 1486115 w 3684792"/>
              <a:gd name="connsiteY44" fmla="*/ 1154445 h 6851086"/>
              <a:gd name="connsiteX45" fmla="*/ 1571840 w 3684792"/>
              <a:gd name="connsiteY45" fmla="*/ 1106744 h 6851086"/>
              <a:gd name="connsiteX46" fmla="*/ 1726698 w 3684792"/>
              <a:gd name="connsiteY46" fmla="*/ 1011340 h 6851086"/>
              <a:gd name="connsiteX47" fmla="*/ 1761265 w 3684792"/>
              <a:gd name="connsiteY47" fmla="*/ 996822 h 6851086"/>
              <a:gd name="connsiteX48" fmla="*/ 1788918 w 3684792"/>
              <a:gd name="connsiteY48" fmla="*/ 975391 h 6851086"/>
              <a:gd name="connsiteX49" fmla="*/ 1876026 w 3684792"/>
              <a:gd name="connsiteY49" fmla="*/ 819841 h 6851086"/>
              <a:gd name="connsiteX50" fmla="*/ 1836620 w 3684792"/>
              <a:gd name="connsiteY50" fmla="*/ 716142 h 6851086"/>
              <a:gd name="connsiteX51" fmla="*/ 1821411 w 3684792"/>
              <a:gd name="connsiteY51" fmla="*/ 488003 h 6851086"/>
              <a:gd name="connsiteX52" fmla="*/ 1834546 w 3684792"/>
              <a:gd name="connsiteY52" fmla="*/ 356650 h 6851086"/>
              <a:gd name="connsiteX53" fmla="*/ 1929258 w 3684792"/>
              <a:gd name="connsiteY53" fmla="*/ 137498 h 6851086"/>
              <a:gd name="connsiteX54" fmla="*/ 2058537 w 3684792"/>
              <a:gd name="connsiteY54" fmla="*/ 52464 h 6851086"/>
              <a:gd name="connsiteX55" fmla="*/ 2124905 w 3684792"/>
              <a:gd name="connsiteY55" fmla="*/ 23428 h 6851086"/>
              <a:gd name="connsiteX56" fmla="*/ 2100708 w 3684792"/>
              <a:gd name="connsiteY56" fmla="*/ 6836 h 6851086"/>
              <a:gd name="connsiteX57" fmla="*/ 2102782 w 3684792"/>
              <a:gd name="connsiteY57" fmla="*/ 615 h 6851086"/>
              <a:gd name="connsiteX58" fmla="*/ 2144262 w 3684792"/>
              <a:gd name="connsiteY58" fmla="*/ 615 h 6851086"/>
              <a:gd name="connsiteX59" fmla="*/ 2295663 w 3684792"/>
              <a:gd name="connsiteY59" fmla="*/ 15824 h 6851086"/>
              <a:gd name="connsiteX60" fmla="*/ 2645477 w 3684792"/>
              <a:gd name="connsiteY60" fmla="*/ 232210 h 6851086"/>
              <a:gd name="connsiteX61" fmla="*/ 2645477 w 3684792"/>
              <a:gd name="connsiteY61" fmla="*/ 407117 h 6851086"/>
              <a:gd name="connsiteX62" fmla="*/ 2608836 w 3684792"/>
              <a:gd name="connsiteY62" fmla="*/ 561284 h 6851086"/>
              <a:gd name="connsiteX63" fmla="*/ 2664834 w 3684792"/>
              <a:gd name="connsiteY63" fmla="*/ 754856 h 6851086"/>
              <a:gd name="connsiteX64" fmla="*/ 2574270 w 3684792"/>
              <a:gd name="connsiteY64" fmla="*/ 854408 h 6851086"/>
              <a:gd name="connsiteX65" fmla="*/ 2527951 w 3684792"/>
              <a:gd name="connsiteY65" fmla="*/ 932528 h 6851086"/>
              <a:gd name="connsiteX66" fmla="*/ 2502371 w 3684792"/>
              <a:gd name="connsiteY66" fmla="*/ 989909 h 6851086"/>
              <a:gd name="connsiteX67" fmla="*/ 2435312 w 3684792"/>
              <a:gd name="connsiteY67" fmla="*/ 1162741 h 6851086"/>
              <a:gd name="connsiteX68" fmla="*/ 2253492 w 3684792"/>
              <a:gd name="connsiteY68" fmla="*/ 1105361 h 6851086"/>
              <a:gd name="connsiteX69" fmla="*/ 2221000 w 3684792"/>
              <a:gd name="connsiteY69" fmla="*/ 1211135 h 6851086"/>
              <a:gd name="connsiteX70" fmla="*/ 2179520 w 3684792"/>
              <a:gd name="connsiteY70" fmla="*/ 1298934 h 6851086"/>
              <a:gd name="connsiteX71" fmla="*/ 2232752 w 3684792"/>
              <a:gd name="connsiteY71" fmla="*/ 1512555 h 6851086"/>
              <a:gd name="connsiteX72" fmla="*/ 2232752 w 3684792"/>
              <a:gd name="connsiteY72" fmla="*/ 1784248 h 6851086"/>
              <a:gd name="connsiteX73" fmla="*/ 2209939 w 3684792"/>
              <a:gd name="connsiteY73" fmla="*/ 1970216 h 6851086"/>
              <a:gd name="connsiteX74" fmla="*/ 2192655 w 3684792"/>
              <a:gd name="connsiteY74" fmla="*/ 2119543 h 6851086"/>
              <a:gd name="connsiteX75" fmla="*/ 2159471 w 3684792"/>
              <a:gd name="connsiteY75" fmla="*/ 2186602 h 6851086"/>
              <a:gd name="connsiteX76" fmla="*/ 2122139 w 3684792"/>
              <a:gd name="connsiteY76" fmla="*/ 2306894 h 6851086"/>
              <a:gd name="connsiteX77" fmla="*/ 2102782 w 3684792"/>
              <a:gd name="connsiteY77" fmla="*/ 2392619 h 6851086"/>
              <a:gd name="connsiteX78" fmla="*/ 2142879 w 3684792"/>
              <a:gd name="connsiteY78" fmla="*/ 2457604 h 6851086"/>
              <a:gd name="connsiteX79" fmla="*/ 2366870 w 3684792"/>
              <a:gd name="connsiteY79" fmla="*/ 2388471 h 6851086"/>
              <a:gd name="connsiteX80" fmla="*/ 2399363 w 3684792"/>
              <a:gd name="connsiteY80" fmla="*/ 2373953 h 6851086"/>
              <a:gd name="connsiteX81" fmla="*/ 2468496 w 3684792"/>
              <a:gd name="connsiteY81" fmla="*/ 2333856 h 6851086"/>
              <a:gd name="connsiteX82" fmla="*/ 2571504 w 3684792"/>
              <a:gd name="connsiteY82" fmla="*/ 2308968 h 6851086"/>
              <a:gd name="connsiteX83" fmla="*/ 2698018 w 3684792"/>
              <a:gd name="connsiteY83" fmla="*/ 2368422 h 6851086"/>
              <a:gd name="connsiteX84" fmla="*/ 2700783 w 3684792"/>
              <a:gd name="connsiteY84" fmla="*/ 2405063 h 6851086"/>
              <a:gd name="connsiteX85" fmla="*/ 2715301 w 3684792"/>
              <a:gd name="connsiteY85" fmla="*/ 2427876 h 6851086"/>
              <a:gd name="connsiteX86" fmla="*/ 2997364 w 3684792"/>
              <a:gd name="connsiteY86" fmla="*/ 2443777 h 6851086"/>
              <a:gd name="connsiteX87" fmla="*/ 3070645 w 3684792"/>
              <a:gd name="connsiteY87" fmla="*/ 2452073 h 6851086"/>
              <a:gd name="connsiteX88" fmla="*/ 3091385 w 3684792"/>
              <a:gd name="connsiteY88" fmla="*/ 2478344 h 6851086"/>
              <a:gd name="connsiteX89" fmla="*/ 3087928 w 3684792"/>
              <a:gd name="connsiteY89" fmla="*/ 2517749 h 6851086"/>
              <a:gd name="connsiteX90" fmla="*/ 3066497 w 3684792"/>
              <a:gd name="connsiteY90" fmla="*/ 2536415 h 6851086"/>
              <a:gd name="connsiteX91" fmla="*/ 3009808 w 3684792"/>
              <a:gd name="connsiteY91" fmla="*/ 2530885 h 6851086"/>
              <a:gd name="connsiteX92" fmla="*/ 2991142 w 3684792"/>
              <a:gd name="connsiteY92" fmla="*/ 2530885 h 6851086"/>
              <a:gd name="connsiteX93" fmla="*/ 2949662 w 3684792"/>
              <a:gd name="connsiteY93" fmla="*/ 2570291 h 6851086"/>
              <a:gd name="connsiteX94" fmla="*/ 2834901 w 3684792"/>
              <a:gd name="connsiteY94" fmla="*/ 2579969 h 6851086"/>
              <a:gd name="connsiteX95" fmla="*/ 2740880 w 3684792"/>
              <a:gd name="connsiteY95" fmla="*/ 2626288 h 6851086"/>
              <a:gd name="connsiteX96" fmla="*/ 2728436 w 3684792"/>
              <a:gd name="connsiteY96" fmla="*/ 2632510 h 6851086"/>
              <a:gd name="connsiteX97" fmla="*/ 2636489 w 3684792"/>
              <a:gd name="connsiteY97" fmla="*/ 2660164 h 6851086"/>
              <a:gd name="connsiteX98" fmla="*/ 2627502 w 3684792"/>
              <a:gd name="connsiteY98" fmla="*/ 2661546 h 6851086"/>
              <a:gd name="connsiteX99" fmla="*/ 2502371 w 3684792"/>
              <a:gd name="connsiteY99" fmla="*/ 2682286 h 6851086"/>
              <a:gd name="connsiteX100" fmla="*/ 2359957 w 3684792"/>
              <a:gd name="connsiteY100" fmla="*/ 2662929 h 6851086"/>
              <a:gd name="connsiteX101" fmla="*/ 2142879 w 3684792"/>
              <a:gd name="connsiteY101" fmla="*/ 2734136 h 6851086"/>
              <a:gd name="connsiteX102" fmla="*/ 2103473 w 3684792"/>
              <a:gd name="connsiteY102" fmla="*/ 2741741 h 6851086"/>
              <a:gd name="connsiteX103" fmla="*/ 2101400 w 3684792"/>
              <a:gd name="connsiteY103" fmla="*/ 2781146 h 6851086"/>
              <a:gd name="connsiteX104" fmla="*/ 2044019 w 3684792"/>
              <a:gd name="connsiteY104" fmla="*/ 3079801 h 6851086"/>
              <a:gd name="connsiteX105" fmla="*/ 2041254 w 3684792"/>
              <a:gd name="connsiteY105" fmla="*/ 3127503 h 6851086"/>
              <a:gd name="connsiteX106" fmla="*/ 2045402 w 3684792"/>
              <a:gd name="connsiteY106" fmla="*/ 3254708 h 6851086"/>
              <a:gd name="connsiteX107" fmla="*/ 2084808 w 3684792"/>
              <a:gd name="connsiteY107" fmla="*/ 3397813 h 6851086"/>
              <a:gd name="connsiteX108" fmla="*/ 2080660 w 3684792"/>
              <a:gd name="connsiteY108" fmla="*/ 3444824 h 6851086"/>
              <a:gd name="connsiteX109" fmla="*/ 2060611 w 3684792"/>
              <a:gd name="connsiteY109" fmla="*/ 3562350 h 6851086"/>
              <a:gd name="connsiteX110" fmla="*/ 2141497 w 3684792"/>
              <a:gd name="connsiteY110" fmla="*/ 3789107 h 6851086"/>
              <a:gd name="connsiteX111" fmla="*/ 2239666 w 3684792"/>
              <a:gd name="connsiteY111" fmla="*/ 4185239 h 6851086"/>
              <a:gd name="connsiteX112" fmla="*/ 2348896 w 3684792"/>
              <a:gd name="connsiteY112" fmla="*/ 4547497 h 6851086"/>
              <a:gd name="connsiteX113" fmla="*/ 2449830 w 3684792"/>
              <a:gd name="connsiteY113" fmla="*/ 4824720 h 6851086"/>
              <a:gd name="connsiteX114" fmla="*/ 2436695 w 3684792"/>
              <a:gd name="connsiteY114" fmla="*/ 4953307 h 6851086"/>
              <a:gd name="connsiteX115" fmla="*/ 2432547 w 3684792"/>
              <a:gd name="connsiteY115" fmla="*/ 4972665 h 6851086"/>
              <a:gd name="connsiteX116" fmla="*/ 2438078 w 3684792"/>
              <a:gd name="connsiteY116" fmla="*/ 5058390 h 6851086"/>
              <a:gd name="connsiteX117" fmla="*/ 2458126 w 3684792"/>
              <a:gd name="connsiteY117" fmla="*/ 5238136 h 6851086"/>
              <a:gd name="connsiteX118" fmla="*/ 2608145 w 3684792"/>
              <a:gd name="connsiteY118" fmla="*/ 5700636 h 6851086"/>
              <a:gd name="connsiteX119" fmla="*/ 2634415 w 3684792"/>
              <a:gd name="connsiteY119" fmla="*/ 5779447 h 6851086"/>
              <a:gd name="connsiteX120" fmla="*/ 2663451 w 3684792"/>
              <a:gd name="connsiteY120" fmla="*/ 5796040 h 6851086"/>
              <a:gd name="connsiteX121" fmla="*/ 2684191 w 3684792"/>
              <a:gd name="connsiteY121" fmla="*/ 5829223 h 6851086"/>
              <a:gd name="connsiteX122" fmla="*/ 2757472 w 3684792"/>
              <a:gd name="connsiteY122" fmla="*/ 5858259 h 6851086"/>
              <a:gd name="connsiteX123" fmla="*/ 2774064 w 3684792"/>
              <a:gd name="connsiteY123" fmla="*/ 5905961 h 6851086"/>
              <a:gd name="connsiteX124" fmla="*/ 2747794 w 3684792"/>
              <a:gd name="connsiteY124" fmla="*/ 5952972 h 6851086"/>
              <a:gd name="connsiteX125" fmla="*/ 2730510 w 3684792"/>
              <a:gd name="connsiteY125" fmla="*/ 5966798 h 6851086"/>
              <a:gd name="connsiteX126" fmla="*/ 2732584 w 3684792"/>
              <a:gd name="connsiteY126" fmla="*/ 5973712 h 6851086"/>
              <a:gd name="connsiteX127" fmla="*/ 2763694 w 3684792"/>
              <a:gd name="connsiteY127" fmla="*/ 5977859 h 6851086"/>
              <a:gd name="connsiteX128" fmla="*/ 2810705 w 3684792"/>
              <a:gd name="connsiteY128" fmla="*/ 6004130 h 6851086"/>
              <a:gd name="connsiteX129" fmla="*/ 3139778 w 3684792"/>
              <a:gd name="connsiteY129" fmla="*/ 6222591 h 6851086"/>
              <a:gd name="connsiteX130" fmla="*/ 3414236 w 3684792"/>
              <a:gd name="connsiteY130" fmla="*/ 6221899 h 6851086"/>
              <a:gd name="connsiteX131" fmla="*/ 3544207 w 3684792"/>
              <a:gd name="connsiteY131" fmla="*/ 6196320 h 6851086"/>
              <a:gd name="connsiteX132" fmla="*/ 3584995 w 3684792"/>
              <a:gd name="connsiteY132" fmla="*/ 6190098 h 6851086"/>
              <a:gd name="connsiteX133" fmla="*/ 3638919 w 3684792"/>
              <a:gd name="connsiteY133" fmla="*/ 6212912 h 6851086"/>
              <a:gd name="connsiteX134" fmla="*/ 3686621 w 3684792"/>
              <a:gd name="connsiteY134" fmla="*/ 6243331 h 6851086"/>
              <a:gd name="connsiteX135" fmla="*/ 3596748 w 3684792"/>
              <a:gd name="connsiteY135" fmla="*/ 6348413 h 6851086"/>
              <a:gd name="connsiteX136" fmla="*/ 3351325 w 3684792"/>
              <a:gd name="connsiteY136" fmla="*/ 6518480 h 6851086"/>
              <a:gd name="connsiteX137" fmla="*/ 3148074 w 3684792"/>
              <a:gd name="connsiteY137" fmla="*/ 6627019 h 6851086"/>
              <a:gd name="connsiteX138" fmla="*/ 3035387 w 3684792"/>
              <a:gd name="connsiteY138" fmla="*/ 6650524 h 6851086"/>
              <a:gd name="connsiteX139" fmla="*/ 3015339 w 3684792"/>
              <a:gd name="connsiteY139" fmla="*/ 6665733 h 6851086"/>
              <a:gd name="connsiteX140" fmla="*/ 3002895 w 3684792"/>
              <a:gd name="connsiteY140" fmla="*/ 6675412 h 6851086"/>
              <a:gd name="connsiteX141" fmla="*/ 2787891 w 3684792"/>
              <a:gd name="connsiteY141" fmla="*/ 6770125 h 6851086"/>
              <a:gd name="connsiteX142" fmla="*/ 2678661 w 3684792"/>
              <a:gd name="connsiteY142" fmla="*/ 6806765 h 6851086"/>
              <a:gd name="connsiteX143" fmla="*/ 2603997 w 3684792"/>
              <a:gd name="connsiteY143" fmla="*/ 6750076 h 6851086"/>
              <a:gd name="connsiteX144" fmla="*/ 2574961 w 3684792"/>
              <a:gd name="connsiteY144" fmla="*/ 6723805 h 6851086"/>
              <a:gd name="connsiteX145" fmla="*/ 2555604 w 3684792"/>
              <a:gd name="connsiteY145" fmla="*/ 6706522 h 6851086"/>
              <a:gd name="connsiteX146" fmla="*/ 2503063 w 3684792"/>
              <a:gd name="connsiteY146" fmla="*/ 6478383 h 6851086"/>
              <a:gd name="connsiteX147" fmla="*/ 2401437 w 3684792"/>
              <a:gd name="connsiteY147" fmla="*/ 6270984 h 6851086"/>
              <a:gd name="connsiteX148" fmla="*/ 2400054 w 3684792"/>
              <a:gd name="connsiteY148" fmla="*/ 6239182 h 6851086"/>
              <a:gd name="connsiteX149" fmla="*/ 2397289 w 3684792"/>
              <a:gd name="connsiteY149" fmla="*/ 6214986 h 6851086"/>
              <a:gd name="connsiteX150" fmla="*/ 2361340 w 3684792"/>
              <a:gd name="connsiteY150" fmla="*/ 6155532 h 6851086"/>
              <a:gd name="connsiteX151" fmla="*/ 2338526 w 3684792"/>
              <a:gd name="connsiteY151" fmla="*/ 6114743 h 6851086"/>
              <a:gd name="connsiteX152" fmla="*/ 2314329 w 3684792"/>
              <a:gd name="connsiteY152" fmla="*/ 6060128 h 6851086"/>
              <a:gd name="connsiteX153" fmla="*/ 2276306 w 3684792"/>
              <a:gd name="connsiteY153" fmla="*/ 5987538 h 6851086"/>
              <a:gd name="connsiteX154" fmla="*/ 2270084 w 3684792"/>
              <a:gd name="connsiteY154" fmla="*/ 5946750 h 6851086"/>
              <a:gd name="connsiteX155" fmla="*/ 2168459 w 3684792"/>
              <a:gd name="connsiteY155" fmla="*/ 5817471 h 6851086"/>
              <a:gd name="connsiteX156" fmla="*/ 2002539 w 3684792"/>
              <a:gd name="connsiteY156" fmla="*/ 5413734 h 6851086"/>
              <a:gd name="connsiteX157" fmla="*/ 1965899 w 3684792"/>
              <a:gd name="connsiteY157" fmla="*/ 5263024 h 6851086"/>
              <a:gd name="connsiteX158" fmla="*/ 1889161 w 3684792"/>
              <a:gd name="connsiteY158" fmla="*/ 4994787 h 6851086"/>
              <a:gd name="connsiteX159" fmla="*/ 1657565 w 3684792"/>
              <a:gd name="connsiteY159" fmla="*/ 4543348 h 6851086"/>
              <a:gd name="connsiteX160" fmla="*/ 1581519 w 3684792"/>
              <a:gd name="connsiteY160" fmla="*/ 4423057 h 6851086"/>
              <a:gd name="connsiteX161" fmla="*/ 1564927 w 3684792"/>
              <a:gd name="connsiteY161" fmla="*/ 4398860 h 6851086"/>
              <a:gd name="connsiteX162" fmla="*/ 1503399 w 3684792"/>
              <a:gd name="connsiteY162" fmla="*/ 4530213 h 6851086"/>
              <a:gd name="connsiteX163" fmla="*/ 1335405 w 3684792"/>
              <a:gd name="connsiteY163" fmla="*/ 4889014 h 6851086"/>
              <a:gd name="connsiteX164" fmla="*/ 1157733 w 3684792"/>
              <a:gd name="connsiteY164" fmla="*/ 5137893 h 6851086"/>
              <a:gd name="connsiteX165" fmla="*/ 1036750 w 3684792"/>
              <a:gd name="connsiteY165" fmla="*/ 5208409 h 6851086"/>
              <a:gd name="connsiteX166" fmla="*/ 1020158 w 3684792"/>
              <a:gd name="connsiteY166" fmla="*/ 5225001 h 6851086"/>
              <a:gd name="connsiteX167" fmla="*/ 944112 w 3684792"/>
              <a:gd name="connsiteY167" fmla="*/ 5381932 h 6851086"/>
              <a:gd name="connsiteX168" fmla="*/ 812759 w 3684792"/>
              <a:gd name="connsiteY168" fmla="*/ 5650860 h 6851086"/>
              <a:gd name="connsiteX169" fmla="*/ 765057 w 3684792"/>
              <a:gd name="connsiteY169" fmla="*/ 5845815 h 6851086"/>
              <a:gd name="connsiteX170" fmla="*/ 714590 w 3684792"/>
              <a:gd name="connsiteY170" fmla="*/ 6020031 h 6851086"/>
              <a:gd name="connsiteX171" fmla="*/ 666197 w 3684792"/>
              <a:gd name="connsiteY171" fmla="*/ 6156914 h 6851086"/>
              <a:gd name="connsiteX172" fmla="*/ 686246 w 3684792"/>
              <a:gd name="connsiteY172" fmla="*/ 6397497 h 6851086"/>
              <a:gd name="connsiteX173" fmla="*/ 984901 w 3684792"/>
              <a:gd name="connsiteY173" fmla="*/ 6653290 h 6851086"/>
              <a:gd name="connsiteX174" fmla="*/ 1089983 w 3684792"/>
              <a:gd name="connsiteY174" fmla="*/ 6676103 h 6851086"/>
              <a:gd name="connsiteX175" fmla="*/ 1130771 w 3684792"/>
              <a:gd name="connsiteY175" fmla="*/ 6732101 h 6851086"/>
              <a:gd name="connsiteX176" fmla="*/ 1150820 w 3684792"/>
              <a:gd name="connsiteY176" fmla="*/ 6772890 h 6851086"/>
              <a:gd name="connsiteX177" fmla="*/ 1154277 w 3684792"/>
              <a:gd name="connsiteY177" fmla="*/ 6797778 h 6851086"/>
              <a:gd name="connsiteX178" fmla="*/ 1141833 w 3684792"/>
              <a:gd name="connsiteY178" fmla="*/ 6813678 h 6851086"/>
              <a:gd name="connsiteX179" fmla="*/ 996653 w 3684792"/>
              <a:gd name="connsiteY179" fmla="*/ 6844788 h 6851086"/>
              <a:gd name="connsiteX180" fmla="*/ 756070 w 3684792"/>
              <a:gd name="connsiteY180" fmla="*/ 6856541 h 6851086"/>
              <a:gd name="connsiteX181" fmla="*/ 356481 w 3684792"/>
              <a:gd name="connsiteY181" fmla="*/ 6765285 h 6851086"/>
              <a:gd name="connsiteX182" fmla="*/ 292879 w 3684792"/>
              <a:gd name="connsiteY182" fmla="*/ 6730719 h 68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684792" h="6851086">
                <a:moveTo>
                  <a:pt x="292879" y="6730719"/>
                </a:moveTo>
                <a:cubicBezTo>
                  <a:pt x="283200" y="6753533"/>
                  <a:pt x="266608" y="6745928"/>
                  <a:pt x="249325" y="6741089"/>
                </a:cubicBezTo>
                <a:cubicBezTo>
                  <a:pt x="226511" y="6734175"/>
                  <a:pt x="203006" y="6727262"/>
                  <a:pt x="180192" y="6721731"/>
                </a:cubicBezTo>
                <a:cubicBezTo>
                  <a:pt x="130416" y="6709979"/>
                  <a:pt x="90319" y="6678869"/>
                  <a:pt x="49530" y="6650524"/>
                </a:cubicBezTo>
                <a:cubicBezTo>
                  <a:pt x="35704" y="6641537"/>
                  <a:pt x="21186" y="6633241"/>
                  <a:pt x="9433" y="6622180"/>
                </a:cubicBezTo>
                <a:cubicBezTo>
                  <a:pt x="3902" y="6616649"/>
                  <a:pt x="-1628" y="6605588"/>
                  <a:pt x="446" y="6598674"/>
                </a:cubicBezTo>
                <a:cubicBezTo>
                  <a:pt x="21877" y="6521246"/>
                  <a:pt x="41926" y="6442434"/>
                  <a:pt x="69579" y="6366387"/>
                </a:cubicBezTo>
                <a:cubicBezTo>
                  <a:pt x="88936" y="6313155"/>
                  <a:pt x="121429" y="6265453"/>
                  <a:pt x="144934" y="6213603"/>
                </a:cubicBezTo>
                <a:cubicBezTo>
                  <a:pt x="162908" y="6173506"/>
                  <a:pt x="178118" y="6132026"/>
                  <a:pt x="191944" y="6090546"/>
                </a:cubicBezTo>
                <a:cubicBezTo>
                  <a:pt x="200240" y="6064276"/>
                  <a:pt x="203006" y="6036623"/>
                  <a:pt x="209919" y="6009661"/>
                </a:cubicBezTo>
                <a:cubicBezTo>
                  <a:pt x="213376" y="5996525"/>
                  <a:pt x="220980" y="5987538"/>
                  <a:pt x="236881" y="5988921"/>
                </a:cubicBezTo>
                <a:cubicBezTo>
                  <a:pt x="241029" y="5988921"/>
                  <a:pt x="248633" y="5981316"/>
                  <a:pt x="250016" y="5975786"/>
                </a:cubicBezTo>
                <a:cubicBezTo>
                  <a:pt x="263843" y="5912875"/>
                  <a:pt x="274904" y="5849963"/>
                  <a:pt x="290113" y="5787052"/>
                </a:cubicBezTo>
                <a:cubicBezTo>
                  <a:pt x="315693" y="5683353"/>
                  <a:pt x="342654" y="5580344"/>
                  <a:pt x="371690" y="5478027"/>
                </a:cubicBezTo>
                <a:cubicBezTo>
                  <a:pt x="406948" y="5355662"/>
                  <a:pt x="449119" y="5235371"/>
                  <a:pt x="500278" y="5117844"/>
                </a:cubicBezTo>
                <a:cubicBezTo>
                  <a:pt x="542449" y="5022440"/>
                  <a:pt x="602595" y="4938098"/>
                  <a:pt x="660667" y="4852373"/>
                </a:cubicBezTo>
                <a:cubicBezTo>
                  <a:pt x="709060" y="4781166"/>
                  <a:pt x="762983" y="4713416"/>
                  <a:pt x="791328" y="4631147"/>
                </a:cubicBezTo>
                <a:cubicBezTo>
                  <a:pt x="813451" y="4565471"/>
                  <a:pt x="831425" y="4498412"/>
                  <a:pt x="850091" y="4431353"/>
                </a:cubicBezTo>
                <a:cubicBezTo>
                  <a:pt x="882584" y="4313135"/>
                  <a:pt x="909546" y="4194226"/>
                  <a:pt x="926829" y="4072552"/>
                </a:cubicBezTo>
                <a:cubicBezTo>
                  <a:pt x="934433" y="4018629"/>
                  <a:pt x="944803" y="3965396"/>
                  <a:pt x="973839" y="3917694"/>
                </a:cubicBezTo>
                <a:cubicBezTo>
                  <a:pt x="988357" y="3894189"/>
                  <a:pt x="984901" y="3867918"/>
                  <a:pt x="981444" y="3841648"/>
                </a:cubicBezTo>
                <a:cubicBezTo>
                  <a:pt x="980753" y="3834043"/>
                  <a:pt x="975913" y="3826438"/>
                  <a:pt x="977296" y="3819525"/>
                </a:cubicBezTo>
                <a:cubicBezTo>
                  <a:pt x="986975" y="3769058"/>
                  <a:pt x="944803" y="3739331"/>
                  <a:pt x="930286" y="3699234"/>
                </a:cubicBezTo>
                <a:cubicBezTo>
                  <a:pt x="894336" y="3601065"/>
                  <a:pt x="876362" y="3500822"/>
                  <a:pt x="886732" y="3396431"/>
                </a:cubicBezTo>
                <a:cubicBezTo>
                  <a:pt x="887423" y="3392283"/>
                  <a:pt x="888806" y="3388135"/>
                  <a:pt x="889497" y="3383295"/>
                </a:cubicBezTo>
                <a:cubicBezTo>
                  <a:pt x="890188" y="3379839"/>
                  <a:pt x="890880" y="3375691"/>
                  <a:pt x="891571" y="3370160"/>
                </a:cubicBezTo>
                <a:cubicBezTo>
                  <a:pt x="887423" y="3371543"/>
                  <a:pt x="884658" y="3372234"/>
                  <a:pt x="882584" y="3373617"/>
                </a:cubicBezTo>
                <a:cubicBezTo>
                  <a:pt x="821747" y="3418553"/>
                  <a:pt x="749848" y="3426849"/>
                  <a:pt x="678641" y="3435145"/>
                </a:cubicBezTo>
                <a:cubicBezTo>
                  <a:pt x="649605" y="3438602"/>
                  <a:pt x="841795" y="3439985"/>
                  <a:pt x="812759" y="3442059"/>
                </a:cubicBezTo>
                <a:cubicBezTo>
                  <a:pt x="733948" y="3448281"/>
                  <a:pt x="660667" y="3430997"/>
                  <a:pt x="588077" y="3399196"/>
                </a:cubicBezTo>
                <a:cubicBezTo>
                  <a:pt x="521709" y="3369469"/>
                  <a:pt x="453959" y="3342507"/>
                  <a:pt x="385517" y="3320384"/>
                </a:cubicBezTo>
                <a:cubicBezTo>
                  <a:pt x="298409" y="3292040"/>
                  <a:pt x="244486" y="3234659"/>
                  <a:pt x="211993" y="3151008"/>
                </a:cubicBezTo>
                <a:cubicBezTo>
                  <a:pt x="176735" y="3058370"/>
                  <a:pt x="171896" y="2962967"/>
                  <a:pt x="180883" y="2865489"/>
                </a:cubicBezTo>
                <a:cubicBezTo>
                  <a:pt x="185722" y="2815022"/>
                  <a:pt x="189870" y="2765246"/>
                  <a:pt x="196092" y="2714779"/>
                </a:cubicBezTo>
                <a:cubicBezTo>
                  <a:pt x="207154" y="2630436"/>
                  <a:pt x="233424" y="2550242"/>
                  <a:pt x="265917" y="2472122"/>
                </a:cubicBezTo>
                <a:cubicBezTo>
                  <a:pt x="294261" y="2404371"/>
                  <a:pt x="323297" y="2337312"/>
                  <a:pt x="352333" y="2270253"/>
                </a:cubicBezTo>
                <a:cubicBezTo>
                  <a:pt x="355098" y="2264723"/>
                  <a:pt x="357864" y="2259192"/>
                  <a:pt x="361320" y="2253661"/>
                </a:cubicBezTo>
                <a:cubicBezTo>
                  <a:pt x="389665" y="2207342"/>
                  <a:pt x="420083" y="2194207"/>
                  <a:pt x="472625" y="2205268"/>
                </a:cubicBezTo>
                <a:cubicBezTo>
                  <a:pt x="500278" y="2211490"/>
                  <a:pt x="499587" y="2210799"/>
                  <a:pt x="512722" y="2185220"/>
                </a:cubicBezTo>
                <a:cubicBezTo>
                  <a:pt x="543140" y="2124382"/>
                  <a:pt x="617113" y="2039349"/>
                  <a:pt x="653753" y="1982659"/>
                </a:cubicBezTo>
                <a:cubicBezTo>
                  <a:pt x="727034" y="1867899"/>
                  <a:pt x="602595" y="1780100"/>
                  <a:pt x="733948" y="1733780"/>
                </a:cubicBezTo>
                <a:cubicBezTo>
                  <a:pt x="827277" y="1701288"/>
                  <a:pt x="863918" y="1670869"/>
                  <a:pt x="948951" y="1621094"/>
                </a:cubicBezTo>
                <a:cubicBezTo>
                  <a:pt x="987666" y="1598280"/>
                  <a:pt x="1027072" y="1576848"/>
                  <a:pt x="1067169" y="1556109"/>
                </a:cubicBezTo>
                <a:cubicBezTo>
                  <a:pt x="1150820" y="1513937"/>
                  <a:pt x="1213040" y="1450335"/>
                  <a:pt x="1268346" y="1374980"/>
                </a:cubicBezTo>
                <a:cubicBezTo>
                  <a:pt x="1329875" y="1291329"/>
                  <a:pt x="1400390" y="1214591"/>
                  <a:pt x="1486115" y="1154445"/>
                </a:cubicBezTo>
                <a:cubicBezTo>
                  <a:pt x="1512386" y="1135779"/>
                  <a:pt x="1542113" y="1120570"/>
                  <a:pt x="1571840" y="1106744"/>
                </a:cubicBezTo>
                <a:cubicBezTo>
                  <a:pt x="1627147" y="1081164"/>
                  <a:pt x="1681070" y="1053511"/>
                  <a:pt x="1726698" y="1011340"/>
                </a:cubicBezTo>
                <a:cubicBezTo>
                  <a:pt x="1734994" y="1003735"/>
                  <a:pt x="1750204" y="1003044"/>
                  <a:pt x="1761265" y="996822"/>
                </a:cubicBezTo>
                <a:cubicBezTo>
                  <a:pt x="1771635" y="991291"/>
                  <a:pt x="1782005" y="984378"/>
                  <a:pt x="1788918" y="975391"/>
                </a:cubicBezTo>
                <a:cubicBezTo>
                  <a:pt x="1826250" y="924232"/>
                  <a:pt x="1869804" y="881370"/>
                  <a:pt x="1876026" y="819841"/>
                </a:cubicBezTo>
                <a:cubicBezTo>
                  <a:pt x="1875334" y="792879"/>
                  <a:pt x="1837311" y="784583"/>
                  <a:pt x="1836620" y="716142"/>
                </a:cubicBezTo>
                <a:cubicBezTo>
                  <a:pt x="1836620" y="677427"/>
                  <a:pt x="1822793" y="526717"/>
                  <a:pt x="1821411" y="488003"/>
                </a:cubicBezTo>
                <a:cubicBezTo>
                  <a:pt x="1820028" y="454127"/>
                  <a:pt x="1833163" y="390525"/>
                  <a:pt x="1834546" y="356650"/>
                </a:cubicBezTo>
                <a:cubicBezTo>
                  <a:pt x="1838694" y="266085"/>
                  <a:pt x="1870495" y="206631"/>
                  <a:pt x="1929258" y="137498"/>
                </a:cubicBezTo>
                <a:cubicBezTo>
                  <a:pt x="1964516" y="96018"/>
                  <a:pt x="2008761" y="69748"/>
                  <a:pt x="2058537" y="52464"/>
                </a:cubicBezTo>
                <a:cubicBezTo>
                  <a:pt x="2077894" y="45551"/>
                  <a:pt x="2101400" y="33798"/>
                  <a:pt x="2124905" y="23428"/>
                </a:cubicBezTo>
                <a:cubicBezTo>
                  <a:pt x="2109004" y="12367"/>
                  <a:pt x="2113152" y="15132"/>
                  <a:pt x="2100708" y="6836"/>
                </a:cubicBezTo>
                <a:cubicBezTo>
                  <a:pt x="2101400" y="4763"/>
                  <a:pt x="2102091" y="2689"/>
                  <a:pt x="2102782" y="615"/>
                </a:cubicBezTo>
                <a:cubicBezTo>
                  <a:pt x="2116609" y="615"/>
                  <a:pt x="2130436" y="-768"/>
                  <a:pt x="2144262" y="615"/>
                </a:cubicBezTo>
                <a:cubicBezTo>
                  <a:pt x="2201642" y="6145"/>
                  <a:pt x="2240357" y="3380"/>
                  <a:pt x="2295663" y="15824"/>
                </a:cubicBezTo>
                <a:cubicBezTo>
                  <a:pt x="2428399" y="44860"/>
                  <a:pt x="2582566" y="112610"/>
                  <a:pt x="2645477" y="232210"/>
                </a:cubicBezTo>
                <a:cubicBezTo>
                  <a:pt x="2673130" y="282677"/>
                  <a:pt x="2645477" y="282677"/>
                  <a:pt x="2645477" y="407117"/>
                </a:cubicBezTo>
                <a:cubicBezTo>
                  <a:pt x="2639946" y="465189"/>
                  <a:pt x="2613676" y="503903"/>
                  <a:pt x="2608836" y="561284"/>
                </a:cubicBezTo>
                <a:cubicBezTo>
                  <a:pt x="2607454" y="697476"/>
                  <a:pt x="2639255" y="671897"/>
                  <a:pt x="2664834" y="754856"/>
                </a:cubicBezTo>
                <a:cubicBezTo>
                  <a:pt x="2671056" y="785966"/>
                  <a:pt x="2572196" y="799101"/>
                  <a:pt x="2574270" y="854408"/>
                </a:cubicBezTo>
                <a:cubicBezTo>
                  <a:pt x="2576344" y="911788"/>
                  <a:pt x="2597084" y="923541"/>
                  <a:pt x="2527951" y="932528"/>
                </a:cubicBezTo>
                <a:cubicBezTo>
                  <a:pt x="2567356" y="969169"/>
                  <a:pt x="2530025" y="992674"/>
                  <a:pt x="2502371" y="989909"/>
                </a:cubicBezTo>
                <a:cubicBezTo>
                  <a:pt x="2480940" y="1058350"/>
                  <a:pt x="2504445" y="1155137"/>
                  <a:pt x="2435312" y="1162741"/>
                </a:cubicBezTo>
                <a:cubicBezTo>
                  <a:pt x="2414572" y="1164815"/>
                  <a:pt x="2265245" y="1089460"/>
                  <a:pt x="2253492" y="1105361"/>
                </a:cubicBezTo>
                <a:cubicBezTo>
                  <a:pt x="2235518" y="1128866"/>
                  <a:pt x="2236900" y="1186247"/>
                  <a:pt x="2221000" y="1211135"/>
                </a:cubicBezTo>
                <a:cubicBezTo>
                  <a:pt x="2214086" y="1222887"/>
                  <a:pt x="2178137" y="1285798"/>
                  <a:pt x="2179520" y="1298934"/>
                </a:cubicBezTo>
                <a:cubicBezTo>
                  <a:pt x="2186433" y="1359079"/>
                  <a:pt x="2221691" y="1453100"/>
                  <a:pt x="2232752" y="1512555"/>
                </a:cubicBezTo>
                <a:cubicBezTo>
                  <a:pt x="2249344" y="1603119"/>
                  <a:pt x="2248653" y="1692992"/>
                  <a:pt x="2232752" y="1784248"/>
                </a:cubicBezTo>
                <a:cubicBezTo>
                  <a:pt x="2222382" y="1845776"/>
                  <a:pt x="2216160" y="1907996"/>
                  <a:pt x="2209939" y="1970216"/>
                </a:cubicBezTo>
                <a:cubicBezTo>
                  <a:pt x="2203716" y="2035892"/>
                  <a:pt x="2201642" y="2053867"/>
                  <a:pt x="2192655" y="2119543"/>
                </a:cubicBezTo>
                <a:cubicBezTo>
                  <a:pt x="2189199" y="2143048"/>
                  <a:pt x="2174681" y="2166554"/>
                  <a:pt x="2159471" y="2186602"/>
                </a:cubicBezTo>
                <a:cubicBezTo>
                  <a:pt x="2131818" y="2222551"/>
                  <a:pt x="2121448" y="2263340"/>
                  <a:pt x="2122139" y="2306894"/>
                </a:cubicBezTo>
                <a:cubicBezTo>
                  <a:pt x="2122831" y="2337312"/>
                  <a:pt x="2117991" y="2364966"/>
                  <a:pt x="2102782" y="2392619"/>
                </a:cubicBezTo>
                <a:cubicBezTo>
                  <a:pt x="2086190" y="2422346"/>
                  <a:pt x="2109004" y="2457604"/>
                  <a:pt x="2142879" y="2457604"/>
                </a:cubicBezTo>
                <a:cubicBezTo>
                  <a:pt x="2217543" y="2457604"/>
                  <a:pt x="2292207" y="2388471"/>
                  <a:pt x="2366870" y="2388471"/>
                </a:cubicBezTo>
                <a:cubicBezTo>
                  <a:pt x="2380697" y="2388471"/>
                  <a:pt x="2388993" y="2382249"/>
                  <a:pt x="2399363" y="2373953"/>
                </a:cubicBezTo>
                <a:cubicBezTo>
                  <a:pt x="2420103" y="2357361"/>
                  <a:pt x="2443608" y="2342843"/>
                  <a:pt x="2468496" y="2333856"/>
                </a:cubicBezTo>
                <a:cubicBezTo>
                  <a:pt x="2501680" y="2322103"/>
                  <a:pt x="2536938" y="2315881"/>
                  <a:pt x="2571504" y="2308968"/>
                </a:cubicBezTo>
                <a:cubicBezTo>
                  <a:pt x="2617824" y="2299980"/>
                  <a:pt x="2674513" y="2327634"/>
                  <a:pt x="2698018" y="2368422"/>
                </a:cubicBezTo>
                <a:cubicBezTo>
                  <a:pt x="2704931" y="2380175"/>
                  <a:pt x="2709770" y="2391236"/>
                  <a:pt x="2700783" y="2405063"/>
                </a:cubicBezTo>
                <a:cubicBezTo>
                  <a:pt x="2692487" y="2418889"/>
                  <a:pt x="2699401" y="2426494"/>
                  <a:pt x="2715301" y="2427876"/>
                </a:cubicBezTo>
                <a:cubicBezTo>
                  <a:pt x="2809322" y="2432716"/>
                  <a:pt x="2903343" y="2438246"/>
                  <a:pt x="2997364" y="2443777"/>
                </a:cubicBezTo>
                <a:cubicBezTo>
                  <a:pt x="3022252" y="2445160"/>
                  <a:pt x="3046449" y="2449308"/>
                  <a:pt x="3070645" y="2452073"/>
                </a:cubicBezTo>
                <a:cubicBezTo>
                  <a:pt x="3087237" y="2453456"/>
                  <a:pt x="3093459" y="2461752"/>
                  <a:pt x="3091385" y="2478344"/>
                </a:cubicBezTo>
                <a:cubicBezTo>
                  <a:pt x="3089311" y="2491479"/>
                  <a:pt x="3086546" y="2504614"/>
                  <a:pt x="3087928" y="2517749"/>
                </a:cubicBezTo>
                <a:cubicBezTo>
                  <a:pt x="3089311" y="2535033"/>
                  <a:pt x="3081015" y="2538489"/>
                  <a:pt x="3066497" y="2536415"/>
                </a:cubicBezTo>
                <a:cubicBezTo>
                  <a:pt x="3047831" y="2534342"/>
                  <a:pt x="3029165" y="2532267"/>
                  <a:pt x="3009808" y="2530885"/>
                </a:cubicBezTo>
                <a:cubicBezTo>
                  <a:pt x="3004277" y="2530194"/>
                  <a:pt x="2998747" y="2530885"/>
                  <a:pt x="2991142" y="2530885"/>
                </a:cubicBezTo>
                <a:cubicBezTo>
                  <a:pt x="2992525" y="2561303"/>
                  <a:pt x="2971785" y="2568217"/>
                  <a:pt x="2949662" y="2570291"/>
                </a:cubicBezTo>
                <a:cubicBezTo>
                  <a:pt x="2913022" y="2574439"/>
                  <a:pt x="2876381" y="2576513"/>
                  <a:pt x="2834901" y="2579969"/>
                </a:cubicBezTo>
                <a:cubicBezTo>
                  <a:pt x="2816235" y="2611079"/>
                  <a:pt x="2787200" y="2634584"/>
                  <a:pt x="2740880" y="2626288"/>
                </a:cubicBezTo>
                <a:cubicBezTo>
                  <a:pt x="2737424" y="2625597"/>
                  <a:pt x="2731893" y="2629054"/>
                  <a:pt x="2728436" y="2632510"/>
                </a:cubicBezTo>
                <a:cubicBezTo>
                  <a:pt x="2702166" y="2656016"/>
                  <a:pt x="2674513" y="2674682"/>
                  <a:pt x="2636489" y="2660164"/>
                </a:cubicBezTo>
                <a:cubicBezTo>
                  <a:pt x="2633724" y="2659472"/>
                  <a:pt x="2629576" y="2659472"/>
                  <a:pt x="2627502" y="2661546"/>
                </a:cubicBezTo>
                <a:cubicBezTo>
                  <a:pt x="2589479" y="2692656"/>
                  <a:pt x="2544543" y="2685743"/>
                  <a:pt x="2502371" y="2682286"/>
                </a:cubicBezTo>
                <a:cubicBezTo>
                  <a:pt x="2454670" y="2678830"/>
                  <a:pt x="2406968" y="2670534"/>
                  <a:pt x="2359957" y="2662929"/>
                </a:cubicBezTo>
                <a:cubicBezTo>
                  <a:pt x="2287367" y="2651868"/>
                  <a:pt x="2214778" y="2725840"/>
                  <a:pt x="2142879" y="2734136"/>
                </a:cubicBezTo>
                <a:cubicBezTo>
                  <a:pt x="2129053" y="2735519"/>
                  <a:pt x="2111078" y="2734136"/>
                  <a:pt x="2103473" y="2741741"/>
                </a:cubicBezTo>
                <a:cubicBezTo>
                  <a:pt x="2096560" y="2749345"/>
                  <a:pt x="2102782" y="2768011"/>
                  <a:pt x="2101400" y="2781146"/>
                </a:cubicBezTo>
                <a:cubicBezTo>
                  <a:pt x="2091721" y="2882081"/>
                  <a:pt x="2079968" y="2983706"/>
                  <a:pt x="2044019" y="3079801"/>
                </a:cubicBezTo>
                <a:cubicBezTo>
                  <a:pt x="2037797" y="3095702"/>
                  <a:pt x="2037797" y="3110220"/>
                  <a:pt x="2041254" y="3127503"/>
                </a:cubicBezTo>
                <a:cubicBezTo>
                  <a:pt x="2046093" y="3153082"/>
                  <a:pt x="2047476" y="3229129"/>
                  <a:pt x="2045402" y="3254708"/>
                </a:cubicBezTo>
                <a:cubicBezTo>
                  <a:pt x="2039871" y="3307940"/>
                  <a:pt x="2057846" y="3354260"/>
                  <a:pt x="2084808" y="3397813"/>
                </a:cubicBezTo>
                <a:cubicBezTo>
                  <a:pt x="2099326" y="3422010"/>
                  <a:pt x="2100017" y="3424084"/>
                  <a:pt x="2080660" y="3444824"/>
                </a:cubicBezTo>
                <a:cubicBezTo>
                  <a:pt x="2047476" y="3479390"/>
                  <a:pt x="2044710" y="3518796"/>
                  <a:pt x="2060611" y="3562350"/>
                </a:cubicBezTo>
                <a:cubicBezTo>
                  <a:pt x="2088264" y="3637705"/>
                  <a:pt x="2115918" y="3713060"/>
                  <a:pt x="2141497" y="3789107"/>
                </a:cubicBezTo>
                <a:cubicBezTo>
                  <a:pt x="2184359" y="3918386"/>
                  <a:pt x="2215469" y="4051121"/>
                  <a:pt x="2239666" y="4185239"/>
                </a:cubicBezTo>
                <a:cubicBezTo>
                  <a:pt x="2262480" y="4309679"/>
                  <a:pt x="2303959" y="4429279"/>
                  <a:pt x="2348896" y="4547497"/>
                </a:cubicBezTo>
                <a:cubicBezTo>
                  <a:pt x="2383462" y="4639443"/>
                  <a:pt x="2418720" y="4731390"/>
                  <a:pt x="2449830" y="4824720"/>
                </a:cubicBezTo>
                <a:cubicBezTo>
                  <a:pt x="2464348" y="4868274"/>
                  <a:pt x="2458818" y="4911828"/>
                  <a:pt x="2436695" y="4953307"/>
                </a:cubicBezTo>
                <a:cubicBezTo>
                  <a:pt x="2433930" y="4958838"/>
                  <a:pt x="2432547" y="4966443"/>
                  <a:pt x="2432547" y="4972665"/>
                </a:cubicBezTo>
                <a:cubicBezTo>
                  <a:pt x="2434621" y="5001700"/>
                  <a:pt x="2441534" y="5030736"/>
                  <a:pt x="2438078" y="5058390"/>
                </a:cubicBezTo>
                <a:cubicBezTo>
                  <a:pt x="2431855" y="5119918"/>
                  <a:pt x="2440152" y="5180064"/>
                  <a:pt x="2458126" y="5238136"/>
                </a:cubicBezTo>
                <a:cubicBezTo>
                  <a:pt x="2505828" y="5392994"/>
                  <a:pt x="2557678" y="5546469"/>
                  <a:pt x="2608145" y="5700636"/>
                </a:cubicBezTo>
                <a:cubicBezTo>
                  <a:pt x="2616441" y="5726907"/>
                  <a:pt x="2626811" y="5753177"/>
                  <a:pt x="2634415" y="5779447"/>
                </a:cubicBezTo>
                <a:cubicBezTo>
                  <a:pt x="2639255" y="5795348"/>
                  <a:pt x="2653081" y="5793274"/>
                  <a:pt x="2663451" y="5796040"/>
                </a:cubicBezTo>
                <a:cubicBezTo>
                  <a:pt x="2689722" y="5802953"/>
                  <a:pt x="2689722" y="5802262"/>
                  <a:pt x="2684191" y="5829223"/>
                </a:cubicBezTo>
                <a:cubicBezTo>
                  <a:pt x="2712536" y="5829223"/>
                  <a:pt x="2737424" y="5838211"/>
                  <a:pt x="2757472" y="5858259"/>
                </a:cubicBezTo>
                <a:cubicBezTo>
                  <a:pt x="2770607" y="5871395"/>
                  <a:pt x="2774756" y="5886604"/>
                  <a:pt x="2774064" y="5905961"/>
                </a:cubicBezTo>
                <a:cubicBezTo>
                  <a:pt x="2773373" y="5927392"/>
                  <a:pt x="2767151" y="5942602"/>
                  <a:pt x="2747794" y="5952972"/>
                </a:cubicBezTo>
                <a:cubicBezTo>
                  <a:pt x="2741572" y="5956428"/>
                  <a:pt x="2736041" y="5961959"/>
                  <a:pt x="2730510" y="5966798"/>
                </a:cubicBezTo>
                <a:cubicBezTo>
                  <a:pt x="2731202" y="5968872"/>
                  <a:pt x="2731893" y="5971638"/>
                  <a:pt x="2732584" y="5973712"/>
                </a:cubicBezTo>
                <a:cubicBezTo>
                  <a:pt x="2742954" y="5975094"/>
                  <a:pt x="2753324" y="5978551"/>
                  <a:pt x="2763694" y="5977859"/>
                </a:cubicBezTo>
                <a:cubicBezTo>
                  <a:pt x="2793422" y="5975786"/>
                  <a:pt x="2796878" y="5976477"/>
                  <a:pt x="2810705" y="6004130"/>
                </a:cubicBezTo>
                <a:cubicBezTo>
                  <a:pt x="2879838" y="6137557"/>
                  <a:pt x="2993216" y="6205307"/>
                  <a:pt x="3139778" y="6222591"/>
                </a:cubicBezTo>
                <a:cubicBezTo>
                  <a:pt x="3231725" y="6233652"/>
                  <a:pt x="3322981" y="6235035"/>
                  <a:pt x="3414236" y="6221899"/>
                </a:cubicBezTo>
                <a:cubicBezTo>
                  <a:pt x="3457790" y="6215677"/>
                  <a:pt x="3500653" y="6205307"/>
                  <a:pt x="3544207" y="6196320"/>
                </a:cubicBezTo>
                <a:cubicBezTo>
                  <a:pt x="3558033" y="6193555"/>
                  <a:pt x="3571168" y="6191481"/>
                  <a:pt x="3584995" y="6190098"/>
                </a:cubicBezTo>
                <a:cubicBezTo>
                  <a:pt x="3607117" y="6187333"/>
                  <a:pt x="3623710" y="6192864"/>
                  <a:pt x="3638919" y="6212912"/>
                </a:cubicBezTo>
                <a:cubicBezTo>
                  <a:pt x="3649289" y="6226738"/>
                  <a:pt x="3670029" y="6232961"/>
                  <a:pt x="3686621" y="6243331"/>
                </a:cubicBezTo>
                <a:cubicBezTo>
                  <a:pt x="3664498" y="6284119"/>
                  <a:pt x="3631314" y="6316611"/>
                  <a:pt x="3596748" y="6348413"/>
                </a:cubicBezTo>
                <a:cubicBezTo>
                  <a:pt x="3522775" y="6416854"/>
                  <a:pt x="3433594" y="6462482"/>
                  <a:pt x="3351325" y="6518480"/>
                </a:cubicBezTo>
                <a:cubicBezTo>
                  <a:pt x="3287723" y="6562034"/>
                  <a:pt x="3222738" y="6604205"/>
                  <a:pt x="3148074" y="6627019"/>
                </a:cubicBezTo>
                <a:cubicBezTo>
                  <a:pt x="3111434" y="6638080"/>
                  <a:pt x="3072719" y="6642920"/>
                  <a:pt x="3035387" y="6650524"/>
                </a:cubicBezTo>
                <a:cubicBezTo>
                  <a:pt x="3026400" y="6652598"/>
                  <a:pt x="3016030" y="6651907"/>
                  <a:pt x="3015339" y="6665733"/>
                </a:cubicBezTo>
                <a:cubicBezTo>
                  <a:pt x="3015339" y="6669190"/>
                  <a:pt x="3007734" y="6673338"/>
                  <a:pt x="3002895" y="6675412"/>
                </a:cubicBezTo>
                <a:cubicBezTo>
                  <a:pt x="2931688" y="6707213"/>
                  <a:pt x="2860480" y="6739706"/>
                  <a:pt x="2787891" y="6770125"/>
                </a:cubicBezTo>
                <a:cubicBezTo>
                  <a:pt x="2752633" y="6784642"/>
                  <a:pt x="2715992" y="6798469"/>
                  <a:pt x="2678661" y="6806765"/>
                </a:cubicBezTo>
                <a:cubicBezTo>
                  <a:pt x="2639255" y="6815061"/>
                  <a:pt x="2609528" y="6790173"/>
                  <a:pt x="2603997" y="6750076"/>
                </a:cubicBezTo>
                <a:cubicBezTo>
                  <a:pt x="2601923" y="6732101"/>
                  <a:pt x="2594318" y="6721731"/>
                  <a:pt x="2574961" y="6723805"/>
                </a:cubicBezTo>
                <a:cubicBezTo>
                  <a:pt x="2561134" y="6725879"/>
                  <a:pt x="2558369" y="6717583"/>
                  <a:pt x="2555604" y="6706522"/>
                </a:cubicBezTo>
                <a:cubicBezTo>
                  <a:pt x="2538321" y="6630476"/>
                  <a:pt x="2522420" y="6553738"/>
                  <a:pt x="2503063" y="6478383"/>
                </a:cubicBezTo>
                <a:cubicBezTo>
                  <a:pt x="2483705" y="6402337"/>
                  <a:pt x="2452595" y="6331821"/>
                  <a:pt x="2401437" y="6270984"/>
                </a:cubicBezTo>
                <a:cubicBezTo>
                  <a:pt x="2392450" y="6259922"/>
                  <a:pt x="2390376" y="6250244"/>
                  <a:pt x="2400054" y="6239182"/>
                </a:cubicBezTo>
                <a:cubicBezTo>
                  <a:pt x="2407659" y="6230195"/>
                  <a:pt x="2404202" y="6223973"/>
                  <a:pt x="2397289" y="6214986"/>
                </a:cubicBezTo>
                <a:cubicBezTo>
                  <a:pt x="2384154" y="6196320"/>
                  <a:pt x="2373092" y="6175580"/>
                  <a:pt x="2361340" y="6155532"/>
                </a:cubicBezTo>
                <a:cubicBezTo>
                  <a:pt x="2353735" y="6141705"/>
                  <a:pt x="2345439" y="6128569"/>
                  <a:pt x="2338526" y="6114743"/>
                </a:cubicBezTo>
                <a:cubicBezTo>
                  <a:pt x="2329539" y="6096768"/>
                  <a:pt x="2319169" y="6079485"/>
                  <a:pt x="2314329" y="6060128"/>
                </a:cubicBezTo>
                <a:cubicBezTo>
                  <a:pt x="2307416" y="6032475"/>
                  <a:pt x="2301194" y="6006204"/>
                  <a:pt x="2276306" y="5987538"/>
                </a:cubicBezTo>
                <a:cubicBezTo>
                  <a:pt x="2292207" y="5969563"/>
                  <a:pt x="2283911" y="5955046"/>
                  <a:pt x="2270084" y="5946750"/>
                </a:cubicBezTo>
                <a:cubicBezTo>
                  <a:pt x="2219617" y="5916331"/>
                  <a:pt x="2194729" y="5865864"/>
                  <a:pt x="2168459" y="5817471"/>
                </a:cubicBezTo>
                <a:cubicBezTo>
                  <a:pt x="2099326" y="5688883"/>
                  <a:pt x="2039871" y="5555457"/>
                  <a:pt x="2002539" y="5413734"/>
                </a:cubicBezTo>
                <a:cubicBezTo>
                  <a:pt x="1989404" y="5363958"/>
                  <a:pt x="1974195" y="5314182"/>
                  <a:pt x="1965899" y="5263024"/>
                </a:cubicBezTo>
                <a:cubicBezTo>
                  <a:pt x="1950690" y="5170385"/>
                  <a:pt x="1928567" y="5079130"/>
                  <a:pt x="1889161" y="4994787"/>
                </a:cubicBezTo>
                <a:cubicBezTo>
                  <a:pt x="1817263" y="4841312"/>
                  <a:pt x="1752969" y="4684380"/>
                  <a:pt x="1657565" y="4543348"/>
                </a:cubicBezTo>
                <a:cubicBezTo>
                  <a:pt x="1631295" y="4503942"/>
                  <a:pt x="1606407" y="4463154"/>
                  <a:pt x="1581519" y="4423057"/>
                </a:cubicBezTo>
                <a:cubicBezTo>
                  <a:pt x="1576680" y="4415452"/>
                  <a:pt x="1571840" y="4408539"/>
                  <a:pt x="1564927" y="4398860"/>
                </a:cubicBezTo>
                <a:cubicBezTo>
                  <a:pt x="1543496" y="4444488"/>
                  <a:pt x="1523447" y="4487351"/>
                  <a:pt x="1503399" y="4530213"/>
                </a:cubicBezTo>
                <a:cubicBezTo>
                  <a:pt x="1447401" y="4649813"/>
                  <a:pt x="1394860" y="4770796"/>
                  <a:pt x="1335405" y="4889014"/>
                </a:cubicBezTo>
                <a:cubicBezTo>
                  <a:pt x="1289086" y="4980269"/>
                  <a:pt x="1233780" y="5067377"/>
                  <a:pt x="1157733" y="5137893"/>
                </a:cubicBezTo>
                <a:cubicBezTo>
                  <a:pt x="1123167" y="5169694"/>
                  <a:pt x="1086526" y="5200804"/>
                  <a:pt x="1036750" y="5208409"/>
                </a:cubicBezTo>
                <a:cubicBezTo>
                  <a:pt x="1030528" y="5209100"/>
                  <a:pt x="1023615" y="5218087"/>
                  <a:pt x="1020158" y="5225001"/>
                </a:cubicBezTo>
                <a:cubicBezTo>
                  <a:pt x="994579" y="5276850"/>
                  <a:pt x="969691" y="5329391"/>
                  <a:pt x="944112" y="5381932"/>
                </a:cubicBezTo>
                <a:cubicBezTo>
                  <a:pt x="900558" y="5471805"/>
                  <a:pt x="857004" y="5561678"/>
                  <a:pt x="812759" y="5650860"/>
                </a:cubicBezTo>
                <a:cubicBezTo>
                  <a:pt x="782341" y="5712389"/>
                  <a:pt x="769205" y="5778065"/>
                  <a:pt x="765057" y="5845815"/>
                </a:cubicBezTo>
                <a:cubicBezTo>
                  <a:pt x="760909" y="5907344"/>
                  <a:pt x="751231" y="5970255"/>
                  <a:pt x="714590" y="6020031"/>
                </a:cubicBezTo>
                <a:cubicBezTo>
                  <a:pt x="683480" y="6062202"/>
                  <a:pt x="671728" y="6107830"/>
                  <a:pt x="666197" y="6156914"/>
                </a:cubicBezTo>
                <a:cubicBezTo>
                  <a:pt x="657210" y="6238491"/>
                  <a:pt x="649605" y="6320760"/>
                  <a:pt x="686246" y="6397497"/>
                </a:cubicBezTo>
                <a:cubicBezTo>
                  <a:pt x="747774" y="6526776"/>
                  <a:pt x="841795" y="6618723"/>
                  <a:pt x="984901" y="6653290"/>
                </a:cubicBezTo>
                <a:cubicBezTo>
                  <a:pt x="1019467" y="6661586"/>
                  <a:pt x="1055416" y="6667116"/>
                  <a:pt x="1089983" y="6676103"/>
                </a:cubicBezTo>
                <a:cubicBezTo>
                  <a:pt x="1119019" y="6683708"/>
                  <a:pt x="1130771" y="6700992"/>
                  <a:pt x="1130771" y="6732101"/>
                </a:cubicBezTo>
                <a:cubicBezTo>
                  <a:pt x="1130771" y="6748693"/>
                  <a:pt x="1127315" y="6766668"/>
                  <a:pt x="1150820" y="6772890"/>
                </a:cubicBezTo>
                <a:cubicBezTo>
                  <a:pt x="1154277" y="6773581"/>
                  <a:pt x="1155659" y="6789482"/>
                  <a:pt x="1154277" y="6797778"/>
                </a:cubicBezTo>
                <a:cubicBezTo>
                  <a:pt x="1153585" y="6804000"/>
                  <a:pt x="1147363" y="6811604"/>
                  <a:pt x="1141833" y="6813678"/>
                </a:cubicBezTo>
                <a:cubicBezTo>
                  <a:pt x="1094822" y="6831653"/>
                  <a:pt x="1047120" y="6843405"/>
                  <a:pt x="996653" y="6844788"/>
                </a:cubicBezTo>
                <a:cubicBezTo>
                  <a:pt x="916459" y="6847553"/>
                  <a:pt x="836265" y="6853084"/>
                  <a:pt x="756070" y="6856541"/>
                </a:cubicBezTo>
                <a:cubicBezTo>
                  <a:pt x="614347" y="6863454"/>
                  <a:pt x="481612" y="6830962"/>
                  <a:pt x="356481" y="6765285"/>
                </a:cubicBezTo>
                <a:cubicBezTo>
                  <a:pt x="335741" y="6757680"/>
                  <a:pt x="315001" y="6743854"/>
                  <a:pt x="292879" y="67307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8" name="Freeform: Shape 14">
            <a:extLst>
              <a:ext uri="{FF2B5EF4-FFF2-40B4-BE49-F238E27FC236}">
                <a16:creationId xmlns:a16="http://schemas.microsoft.com/office/drawing/2014/main" id="{4CA9F24F-C7E7-4D00-849E-55A90E685B1F}"/>
              </a:ext>
            </a:extLst>
          </p:cNvPr>
          <p:cNvSpPr/>
          <p:nvPr/>
        </p:nvSpPr>
        <p:spPr>
          <a:xfrm>
            <a:off x="4923792" y="3450977"/>
            <a:ext cx="1504758" cy="684754"/>
          </a:xfrm>
          <a:custGeom>
            <a:avLst/>
            <a:gdLst>
              <a:gd name="connsiteX0" fmla="*/ 923826 w 4000964"/>
              <a:gd name="connsiteY0" fmla="*/ 1287236 h 1820676"/>
              <a:gd name="connsiteX1" fmla="*/ 961486 w 4000964"/>
              <a:gd name="connsiteY1" fmla="*/ 1292213 h 1820676"/>
              <a:gd name="connsiteX2" fmla="*/ 1100906 w 4000964"/>
              <a:gd name="connsiteY2" fmla="*/ 1517831 h 1820676"/>
              <a:gd name="connsiteX3" fmla="*/ 875292 w 4000964"/>
              <a:gd name="connsiteY3" fmla="*/ 1657251 h 1820676"/>
              <a:gd name="connsiteX4" fmla="*/ 735869 w 4000964"/>
              <a:gd name="connsiteY4" fmla="*/ 1431637 h 1820676"/>
              <a:gd name="connsiteX5" fmla="*/ 887054 w 4000964"/>
              <a:gd name="connsiteY5" fmla="*/ 1289782 h 1820676"/>
              <a:gd name="connsiteX6" fmla="*/ 923826 w 4000964"/>
              <a:gd name="connsiteY6" fmla="*/ 1287236 h 1820676"/>
              <a:gd name="connsiteX7" fmla="*/ 3280916 w 4000964"/>
              <a:gd name="connsiteY7" fmla="*/ 1282116 h 1820676"/>
              <a:gd name="connsiteX8" fmla="*/ 3318577 w 4000964"/>
              <a:gd name="connsiteY8" fmla="*/ 1287094 h 1820676"/>
              <a:gd name="connsiteX9" fmla="*/ 3457996 w 4000964"/>
              <a:gd name="connsiteY9" fmla="*/ 1512712 h 1820676"/>
              <a:gd name="connsiteX10" fmla="*/ 3232382 w 4000964"/>
              <a:gd name="connsiteY10" fmla="*/ 1652131 h 1820676"/>
              <a:gd name="connsiteX11" fmla="*/ 3092959 w 4000964"/>
              <a:gd name="connsiteY11" fmla="*/ 1426517 h 1820676"/>
              <a:gd name="connsiteX12" fmla="*/ 3244144 w 4000964"/>
              <a:gd name="connsiteY12" fmla="*/ 1284662 h 1820676"/>
              <a:gd name="connsiteX13" fmla="*/ 3280916 w 4000964"/>
              <a:gd name="connsiteY13" fmla="*/ 1282116 h 1820676"/>
              <a:gd name="connsiteX14" fmla="*/ 919338 w 4000964"/>
              <a:gd name="connsiteY14" fmla="*/ 1114623 h 1820676"/>
              <a:gd name="connsiteX15" fmla="*/ 566313 w 4000964"/>
              <a:gd name="connsiteY15" fmla="*/ 1467650 h 1820676"/>
              <a:gd name="connsiteX16" fmla="*/ 566313 w 4000964"/>
              <a:gd name="connsiteY16" fmla="*/ 1471325 h 1820676"/>
              <a:gd name="connsiteX17" fmla="*/ 919338 w 4000964"/>
              <a:gd name="connsiteY17" fmla="*/ 1820676 h 1820676"/>
              <a:gd name="connsiteX18" fmla="*/ 1272365 w 4000964"/>
              <a:gd name="connsiteY18" fmla="*/ 1467650 h 1820676"/>
              <a:gd name="connsiteX19" fmla="*/ 1272365 w 4000964"/>
              <a:gd name="connsiteY19" fmla="*/ 1460295 h 1820676"/>
              <a:gd name="connsiteX20" fmla="*/ 919338 w 4000964"/>
              <a:gd name="connsiteY20" fmla="*/ 1114623 h 1820676"/>
              <a:gd name="connsiteX21" fmla="*/ 3274639 w 4000964"/>
              <a:gd name="connsiteY21" fmla="*/ 1114623 h 1820676"/>
              <a:gd name="connsiteX22" fmla="*/ 2921612 w 4000964"/>
              <a:gd name="connsiteY22" fmla="*/ 1452940 h 1820676"/>
              <a:gd name="connsiteX23" fmla="*/ 2921612 w 4000964"/>
              <a:gd name="connsiteY23" fmla="*/ 1467650 h 1820676"/>
              <a:gd name="connsiteX24" fmla="*/ 3274639 w 4000964"/>
              <a:gd name="connsiteY24" fmla="*/ 1820676 h 1820676"/>
              <a:gd name="connsiteX25" fmla="*/ 3627664 w 4000964"/>
              <a:gd name="connsiteY25" fmla="*/ 1467650 h 1820676"/>
              <a:gd name="connsiteX26" fmla="*/ 3627664 w 4000964"/>
              <a:gd name="connsiteY26" fmla="*/ 1463974 h 1820676"/>
              <a:gd name="connsiteX27" fmla="*/ 3274639 w 4000964"/>
              <a:gd name="connsiteY27" fmla="*/ 1114623 h 1820676"/>
              <a:gd name="connsiteX28" fmla="*/ 231675 w 4000964"/>
              <a:gd name="connsiteY28" fmla="*/ 941785 h 1820676"/>
              <a:gd name="connsiteX29" fmla="*/ 268449 w 4000964"/>
              <a:gd name="connsiteY29" fmla="*/ 971204 h 1820676"/>
              <a:gd name="connsiteX30" fmla="*/ 283159 w 4000964"/>
              <a:gd name="connsiteY30" fmla="*/ 1107268 h 1820676"/>
              <a:gd name="connsiteX31" fmla="*/ 246385 w 4000964"/>
              <a:gd name="connsiteY31" fmla="*/ 1151394 h 1820676"/>
              <a:gd name="connsiteX32" fmla="*/ 110321 w 4000964"/>
              <a:gd name="connsiteY32" fmla="*/ 1166108 h 1820676"/>
              <a:gd name="connsiteX33" fmla="*/ 73548 w 4000964"/>
              <a:gd name="connsiteY33" fmla="*/ 1136689 h 1820676"/>
              <a:gd name="connsiteX34" fmla="*/ 2162284 w 4000964"/>
              <a:gd name="connsiteY34" fmla="*/ 754889 h 1820676"/>
              <a:gd name="connsiteX35" fmla="*/ 2162284 w 4000964"/>
              <a:gd name="connsiteY35" fmla="*/ 1320573 h 1820676"/>
              <a:gd name="connsiteX36" fmla="*/ 2125891 w 4000964"/>
              <a:gd name="connsiteY36" fmla="*/ 1320573 h 1820676"/>
              <a:gd name="connsiteX37" fmla="*/ 2125891 w 4000964"/>
              <a:gd name="connsiteY37" fmla="*/ 754889 h 1820676"/>
              <a:gd name="connsiteX38" fmla="*/ 3710455 w 4000964"/>
              <a:gd name="connsiteY38" fmla="*/ 610822 h 1820676"/>
              <a:gd name="connsiteX39" fmla="*/ 3772969 w 4000964"/>
              <a:gd name="connsiteY39" fmla="*/ 853529 h 1820676"/>
              <a:gd name="connsiteX40" fmla="*/ 3728840 w 4000964"/>
              <a:gd name="connsiteY40" fmla="*/ 864563 h 1820676"/>
              <a:gd name="connsiteX41" fmla="*/ 3611165 w 4000964"/>
              <a:gd name="connsiteY41" fmla="*/ 794690 h 1820676"/>
              <a:gd name="connsiteX42" fmla="*/ 3596456 w 4000964"/>
              <a:gd name="connsiteY42" fmla="*/ 739533 h 1820676"/>
              <a:gd name="connsiteX43" fmla="*/ 3666328 w 4000964"/>
              <a:gd name="connsiteY43" fmla="*/ 621856 h 1820676"/>
              <a:gd name="connsiteX44" fmla="*/ 1385765 w 4000964"/>
              <a:gd name="connsiteY44" fmla="*/ 464438 h 1820676"/>
              <a:gd name="connsiteX45" fmla="*/ 1385765 w 4000964"/>
              <a:gd name="connsiteY45" fmla="*/ 606854 h 1820676"/>
              <a:gd name="connsiteX46" fmla="*/ 1283399 w 4000964"/>
              <a:gd name="connsiteY46" fmla="*/ 607147 h 1820676"/>
              <a:gd name="connsiteX47" fmla="*/ 1272365 w 4000964"/>
              <a:gd name="connsiteY47" fmla="*/ 548314 h 1820676"/>
              <a:gd name="connsiteX48" fmla="*/ 1348269 w 4000964"/>
              <a:gd name="connsiteY48" fmla="*/ 491084 h 1820676"/>
              <a:gd name="connsiteX49" fmla="*/ 2119636 w 4000964"/>
              <a:gd name="connsiteY49" fmla="*/ 154709 h 1820676"/>
              <a:gd name="connsiteX50" fmla="*/ 2119636 w 4000964"/>
              <a:gd name="connsiteY50" fmla="*/ 604753 h 1820676"/>
              <a:gd name="connsiteX51" fmla="*/ 1422158 w 4000964"/>
              <a:gd name="connsiteY51" fmla="*/ 606751 h 1820676"/>
              <a:gd name="connsiteX52" fmla="*/ 1422158 w 4000964"/>
              <a:gd name="connsiteY52" fmla="*/ 440055 h 1820676"/>
              <a:gd name="connsiteX53" fmla="*/ 1443536 w 4000964"/>
              <a:gd name="connsiteY53" fmla="*/ 426270 h 1820676"/>
              <a:gd name="connsiteX54" fmla="*/ 1496686 w 4000964"/>
              <a:gd name="connsiteY54" fmla="*/ 393865 h 1820676"/>
              <a:gd name="connsiteX55" fmla="*/ 1918203 w 4000964"/>
              <a:gd name="connsiteY55" fmla="*/ 210914 h 1820676"/>
              <a:gd name="connsiteX56" fmla="*/ 3174074 w 4000964"/>
              <a:gd name="connsiteY56" fmla="*/ 148382 h 1820676"/>
              <a:gd name="connsiteX57" fmla="*/ 3245499 w 4000964"/>
              <a:gd name="connsiteY57" fmla="*/ 155695 h 1820676"/>
              <a:gd name="connsiteX58" fmla="*/ 3511877 w 4000964"/>
              <a:gd name="connsiteY58" fmla="*/ 187928 h 1820676"/>
              <a:gd name="connsiteX59" fmla="*/ 3552326 w 4000964"/>
              <a:gd name="connsiteY59" fmla="*/ 232061 h 1820676"/>
              <a:gd name="connsiteX60" fmla="*/ 3570715 w 4000964"/>
              <a:gd name="connsiteY60" fmla="*/ 533600 h 1820676"/>
              <a:gd name="connsiteX61" fmla="*/ 3530262 w 4000964"/>
              <a:gd name="connsiteY61" fmla="*/ 592439 h 1820676"/>
              <a:gd name="connsiteX62" fmla="*/ 3174074 w 4000964"/>
              <a:gd name="connsiteY62" fmla="*/ 596083 h 1820676"/>
              <a:gd name="connsiteX63" fmla="*/ 2482219 w 4000964"/>
              <a:gd name="connsiteY63" fmla="*/ 110705 h 1820676"/>
              <a:gd name="connsiteX64" fmla="*/ 3008080 w 4000964"/>
              <a:gd name="connsiteY64" fmla="*/ 131391 h 1820676"/>
              <a:gd name="connsiteX65" fmla="*/ 3137681 w 4000964"/>
              <a:gd name="connsiteY65" fmla="*/ 144657 h 1820676"/>
              <a:gd name="connsiteX66" fmla="*/ 3137681 w 4000964"/>
              <a:gd name="connsiteY66" fmla="*/ 596454 h 1820676"/>
              <a:gd name="connsiteX67" fmla="*/ 2406831 w 4000964"/>
              <a:gd name="connsiteY67" fmla="*/ 603931 h 1820676"/>
              <a:gd name="connsiteX68" fmla="*/ 2156029 w 4000964"/>
              <a:gd name="connsiteY68" fmla="*/ 604649 h 1820676"/>
              <a:gd name="connsiteX69" fmla="*/ 2156029 w 4000964"/>
              <a:gd name="connsiteY69" fmla="*/ 144555 h 1820676"/>
              <a:gd name="connsiteX70" fmla="*/ 2163265 w 4000964"/>
              <a:gd name="connsiteY70" fmla="*/ 142537 h 1820676"/>
              <a:gd name="connsiteX71" fmla="*/ 2386607 w 4000964"/>
              <a:gd name="connsiteY71" fmla="*/ 110705 h 1820676"/>
              <a:gd name="connsiteX72" fmla="*/ 2482219 w 4000964"/>
              <a:gd name="connsiteY72" fmla="*/ 110705 h 1820676"/>
              <a:gd name="connsiteX73" fmla="*/ 2507957 w 4000964"/>
              <a:gd name="connsiteY73" fmla="*/ 385 h 1820676"/>
              <a:gd name="connsiteX74" fmla="*/ 1445203 w 4000964"/>
              <a:gd name="connsiteY74" fmla="*/ 276185 h 1820676"/>
              <a:gd name="connsiteX75" fmla="*/ 1088498 w 4000964"/>
              <a:gd name="connsiteY75" fmla="*/ 515215 h 1820676"/>
              <a:gd name="connsiteX76" fmla="*/ 823727 w 4000964"/>
              <a:gd name="connsiteY76" fmla="*/ 592437 h 1820676"/>
              <a:gd name="connsiteX77" fmla="*/ 14710 w 4000964"/>
              <a:gd name="connsiteY77" fmla="*/ 1173460 h 1820676"/>
              <a:gd name="connsiteX78" fmla="*/ 3679 w 4000964"/>
              <a:gd name="connsiteY78" fmla="*/ 1349974 h 1820676"/>
              <a:gd name="connsiteX79" fmla="*/ 121355 w 4000964"/>
              <a:gd name="connsiteY79" fmla="*/ 1482358 h 1820676"/>
              <a:gd name="connsiteX80" fmla="*/ 540573 w 4000964"/>
              <a:gd name="connsiteY80" fmla="*/ 1475004 h 1820676"/>
              <a:gd name="connsiteX81" fmla="*/ 540573 w 4000964"/>
              <a:gd name="connsiteY81" fmla="*/ 1471328 h 1820676"/>
              <a:gd name="connsiteX82" fmla="*/ 919339 w 4000964"/>
              <a:gd name="connsiteY82" fmla="*/ 1092558 h 1820676"/>
              <a:gd name="connsiteX83" fmla="*/ 1298109 w 4000964"/>
              <a:gd name="connsiteY83" fmla="*/ 1463973 h 1820676"/>
              <a:gd name="connsiteX84" fmla="*/ 2890403 w 4000964"/>
              <a:gd name="connsiteY84" fmla="*/ 1456620 h 1820676"/>
              <a:gd name="connsiteX85" fmla="*/ 3269172 w 4000964"/>
              <a:gd name="connsiteY85" fmla="*/ 1092558 h 1820676"/>
              <a:gd name="connsiteX86" fmla="*/ 3647939 w 4000964"/>
              <a:gd name="connsiteY86" fmla="*/ 1467649 h 1820676"/>
              <a:gd name="connsiteX87" fmla="*/ 3864904 w 4000964"/>
              <a:gd name="connsiteY87" fmla="*/ 1475004 h 1820676"/>
              <a:gd name="connsiteX88" fmla="*/ 4000964 w 4000964"/>
              <a:gd name="connsiteY88" fmla="*/ 1331589 h 1820676"/>
              <a:gd name="connsiteX89" fmla="*/ 3956837 w 4000964"/>
              <a:gd name="connsiteY89" fmla="*/ 934434 h 1820676"/>
              <a:gd name="connsiteX90" fmla="*/ 3956837 w 4000964"/>
              <a:gd name="connsiteY90" fmla="*/ 927079 h 1820676"/>
              <a:gd name="connsiteX91" fmla="*/ 3953160 w 4000964"/>
              <a:gd name="connsiteY91" fmla="*/ 916045 h 1820676"/>
              <a:gd name="connsiteX92" fmla="*/ 3901678 w 4000964"/>
              <a:gd name="connsiteY92" fmla="*/ 868242 h 1820676"/>
              <a:gd name="connsiteX93" fmla="*/ 3886968 w 4000964"/>
              <a:gd name="connsiteY93" fmla="*/ 868242 h 1820676"/>
              <a:gd name="connsiteX94" fmla="*/ 3883289 w 4000964"/>
              <a:gd name="connsiteY94" fmla="*/ 868242 h 1820676"/>
              <a:gd name="connsiteX95" fmla="*/ 3806067 w 4000964"/>
              <a:gd name="connsiteY95" fmla="*/ 864563 h 1820676"/>
              <a:gd name="connsiteX96" fmla="*/ 3636907 w 4000964"/>
              <a:gd name="connsiteY96" fmla="*/ 151155 h 1820676"/>
              <a:gd name="connsiteX97" fmla="*/ 3567036 w 4000964"/>
              <a:gd name="connsiteY97" fmla="*/ 92318 h 1820676"/>
              <a:gd name="connsiteX98" fmla="*/ 2507957 w 4000964"/>
              <a:gd name="connsiteY98" fmla="*/ 385 h 18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000964" h="1820676">
                <a:moveTo>
                  <a:pt x="923826" y="1287236"/>
                </a:moveTo>
                <a:cubicBezTo>
                  <a:pt x="936282" y="1287610"/>
                  <a:pt x="948885" y="1289238"/>
                  <a:pt x="961486" y="1292213"/>
                </a:cubicBezTo>
                <a:cubicBezTo>
                  <a:pt x="1062286" y="1316015"/>
                  <a:pt x="1124711" y="1417027"/>
                  <a:pt x="1100906" y="1517831"/>
                </a:cubicBezTo>
                <a:cubicBezTo>
                  <a:pt x="1077104" y="1618632"/>
                  <a:pt x="976092" y="1681056"/>
                  <a:pt x="875292" y="1657251"/>
                </a:cubicBezTo>
                <a:cubicBezTo>
                  <a:pt x="774487" y="1633449"/>
                  <a:pt x="712067" y="1532437"/>
                  <a:pt x="735869" y="1431637"/>
                </a:cubicBezTo>
                <a:cubicBezTo>
                  <a:pt x="753719" y="1356034"/>
                  <a:pt x="815001" y="1302021"/>
                  <a:pt x="887054" y="1289782"/>
                </a:cubicBezTo>
                <a:cubicBezTo>
                  <a:pt x="899063" y="1287741"/>
                  <a:pt x="911371" y="1286862"/>
                  <a:pt x="923826" y="1287236"/>
                </a:cubicBezTo>
                <a:close/>
                <a:moveTo>
                  <a:pt x="3280916" y="1282116"/>
                </a:moveTo>
                <a:cubicBezTo>
                  <a:pt x="3293372" y="1282491"/>
                  <a:pt x="3305976" y="1284119"/>
                  <a:pt x="3318577" y="1287094"/>
                </a:cubicBezTo>
                <a:cubicBezTo>
                  <a:pt x="3419377" y="1310895"/>
                  <a:pt x="3481801" y="1411908"/>
                  <a:pt x="3457996" y="1512712"/>
                </a:cubicBezTo>
                <a:cubicBezTo>
                  <a:pt x="3434194" y="1613512"/>
                  <a:pt x="3333182" y="1675937"/>
                  <a:pt x="3232382" y="1652131"/>
                </a:cubicBezTo>
                <a:cubicBezTo>
                  <a:pt x="3131578" y="1628329"/>
                  <a:pt x="3069157" y="1527317"/>
                  <a:pt x="3092959" y="1426517"/>
                </a:cubicBezTo>
                <a:cubicBezTo>
                  <a:pt x="3110810" y="1350914"/>
                  <a:pt x="3172092" y="1296902"/>
                  <a:pt x="3244144" y="1284662"/>
                </a:cubicBezTo>
                <a:cubicBezTo>
                  <a:pt x="3256152" y="1282622"/>
                  <a:pt x="3268460" y="1281742"/>
                  <a:pt x="3280916" y="1282116"/>
                </a:cubicBezTo>
                <a:close/>
                <a:moveTo>
                  <a:pt x="919338" y="1114623"/>
                </a:moveTo>
                <a:cubicBezTo>
                  <a:pt x="724441" y="1114623"/>
                  <a:pt x="566313" y="1272748"/>
                  <a:pt x="566313" y="1467650"/>
                </a:cubicBezTo>
                <a:cubicBezTo>
                  <a:pt x="566313" y="1467650"/>
                  <a:pt x="566313" y="1471325"/>
                  <a:pt x="566313" y="1471325"/>
                </a:cubicBezTo>
                <a:cubicBezTo>
                  <a:pt x="569992" y="1666227"/>
                  <a:pt x="724441" y="1820676"/>
                  <a:pt x="919338" y="1820676"/>
                </a:cubicBezTo>
                <a:cubicBezTo>
                  <a:pt x="1114240" y="1820676"/>
                  <a:pt x="1272365" y="1662548"/>
                  <a:pt x="1272365" y="1467650"/>
                </a:cubicBezTo>
                <a:cubicBezTo>
                  <a:pt x="1272365" y="1463974"/>
                  <a:pt x="1272365" y="1463974"/>
                  <a:pt x="1272365" y="1460295"/>
                </a:cubicBezTo>
                <a:cubicBezTo>
                  <a:pt x="1268690" y="1269072"/>
                  <a:pt x="1110561" y="1114623"/>
                  <a:pt x="919338" y="1114623"/>
                </a:cubicBezTo>
                <a:close/>
                <a:moveTo>
                  <a:pt x="3274639" y="1114623"/>
                </a:moveTo>
                <a:cubicBezTo>
                  <a:pt x="3083416" y="1114623"/>
                  <a:pt x="2928967" y="1265397"/>
                  <a:pt x="2921612" y="1452940"/>
                </a:cubicBezTo>
                <a:cubicBezTo>
                  <a:pt x="2921612" y="1456619"/>
                  <a:pt x="2921612" y="1463974"/>
                  <a:pt x="2921612" y="1467650"/>
                </a:cubicBezTo>
                <a:cubicBezTo>
                  <a:pt x="2921612" y="1662552"/>
                  <a:pt x="3079740" y="1820676"/>
                  <a:pt x="3274639" y="1820676"/>
                </a:cubicBezTo>
                <a:cubicBezTo>
                  <a:pt x="3469540" y="1820676"/>
                  <a:pt x="3627664" y="1662552"/>
                  <a:pt x="3627664" y="1467650"/>
                </a:cubicBezTo>
                <a:cubicBezTo>
                  <a:pt x="3627664" y="1467650"/>
                  <a:pt x="3627664" y="1467650"/>
                  <a:pt x="3627664" y="1463974"/>
                </a:cubicBezTo>
                <a:cubicBezTo>
                  <a:pt x="3627664" y="1272751"/>
                  <a:pt x="3469540" y="1114623"/>
                  <a:pt x="3274639" y="1114623"/>
                </a:cubicBezTo>
                <a:close/>
                <a:moveTo>
                  <a:pt x="231675" y="941785"/>
                </a:moveTo>
                <a:lnTo>
                  <a:pt x="268449" y="971204"/>
                </a:lnTo>
                <a:cubicBezTo>
                  <a:pt x="308899" y="1004303"/>
                  <a:pt x="316253" y="1066816"/>
                  <a:pt x="283159" y="1107268"/>
                </a:cubicBezTo>
                <a:lnTo>
                  <a:pt x="246385" y="1151394"/>
                </a:lnTo>
                <a:cubicBezTo>
                  <a:pt x="213288" y="1191846"/>
                  <a:pt x="150774" y="1199201"/>
                  <a:pt x="110321" y="1166108"/>
                </a:cubicBezTo>
                <a:lnTo>
                  <a:pt x="73548" y="1136689"/>
                </a:lnTo>
                <a:close/>
                <a:moveTo>
                  <a:pt x="2162284" y="754889"/>
                </a:moveTo>
                <a:lnTo>
                  <a:pt x="2162284" y="1320573"/>
                </a:lnTo>
                <a:lnTo>
                  <a:pt x="2125891" y="1320573"/>
                </a:lnTo>
                <a:lnTo>
                  <a:pt x="2125891" y="754889"/>
                </a:lnTo>
                <a:close/>
                <a:moveTo>
                  <a:pt x="3710455" y="610822"/>
                </a:moveTo>
                <a:lnTo>
                  <a:pt x="3772969" y="853529"/>
                </a:lnTo>
                <a:lnTo>
                  <a:pt x="3728840" y="864563"/>
                </a:lnTo>
                <a:cubicBezTo>
                  <a:pt x="3677357" y="879272"/>
                  <a:pt x="3625875" y="846174"/>
                  <a:pt x="3611165" y="794690"/>
                </a:cubicBezTo>
                <a:lnTo>
                  <a:pt x="3596456" y="739533"/>
                </a:lnTo>
                <a:cubicBezTo>
                  <a:pt x="3581746" y="688049"/>
                  <a:pt x="3614844" y="636566"/>
                  <a:pt x="3666328" y="621856"/>
                </a:cubicBezTo>
                <a:close/>
                <a:moveTo>
                  <a:pt x="1385765" y="464438"/>
                </a:moveTo>
                <a:lnTo>
                  <a:pt x="1385765" y="606854"/>
                </a:lnTo>
                <a:lnTo>
                  <a:pt x="1283399" y="607147"/>
                </a:lnTo>
                <a:cubicBezTo>
                  <a:pt x="1224562" y="607147"/>
                  <a:pt x="1213528" y="592439"/>
                  <a:pt x="1272365" y="548314"/>
                </a:cubicBezTo>
                <a:cubicBezTo>
                  <a:pt x="1303623" y="524411"/>
                  <a:pt x="1327986" y="506024"/>
                  <a:pt x="1348269" y="491084"/>
                </a:cubicBezTo>
                <a:close/>
                <a:moveTo>
                  <a:pt x="2119636" y="154709"/>
                </a:moveTo>
                <a:lnTo>
                  <a:pt x="2119636" y="604753"/>
                </a:lnTo>
                <a:lnTo>
                  <a:pt x="1422158" y="606751"/>
                </a:lnTo>
                <a:lnTo>
                  <a:pt x="1422158" y="440055"/>
                </a:lnTo>
                <a:lnTo>
                  <a:pt x="1443536" y="426270"/>
                </a:lnTo>
                <a:cubicBezTo>
                  <a:pt x="1458763" y="416846"/>
                  <a:pt x="1475541" y="406735"/>
                  <a:pt x="1496686" y="393865"/>
                </a:cubicBezTo>
                <a:cubicBezTo>
                  <a:pt x="1599652" y="333187"/>
                  <a:pt x="1755021" y="265154"/>
                  <a:pt x="1918203" y="210914"/>
                </a:cubicBezTo>
                <a:close/>
                <a:moveTo>
                  <a:pt x="3174074" y="148382"/>
                </a:moveTo>
                <a:lnTo>
                  <a:pt x="3245499" y="155695"/>
                </a:lnTo>
                <a:cubicBezTo>
                  <a:pt x="3327551" y="165175"/>
                  <a:pt x="3414427" y="175977"/>
                  <a:pt x="3511877" y="187928"/>
                </a:cubicBezTo>
                <a:cubicBezTo>
                  <a:pt x="3533941" y="191608"/>
                  <a:pt x="3552326" y="209993"/>
                  <a:pt x="3552326" y="232061"/>
                </a:cubicBezTo>
                <a:lnTo>
                  <a:pt x="3570715" y="533600"/>
                </a:lnTo>
                <a:cubicBezTo>
                  <a:pt x="3570715" y="559344"/>
                  <a:pt x="3567036" y="592439"/>
                  <a:pt x="3530262" y="592439"/>
                </a:cubicBezTo>
                <a:lnTo>
                  <a:pt x="3174074" y="596083"/>
                </a:lnTo>
                <a:close/>
                <a:moveTo>
                  <a:pt x="2482219" y="110705"/>
                </a:moveTo>
                <a:cubicBezTo>
                  <a:pt x="2691828" y="110705"/>
                  <a:pt x="2851793" y="118060"/>
                  <a:pt x="3008080" y="131391"/>
                </a:cubicBezTo>
                <a:lnTo>
                  <a:pt x="3137681" y="144657"/>
                </a:lnTo>
                <a:lnTo>
                  <a:pt x="3137681" y="596454"/>
                </a:lnTo>
                <a:lnTo>
                  <a:pt x="2406831" y="603931"/>
                </a:lnTo>
                <a:lnTo>
                  <a:pt x="2156029" y="604649"/>
                </a:lnTo>
                <a:lnTo>
                  <a:pt x="2156029" y="144555"/>
                </a:lnTo>
                <a:lnTo>
                  <a:pt x="2163265" y="142537"/>
                </a:lnTo>
                <a:cubicBezTo>
                  <a:pt x="2243189" y="124955"/>
                  <a:pt x="2319495" y="113463"/>
                  <a:pt x="2386607" y="110705"/>
                </a:cubicBezTo>
                <a:cubicBezTo>
                  <a:pt x="2423380" y="110705"/>
                  <a:pt x="2445445" y="110705"/>
                  <a:pt x="2482219" y="110705"/>
                </a:cubicBezTo>
                <a:close/>
                <a:moveTo>
                  <a:pt x="2507957" y="385"/>
                </a:moveTo>
                <a:cubicBezTo>
                  <a:pt x="2096094" y="4061"/>
                  <a:pt x="1783520" y="73933"/>
                  <a:pt x="1445203" y="276185"/>
                </a:cubicBezTo>
                <a:cubicBezTo>
                  <a:pt x="1327528" y="349732"/>
                  <a:pt x="1198819" y="441668"/>
                  <a:pt x="1088498" y="515215"/>
                </a:cubicBezTo>
                <a:cubicBezTo>
                  <a:pt x="1014950" y="563018"/>
                  <a:pt x="882566" y="581407"/>
                  <a:pt x="823727" y="592437"/>
                </a:cubicBezTo>
                <a:cubicBezTo>
                  <a:pt x="489091" y="647600"/>
                  <a:pt x="165483" y="864563"/>
                  <a:pt x="14710" y="1173460"/>
                </a:cubicBezTo>
                <a:cubicBezTo>
                  <a:pt x="0" y="1232299"/>
                  <a:pt x="-3679" y="1302170"/>
                  <a:pt x="3679" y="1349974"/>
                </a:cubicBezTo>
                <a:cubicBezTo>
                  <a:pt x="11034" y="1419846"/>
                  <a:pt x="33098" y="1482358"/>
                  <a:pt x="121355" y="1482358"/>
                </a:cubicBezTo>
                <a:cubicBezTo>
                  <a:pt x="261094" y="1478683"/>
                  <a:pt x="400834" y="1478683"/>
                  <a:pt x="540573" y="1475004"/>
                </a:cubicBezTo>
                <a:cubicBezTo>
                  <a:pt x="540573" y="1475004"/>
                  <a:pt x="540573" y="1471328"/>
                  <a:pt x="540573" y="1471328"/>
                </a:cubicBezTo>
                <a:cubicBezTo>
                  <a:pt x="540573" y="1261718"/>
                  <a:pt x="709732" y="1092558"/>
                  <a:pt x="919339" y="1092558"/>
                </a:cubicBezTo>
                <a:cubicBezTo>
                  <a:pt x="1125271" y="1092558"/>
                  <a:pt x="1294431" y="1258042"/>
                  <a:pt x="1298109" y="1463973"/>
                </a:cubicBezTo>
                <a:cubicBezTo>
                  <a:pt x="1827649" y="1456620"/>
                  <a:pt x="2360863" y="1452939"/>
                  <a:pt x="2890403" y="1456620"/>
                </a:cubicBezTo>
                <a:cubicBezTo>
                  <a:pt x="2897758" y="1254363"/>
                  <a:pt x="3063241" y="1092558"/>
                  <a:pt x="3269172" y="1092558"/>
                </a:cubicBezTo>
                <a:cubicBezTo>
                  <a:pt x="3478780" y="1092558"/>
                  <a:pt x="3647939" y="1261718"/>
                  <a:pt x="3647939" y="1467649"/>
                </a:cubicBezTo>
                <a:cubicBezTo>
                  <a:pt x="3721485" y="1471328"/>
                  <a:pt x="3791356" y="1471328"/>
                  <a:pt x="3864904" y="1475004"/>
                </a:cubicBezTo>
                <a:cubicBezTo>
                  <a:pt x="3971545" y="1478683"/>
                  <a:pt x="3986255" y="1405136"/>
                  <a:pt x="4000964" y="1331589"/>
                </a:cubicBezTo>
                <a:cubicBezTo>
                  <a:pt x="3975224" y="1195525"/>
                  <a:pt x="3971545" y="1063139"/>
                  <a:pt x="3956837" y="934434"/>
                </a:cubicBezTo>
                <a:cubicBezTo>
                  <a:pt x="3956837" y="930754"/>
                  <a:pt x="3956837" y="930754"/>
                  <a:pt x="3956837" y="927079"/>
                </a:cubicBezTo>
                <a:cubicBezTo>
                  <a:pt x="3956837" y="923400"/>
                  <a:pt x="3956837" y="919724"/>
                  <a:pt x="3953160" y="916045"/>
                </a:cubicBezTo>
                <a:cubicBezTo>
                  <a:pt x="3945805" y="886627"/>
                  <a:pt x="3931097" y="871917"/>
                  <a:pt x="3901678" y="868242"/>
                </a:cubicBezTo>
                <a:cubicBezTo>
                  <a:pt x="3897998" y="868242"/>
                  <a:pt x="3890644" y="868242"/>
                  <a:pt x="3886968" y="868242"/>
                </a:cubicBezTo>
                <a:cubicBezTo>
                  <a:pt x="3886968" y="868242"/>
                  <a:pt x="3883289" y="868242"/>
                  <a:pt x="3883289" y="868242"/>
                </a:cubicBezTo>
                <a:cubicBezTo>
                  <a:pt x="3857549" y="864563"/>
                  <a:pt x="3831806" y="864563"/>
                  <a:pt x="3806067" y="864563"/>
                </a:cubicBezTo>
                <a:cubicBezTo>
                  <a:pt x="3725165" y="629211"/>
                  <a:pt x="3688391" y="390184"/>
                  <a:pt x="3636907" y="151155"/>
                </a:cubicBezTo>
                <a:cubicBezTo>
                  <a:pt x="3629554" y="110707"/>
                  <a:pt x="3596455" y="95996"/>
                  <a:pt x="3567036" y="92318"/>
                </a:cubicBezTo>
                <a:cubicBezTo>
                  <a:pt x="3243429" y="18770"/>
                  <a:pt x="2816855" y="-3294"/>
                  <a:pt x="2507957" y="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9" name="자유형: 도형 188">
            <a:extLst>
              <a:ext uri="{FF2B5EF4-FFF2-40B4-BE49-F238E27FC236}">
                <a16:creationId xmlns:a16="http://schemas.microsoft.com/office/drawing/2014/main" id="{C5DB6E89-FFAB-4946-B53B-E2371E365704}"/>
              </a:ext>
            </a:extLst>
          </p:cNvPr>
          <p:cNvSpPr/>
          <p:nvPr/>
        </p:nvSpPr>
        <p:spPr>
          <a:xfrm>
            <a:off x="2985181" y="1171411"/>
            <a:ext cx="504650" cy="333766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0" name="자유형: 도형 189">
            <a:extLst>
              <a:ext uri="{FF2B5EF4-FFF2-40B4-BE49-F238E27FC236}">
                <a16:creationId xmlns:a16="http://schemas.microsoft.com/office/drawing/2014/main" id="{B46F951B-EE94-49EB-BA66-BD9F7B484082}"/>
              </a:ext>
            </a:extLst>
          </p:cNvPr>
          <p:cNvSpPr/>
          <p:nvPr/>
        </p:nvSpPr>
        <p:spPr>
          <a:xfrm flipH="1">
            <a:off x="3692063" y="1427945"/>
            <a:ext cx="507686" cy="335774"/>
          </a:xfrm>
          <a:custGeom>
            <a:avLst/>
            <a:gdLst>
              <a:gd name="connsiteX0" fmla="*/ 1302976 w 1960635"/>
              <a:gd name="connsiteY0" fmla="*/ 1288967 h 1296729"/>
              <a:gd name="connsiteX1" fmla="*/ 1062143 w 1960635"/>
              <a:gd name="connsiteY1" fmla="*/ 1289609 h 1296729"/>
              <a:gd name="connsiteX2" fmla="*/ 404366 w 1960635"/>
              <a:gd name="connsiteY2" fmla="*/ 1296294 h 1296729"/>
              <a:gd name="connsiteX3" fmla="*/ 220093 w 1960635"/>
              <a:gd name="connsiteY3" fmla="*/ 1270906 h 1296729"/>
              <a:gd name="connsiteX4" fmla="*/ 7219 w 1960635"/>
              <a:gd name="connsiteY4" fmla="*/ 1011947 h 1296729"/>
              <a:gd name="connsiteX5" fmla="*/ 303006 w 1960635"/>
              <a:gd name="connsiteY5" fmla="*/ 590119 h 1296729"/>
              <a:gd name="connsiteX6" fmla="*/ 408672 w 1960635"/>
              <a:gd name="connsiteY6" fmla="*/ 589926 h 1296729"/>
              <a:gd name="connsiteX7" fmla="*/ 438881 w 1960635"/>
              <a:gd name="connsiteY7" fmla="*/ 572829 h 1296729"/>
              <a:gd name="connsiteX8" fmla="*/ 773104 w 1960635"/>
              <a:gd name="connsiteY8" fmla="*/ 338038 h 1296729"/>
              <a:gd name="connsiteX9" fmla="*/ 810704 w 1960635"/>
              <a:gd name="connsiteY9" fmla="*/ 312714 h 1296729"/>
              <a:gd name="connsiteX10" fmla="*/ 1018951 w 1960635"/>
              <a:gd name="connsiteY10" fmla="*/ 61789 h 1296729"/>
              <a:gd name="connsiteX11" fmla="*/ 1209651 w 1960635"/>
              <a:gd name="connsiteY11" fmla="*/ 2208 h 1296729"/>
              <a:gd name="connsiteX12" fmla="*/ 1529862 w 1960635"/>
              <a:gd name="connsiteY12" fmla="*/ 94826 h 1296729"/>
              <a:gd name="connsiteX13" fmla="*/ 1710728 w 1960635"/>
              <a:gd name="connsiteY13" fmla="*/ 411438 h 1296729"/>
              <a:gd name="connsiteX14" fmla="*/ 1701730 w 1960635"/>
              <a:gd name="connsiteY14" fmla="*/ 566595 h 1296729"/>
              <a:gd name="connsiteX15" fmla="*/ 1715613 w 1960635"/>
              <a:gd name="connsiteY15" fmla="*/ 591983 h 1296729"/>
              <a:gd name="connsiteX16" fmla="*/ 1957732 w 1960635"/>
              <a:gd name="connsiteY16" fmla="*/ 891820 h 1296729"/>
              <a:gd name="connsiteX17" fmla="*/ 1878483 w 1960635"/>
              <a:gd name="connsiteY17" fmla="*/ 1154570 h 1296729"/>
              <a:gd name="connsiteX18" fmla="*/ 1671071 w 1960635"/>
              <a:gd name="connsiteY18" fmla="*/ 1278554 h 1296729"/>
              <a:gd name="connsiteX19" fmla="*/ 1534169 w 1960635"/>
              <a:gd name="connsiteY19" fmla="*/ 1289224 h 1296729"/>
              <a:gd name="connsiteX20" fmla="*/ 1302912 w 1960635"/>
              <a:gd name="connsiteY20" fmla="*/ 1288967 h 1296729"/>
              <a:gd name="connsiteX21" fmla="*/ 1302976 w 1960635"/>
              <a:gd name="connsiteY21" fmla="*/ 1288967 h 12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0635" h="1296729">
                <a:moveTo>
                  <a:pt x="1302976" y="1288967"/>
                </a:moveTo>
                <a:cubicBezTo>
                  <a:pt x="1222698" y="1288967"/>
                  <a:pt x="1142228" y="1285624"/>
                  <a:pt x="1062143" y="1289609"/>
                </a:cubicBezTo>
                <a:cubicBezTo>
                  <a:pt x="842905" y="1300536"/>
                  <a:pt x="623539" y="1291088"/>
                  <a:pt x="404366" y="1296294"/>
                </a:cubicBezTo>
                <a:cubicBezTo>
                  <a:pt x="340799" y="1297836"/>
                  <a:pt x="278968" y="1296551"/>
                  <a:pt x="220093" y="1270906"/>
                </a:cubicBezTo>
                <a:cubicBezTo>
                  <a:pt x="105301" y="1220836"/>
                  <a:pt x="31450" y="1134067"/>
                  <a:pt x="7219" y="1011947"/>
                </a:cubicBezTo>
                <a:cubicBezTo>
                  <a:pt x="-32952" y="809549"/>
                  <a:pt x="98488" y="624055"/>
                  <a:pt x="303006" y="590119"/>
                </a:cubicBezTo>
                <a:cubicBezTo>
                  <a:pt x="337393" y="584399"/>
                  <a:pt x="373707" y="586777"/>
                  <a:pt x="408672" y="589926"/>
                </a:cubicBezTo>
                <a:cubicBezTo>
                  <a:pt x="425962" y="591469"/>
                  <a:pt x="432518" y="589412"/>
                  <a:pt x="438881" y="572829"/>
                </a:cubicBezTo>
                <a:cubicBezTo>
                  <a:pt x="494221" y="427956"/>
                  <a:pt x="619747" y="339902"/>
                  <a:pt x="773104" y="338038"/>
                </a:cubicBezTo>
                <a:cubicBezTo>
                  <a:pt x="792772" y="337780"/>
                  <a:pt x="803634" y="333089"/>
                  <a:pt x="810704" y="312714"/>
                </a:cubicBezTo>
                <a:cubicBezTo>
                  <a:pt x="848754" y="203384"/>
                  <a:pt x="919712" y="119636"/>
                  <a:pt x="1018951" y="61789"/>
                </a:cubicBezTo>
                <a:cubicBezTo>
                  <a:pt x="1077247" y="27789"/>
                  <a:pt x="1140749" y="8571"/>
                  <a:pt x="1209651" y="2208"/>
                </a:cubicBezTo>
                <a:cubicBezTo>
                  <a:pt x="1329714" y="-8847"/>
                  <a:pt x="1436794" y="21554"/>
                  <a:pt x="1529862" y="94826"/>
                </a:cubicBezTo>
                <a:cubicBezTo>
                  <a:pt x="1631800" y="175104"/>
                  <a:pt x="1695495" y="278777"/>
                  <a:pt x="1710728" y="411438"/>
                </a:cubicBezTo>
                <a:cubicBezTo>
                  <a:pt x="1716834" y="464785"/>
                  <a:pt x="1711435" y="515433"/>
                  <a:pt x="1701730" y="566595"/>
                </a:cubicBezTo>
                <a:cubicBezTo>
                  <a:pt x="1698902" y="581571"/>
                  <a:pt x="1701923" y="586905"/>
                  <a:pt x="1715613" y="591983"/>
                </a:cubicBezTo>
                <a:cubicBezTo>
                  <a:pt x="1855601" y="643852"/>
                  <a:pt x="1938578" y="744440"/>
                  <a:pt x="1957732" y="891820"/>
                </a:cubicBezTo>
                <a:cubicBezTo>
                  <a:pt x="1970394" y="989066"/>
                  <a:pt x="1941214" y="1078470"/>
                  <a:pt x="1878483" y="1154570"/>
                </a:cubicBezTo>
                <a:cubicBezTo>
                  <a:pt x="1824428" y="1220129"/>
                  <a:pt x="1755720" y="1264285"/>
                  <a:pt x="1671071" y="1278554"/>
                </a:cubicBezTo>
                <a:cubicBezTo>
                  <a:pt x="1626016" y="1286139"/>
                  <a:pt x="1580253" y="1289802"/>
                  <a:pt x="1534169" y="1289224"/>
                </a:cubicBezTo>
                <a:cubicBezTo>
                  <a:pt x="1457104" y="1288260"/>
                  <a:pt x="1379976" y="1288967"/>
                  <a:pt x="1302912" y="1288967"/>
                </a:cubicBezTo>
                <a:cubicBezTo>
                  <a:pt x="1302976" y="1288902"/>
                  <a:pt x="1302976" y="1288902"/>
                  <a:pt x="1302976" y="1288967"/>
                </a:cubicBezTo>
                <a:close/>
              </a:path>
            </a:pathLst>
          </a:custGeom>
          <a:solidFill>
            <a:srgbClr val="EDFAFE"/>
          </a:solidFill>
          <a:ln w="642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Group 58">
            <a:extLst>
              <a:ext uri="{FF2B5EF4-FFF2-40B4-BE49-F238E27FC236}">
                <a16:creationId xmlns:a16="http://schemas.microsoft.com/office/drawing/2014/main" id="{2C15CC03-E681-457E-B398-EE6F18B8D4D1}"/>
              </a:ext>
            </a:extLst>
          </p:cNvPr>
          <p:cNvGrpSpPr/>
          <p:nvPr/>
        </p:nvGrpSpPr>
        <p:grpSpPr>
          <a:xfrm>
            <a:off x="581700" y="266566"/>
            <a:ext cx="812796" cy="812796"/>
            <a:chOff x="4266660" y="45289"/>
            <a:chExt cx="768290" cy="768290"/>
          </a:xfrm>
        </p:grpSpPr>
        <p:sp>
          <p:nvSpPr>
            <p:cNvPr id="194" name="Freeform: Shape 16">
              <a:extLst>
                <a:ext uri="{FF2B5EF4-FFF2-40B4-BE49-F238E27FC236}">
                  <a16:creationId xmlns:a16="http://schemas.microsoft.com/office/drawing/2014/main" id="{C21FF105-040E-4FA6-A1E6-0923EEA9ABFC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2"/>
            </a:solidFill>
            <a:ln w="808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40">
              <a:extLst>
                <a:ext uri="{FF2B5EF4-FFF2-40B4-BE49-F238E27FC236}">
                  <a16:creationId xmlns:a16="http://schemas.microsoft.com/office/drawing/2014/main" id="{AF8C247A-8893-4303-AB7A-897B81718BE5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08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7" name="자유형: 도형 196">
            <a:extLst>
              <a:ext uri="{FF2B5EF4-FFF2-40B4-BE49-F238E27FC236}">
                <a16:creationId xmlns:a16="http://schemas.microsoft.com/office/drawing/2014/main" id="{2E15572A-0C40-4320-8D0E-A17C9D050A39}"/>
              </a:ext>
            </a:extLst>
          </p:cNvPr>
          <p:cNvSpPr/>
          <p:nvPr/>
        </p:nvSpPr>
        <p:spPr>
          <a:xfrm rot="20694969">
            <a:off x="5084528" y="2059876"/>
            <a:ext cx="372788" cy="847749"/>
          </a:xfrm>
          <a:custGeom>
            <a:avLst/>
            <a:gdLst>
              <a:gd name="connsiteX0" fmla="*/ 31702 w 372788"/>
              <a:gd name="connsiteY0" fmla="*/ 185528 h 847749"/>
              <a:gd name="connsiteX1" fmla="*/ 37146 w 372788"/>
              <a:gd name="connsiteY1" fmla="*/ 198661 h 847749"/>
              <a:gd name="connsiteX2" fmla="*/ 37240 w 372788"/>
              <a:gd name="connsiteY2" fmla="*/ 311526 h 847749"/>
              <a:gd name="connsiteX3" fmla="*/ 84 w 372788"/>
              <a:gd name="connsiteY3" fmla="*/ 300836 h 847749"/>
              <a:gd name="connsiteX4" fmla="*/ 0 w 372788"/>
              <a:gd name="connsiteY4" fmla="*/ 198684 h 847749"/>
              <a:gd name="connsiteX5" fmla="*/ 18561 w 372788"/>
              <a:gd name="connsiteY5" fmla="*/ 180100 h 847749"/>
              <a:gd name="connsiteX6" fmla="*/ 31702 w 372788"/>
              <a:gd name="connsiteY6" fmla="*/ 185528 h 847749"/>
              <a:gd name="connsiteX7" fmla="*/ 325916 w 372788"/>
              <a:gd name="connsiteY7" fmla="*/ 5608 h 847749"/>
              <a:gd name="connsiteX8" fmla="*/ 350447 w 372788"/>
              <a:gd name="connsiteY8" fmla="*/ 22010 h 847749"/>
              <a:gd name="connsiteX9" fmla="*/ 372502 w 372788"/>
              <a:gd name="connsiteY9" fmla="*/ 75500 h 847749"/>
              <a:gd name="connsiteX10" fmla="*/ 372788 w 372788"/>
              <a:gd name="connsiteY10" fmla="*/ 408525 h 847749"/>
              <a:gd name="connsiteX11" fmla="*/ 335633 w 372788"/>
              <a:gd name="connsiteY11" fmla="*/ 397834 h 847749"/>
              <a:gd name="connsiteX12" fmla="*/ 335357 w 372788"/>
              <a:gd name="connsiteY12" fmla="*/ 75454 h 847749"/>
              <a:gd name="connsiteX13" fmla="*/ 324190 w 372788"/>
              <a:gd name="connsiteY13" fmla="*/ 48291 h 847749"/>
              <a:gd name="connsiteX14" fmla="*/ 297270 w 372788"/>
              <a:gd name="connsiteY14" fmla="*/ 37147 h 847749"/>
              <a:gd name="connsiteX15" fmla="*/ 297096 w 372788"/>
              <a:gd name="connsiteY15" fmla="*/ 37147 h 847749"/>
              <a:gd name="connsiteX16" fmla="*/ 136789 w 372788"/>
              <a:gd name="connsiteY16" fmla="*/ 37809 h 847749"/>
              <a:gd name="connsiteX17" fmla="*/ 109673 w 372788"/>
              <a:gd name="connsiteY17" fmla="*/ 49324 h 847749"/>
              <a:gd name="connsiteX18" fmla="*/ 98889 w 372788"/>
              <a:gd name="connsiteY18" fmla="*/ 76754 h 847749"/>
              <a:gd name="connsiteX19" fmla="*/ 98889 w 372788"/>
              <a:gd name="connsiteY19" fmla="*/ 77113 h 847749"/>
              <a:gd name="connsiteX20" fmla="*/ 100967 w 372788"/>
              <a:gd name="connsiteY20" fmla="*/ 710378 h 847749"/>
              <a:gd name="connsiteX21" fmla="*/ 116429 w 372788"/>
              <a:gd name="connsiteY21" fmla="*/ 749729 h 847749"/>
              <a:gd name="connsiteX22" fmla="*/ 165693 w 372788"/>
              <a:gd name="connsiteY22" fmla="*/ 803068 h 847749"/>
              <a:gd name="connsiteX23" fmla="*/ 181979 w 372788"/>
              <a:gd name="connsiteY23" fmla="*/ 810578 h 847749"/>
              <a:gd name="connsiteX24" fmla="*/ 198799 w 372788"/>
              <a:gd name="connsiteY24" fmla="*/ 804357 h 847749"/>
              <a:gd name="connsiteX25" fmla="*/ 253798 w 372788"/>
              <a:gd name="connsiteY25" fmla="*/ 753409 h 847749"/>
              <a:gd name="connsiteX26" fmla="*/ 272278 w 372788"/>
              <a:gd name="connsiteY26" fmla="*/ 711109 h 847749"/>
              <a:gd name="connsiteX27" fmla="*/ 272278 w 372788"/>
              <a:gd name="connsiteY27" fmla="*/ 193612 h 847749"/>
              <a:gd name="connsiteX28" fmla="*/ 290851 w 372788"/>
              <a:gd name="connsiteY28" fmla="*/ 175039 h 847749"/>
              <a:gd name="connsiteX29" fmla="*/ 309424 w 372788"/>
              <a:gd name="connsiteY29" fmla="*/ 193612 h 847749"/>
              <a:gd name="connsiteX30" fmla="*/ 309424 w 372788"/>
              <a:gd name="connsiteY30" fmla="*/ 711109 h 847749"/>
              <a:gd name="connsiteX31" fmla="*/ 279046 w 372788"/>
              <a:gd name="connsiteY31" fmla="*/ 780665 h 847749"/>
              <a:gd name="connsiteX32" fmla="*/ 224047 w 372788"/>
              <a:gd name="connsiteY32" fmla="*/ 831612 h 847749"/>
              <a:gd name="connsiteX33" fmla="*/ 180528 w 372788"/>
              <a:gd name="connsiteY33" fmla="*/ 847701 h 847749"/>
              <a:gd name="connsiteX34" fmla="*/ 138403 w 372788"/>
              <a:gd name="connsiteY34" fmla="*/ 828269 h 847749"/>
              <a:gd name="connsiteX35" fmla="*/ 89150 w 372788"/>
              <a:gd name="connsiteY35" fmla="*/ 774919 h 847749"/>
              <a:gd name="connsiteX36" fmla="*/ 63821 w 372788"/>
              <a:gd name="connsiteY36" fmla="*/ 710482 h 847749"/>
              <a:gd name="connsiteX37" fmla="*/ 61755 w 372788"/>
              <a:gd name="connsiteY37" fmla="*/ 77392 h 847749"/>
              <a:gd name="connsiteX38" fmla="*/ 83067 w 372788"/>
              <a:gd name="connsiteY38" fmla="*/ 23415 h 847749"/>
              <a:gd name="connsiteX39" fmla="*/ 136650 w 372788"/>
              <a:gd name="connsiteY39" fmla="*/ 663 h 847749"/>
              <a:gd name="connsiteX40" fmla="*/ 296946 w 372788"/>
              <a:gd name="connsiteY40" fmla="*/ 1 h 847749"/>
              <a:gd name="connsiteX41" fmla="*/ 325916 w 372788"/>
              <a:gd name="connsiteY41" fmla="*/ 5608 h 8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72788" h="847749">
                <a:moveTo>
                  <a:pt x="31702" y="185528"/>
                </a:moveTo>
                <a:cubicBezTo>
                  <a:pt x="35065" y="188887"/>
                  <a:pt x="37146" y="193530"/>
                  <a:pt x="37146" y="198661"/>
                </a:cubicBezTo>
                <a:lnTo>
                  <a:pt x="37240" y="311526"/>
                </a:lnTo>
                <a:lnTo>
                  <a:pt x="84" y="300836"/>
                </a:lnTo>
                <a:lnTo>
                  <a:pt x="0" y="198684"/>
                </a:lnTo>
                <a:cubicBezTo>
                  <a:pt x="-12" y="188423"/>
                  <a:pt x="8300" y="180100"/>
                  <a:pt x="18561" y="180100"/>
                </a:cubicBezTo>
                <a:cubicBezTo>
                  <a:pt x="23692" y="180094"/>
                  <a:pt x="28338" y="182169"/>
                  <a:pt x="31702" y="185528"/>
                </a:cubicBezTo>
                <a:close/>
                <a:moveTo>
                  <a:pt x="325916" y="5608"/>
                </a:moveTo>
                <a:cubicBezTo>
                  <a:pt x="334976" y="9340"/>
                  <a:pt x="343296" y="14871"/>
                  <a:pt x="350447" y="22010"/>
                </a:cubicBezTo>
                <a:cubicBezTo>
                  <a:pt x="364748" y="36288"/>
                  <a:pt x="372572" y="55290"/>
                  <a:pt x="372502" y="75500"/>
                </a:cubicBezTo>
                <a:lnTo>
                  <a:pt x="372788" y="408525"/>
                </a:lnTo>
                <a:lnTo>
                  <a:pt x="335633" y="397834"/>
                </a:lnTo>
                <a:lnTo>
                  <a:pt x="335357" y="75454"/>
                </a:lnTo>
                <a:cubicBezTo>
                  <a:pt x="335391" y="65145"/>
                  <a:pt x="331433" y="55523"/>
                  <a:pt x="324190" y="48291"/>
                </a:cubicBezTo>
                <a:cubicBezTo>
                  <a:pt x="316993" y="41105"/>
                  <a:pt x="307439" y="37147"/>
                  <a:pt x="297270" y="37147"/>
                </a:cubicBezTo>
                <a:cubicBezTo>
                  <a:pt x="297213" y="37147"/>
                  <a:pt x="297154" y="37147"/>
                  <a:pt x="297096" y="37147"/>
                </a:cubicBezTo>
                <a:lnTo>
                  <a:pt x="136789" y="37809"/>
                </a:lnTo>
                <a:cubicBezTo>
                  <a:pt x="126493" y="37855"/>
                  <a:pt x="116858" y="41941"/>
                  <a:pt x="109673" y="49324"/>
                </a:cubicBezTo>
                <a:cubicBezTo>
                  <a:pt x="102487" y="56707"/>
                  <a:pt x="98657" y="66446"/>
                  <a:pt x="98889" y="76754"/>
                </a:cubicBezTo>
                <a:lnTo>
                  <a:pt x="98889" y="77113"/>
                </a:lnTo>
                <a:lnTo>
                  <a:pt x="100967" y="710378"/>
                </a:lnTo>
                <a:cubicBezTo>
                  <a:pt x="101013" y="725004"/>
                  <a:pt x="106504" y="738980"/>
                  <a:pt x="116429" y="749729"/>
                </a:cubicBezTo>
                <a:lnTo>
                  <a:pt x="165693" y="803068"/>
                </a:lnTo>
                <a:cubicBezTo>
                  <a:pt x="169942" y="807665"/>
                  <a:pt x="175723" y="810335"/>
                  <a:pt x="181979" y="810578"/>
                </a:cubicBezTo>
                <a:cubicBezTo>
                  <a:pt x="188213" y="810834"/>
                  <a:pt x="194214" y="808617"/>
                  <a:pt x="198799" y="804357"/>
                </a:cubicBezTo>
                <a:lnTo>
                  <a:pt x="253798" y="753409"/>
                </a:lnTo>
                <a:cubicBezTo>
                  <a:pt x="265546" y="742532"/>
                  <a:pt x="272278" y="727117"/>
                  <a:pt x="272278" y="711109"/>
                </a:cubicBezTo>
                <a:lnTo>
                  <a:pt x="272278" y="193612"/>
                </a:lnTo>
                <a:cubicBezTo>
                  <a:pt x="272278" y="183350"/>
                  <a:pt x="280590" y="175039"/>
                  <a:pt x="290851" y="175039"/>
                </a:cubicBezTo>
                <a:cubicBezTo>
                  <a:pt x="301113" y="175039"/>
                  <a:pt x="309424" y="183350"/>
                  <a:pt x="309424" y="193612"/>
                </a:cubicBezTo>
                <a:lnTo>
                  <a:pt x="309424" y="711109"/>
                </a:lnTo>
                <a:cubicBezTo>
                  <a:pt x="309424" y="737425"/>
                  <a:pt x="298350" y="762776"/>
                  <a:pt x="279046" y="780665"/>
                </a:cubicBezTo>
                <a:lnTo>
                  <a:pt x="224047" y="831612"/>
                </a:lnTo>
                <a:cubicBezTo>
                  <a:pt x="212172" y="842617"/>
                  <a:pt x="196698" y="848339"/>
                  <a:pt x="180528" y="847701"/>
                </a:cubicBezTo>
                <a:cubicBezTo>
                  <a:pt x="164347" y="847074"/>
                  <a:pt x="149384" y="840167"/>
                  <a:pt x="138403" y="828269"/>
                </a:cubicBezTo>
                <a:lnTo>
                  <a:pt x="89150" y="774919"/>
                </a:lnTo>
                <a:cubicBezTo>
                  <a:pt x="72899" y="757321"/>
                  <a:pt x="63902" y="734441"/>
                  <a:pt x="63821" y="710482"/>
                </a:cubicBezTo>
                <a:lnTo>
                  <a:pt x="61755" y="77392"/>
                </a:lnTo>
                <a:cubicBezTo>
                  <a:pt x="61349" y="57113"/>
                  <a:pt x="68917" y="37948"/>
                  <a:pt x="83067" y="23415"/>
                </a:cubicBezTo>
                <a:cubicBezTo>
                  <a:pt x="97264" y="8835"/>
                  <a:pt x="116290" y="744"/>
                  <a:pt x="136650" y="663"/>
                </a:cubicBezTo>
                <a:lnTo>
                  <a:pt x="296946" y="1"/>
                </a:lnTo>
                <a:cubicBezTo>
                  <a:pt x="307056" y="-57"/>
                  <a:pt x="316856" y="1876"/>
                  <a:pt x="325916" y="56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7011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08CA0930-A9F6-46A6-8963-69DE6A255BAB}"/>
              </a:ext>
            </a:extLst>
          </p:cNvPr>
          <p:cNvGrpSpPr/>
          <p:nvPr/>
        </p:nvGrpSpPr>
        <p:grpSpPr>
          <a:xfrm>
            <a:off x="6107579" y="1153691"/>
            <a:ext cx="2624059" cy="2949588"/>
            <a:chOff x="862607" y="1276339"/>
            <a:chExt cx="4406463" cy="4953109"/>
          </a:xfrm>
        </p:grpSpPr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C52FEA71-2AC2-422F-874A-81B6BA865CC3}"/>
                </a:ext>
              </a:extLst>
            </p:cNvPr>
            <p:cNvGrpSpPr/>
            <p:nvPr/>
          </p:nvGrpSpPr>
          <p:grpSpPr>
            <a:xfrm flipH="1">
              <a:off x="1104591" y="3167839"/>
              <a:ext cx="842904" cy="721333"/>
              <a:chOff x="4198311" y="3412995"/>
              <a:chExt cx="842904" cy="721333"/>
            </a:xfrm>
          </p:grpSpPr>
          <p:sp>
            <p:nvSpPr>
              <p:cNvPr id="199" name="Freeform: Shape 98">
                <a:extLst>
                  <a:ext uri="{FF2B5EF4-FFF2-40B4-BE49-F238E27FC236}">
                    <a16:creationId xmlns:a16="http://schemas.microsoft.com/office/drawing/2014/main" id="{1184329D-647A-4D49-A617-7F8FE79C9F26}"/>
                  </a:ext>
                </a:extLst>
              </p:cNvPr>
              <p:cNvSpPr/>
              <p:nvPr/>
            </p:nvSpPr>
            <p:spPr>
              <a:xfrm rot="18400941">
                <a:off x="4347085" y="3283388"/>
                <a:ext cx="564524" cy="823737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0 w 1005786"/>
                  <a:gd name="connsiteY2" fmla="*/ 1159222 h 1681837"/>
                  <a:gd name="connsiteX3" fmla="*/ 24306 w 1005786"/>
                  <a:gd name="connsiteY3" fmla="*/ 1120513 h 1681837"/>
                  <a:gd name="connsiteX4" fmla="*/ 224235 w 1005786"/>
                  <a:gd name="connsiteY4" fmla="*/ 771311 h 1681837"/>
                  <a:gd name="connsiteX5" fmla="*/ 363850 w 1005786"/>
                  <a:gd name="connsiteY5" fmla="*/ 489299 h 1681837"/>
                  <a:gd name="connsiteX6" fmla="*/ 416799 w 1005786"/>
                  <a:gd name="connsiteY6" fmla="*/ 389538 h 1681837"/>
                  <a:gd name="connsiteX7" fmla="*/ 429484 w 1005786"/>
                  <a:gd name="connsiteY7" fmla="*/ 374071 h 1681837"/>
                  <a:gd name="connsiteX8" fmla="*/ 589723 w 1005786"/>
                  <a:gd name="connsiteY8" fmla="*/ 128476 h 1681837"/>
                  <a:gd name="connsiteX9" fmla="*/ 765265 w 1005786"/>
                  <a:gd name="connsiteY9" fmla="*/ 5883 h 1681837"/>
                  <a:gd name="connsiteX10" fmla="*/ 965848 w 1005786"/>
                  <a:gd name="connsiteY10" fmla="*/ 61697 h 1681837"/>
                  <a:gd name="connsiteX11" fmla="*/ 1005785 w 1005786"/>
                  <a:gd name="connsiteY11" fmla="*/ 141161 h 1681837"/>
                  <a:gd name="connsiteX12" fmla="*/ 996292 w 1005786"/>
                  <a:gd name="connsiteY12" fmla="*/ 166122 h 1681837"/>
                  <a:gd name="connsiteX13" fmla="*/ 853731 w 1005786"/>
                  <a:gd name="connsiteY13" fmla="*/ 443961 h 1681837"/>
                  <a:gd name="connsiteX14" fmla="*/ 783187 w 1005786"/>
                  <a:gd name="connsiteY14" fmla="*/ 598470 h 1681837"/>
                  <a:gd name="connsiteX15" fmla="*/ 553141 w 1005786"/>
                  <a:gd name="connsiteY15" fmla="*/ 1083768 h 1681837"/>
                  <a:gd name="connsiteX16" fmla="*/ 272274 w 1005786"/>
                  <a:gd name="connsiteY16" fmla="*/ 1539850 h 1681837"/>
                  <a:gd name="connsiteX17" fmla="*/ 160402 w 1005786"/>
                  <a:gd name="connsiteY17" fmla="*/ 1669889 h 1681837"/>
                  <a:gd name="connsiteX18" fmla="*/ 144280 w 1005786"/>
                  <a:gd name="connsiteY18" fmla="*/ 1681838 h 1681837"/>
                  <a:gd name="connsiteX19" fmla="*/ 76027 w 1005786"/>
                  <a:gd name="connsiteY19" fmla="*/ 1512598 h 1681837"/>
                  <a:gd name="connsiteX0" fmla="*/ 144280 w 1005786"/>
                  <a:gd name="connsiteY0" fmla="*/ 1681838 h 1681837"/>
                  <a:gd name="connsiteX1" fmla="*/ 89121 w 1005786"/>
                  <a:gd name="connsiteY1" fmla="*/ 1490092 h 1681837"/>
                  <a:gd name="connsiteX2" fmla="*/ 0 w 1005786"/>
                  <a:gd name="connsiteY2" fmla="*/ 1159222 h 1681837"/>
                  <a:gd name="connsiteX3" fmla="*/ 24306 w 1005786"/>
                  <a:gd name="connsiteY3" fmla="*/ 1120513 h 1681837"/>
                  <a:gd name="connsiteX4" fmla="*/ 224235 w 1005786"/>
                  <a:gd name="connsiteY4" fmla="*/ 771311 h 1681837"/>
                  <a:gd name="connsiteX5" fmla="*/ 363850 w 1005786"/>
                  <a:gd name="connsiteY5" fmla="*/ 489299 h 1681837"/>
                  <a:gd name="connsiteX6" fmla="*/ 416799 w 1005786"/>
                  <a:gd name="connsiteY6" fmla="*/ 389538 h 1681837"/>
                  <a:gd name="connsiteX7" fmla="*/ 429484 w 1005786"/>
                  <a:gd name="connsiteY7" fmla="*/ 374071 h 1681837"/>
                  <a:gd name="connsiteX8" fmla="*/ 589723 w 1005786"/>
                  <a:gd name="connsiteY8" fmla="*/ 128476 h 1681837"/>
                  <a:gd name="connsiteX9" fmla="*/ 765265 w 1005786"/>
                  <a:gd name="connsiteY9" fmla="*/ 5883 h 1681837"/>
                  <a:gd name="connsiteX10" fmla="*/ 965848 w 1005786"/>
                  <a:gd name="connsiteY10" fmla="*/ 61697 h 1681837"/>
                  <a:gd name="connsiteX11" fmla="*/ 1005785 w 1005786"/>
                  <a:gd name="connsiteY11" fmla="*/ 141161 h 1681837"/>
                  <a:gd name="connsiteX12" fmla="*/ 996292 w 1005786"/>
                  <a:gd name="connsiteY12" fmla="*/ 166122 h 1681837"/>
                  <a:gd name="connsiteX13" fmla="*/ 853731 w 1005786"/>
                  <a:gd name="connsiteY13" fmla="*/ 443961 h 1681837"/>
                  <a:gd name="connsiteX14" fmla="*/ 783187 w 1005786"/>
                  <a:gd name="connsiteY14" fmla="*/ 598470 h 1681837"/>
                  <a:gd name="connsiteX15" fmla="*/ 553141 w 1005786"/>
                  <a:gd name="connsiteY15" fmla="*/ 1083768 h 1681837"/>
                  <a:gd name="connsiteX16" fmla="*/ 272274 w 1005786"/>
                  <a:gd name="connsiteY16" fmla="*/ 1539850 h 1681837"/>
                  <a:gd name="connsiteX17" fmla="*/ 160402 w 1005786"/>
                  <a:gd name="connsiteY17" fmla="*/ 1669889 h 1681837"/>
                  <a:gd name="connsiteX18" fmla="*/ 144280 w 1005786"/>
                  <a:gd name="connsiteY18" fmla="*/ 1681838 h 1681837"/>
                  <a:gd name="connsiteX0" fmla="*/ 144280 w 1005786"/>
                  <a:gd name="connsiteY0" fmla="*/ 1681838 h 1681837"/>
                  <a:gd name="connsiteX1" fmla="*/ 0 w 1005786"/>
                  <a:gd name="connsiteY1" fmla="*/ 1159222 h 1681837"/>
                  <a:gd name="connsiteX2" fmla="*/ 24306 w 1005786"/>
                  <a:gd name="connsiteY2" fmla="*/ 1120513 h 1681837"/>
                  <a:gd name="connsiteX3" fmla="*/ 224235 w 1005786"/>
                  <a:gd name="connsiteY3" fmla="*/ 771311 h 1681837"/>
                  <a:gd name="connsiteX4" fmla="*/ 363850 w 1005786"/>
                  <a:gd name="connsiteY4" fmla="*/ 489299 h 1681837"/>
                  <a:gd name="connsiteX5" fmla="*/ 416799 w 1005786"/>
                  <a:gd name="connsiteY5" fmla="*/ 389538 h 1681837"/>
                  <a:gd name="connsiteX6" fmla="*/ 429484 w 1005786"/>
                  <a:gd name="connsiteY6" fmla="*/ 374071 h 1681837"/>
                  <a:gd name="connsiteX7" fmla="*/ 589723 w 1005786"/>
                  <a:gd name="connsiteY7" fmla="*/ 128476 h 1681837"/>
                  <a:gd name="connsiteX8" fmla="*/ 765265 w 1005786"/>
                  <a:gd name="connsiteY8" fmla="*/ 5883 h 1681837"/>
                  <a:gd name="connsiteX9" fmla="*/ 965848 w 1005786"/>
                  <a:gd name="connsiteY9" fmla="*/ 61697 h 1681837"/>
                  <a:gd name="connsiteX10" fmla="*/ 1005785 w 1005786"/>
                  <a:gd name="connsiteY10" fmla="*/ 141161 h 1681837"/>
                  <a:gd name="connsiteX11" fmla="*/ 996292 w 1005786"/>
                  <a:gd name="connsiteY11" fmla="*/ 166122 h 1681837"/>
                  <a:gd name="connsiteX12" fmla="*/ 853731 w 1005786"/>
                  <a:gd name="connsiteY12" fmla="*/ 443961 h 1681837"/>
                  <a:gd name="connsiteX13" fmla="*/ 783187 w 1005786"/>
                  <a:gd name="connsiteY13" fmla="*/ 598470 h 1681837"/>
                  <a:gd name="connsiteX14" fmla="*/ 553141 w 1005786"/>
                  <a:gd name="connsiteY14" fmla="*/ 1083768 h 1681837"/>
                  <a:gd name="connsiteX15" fmla="*/ 272274 w 1005786"/>
                  <a:gd name="connsiteY15" fmla="*/ 1539850 h 1681837"/>
                  <a:gd name="connsiteX16" fmla="*/ 160402 w 1005786"/>
                  <a:gd name="connsiteY16" fmla="*/ 1669889 h 1681837"/>
                  <a:gd name="connsiteX17" fmla="*/ 144280 w 1005786"/>
                  <a:gd name="connsiteY17" fmla="*/ 1681838 h 1681837"/>
                  <a:gd name="connsiteX0" fmla="*/ 391975 w 1253481"/>
                  <a:gd name="connsiteY0" fmla="*/ 1681838 h 1681837"/>
                  <a:gd name="connsiteX1" fmla="*/ 247695 w 1253481"/>
                  <a:gd name="connsiteY1" fmla="*/ 1159222 h 1681837"/>
                  <a:gd name="connsiteX2" fmla="*/ 205 w 1253481"/>
                  <a:gd name="connsiteY2" fmla="*/ 1589028 h 1681837"/>
                  <a:gd name="connsiteX3" fmla="*/ 471930 w 1253481"/>
                  <a:gd name="connsiteY3" fmla="*/ 771311 h 1681837"/>
                  <a:gd name="connsiteX4" fmla="*/ 611545 w 1253481"/>
                  <a:gd name="connsiteY4" fmla="*/ 489299 h 1681837"/>
                  <a:gd name="connsiteX5" fmla="*/ 664494 w 1253481"/>
                  <a:gd name="connsiteY5" fmla="*/ 389538 h 1681837"/>
                  <a:gd name="connsiteX6" fmla="*/ 677179 w 1253481"/>
                  <a:gd name="connsiteY6" fmla="*/ 374071 h 1681837"/>
                  <a:gd name="connsiteX7" fmla="*/ 837418 w 1253481"/>
                  <a:gd name="connsiteY7" fmla="*/ 128476 h 1681837"/>
                  <a:gd name="connsiteX8" fmla="*/ 1012960 w 1253481"/>
                  <a:gd name="connsiteY8" fmla="*/ 5883 h 1681837"/>
                  <a:gd name="connsiteX9" fmla="*/ 1213543 w 1253481"/>
                  <a:gd name="connsiteY9" fmla="*/ 61697 h 1681837"/>
                  <a:gd name="connsiteX10" fmla="*/ 1253480 w 1253481"/>
                  <a:gd name="connsiteY10" fmla="*/ 141161 h 1681837"/>
                  <a:gd name="connsiteX11" fmla="*/ 1243987 w 1253481"/>
                  <a:gd name="connsiteY11" fmla="*/ 166122 h 1681837"/>
                  <a:gd name="connsiteX12" fmla="*/ 1101426 w 1253481"/>
                  <a:gd name="connsiteY12" fmla="*/ 443961 h 1681837"/>
                  <a:gd name="connsiteX13" fmla="*/ 1030882 w 1253481"/>
                  <a:gd name="connsiteY13" fmla="*/ 598470 h 1681837"/>
                  <a:gd name="connsiteX14" fmla="*/ 800836 w 1253481"/>
                  <a:gd name="connsiteY14" fmla="*/ 1083768 h 1681837"/>
                  <a:gd name="connsiteX15" fmla="*/ 519969 w 1253481"/>
                  <a:gd name="connsiteY15" fmla="*/ 1539850 h 1681837"/>
                  <a:gd name="connsiteX16" fmla="*/ 408097 w 1253481"/>
                  <a:gd name="connsiteY16" fmla="*/ 1669889 h 1681837"/>
                  <a:gd name="connsiteX17" fmla="*/ 391975 w 1253481"/>
                  <a:gd name="connsiteY17" fmla="*/ 1681838 h 1681837"/>
                  <a:gd name="connsiteX0" fmla="*/ 402590 w 1264096"/>
                  <a:gd name="connsiteY0" fmla="*/ 1681838 h 1681837"/>
                  <a:gd name="connsiteX1" fmla="*/ 258310 w 1264096"/>
                  <a:gd name="connsiteY1" fmla="*/ 1159222 h 1681837"/>
                  <a:gd name="connsiteX2" fmla="*/ 197 w 1264096"/>
                  <a:gd name="connsiteY2" fmla="*/ 1574770 h 1681837"/>
                  <a:gd name="connsiteX3" fmla="*/ 482545 w 1264096"/>
                  <a:gd name="connsiteY3" fmla="*/ 771311 h 1681837"/>
                  <a:gd name="connsiteX4" fmla="*/ 622160 w 1264096"/>
                  <a:gd name="connsiteY4" fmla="*/ 489299 h 1681837"/>
                  <a:gd name="connsiteX5" fmla="*/ 675109 w 1264096"/>
                  <a:gd name="connsiteY5" fmla="*/ 389538 h 1681837"/>
                  <a:gd name="connsiteX6" fmla="*/ 687794 w 1264096"/>
                  <a:gd name="connsiteY6" fmla="*/ 374071 h 1681837"/>
                  <a:gd name="connsiteX7" fmla="*/ 848033 w 1264096"/>
                  <a:gd name="connsiteY7" fmla="*/ 128476 h 1681837"/>
                  <a:gd name="connsiteX8" fmla="*/ 1023575 w 1264096"/>
                  <a:gd name="connsiteY8" fmla="*/ 5883 h 1681837"/>
                  <a:gd name="connsiteX9" fmla="*/ 1224158 w 1264096"/>
                  <a:gd name="connsiteY9" fmla="*/ 61697 h 1681837"/>
                  <a:gd name="connsiteX10" fmla="*/ 1264095 w 1264096"/>
                  <a:gd name="connsiteY10" fmla="*/ 141161 h 1681837"/>
                  <a:gd name="connsiteX11" fmla="*/ 1254602 w 1264096"/>
                  <a:gd name="connsiteY11" fmla="*/ 166122 h 1681837"/>
                  <a:gd name="connsiteX12" fmla="*/ 1112041 w 1264096"/>
                  <a:gd name="connsiteY12" fmla="*/ 443961 h 1681837"/>
                  <a:gd name="connsiteX13" fmla="*/ 1041497 w 1264096"/>
                  <a:gd name="connsiteY13" fmla="*/ 598470 h 1681837"/>
                  <a:gd name="connsiteX14" fmla="*/ 811451 w 1264096"/>
                  <a:gd name="connsiteY14" fmla="*/ 1083768 h 1681837"/>
                  <a:gd name="connsiteX15" fmla="*/ 530584 w 1264096"/>
                  <a:gd name="connsiteY15" fmla="*/ 1539850 h 1681837"/>
                  <a:gd name="connsiteX16" fmla="*/ 418712 w 1264096"/>
                  <a:gd name="connsiteY16" fmla="*/ 1669889 h 1681837"/>
                  <a:gd name="connsiteX17" fmla="*/ 402590 w 1264096"/>
                  <a:gd name="connsiteY17" fmla="*/ 1681838 h 1681837"/>
                  <a:gd name="connsiteX0" fmla="*/ 144280 w 1005786"/>
                  <a:gd name="connsiteY0" fmla="*/ 1681838 h 1681837"/>
                  <a:gd name="connsiteX1" fmla="*/ 0 w 1005786"/>
                  <a:gd name="connsiteY1" fmla="*/ 1159222 h 1681837"/>
                  <a:gd name="connsiteX2" fmla="*/ 224235 w 1005786"/>
                  <a:gd name="connsiteY2" fmla="*/ 771311 h 1681837"/>
                  <a:gd name="connsiteX3" fmla="*/ 363850 w 1005786"/>
                  <a:gd name="connsiteY3" fmla="*/ 489299 h 1681837"/>
                  <a:gd name="connsiteX4" fmla="*/ 416799 w 1005786"/>
                  <a:gd name="connsiteY4" fmla="*/ 389538 h 1681837"/>
                  <a:gd name="connsiteX5" fmla="*/ 429484 w 1005786"/>
                  <a:gd name="connsiteY5" fmla="*/ 374071 h 1681837"/>
                  <a:gd name="connsiteX6" fmla="*/ 589723 w 1005786"/>
                  <a:gd name="connsiteY6" fmla="*/ 128476 h 1681837"/>
                  <a:gd name="connsiteX7" fmla="*/ 765265 w 1005786"/>
                  <a:gd name="connsiteY7" fmla="*/ 5883 h 1681837"/>
                  <a:gd name="connsiteX8" fmla="*/ 965848 w 1005786"/>
                  <a:gd name="connsiteY8" fmla="*/ 61697 h 1681837"/>
                  <a:gd name="connsiteX9" fmla="*/ 1005785 w 1005786"/>
                  <a:gd name="connsiteY9" fmla="*/ 141161 h 1681837"/>
                  <a:gd name="connsiteX10" fmla="*/ 996292 w 1005786"/>
                  <a:gd name="connsiteY10" fmla="*/ 166122 h 1681837"/>
                  <a:gd name="connsiteX11" fmla="*/ 853731 w 1005786"/>
                  <a:gd name="connsiteY11" fmla="*/ 443961 h 1681837"/>
                  <a:gd name="connsiteX12" fmla="*/ 783187 w 1005786"/>
                  <a:gd name="connsiteY12" fmla="*/ 598470 h 1681837"/>
                  <a:gd name="connsiteX13" fmla="*/ 553141 w 1005786"/>
                  <a:gd name="connsiteY13" fmla="*/ 1083768 h 1681837"/>
                  <a:gd name="connsiteX14" fmla="*/ 272274 w 1005786"/>
                  <a:gd name="connsiteY14" fmla="*/ 1539850 h 1681837"/>
                  <a:gd name="connsiteX15" fmla="*/ 160402 w 1005786"/>
                  <a:gd name="connsiteY15" fmla="*/ 1669889 h 1681837"/>
                  <a:gd name="connsiteX16" fmla="*/ 144280 w 1005786"/>
                  <a:gd name="connsiteY16" fmla="*/ 1681838 h 1681837"/>
                  <a:gd name="connsiteX0" fmla="*/ 291092 w 1152598"/>
                  <a:gd name="connsiteY0" fmla="*/ 1681838 h 1681837"/>
                  <a:gd name="connsiteX1" fmla="*/ 1 w 1152598"/>
                  <a:gd name="connsiteY1" fmla="*/ 1468122 h 1681837"/>
                  <a:gd name="connsiteX2" fmla="*/ 371047 w 1152598"/>
                  <a:gd name="connsiteY2" fmla="*/ 771311 h 1681837"/>
                  <a:gd name="connsiteX3" fmla="*/ 510662 w 1152598"/>
                  <a:gd name="connsiteY3" fmla="*/ 489299 h 1681837"/>
                  <a:gd name="connsiteX4" fmla="*/ 563611 w 1152598"/>
                  <a:gd name="connsiteY4" fmla="*/ 389538 h 1681837"/>
                  <a:gd name="connsiteX5" fmla="*/ 576296 w 1152598"/>
                  <a:gd name="connsiteY5" fmla="*/ 374071 h 1681837"/>
                  <a:gd name="connsiteX6" fmla="*/ 736535 w 1152598"/>
                  <a:gd name="connsiteY6" fmla="*/ 128476 h 1681837"/>
                  <a:gd name="connsiteX7" fmla="*/ 912077 w 1152598"/>
                  <a:gd name="connsiteY7" fmla="*/ 5883 h 1681837"/>
                  <a:gd name="connsiteX8" fmla="*/ 1112660 w 1152598"/>
                  <a:gd name="connsiteY8" fmla="*/ 61697 h 1681837"/>
                  <a:gd name="connsiteX9" fmla="*/ 1152597 w 1152598"/>
                  <a:gd name="connsiteY9" fmla="*/ 141161 h 1681837"/>
                  <a:gd name="connsiteX10" fmla="*/ 1143104 w 1152598"/>
                  <a:gd name="connsiteY10" fmla="*/ 166122 h 1681837"/>
                  <a:gd name="connsiteX11" fmla="*/ 1000543 w 1152598"/>
                  <a:gd name="connsiteY11" fmla="*/ 443961 h 1681837"/>
                  <a:gd name="connsiteX12" fmla="*/ 929999 w 1152598"/>
                  <a:gd name="connsiteY12" fmla="*/ 598470 h 1681837"/>
                  <a:gd name="connsiteX13" fmla="*/ 699953 w 1152598"/>
                  <a:gd name="connsiteY13" fmla="*/ 1083768 h 1681837"/>
                  <a:gd name="connsiteX14" fmla="*/ 419086 w 1152598"/>
                  <a:gd name="connsiteY14" fmla="*/ 1539850 h 1681837"/>
                  <a:gd name="connsiteX15" fmla="*/ 307214 w 1152598"/>
                  <a:gd name="connsiteY15" fmla="*/ 1669889 h 1681837"/>
                  <a:gd name="connsiteX16" fmla="*/ 291092 w 1152598"/>
                  <a:gd name="connsiteY16" fmla="*/ 168183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2598" h="1681837">
                    <a:moveTo>
                      <a:pt x="291092" y="1681838"/>
                    </a:moveTo>
                    <a:cubicBezTo>
                      <a:pt x="264358" y="1596727"/>
                      <a:pt x="19997" y="1561676"/>
                      <a:pt x="1" y="1468122"/>
                    </a:cubicBezTo>
                    <a:cubicBezTo>
                      <a:pt x="13327" y="1316368"/>
                      <a:pt x="285937" y="934448"/>
                      <a:pt x="371047" y="771311"/>
                    </a:cubicBezTo>
                    <a:cubicBezTo>
                      <a:pt x="456157" y="608174"/>
                      <a:pt x="465979" y="584230"/>
                      <a:pt x="510662" y="489299"/>
                    </a:cubicBezTo>
                    <a:cubicBezTo>
                      <a:pt x="526621" y="455418"/>
                      <a:pt x="543643" y="421619"/>
                      <a:pt x="563611" y="389538"/>
                    </a:cubicBezTo>
                    <a:cubicBezTo>
                      <a:pt x="572040" y="387820"/>
                      <a:pt x="573022" y="379800"/>
                      <a:pt x="576296" y="374071"/>
                    </a:cubicBezTo>
                    <a:cubicBezTo>
                      <a:pt x="623844" y="288387"/>
                      <a:pt x="672783" y="203522"/>
                      <a:pt x="736535" y="128476"/>
                    </a:cubicBezTo>
                    <a:cubicBezTo>
                      <a:pt x="784164" y="72417"/>
                      <a:pt x="836622" y="21269"/>
                      <a:pt x="912077" y="5883"/>
                    </a:cubicBezTo>
                    <a:cubicBezTo>
                      <a:pt x="987613" y="-9502"/>
                      <a:pt x="1056847" y="4001"/>
                      <a:pt x="1112660" y="61697"/>
                    </a:cubicBezTo>
                    <a:cubicBezTo>
                      <a:pt x="1134102" y="83875"/>
                      <a:pt x="1146214" y="111209"/>
                      <a:pt x="1152597" y="141161"/>
                    </a:cubicBezTo>
                    <a:cubicBezTo>
                      <a:pt x="1152679" y="150736"/>
                      <a:pt x="1148014" y="158265"/>
                      <a:pt x="1143104" y="166122"/>
                    </a:cubicBezTo>
                    <a:cubicBezTo>
                      <a:pt x="1087291" y="254425"/>
                      <a:pt x="1043999" y="349274"/>
                      <a:pt x="1000543" y="443961"/>
                    </a:cubicBezTo>
                    <a:cubicBezTo>
                      <a:pt x="976892" y="495437"/>
                      <a:pt x="953814" y="547076"/>
                      <a:pt x="929999" y="598470"/>
                    </a:cubicBezTo>
                    <a:cubicBezTo>
                      <a:pt x="854872" y="761000"/>
                      <a:pt x="781627" y="924430"/>
                      <a:pt x="699953" y="1083768"/>
                    </a:cubicBezTo>
                    <a:cubicBezTo>
                      <a:pt x="618279" y="1243106"/>
                      <a:pt x="528503" y="1397534"/>
                      <a:pt x="419086" y="1539850"/>
                    </a:cubicBezTo>
                    <a:cubicBezTo>
                      <a:pt x="384223" y="1585188"/>
                      <a:pt x="347069" y="1628725"/>
                      <a:pt x="307214" y="1669889"/>
                    </a:cubicBezTo>
                    <a:cubicBezTo>
                      <a:pt x="303040" y="1674227"/>
                      <a:pt x="299685" y="1680038"/>
                      <a:pt x="291092" y="168183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01">
                <a:extLst>
                  <a:ext uri="{FF2B5EF4-FFF2-40B4-BE49-F238E27FC236}">
                    <a16:creationId xmlns:a16="http://schemas.microsoft.com/office/drawing/2014/main" id="{37F1AAA7-617F-48F8-AED7-25C35A1F99CB}"/>
                  </a:ext>
                </a:extLst>
              </p:cNvPr>
              <p:cNvSpPr/>
              <p:nvPr/>
            </p:nvSpPr>
            <p:spPr>
              <a:xfrm rot="18400941">
                <a:off x="4282212" y="3589246"/>
                <a:ext cx="461181" cy="628983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941537 w 941600"/>
                  <a:gd name="connsiteY0" fmla="*/ 127342 h 1172462"/>
                  <a:gd name="connsiteX1" fmla="*/ 933926 w 941600"/>
                  <a:gd name="connsiteY1" fmla="*/ 150912 h 1172462"/>
                  <a:gd name="connsiteX2" fmla="*/ 865592 w 941600"/>
                  <a:gd name="connsiteY2" fmla="*/ 287663 h 1172462"/>
                  <a:gd name="connsiteX3" fmla="*/ 713292 w 941600"/>
                  <a:gd name="connsiteY3" fmla="*/ 591526 h 1172462"/>
                  <a:gd name="connsiteX4" fmla="*/ 533658 w 941600"/>
                  <a:gd name="connsiteY4" fmla="*/ 888433 h 1172462"/>
                  <a:gd name="connsiteX5" fmla="*/ 524902 w 941600"/>
                  <a:gd name="connsiteY5" fmla="*/ 897026 h 1172462"/>
                  <a:gd name="connsiteX6" fmla="*/ -1 w 941600"/>
                  <a:gd name="connsiteY6" fmla="*/ 1170160 h 1172462"/>
                  <a:gd name="connsiteX7" fmla="*/ 551990 w 941600"/>
                  <a:gd name="connsiteY7" fmla="*/ 235368 h 1172462"/>
                  <a:gd name="connsiteX8" fmla="*/ 649786 w 941600"/>
                  <a:gd name="connsiteY8" fmla="*/ 70302 h 1172462"/>
                  <a:gd name="connsiteX9" fmla="*/ 796684 w 941600"/>
                  <a:gd name="connsiteY9" fmla="*/ 3 h 1172462"/>
                  <a:gd name="connsiteX10" fmla="*/ 919687 w 941600"/>
                  <a:gd name="connsiteY10" fmla="*/ 73166 h 1172462"/>
                  <a:gd name="connsiteX11" fmla="*/ 941537 w 941600"/>
                  <a:gd name="connsiteY11" fmla="*/ 127342 h 1172462"/>
                  <a:gd name="connsiteX0" fmla="*/ 941537 w 941600"/>
                  <a:gd name="connsiteY0" fmla="*/ 127342 h 1172462"/>
                  <a:gd name="connsiteX1" fmla="*/ 933926 w 941600"/>
                  <a:gd name="connsiteY1" fmla="*/ 150912 h 1172462"/>
                  <a:gd name="connsiteX2" fmla="*/ 865592 w 941600"/>
                  <a:gd name="connsiteY2" fmla="*/ 287663 h 1172462"/>
                  <a:gd name="connsiteX3" fmla="*/ 713292 w 941600"/>
                  <a:gd name="connsiteY3" fmla="*/ 591526 h 1172462"/>
                  <a:gd name="connsiteX4" fmla="*/ 533658 w 941600"/>
                  <a:gd name="connsiteY4" fmla="*/ 888433 h 1172462"/>
                  <a:gd name="connsiteX5" fmla="*/ 524902 w 941600"/>
                  <a:gd name="connsiteY5" fmla="*/ 897026 h 1172462"/>
                  <a:gd name="connsiteX6" fmla="*/ -1 w 941600"/>
                  <a:gd name="connsiteY6" fmla="*/ 1170160 h 1172462"/>
                  <a:gd name="connsiteX7" fmla="*/ 551990 w 941600"/>
                  <a:gd name="connsiteY7" fmla="*/ 235368 h 1172462"/>
                  <a:gd name="connsiteX8" fmla="*/ 649786 w 941600"/>
                  <a:gd name="connsiteY8" fmla="*/ 70302 h 1172462"/>
                  <a:gd name="connsiteX9" fmla="*/ 796684 w 941600"/>
                  <a:gd name="connsiteY9" fmla="*/ 3 h 1172462"/>
                  <a:gd name="connsiteX10" fmla="*/ 919687 w 941600"/>
                  <a:gd name="connsiteY10" fmla="*/ 73166 h 1172462"/>
                  <a:gd name="connsiteX11" fmla="*/ 941537 w 941600"/>
                  <a:gd name="connsiteY11" fmla="*/ 127342 h 1172462"/>
                  <a:gd name="connsiteX0" fmla="*/ 941537 w 941600"/>
                  <a:gd name="connsiteY0" fmla="*/ 127342 h 1223534"/>
                  <a:gd name="connsiteX1" fmla="*/ 933926 w 941600"/>
                  <a:gd name="connsiteY1" fmla="*/ 150912 h 1223534"/>
                  <a:gd name="connsiteX2" fmla="*/ 865592 w 941600"/>
                  <a:gd name="connsiteY2" fmla="*/ 287663 h 1223534"/>
                  <a:gd name="connsiteX3" fmla="*/ 713292 w 941600"/>
                  <a:gd name="connsiteY3" fmla="*/ 591526 h 1223534"/>
                  <a:gd name="connsiteX4" fmla="*/ 533658 w 941600"/>
                  <a:gd name="connsiteY4" fmla="*/ 888433 h 1223534"/>
                  <a:gd name="connsiteX5" fmla="*/ 324690 w 941600"/>
                  <a:gd name="connsiteY5" fmla="*/ 1223534 h 1223534"/>
                  <a:gd name="connsiteX6" fmla="*/ -1 w 941600"/>
                  <a:gd name="connsiteY6" fmla="*/ 1170160 h 1223534"/>
                  <a:gd name="connsiteX7" fmla="*/ 551990 w 941600"/>
                  <a:gd name="connsiteY7" fmla="*/ 235368 h 1223534"/>
                  <a:gd name="connsiteX8" fmla="*/ 649786 w 941600"/>
                  <a:gd name="connsiteY8" fmla="*/ 70302 h 1223534"/>
                  <a:gd name="connsiteX9" fmla="*/ 796684 w 941600"/>
                  <a:gd name="connsiteY9" fmla="*/ 3 h 1223534"/>
                  <a:gd name="connsiteX10" fmla="*/ 919687 w 941600"/>
                  <a:gd name="connsiteY10" fmla="*/ 73166 h 1223534"/>
                  <a:gd name="connsiteX11" fmla="*/ 941537 w 941600"/>
                  <a:gd name="connsiteY11" fmla="*/ 127342 h 1223534"/>
                  <a:gd name="connsiteX0" fmla="*/ 941537 w 941600"/>
                  <a:gd name="connsiteY0" fmla="*/ 127342 h 1223534"/>
                  <a:gd name="connsiteX1" fmla="*/ 933926 w 941600"/>
                  <a:gd name="connsiteY1" fmla="*/ 150912 h 1223534"/>
                  <a:gd name="connsiteX2" fmla="*/ 865592 w 941600"/>
                  <a:gd name="connsiteY2" fmla="*/ 287663 h 1223534"/>
                  <a:gd name="connsiteX3" fmla="*/ 713292 w 941600"/>
                  <a:gd name="connsiteY3" fmla="*/ 591526 h 1223534"/>
                  <a:gd name="connsiteX4" fmla="*/ 533658 w 941600"/>
                  <a:gd name="connsiteY4" fmla="*/ 888433 h 1223534"/>
                  <a:gd name="connsiteX5" fmla="*/ 324691 w 941600"/>
                  <a:gd name="connsiteY5" fmla="*/ 1223534 h 1223534"/>
                  <a:gd name="connsiteX6" fmla="*/ -1 w 941600"/>
                  <a:gd name="connsiteY6" fmla="*/ 1170160 h 1223534"/>
                  <a:gd name="connsiteX7" fmla="*/ 551990 w 941600"/>
                  <a:gd name="connsiteY7" fmla="*/ 235368 h 1223534"/>
                  <a:gd name="connsiteX8" fmla="*/ 649786 w 941600"/>
                  <a:gd name="connsiteY8" fmla="*/ 70302 h 1223534"/>
                  <a:gd name="connsiteX9" fmla="*/ 796684 w 941600"/>
                  <a:gd name="connsiteY9" fmla="*/ 3 h 1223534"/>
                  <a:gd name="connsiteX10" fmla="*/ 919687 w 941600"/>
                  <a:gd name="connsiteY10" fmla="*/ 73166 h 1223534"/>
                  <a:gd name="connsiteX11" fmla="*/ 941537 w 941600"/>
                  <a:gd name="connsiteY11" fmla="*/ 127342 h 1223534"/>
                  <a:gd name="connsiteX0" fmla="*/ 941537 w 941600"/>
                  <a:gd name="connsiteY0" fmla="*/ 127342 h 1477144"/>
                  <a:gd name="connsiteX1" fmla="*/ 933926 w 941600"/>
                  <a:gd name="connsiteY1" fmla="*/ 150912 h 1477144"/>
                  <a:gd name="connsiteX2" fmla="*/ 865592 w 941600"/>
                  <a:gd name="connsiteY2" fmla="*/ 287663 h 1477144"/>
                  <a:gd name="connsiteX3" fmla="*/ 713292 w 941600"/>
                  <a:gd name="connsiteY3" fmla="*/ 591526 h 1477144"/>
                  <a:gd name="connsiteX4" fmla="*/ 533658 w 941600"/>
                  <a:gd name="connsiteY4" fmla="*/ 888433 h 1477144"/>
                  <a:gd name="connsiteX5" fmla="*/ 668802 w 941600"/>
                  <a:gd name="connsiteY5" fmla="*/ 1477144 h 1477144"/>
                  <a:gd name="connsiteX6" fmla="*/ -1 w 941600"/>
                  <a:gd name="connsiteY6" fmla="*/ 1170160 h 1477144"/>
                  <a:gd name="connsiteX7" fmla="*/ 551990 w 941600"/>
                  <a:gd name="connsiteY7" fmla="*/ 235368 h 1477144"/>
                  <a:gd name="connsiteX8" fmla="*/ 649786 w 941600"/>
                  <a:gd name="connsiteY8" fmla="*/ 70302 h 1477144"/>
                  <a:gd name="connsiteX9" fmla="*/ 796684 w 941600"/>
                  <a:gd name="connsiteY9" fmla="*/ 3 h 1477144"/>
                  <a:gd name="connsiteX10" fmla="*/ 919687 w 941600"/>
                  <a:gd name="connsiteY10" fmla="*/ 73166 h 1477144"/>
                  <a:gd name="connsiteX11" fmla="*/ 941537 w 941600"/>
                  <a:gd name="connsiteY11" fmla="*/ 127342 h 1477144"/>
                  <a:gd name="connsiteX0" fmla="*/ 941537 w 941600"/>
                  <a:gd name="connsiteY0" fmla="*/ 127342 h 1302103"/>
                  <a:gd name="connsiteX1" fmla="*/ 933926 w 941600"/>
                  <a:gd name="connsiteY1" fmla="*/ 150912 h 1302103"/>
                  <a:gd name="connsiteX2" fmla="*/ 865592 w 941600"/>
                  <a:gd name="connsiteY2" fmla="*/ 287663 h 1302103"/>
                  <a:gd name="connsiteX3" fmla="*/ 713292 w 941600"/>
                  <a:gd name="connsiteY3" fmla="*/ 591526 h 1302103"/>
                  <a:gd name="connsiteX4" fmla="*/ 533658 w 941600"/>
                  <a:gd name="connsiteY4" fmla="*/ 888433 h 1302103"/>
                  <a:gd name="connsiteX5" fmla="*/ 427558 w 941600"/>
                  <a:gd name="connsiteY5" fmla="*/ 1302103 h 1302103"/>
                  <a:gd name="connsiteX6" fmla="*/ -1 w 941600"/>
                  <a:gd name="connsiteY6" fmla="*/ 1170160 h 1302103"/>
                  <a:gd name="connsiteX7" fmla="*/ 551990 w 941600"/>
                  <a:gd name="connsiteY7" fmla="*/ 235368 h 1302103"/>
                  <a:gd name="connsiteX8" fmla="*/ 649786 w 941600"/>
                  <a:gd name="connsiteY8" fmla="*/ 70302 h 1302103"/>
                  <a:gd name="connsiteX9" fmla="*/ 796684 w 941600"/>
                  <a:gd name="connsiteY9" fmla="*/ 3 h 1302103"/>
                  <a:gd name="connsiteX10" fmla="*/ 919687 w 941600"/>
                  <a:gd name="connsiteY10" fmla="*/ 73166 h 1302103"/>
                  <a:gd name="connsiteX11" fmla="*/ 941537 w 941600"/>
                  <a:gd name="connsiteY11" fmla="*/ 127342 h 1302103"/>
                  <a:gd name="connsiteX0" fmla="*/ 941537 w 941600"/>
                  <a:gd name="connsiteY0" fmla="*/ 127342 h 1284205"/>
                  <a:gd name="connsiteX1" fmla="*/ 933926 w 941600"/>
                  <a:gd name="connsiteY1" fmla="*/ 150912 h 1284205"/>
                  <a:gd name="connsiteX2" fmla="*/ 865592 w 941600"/>
                  <a:gd name="connsiteY2" fmla="*/ 287663 h 1284205"/>
                  <a:gd name="connsiteX3" fmla="*/ 713292 w 941600"/>
                  <a:gd name="connsiteY3" fmla="*/ 591526 h 1284205"/>
                  <a:gd name="connsiteX4" fmla="*/ 533658 w 941600"/>
                  <a:gd name="connsiteY4" fmla="*/ 888433 h 1284205"/>
                  <a:gd name="connsiteX5" fmla="*/ 392057 w 941600"/>
                  <a:gd name="connsiteY5" fmla="*/ 1284206 h 1284205"/>
                  <a:gd name="connsiteX6" fmla="*/ -1 w 941600"/>
                  <a:gd name="connsiteY6" fmla="*/ 1170160 h 1284205"/>
                  <a:gd name="connsiteX7" fmla="*/ 551990 w 941600"/>
                  <a:gd name="connsiteY7" fmla="*/ 235368 h 1284205"/>
                  <a:gd name="connsiteX8" fmla="*/ 649786 w 941600"/>
                  <a:gd name="connsiteY8" fmla="*/ 70302 h 1284205"/>
                  <a:gd name="connsiteX9" fmla="*/ 796684 w 941600"/>
                  <a:gd name="connsiteY9" fmla="*/ 3 h 1284205"/>
                  <a:gd name="connsiteX10" fmla="*/ 919687 w 941600"/>
                  <a:gd name="connsiteY10" fmla="*/ 73166 h 1284205"/>
                  <a:gd name="connsiteX11" fmla="*/ 941537 w 941600"/>
                  <a:gd name="connsiteY11" fmla="*/ 127342 h 12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1600" h="1284205">
                    <a:moveTo>
                      <a:pt x="941537" y="127342"/>
                    </a:moveTo>
                    <a:cubicBezTo>
                      <a:pt x="942192" y="136263"/>
                      <a:pt x="937609" y="143465"/>
                      <a:pt x="933926" y="150912"/>
                    </a:cubicBezTo>
                    <a:lnTo>
                      <a:pt x="865592" y="287663"/>
                    </a:lnTo>
                    <a:cubicBezTo>
                      <a:pt x="814934" y="389060"/>
                      <a:pt x="765504" y="491029"/>
                      <a:pt x="713292" y="591526"/>
                    </a:cubicBezTo>
                    <a:cubicBezTo>
                      <a:pt x="659852" y="694314"/>
                      <a:pt x="587197" y="772986"/>
                      <a:pt x="533658" y="888433"/>
                    </a:cubicBezTo>
                    <a:cubicBezTo>
                      <a:pt x="480119" y="1003880"/>
                      <a:pt x="395003" y="1281342"/>
                      <a:pt x="392057" y="1284206"/>
                    </a:cubicBezTo>
                    <a:cubicBezTo>
                      <a:pt x="339844" y="1228802"/>
                      <a:pt x="64405" y="1204532"/>
                      <a:pt x="-1" y="1170160"/>
                    </a:cubicBezTo>
                    <a:cubicBezTo>
                      <a:pt x="310221" y="998220"/>
                      <a:pt x="443692" y="418678"/>
                      <a:pt x="551990" y="235368"/>
                    </a:cubicBezTo>
                    <a:cubicBezTo>
                      <a:pt x="660288" y="52058"/>
                      <a:pt x="604693" y="117767"/>
                      <a:pt x="649786" y="70302"/>
                    </a:cubicBezTo>
                    <a:cubicBezTo>
                      <a:pt x="689640" y="28319"/>
                      <a:pt x="736288" y="330"/>
                      <a:pt x="796684" y="3"/>
                    </a:cubicBezTo>
                    <a:cubicBezTo>
                      <a:pt x="852825" y="-324"/>
                      <a:pt x="892435" y="25945"/>
                      <a:pt x="919687" y="73166"/>
                    </a:cubicBezTo>
                    <a:cubicBezTo>
                      <a:pt x="929343" y="90025"/>
                      <a:pt x="936790" y="108192"/>
                      <a:pt x="941537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1" name="그룹 200">
              <a:extLst>
                <a:ext uri="{FF2B5EF4-FFF2-40B4-BE49-F238E27FC236}">
                  <a16:creationId xmlns:a16="http://schemas.microsoft.com/office/drawing/2014/main" id="{1DFEE2FC-D3DD-42AC-8C47-8B3DA6C09A20}"/>
                </a:ext>
              </a:extLst>
            </p:cNvPr>
            <p:cNvGrpSpPr/>
            <p:nvPr/>
          </p:nvGrpSpPr>
          <p:grpSpPr>
            <a:xfrm>
              <a:off x="4184183" y="3167839"/>
              <a:ext cx="842904" cy="721333"/>
              <a:chOff x="4198311" y="3412995"/>
              <a:chExt cx="842904" cy="721333"/>
            </a:xfrm>
          </p:grpSpPr>
          <p:sp>
            <p:nvSpPr>
              <p:cNvPr id="202" name="Freeform: Shape 98">
                <a:extLst>
                  <a:ext uri="{FF2B5EF4-FFF2-40B4-BE49-F238E27FC236}">
                    <a16:creationId xmlns:a16="http://schemas.microsoft.com/office/drawing/2014/main" id="{06DD7158-F575-4DE1-8ED3-22279A4180C7}"/>
                  </a:ext>
                </a:extLst>
              </p:cNvPr>
              <p:cNvSpPr/>
              <p:nvPr/>
            </p:nvSpPr>
            <p:spPr>
              <a:xfrm rot="18400941">
                <a:off x="4347085" y="3283388"/>
                <a:ext cx="564524" cy="823737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0 w 1005786"/>
                  <a:gd name="connsiteY2" fmla="*/ 1159222 h 1681837"/>
                  <a:gd name="connsiteX3" fmla="*/ 24306 w 1005786"/>
                  <a:gd name="connsiteY3" fmla="*/ 1120513 h 1681837"/>
                  <a:gd name="connsiteX4" fmla="*/ 224235 w 1005786"/>
                  <a:gd name="connsiteY4" fmla="*/ 771311 h 1681837"/>
                  <a:gd name="connsiteX5" fmla="*/ 363850 w 1005786"/>
                  <a:gd name="connsiteY5" fmla="*/ 489299 h 1681837"/>
                  <a:gd name="connsiteX6" fmla="*/ 416799 w 1005786"/>
                  <a:gd name="connsiteY6" fmla="*/ 389538 h 1681837"/>
                  <a:gd name="connsiteX7" fmla="*/ 429484 w 1005786"/>
                  <a:gd name="connsiteY7" fmla="*/ 374071 h 1681837"/>
                  <a:gd name="connsiteX8" fmla="*/ 589723 w 1005786"/>
                  <a:gd name="connsiteY8" fmla="*/ 128476 h 1681837"/>
                  <a:gd name="connsiteX9" fmla="*/ 765265 w 1005786"/>
                  <a:gd name="connsiteY9" fmla="*/ 5883 h 1681837"/>
                  <a:gd name="connsiteX10" fmla="*/ 965848 w 1005786"/>
                  <a:gd name="connsiteY10" fmla="*/ 61697 h 1681837"/>
                  <a:gd name="connsiteX11" fmla="*/ 1005785 w 1005786"/>
                  <a:gd name="connsiteY11" fmla="*/ 141161 h 1681837"/>
                  <a:gd name="connsiteX12" fmla="*/ 996292 w 1005786"/>
                  <a:gd name="connsiteY12" fmla="*/ 166122 h 1681837"/>
                  <a:gd name="connsiteX13" fmla="*/ 853731 w 1005786"/>
                  <a:gd name="connsiteY13" fmla="*/ 443961 h 1681837"/>
                  <a:gd name="connsiteX14" fmla="*/ 783187 w 1005786"/>
                  <a:gd name="connsiteY14" fmla="*/ 598470 h 1681837"/>
                  <a:gd name="connsiteX15" fmla="*/ 553141 w 1005786"/>
                  <a:gd name="connsiteY15" fmla="*/ 1083768 h 1681837"/>
                  <a:gd name="connsiteX16" fmla="*/ 272274 w 1005786"/>
                  <a:gd name="connsiteY16" fmla="*/ 1539850 h 1681837"/>
                  <a:gd name="connsiteX17" fmla="*/ 160402 w 1005786"/>
                  <a:gd name="connsiteY17" fmla="*/ 1669889 h 1681837"/>
                  <a:gd name="connsiteX18" fmla="*/ 144280 w 1005786"/>
                  <a:gd name="connsiteY18" fmla="*/ 1681838 h 1681837"/>
                  <a:gd name="connsiteX19" fmla="*/ 76027 w 1005786"/>
                  <a:gd name="connsiteY19" fmla="*/ 1512598 h 1681837"/>
                  <a:gd name="connsiteX0" fmla="*/ 144280 w 1005786"/>
                  <a:gd name="connsiteY0" fmla="*/ 1681838 h 1681837"/>
                  <a:gd name="connsiteX1" fmla="*/ 89121 w 1005786"/>
                  <a:gd name="connsiteY1" fmla="*/ 1490092 h 1681837"/>
                  <a:gd name="connsiteX2" fmla="*/ 0 w 1005786"/>
                  <a:gd name="connsiteY2" fmla="*/ 1159222 h 1681837"/>
                  <a:gd name="connsiteX3" fmla="*/ 24306 w 1005786"/>
                  <a:gd name="connsiteY3" fmla="*/ 1120513 h 1681837"/>
                  <a:gd name="connsiteX4" fmla="*/ 224235 w 1005786"/>
                  <a:gd name="connsiteY4" fmla="*/ 771311 h 1681837"/>
                  <a:gd name="connsiteX5" fmla="*/ 363850 w 1005786"/>
                  <a:gd name="connsiteY5" fmla="*/ 489299 h 1681837"/>
                  <a:gd name="connsiteX6" fmla="*/ 416799 w 1005786"/>
                  <a:gd name="connsiteY6" fmla="*/ 389538 h 1681837"/>
                  <a:gd name="connsiteX7" fmla="*/ 429484 w 1005786"/>
                  <a:gd name="connsiteY7" fmla="*/ 374071 h 1681837"/>
                  <a:gd name="connsiteX8" fmla="*/ 589723 w 1005786"/>
                  <a:gd name="connsiteY8" fmla="*/ 128476 h 1681837"/>
                  <a:gd name="connsiteX9" fmla="*/ 765265 w 1005786"/>
                  <a:gd name="connsiteY9" fmla="*/ 5883 h 1681837"/>
                  <a:gd name="connsiteX10" fmla="*/ 965848 w 1005786"/>
                  <a:gd name="connsiteY10" fmla="*/ 61697 h 1681837"/>
                  <a:gd name="connsiteX11" fmla="*/ 1005785 w 1005786"/>
                  <a:gd name="connsiteY11" fmla="*/ 141161 h 1681837"/>
                  <a:gd name="connsiteX12" fmla="*/ 996292 w 1005786"/>
                  <a:gd name="connsiteY12" fmla="*/ 166122 h 1681837"/>
                  <a:gd name="connsiteX13" fmla="*/ 853731 w 1005786"/>
                  <a:gd name="connsiteY13" fmla="*/ 443961 h 1681837"/>
                  <a:gd name="connsiteX14" fmla="*/ 783187 w 1005786"/>
                  <a:gd name="connsiteY14" fmla="*/ 598470 h 1681837"/>
                  <a:gd name="connsiteX15" fmla="*/ 553141 w 1005786"/>
                  <a:gd name="connsiteY15" fmla="*/ 1083768 h 1681837"/>
                  <a:gd name="connsiteX16" fmla="*/ 272274 w 1005786"/>
                  <a:gd name="connsiteY16" fmla="*/ 1539850 h 1681837"/>
                  <a:gd name="connsiteX17" fmla="*/ 160402 w 1005786"/>
                  <a:gd name="connsiteY17" fmla="*/ 1669889 h 1681837"/>
                  <a:gd name="connsiteX18" fmla="*/ 144280 w 1005786"/>
                  <a:gd name="connsiteY18" fmla="*/ 1681838 h 1681837"/>
                  <a:gd name="connsiteX0" fmla="*/ 144280 w 1005786"/>
                  <a:gd name="connsiteY0" fmla="*/ 1681838 h 1681837"/>
                  <a:gd name="connsiteX1" fmla="*/ 0 w 1005786"/>
                  <a:gd name="connsiteY1" fmla="*/ 1159222 h 1681837"/>
                  <a:gd name="connsiteX2" fmla="*/ 24306 w 1005786"/>
                  <a:gd name="connsiteY2" fmla="*/ 1120513 h 1681837"/>
                  <a:gd name="connsiteX3" fmla="*/ 224235 w 1005786"/>
                  <a:gd name="connsiteY3" fmla="*/ 771311 h 1681837"/>
                  <a:gd name="connsiteX4" fmla="*/ 363850 w 1005786"/>
                  <a:gd name="connsiteY4" fmla="*/ 489299 h 1681837"/>
                  <a:gd name="connsiteX5" fmla="*/ 416799 w 1005786"/>
                  <a:gd name="connsiteY5" fmla="*/ 389538 h 1681837"/>
                  <a:gd name="connsiteX6" fmla="*/ 429484 w 1005786"/>
                  <a:gd name="connsiteY6" fmla="*/ 374071 h 1681837"/>
                  <a:gd name="connsiteX7" fmla="*/ 589723 w 1005786"/>
                  <a:gd name="connsiteY7" fmla="*/ 128476 h 1681837"/>
                  <a:gd name="connsiteX8" fmla="*/ 765265 w 1005786"/>
                  <a:gd name="connsiteY8" fmla="*/ 5883 h 1681837"/>
                  <a:gd name="connsiteX9" fmla="*/ 965848 w 1005786"/>
                  <a:gd name="connsiteY9" fmla="*/ 61697 h 1681837"/>
                  <a:gd name="connsiteX10" fmla="*/ 1005785 w 1005786"/>
                  <a:gd name="connsiteY10" fmla="*/ 141161 h 1681837"/>
                  <a:gd name="connsiteX11" fmla="*/ 996292 w 1005786"/>
                  <a:gd name="connsiteY11" fmla="*/ 166122 h 1681837"/>
                  <a:gd name="connsiteX12" fmla="*/ 853731 w 1005786"/>
                  <a:gd name="connsiteY12" fmla="*/ 443961 h 1681837"/>
                  <a:gd name="connsiteX13" fmla="*/ 783187 w 1005786"/>
                  <a:gd name="connsiteY13" fmla="*/ 598470 h 1681837"/>
                  <a:gd name="connsiteX14" fmla="*/ 553141 w 1005786"/>
                  <a:gd name="connsiteY14" fmla="*/ 1083768 h 1681837"/>
                  <a:gd name="connsiteX15" fmla="*/ 272274 w 1005786"/>
                  <a:gd name="connsiteY15" fmla="*/ 1539850 h 1681837"/>
                  <a:gd name="connsiteX16" fmla="*/ 160402 w 1005786"/>
                  <a:gd name="connsiteY16" fmla="*/ 1669889 h 1681837"/>
                  <a:gd name="connsiteX17" fmla="*/ 144280 w 1005786"/>
                  <a:gd name="connsiteY17" fmla="*/ 1681838 h 1681837"/>
                  <a:gd name="connsiteX0" fmla="*/ 391975 w 1253481"/>
                  <a:gd name="connsiteY0" fmla="*/ 1681838 h 1681837"/>
                  <a:gd name="connsiteX1" fmla="*/ 247695 w 1253481"/>
                  <a:gd name="connsiteY1" fmla="*/ 1159222 h 1681837"/>
                  <a:gd name="connsiteX2" fmla="*/ 205 w 1253481"/>
                  <a:gd name="connsiteY2" fmla="*/ 1589028 h 1681837"/>
                  <a:gd name="connsiteX3" fmla="*/ 471930 w 1253481"/>
                  <a:gd name="connsiteY3" fmla="*/ 771311 h 1681837"/>
                  <a:gd name="connsiteX4" fmla="*/ 611545 w 1253481"/>
                  <a:gd name="connsiteY4" fmla="*/ 489299 h 1681837"/>
                  <a:gd name="connsiteX5" fmla="*/ 664494 w 1253481"/>
                  <a:gd name="connsiteY5" fmla="*/ 389538 h 1681837"/>
                  <a:gd name="connsiteX6" fmla="*/ 677179 w 1253481"/>
                  <a:gd name="connsiteY6" fmla="*/ 374071 h 1681837"/>
                  <a:gd name="connsiteX7" fmla="*/ 837418 w 1253481"/>
                  <a:gd name="connsiteY7" fmla="*/ 128476 h 1681837"/>
                  <a:gd name="connsiteX8" fmla="*/ 1012960 w 1253481"/>
                  <a:gd name="connsiteY8" fmla="*/ 5883 h 1681837"/>
                  <a:gd name="connsiteX9" fmla="*/ 1213543 w 1253481"/>
                  <a:gd name="connsiteY9" fmla="*/ 61697 h 1681837"/>
                  <a:gd name="connsiteX10" fmla="*/ 1253480 w 1253481"/>
                  <a:gd name="connsiteY10" fmla="*/ 141161 h 1681837"/>
                  <a:gd name="connsiteX11" fmla="*/ 1243987 w 1253481"/>
                  <a:gd name="connsiteY11" fmla="*/ 166122 h 1681837"/>
                  <a:gd name="connsiteX12" fmla="*/ 1101426 w 1253481"/>
                  <a:gd name="connsiteY12" fmla="*/ 443961 h 1681837"/>
                  <a:gd name="connsiteX13" fmla="*/ 1030882 w 1253481"/>
                  <a:gd name="connsiteY13" fmla="*/ 598470 h 1681837"/>
                  <a:gd name="connsiteX14" fmla="*/ 800836 w 1253481"/>
                  <a:gd name="connsiteY14" fmla="*/ 1083768 h 1681837"/>
                  <a:gd name="connsiteX15" fmla="*/ 519969 w 1253481"/>
                  <a:gd name="connsiteY15" fmla="*/ 1539850 h 1681837"/>
                  <a:gd name="connsiteX16" fmla="*/ 408097 w 1253481"/>
                  <a:gd name="connsiteY16" fmla="*/ 1669889 h 1681837"/>
                  <a:gd name="connsiteX17" fmla="*/ 391975 w 1253481"/>
                  <a:gd name="connsiteY17" fmla="*/ 1681838 h 1681837"/>
                  <a:gd name="connsiteX0" fmla="*/ 402590 w 1264096"/>
                  <a:gd name="connsiteY0" fmla="*/ 1681838 h 1681837"/>
                  <a:gd name="connsiteX1" fmla="*/ 258310 w 1264096"/>
                  <a:gd name="connsiteY1" fmla="*/ 1159222 h 1681837"/>
                  <a:gd name="connsiteX2" fmla="*/ 197 w 1264096"/>
                  <a:gd name="connsiteY2" fmla="*/ 1574770 h 1681837"/>
                  <a:gd name="connsiteX3" fmla="*/ 482545 w 1264096"/>
                  <a:gd name="connsiteY3" fmla="*/ 771311 h 1681837"/>
                  <a:gd name="connsiteX4" fmla="*/ 622160 w 1264096"/>
                  <a:gd name="connsiteY4" fmla="*/ 489299 h 1681837"/>
                  <a:gd name="connsiteX5" fmla="*/ 675109 w 1264096"/>
                  <a:gd name="connsiteY5" fmla="*/ 389538 h 1681837"/>
                  <a:gd name="connsiteX6" fmla="*/ 687794 w 1264096"/>
                  <a:gd name="connsiteY6" fmla="*/ 374071 h 1681837"/>
                  <a:gd name="connsiteX7" fmla="*/ 848033 w 1264096"/>
                  <a:gd name="connsiteY7" fmla="*/ 128476 h 1681837"/>
                  <a:gd name="connsiteX8" fmla="*/ 1023575 w 1264096"/>
                  <a:gd name="connsiteY8" fmla="*/ 5883 h 1681837"/>
                  <a:gd name="connsiteX9" fmla="*/ 1224158 w 1264096"/>
                  <a:gd name="connsiteY9" fmla="*/ 61697 h 1681837"/>
                  <a:gd name="connsiteX10" fmla="*/ 1264095 w 1264096"/>
                  <a:gd name="connsiteY10" fmla="*/ 141161 h 1681837"/>
                  <a:gd name="connsiteX11" fmla="*/ 1254602 w 1264096"/>
                  <a:gd name="connsiteY11" fmla="*/ 166122 h 1681837"/>
                  <a:gd name="connsiteX12" fmla="*/ 1112041 w 1264096"/>
                  <a:gd name="connsiteY12" fmla="*/ 443961 h 1681837"/>
                  <a:gd name="connsiteX13" fmla="*/ 1041497 w 1264096"/>
                  <a:gd name="connsiteY13" fmla="*/ 598470 h 1681837"/>
                  <a:gd name="connsiteX14" fmla="*/ 811451 w 1264096"/>
                  <a:gd name="connsiteY14" fmla="*/ 1083768 h 1681837"/>
                  <a:gd name="connsiteX15" fmla="*/ 530584 w 1264096"/>
                  <a:gd name="connsiteY15" fmla="*/ 1539850 h 1681837"/>
                  <a:gd name="connsiteX16" fmla="*/ 418712 w 1264096"/>
                  <a:gd name="connsiteY16" fmla="*/ 1669889 h 1681837"/>
                  <a:gd name="connsiteX17" fmla="*/ 402590 w 1264096"/>
                  <a:gd name="connsiteY17" fmla="*/ 1681838 h 1681837"/>
                  <a:gd name="connsiteX0" fmla="*/ 144280 w 1005786"/>
                  <a:gd name="connsiteY0" fmla="*/ 1681838 h 1681837"/>
                  <a:gd name="connsiteX1" fmla="*/ 0 w 1005786"/>
                  <a:gd name="connsiteY1" fmla="*/ 1159222 h 1681837"/>
                  <a:gd name="connsiteX2" fmla="*/ 224235 w 1005786"/>
                  <a:gd name="connsiteY2" fmla="*/ 771311 h 1681837"/>
                  <a:gd name="connsiteX3" fmla="*/ 363850 w 1005786"/>
                  <a:gd name="connsiteY3" fmla="*/ 489299 h 1681837"/>
                  <a:gd name="connsiteX4" fmla="*/ 416799 w 1005786"/>
                  <a:gd name="connsiteY4" fmla="*/ 389538 h 1681837"/>
                  <a:gd name="connsiteX5" fmla="*/ 429484 w 1005786"/>
                  <a:gd name="connsiteY5" fmla="*/ 374071 h 1681837"/>
                  <a:gd name="connsiteX6" fmla="*/ 589723 w 1005786"/>
                  <a:gd name="connsiteY6" fmla="*/ 128476 h 1681837"/>
                  <a:gd name="connsiteX7" fmla="*/ 765265 w 1005786"/>
                  <a:gd name="connsiteY7" fmla="*/ 5883 h 1681837"/>
                  <a:gd name="connsiteX8" fmla="*/ 965848 w 1005786"/>
                  <a:gd name="connsiteY8" fmla="*/ 61697 h 1681837"/>
                  <a:gd name="connsiteX9" fmla="*/ 1005785 w 1005786"/>
                  <a:gd name="connsiteY9" fmla="*/ 141161 h 1681837"/>
                  <a:gd name="connsiteX10" fmla="*/ 996292 w 1005786"/>
                  <a:gd name="connsiteY10" fmla="*/ 166122 h 1681837"/>
                  <a:gd name="connsiteX11" fmla="*/ 853731 w 1005786"/>
                  <a:gd name="connsiteY11" fmla="*/ 443961 h 1681837"/>
                  <a:gd name="connsiteX12" fmla="*/ 783187 w 1005786"/>
                  <a:gd name="connsiteY12" fmla="*/ 598470 h 1681837"/>
                  <a:gd name="connsiteX13" fmla="*/ 553141 w 1005786"/>
                  <a:gd name="connsiteY13" fmla="*/ 1083768 h 1681837"/>
                  <a:gd name="connsiteX14" fmla="*/ 272274 w 1005786"/>
                  <a:gd name="connsiteY14" fmla="*/ 1539850 h 1681837"/>
                  <a:gd name="connsiteX15" fmla="*/ 160402 w 1005786"/>
                  <a:gd name="connsiteY15" fmla="*/ 1669889 h 1681837"/>
                  <a:gd name="connsiteX16" fmla="*/ 144280 w 1005786"/>
                  <a:gd name="connsiteY16" fmla="*/ 1681838 h 1681837"/>
                  <a:gd name="connsiteX0" fmla="*/ 291092 w 1152598"/>
                  <a:gd name="connsiteY0" fmla="*/ 1681838 h 1681837"/>
                  <a:gd name="connsiteX1" fmla="*/ 1 w 1152598"/>
                  <a:gd name="connsiteY1" fmla="*/ 1468122 h 1681837"/>
                  <a:gd name="connsiteX2" fmla="*/ 371047 w 1152598"/>
                  <a:gd name="connsiteY2" fmla="*/ 771311 h 1681837"/>
                  <a:gd name="connsiteX3" fmla="*/ 510662 w 1152598"/>
                  <a:gd name="connsiteY3" fmla="*/ 489299 h 1681837"/>
                  <a:gd name="connsiteX4" fmla="*/ 563611 w 1152598"/>
                  <a:gd name="connsiteY4" fmla="*/ 389538 h 1681837"/>
                  <a:gd name="connsiteX5" fmla="*/ 576296 w 1152598"/>
                  <a:gd name="connsiteY5" fmla="*/ 374071 h 1681837"/>
                  <a:gd name="connsiteX6" fmla="*/ 736535 w 1152598"/>
                  <a:gd name="connsiteY6" fmla="*/ 128476 h 1681837"/>
                  <a:gd name="connsiteX7" fmla="*/ 912077 w 1152598"/>
                  <a:gd name="connsiteY7" fmla="*/ 5883 h 1681837"/>
                  <a:gd name="connsiteX8" fmla="*/ 1112660 w 1152598"/>
                  <a:gd name="connsiteY8" fmla="*/ 61697 h 1681837"/>
                  <a:gd name="connsiteX9" fmla="*/ 1152597 w 1152598"/>
                  <a:gd name="connsiteY9" fmla="*/ 141161 h 1681837"/>
                  <a:gd name="connsiteX10" fmla="*/ 1143104 w 1152598"/>
                  <a:gd name="connsiteY10" fmla="*/ 166122 h 1681837"/>
                  <a:gd name="connsiteX11" fmla="*/ 1000543 w 1152598"/>
                  <a:gd name="connsiteY11" fmla="*/ 443961 h 1681837"/>
                  <a:gd name="connsiteX12" fmla="*/ 929999 w 1152598"/>
                  <a:gd name="connsiteY12" fmla="*/ 598470 h 1681837"/>
                  <a:gd name="connsiteX13" fmla="*/ 699953 w 1152598"/>
                  <a:gd name="connsiteY13" fmla="*/ 1083768 h 1681837"/>
                  <a:gd name="connsiteX14" fmla="*/ 419086 w 1152598"/>
                  <a:gd name="connsiteY14" fmla="*/ 1539850 h 1681837"/>
                  <a:gd name="connsiteX15" fmla="*/ 307214 w 1152598"/>
                  <a:gd name="connsiteY15" fmla="*/ 1669889 h 1681837"/>
                  <a:gd name="connsiteX16" fmla="*/ 291092 w 1152598"/>
                  <a:gd name="connsiteY16" fmla="*/ 168183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2598" h="1681837">
                    <a:moveTo>
                      <a:pt x="291092" y="1681838"/>
                    </a:moveTo>
                    <a:cubicBezTo>
                      <a:pt x="264358" y="1596727"/>
                      <a:pt x="19997" y="1561676"/>
                      <a:pt x="1" y="1468122"/>
                    </a:cubicBezTo>
                    <a:cubicBezTo>
                      <a:pt x="13327" y="1316368"/>
                      <a:pt x="285937" y="934448"/>
                      <a:pt x="371047" y="771311"/>
                    </a:cubicBezTo>
                    <a:cubicBezTo>
                      <a:pt x="456157" y="608174"/>
                      <a:pt x="465979" y="584230"/>
                      <a:pt x="510662" y="489299"/>
                    </a:cubicBezTo>
                    <a:cubicBezTo>
                      <a:pt x="526621" y="455418"/>
                      <a:pt x="543643" y="421619"/>
                      <a:pt x="563611" y="389538"/>
                    </a:cubicBezTo>
                    <a:cubicBezTo>
                      <a:pt x="572040" y="387820"/>
                      <a:pt x="573022" y="379800"/>
                      <a:pt x="576296" y="374071"/>
                    </a:cubicBezTo>
                    <a:cubicBezTo>
                      <a:pt x="623844" y="288387"/>
                      <a:pt x="672783" y="203522"/>
                      <a:pt x="736535" y="128476"/>
                    </a:cubicBezTo>
                    <a:cubicBezTo>
                      <a:pt x="784164" y="72417"/>
                      <a:pt x="836622" y="21269"/>
                      <a:pt x="912077" y="5883"/>
                    </a:cubicBezTo>
                    <a:cubicBezTo>
                      <a:pt x="987613" y="-9502"/>
                      <a:pt x="1056847" y="4001"/>
                      <a:pt x="1112660" y="61697"/>
                    </a:cubicBezTo>
                    <a:cubicBezTo>
                      <a:pt x="1134102" y="83875"/>
                      <a:pt x="1146214" y="111209"/>
                      <a:pt x="1152597" y="141161"/>
                    </a:cubicBezTo>
                    <a:cubicBezTo>
                      <a:pt x="1152679" y="150736"/>
                      <a:pt x="1148014" y="158265"/>
                      <a:pt x="1143104" y="166122"/>
                    </a:cubicBezTo>
                    <a:cubicBezTo>
                      <a:pt x="1087291" y="254425"/>
                      <a:pt x="1043999" y="349274"/>
                      <a:pt x="1000543" y="443961"/>
                    </a:cubicBezTo>
                    <a:cubicBezTo>
                      <a:pt x="976892" y="495437"/>
                      <a:pt x="953814" y="547076"/>
                      <a:pt x="929999" y="598470"/>
                    </a:cubicBezTo>
                    <a:cubicBezTo>
                      <a:pt x="854872" y="761000"/>
                      <a:pt x="781627" y="924430"/>
                      <a:pt x="699953" y="1083768"/>
                    </a:cubicBezTo>
                    <a:cubicBezTo>
                      <a:pt x="618279" y="1243106"/>
                      <a:pt x="528503" y="1397534"/>
                      <a:pt x="419086" y="1539850"/>
                    </a:cubicBezTo>
                    <a:cubicBezTo>
                      <a:pt x="384223" y="1585188"/>
                      <a:pt x="347069" y="1628725"/>
                      <a:pt x="307214" y="1669889"/>
                    </a:cubicBezTo>
                    <a:cubicBezTo>
                      <a:pt x="303040" y="1674227"/>
                      <a:pt x="299685" y="1680038"/>
                      <a:pt x="291092" y="168183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101">
                <a:extLst>
                  <a:ext uri="{FF2B5EF4-FFF2-40B4-BE49-F238E27FC236}">
                    <a16:creationId xmlns:a16="http://schemas.microsoft.com/office/drawing/2014/main" id="{95634F12-1882-4B53-9B87-5F7121035FA5}"/>
                  </a:ext>
                </a:extLst>
              </p:cNvPr>
              <p:cNvSpPr/>
              <p:nvPr/>
            </p:nvSpPr>
            <p:spPr>
              <a:xfrm rot="18400941">
                <a:off x="4282212" y="3589246"/>
                <a:ext cx="461181" cy="628983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941537 w 941600"/>
                  <a:gd name="connsiteY0" fmla="*/ 127342 h 1172462"/>
                  <a:gd name="connsiteX1" fmla="*/ 933926 w 941600"/>
                  <a:gd name="connsiteY1" fmla="*/ 150912 h 1172462"/>
                  <a:gd name="connsiteX2" fmla="*/ 865592 w 941600"/>
                  <a:gd name="connsiteY2" fmla="*/ 287663 h 1172462"/>
                  <a:gd name="connsiteX3" fmla="*/ 713292 w 941600"/>
                  <a:gd name="connsiteY3" fmla="*/ 591526 h 1172462"/>
                  <a:gd name="connsiteX4" fmla="*/ 533658 w 941600"/>
                  <a:gd name="connsiteY4" fmla="*/ 888433 h 1172462"/>
                  <a:gd name="connsiteX5" fmla="*/ 524902 w 941600"/>
                  <a:gd name="connsiteY5" fmla="*/ 897026 h 1172462"/>
                  <a:gd name="connsiteX6" fmla="*/ -1 w 941600"/>
                  <a:gd name="connsiteY6" fmla="*/ 1170160 h 1172462"/>
                  <a:gd name="connsiteX7" fmla="*/ 551990 w 941600"/>
                  <a:gd name="connsiteY7" fmla="*/ 235368 h 1172462"/>
                  <a:gd name="connsiteX8" fmla="*/ 649786 w 941600"/>
                  <a:gd name="connsiteY8" fmla="*/ 70302 h 1172462"/>
                  <a:gd name="connsiteX9" fmla="*/ 796684 w 941600"/>
                  <a:gd name="connsiteY9" fmla="*/ 3 h 1172462"/>
                  <a:gd name="connsiteX10" fmla="*/ 919687 w 941600"/>
                  <a:gd name="connsiteY10" fmla="*/ 73166 h 1172462"/>
                  <a:gd name="connsiteX11" fmla="*/ 941537 w 941600"/>
                  <a:gd name="connsiteY11" fmla="*/ 127342 h 1172462"/>
                  <a:gd name="connsiteX0" fmla="*/ 941537 w 941600"/>
                  <a:gd name="connsiteY0" fmla="*/ 127342 h 1172462"/>
                  <a:gd name="connsiteX1" fmla="*/ 933926 w 941600"/>
                  <a:gd name="connsiteY1" fmla="*/ 150912 h 1172462"/>
                  <a:gd name="connsiteX2" fmla="*/ 865592 w 941600"/>
                  <a:gd name="connsiteY2" fmla="*/ 287663 h 1172462"/>
                  <a:gd name="connsiteX3" fmla="*/ 713292 w 941600"/>
                  <a:gd name="connsiteY3" fmla="*/ 591526 h 1172462"/>
                  <a:gd name="connsiteX4" fmla="*/ 533658 w 941600"/>
                  <a:gd name="connsiteY4" fmla="*/ 888433 h 1172462"/>
                  <a:gd name="connsiteX5" fmla="*/ 524902 w 941600"/>
                  <a:gd name="connsiteY5" fmla="*/ 897026 h 1172462"/>
                  <a:gd name="connsiteX6" fmla="*/ -1 w 941600"/>
                  <a:gd name="connsiteY6" fmla="*/ 1170160 h 1172462"/>
                  <a:gd name="connsiteX7" fmla="*/ 551990 w 941600"/>
                  <a:gd name="connsiteY7" fmla="*/ 235368 h 1172462"/>
                  <a:gd name="connsiteX8" fmla="*/ 649786 w 941600"/>
                  <a:gd name="connsiteY8" fmla="*/ 70302 h 1172462"/>
                  <a:gd name="connsiteX9" fmla="*/ 796684 w 941600"/>
                  <a:gd name="connsiteY9" fmla="*/ 3 h 1172462"/>
                  <a:gd name="connsiteX10" fmla="*/ 919687 w 941600"/>
                  <a:gd name="connsiteY10" fmla="*/ 73166 h 1172462"/>
                  <a:gd name="connsiteX11" fmla="*/ 941537 w 941600"/>
                  <a:gd name="connsiteY11" fmla="*/ 127342 h 1172462"/>
                  <a:gd name="connsiteX0" fmla="*/ 941537 w 941600"/>
                  <a:gd name="connsiteY0" fmla="*/ 127342 h 1223534"/>
                  <a:gd name="connsiteX1" fmla="*/ 933926 w 941600"/>
                  <a:gd name="connsiteY1" fmla="*/ 150912 h 1223534"/>
                  <a:gd name="connsiteX2" fmla="*/ 865592 w 941600"/>
                  <a:gd name="connsiteY2" fmla="*/ 287663 h 1223534"/>
                  <a:gd name="connsiteX3" fmla="*/ 713292 w 941600"/>
                  <a:gd name="connsiteY3" fmla="*/ 591526 h 1223534"/>
                  <a:gd name="connsiteX4" fmla="*/ 533658 w 941600"/>
                  <a:gd name="connsiteY4" fmla="*/ 888433 h 1223534"/>
                  <a:gd name="connsiteX5" fmla="*/ 324690 w 941600"/>
                  <a:gd name="connsiteY5" fmla="*/ 1223534 h 1223534"/>
                  <a:gd name="connsiteX6" fmla="*/ -1 w 941600"/>
                  <a:gd name="connsiteY6" fmla="*/ 1170160 h 1223534"/>
                  <a:gd name="connsiteX7" fmla="*/ 551990 w 941600"/>
                  <a:gd name="connsiteY7" fmla="*/ 235368 h 1223534"/>
                  <a:gd name="connsiteX8" fmla="*/ 649786 w 941600"/>
                  <a:gd name="connsiteY8" fmla="*/ 70302 h 1223534"/>
                  <a:gd name="connsiteX9" fmla="*/ 796684 w 941600"/>
                  <a:gd name="connsiteY9" fmla="*/ 3 h 1223534"/>
                  <a:gd name="connsiteX10" fmla="*/ 919687 w 941600"/>
                  <a:gd name="connsiteY10" fmla="*/ 73166 h 1223534"/>
                  <a:gd name="connsiteX11" fmla="*/ 941537 w 941600"/>
                  <a:gd name="connsiteY11" fmla="*/ 127342 h 1223534"/>
                  <a:gd name="connsiteX0" fmla="*/ 941537 w 941600"/>
                  <a:gd name="connsiteY0" fmla="*/ 127342 h 1223534"/>
                  <a:gd name="connsiteX1" fmla="*/ 933926 w 941600"/>
                  <a:gd name="connsiteY1" fmla="*/ 150912 h 1223534"/>
                  <a:gd name="connsiteX2" fmla="*/ 865592 w 941600"/>
                  <a:gd name="connsiteY2" fmla="*/ 287663 h 1223534"/>
                  <a:gd name="connsiteX3" fmla="*/ 713292 w 941600"/>
                  <a:gd name="connsiteY3" fmla="*/ 591526 h 1223534"/>
                  <a:gd name="connsiteX4" fmla="*/ 533658 w 941600"/>
                  <a:gd name="connsiteY4" fmla="*/ 888433 h 1223534"/>
                  <a:gd name="connsiteX5" fmla="*/ 324691 w 941600"/>
                  <a:gd name="connsiteY5" fmla="*/ 1223534 h 1223534"/>
                  <a:gd name="connsiteX6" fmla="*/ -1 w 941600"/>
                  <a:gd name="connsiteY6" fmla="*/ 1170160 h 1223534"/>
                  <a:gd name="connsiteX7" fmla="*/ 551990 w 941600"/>
                  <a:gd name="connsiteY7" fmla="*/ 235368 h 1223534"/>
                  <a:gd name="connsiteX8" fmla="*/ 649786 w 941600"/>
                  <a:gd name="connsiteY8" fmla="*/ 70302 h 1223534"/>
                  <a:gd name="connsiteX9" fmla="*/ 796684 w 941600"/>
                  <a:gd name="connsiteY9" fmla="*/ 3 h 1223534"/>
                  <a:gd name="connsiteX10" fmla="*/ 919687 w 941600"/>
                  <a:gd name="connsiteY10" fmla="*/ 73166 h 1223534"/>
                  <a:gd name="connsiteX11" fmla="*/ 941537 w 941600"/>
                  <a:gd name="connsiteY11" fmla="*/ 127342 h 1223534"/>
                  <a:gd name="connsiteX0" fmla="*/ 941537 w 941600"/>
                  <a:gd name="connsiteY0" fmla="*/ 127342 h 1477144"/>
                  <a:gd name="connsiteX1" fmla="*/ 933926 w 941600"/>
                  <a:gd name="connsiteY1" fmla="*/ 150912 h 1477144"/>
                  <a:gd name="connsiteX2" fmla="*/ 865592 w 941600"/>
                  <a:gd name="connsiteY2" fmla="*/ 287663 h 1477144"/>
                  <a:gd name="connsiteX3" fmla="*/ 713292 w 941600"/>
                  <a:gd name="connsiteY3" fmla="*/ 591526 h 1477144"/>
                  <a:gd name="connsiteX4" fmla="*/ 533658 w 941600"/>
                  <a:gd name="connsiteY4" fmla="*/ 888433 h 1477144"/>
                  <a:gd name="connsiteX5" fmla="*/ 668802 w 941600"/>
                  <a:gd name="connsiteY5" fmla="*/ 1477144 h 1477144"/>
                  <a:gd name="connsiteX6" fmla="*/ -1 w 941600"/>
                  <a:gd name="connsiteY6" fmla="*/ 1170160 h 1477144"/>
                  <a:gd name="connsiteX7" fmla="*/ 551990 w 941600"/>
                  <a:gd name="connsiteY7" fmla="*/ 235368 h 1477144"/>
                  <a:gd name="connsiteX8" fmla="*/ 649786 w 941600"/>
                  <a:gd name="connsiteY8" fmla="*/ 70302 h 1477144"/>
                  <a:gd name="connsiteX9" fmla="*/ 796684 w 941600"/>
                  <a:gd name="connsiteY9" fmla="*/ 3 h 1477144"/>
                  <a:gd name="connsiteX10" fmla="*/ 919687 w 941600"/>
                  <a:gd name="connsiteY10" fmla="*/ 73166 h 1477144"/>
                  <a:gd name="connsiteX11" fmla="*/ 941537 w 941600"/>
                  <a:gd name="connsiteY11" fmla="*/ 127342 h 1477144"/>
                  <a:gd name="connsiteX0" fmla="*/ 941537 w 941600"/>
                  <a:gd name="connsiteY0" fmla="*/ 127342 h 1302103"/>
                  <a:gd name="connsiteX1" fmla="*/ 933926 w 941600"/>
                  <a:gd name="connsiteY1" fmla="*/ 150912 h 1302103"/>
                  <a:gd name="connsiteX2" fmla="*/ 865592 w 941600"/>
                  <a:gd name="connsiteY2" fmla="*/ 287663 h 1302103"/>
                  <a:gd name="connsiteX3" fmla="*/ 713292 w 941600"/>
                  <a:gd name="connsiteY3" fmla="*/ 591526 h 1302103"/>
                  <a:gd name="connsiteX4" fmla="*/ 533658 w 941600"/>
                  <a:gd name="connsiteY4" fmla="*/ 888433 h 1302103"/>
                  <a:gd name="connsiteX5" fmla="*/ 427558 w 941600"/>
                  <a:gd name="connsiteY5" fmla="*/ 1302103 h 1302103"/>
                  <a:gd name="connsiteX6" fmla="*/ -1 w 941600"/>
                  <a:gd name="connsiteY6" fmla="*/ 1170160 h 1302103"/>
                  <a:gd name="connsiteX7" fmla="*/ 551990 w 941600"/>
                  <a:gd name="connsiteY7" fmla="*/ 235368 h 1302103"/>
                  <a:gd name="connsiteX8" fmla="*/ 649786 w 941600"/>
                  <a:gd name="connsiteY8" fmla="*/ 70302 h 1302103"/>
                  <a:gd name="connsiteX9" fmla="*/ 796684 w 941600"/>
                  <a:gd name="connsiteY9" fmla="*/ 3 h 1302103"/>
                  <a:gd name="connsiteX10" fmla="*/ 919687 w 941600"/>
                  <a:gd name="connsiteY10" fmla="*/ 73166 h 1302103"/>
                  <a:gd name="connsiteX11" fmla="*/ 941537 w 941600"/>
                  <a:gd name="connsiteY11" fmla="*/ 127342 h 1302103"/>
                  <a:gd name="connsiteX0" fmla="*/ 941537 w 941600"/>
                  <a:gd name="connsiteY0" fmla="*/ 127342 h 1284205"/>
                  <a:gd name="connsiteX1" fmla="*/ 933926 w 941600"/>
                  <a:gd name="connsiteY1" fmla="*/ 150912 h 1284205"/>
                  <a:gd name="connsiteX2" fmla="*/ 865592 w 941600"/>
                  <a:gd name="connsiteY2" fmla="*/ 287663 h 1284205"/>
                  <a:gd name="connsiteX3" fmla="*/ 713292 w 941600"/>
                  <a:gd name="connsiteY3" fmla="*/ 591526 h 1284205"/>
                  <a:gd name="connsiteX4" fmla="*/ 533658 w 941600"/>
                  <a:gd name="connsiteY4" fmla="*/ 888433 h 1284205"/>
                  <a:gd name="connsiteX5" fmla="*/ 392057 w 941600"/>
                  <a:gd name="connsiteY5" fmla="*/ 1284206 h 1284205"/>
                  <a:gd name="connsiteX6" fmla="*/ -1 w 941600"/>
                  <a:gd name="connsiteY6" fmla="*/ 1170160 h 1284205"/>
                  <a:gd name="connsiteX7" fmla="*/ 551990 w 941600"/>
                  <a:gd name="connsiteY7" fmla="*/ 235368 h 1284205"/>
                  <a:gd name="connsiteX8" fmla="*/ 649786 w 941600"/>
                  <a:gd name="connsiteY8" fmla="*/ 70302 h 1284205"/>
                  <a:gd name="connsiteX9" fmla="*/ 796684 w 941600"/>
                  <a:gd name="connsiteY9" fmla="*/ 3 h 1284205"/>
                  <a:gd name="connsiteX10" fmla="*/ 919687 w 941600"/>
                  <a:gd name="connsiteY10" fmla="*/ 73166 h 1284205"/>
                  <a:gd name="connsiteX11" fmla="*/ 941537 w 941600"/>
                  <a:gd name="connsiteY11" fmla="*/ 127342 h 12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1600" h="1284205">
                    <a:moveTo>
                      <a:pt x="941537" y="127342"/>
                    </a:moveTo>
                    <a:cubicBezTo>
                      <a:pt x="942192" y="136263"/>
                      <a:pt x="937609" y="143465"/>
                      <a:pt x="933926" y="150912"/>
                    </a:cubicBezTo>
                    <a:lnTo>
                      <a:pt x="865592" y="287663"/>
                    </a:lnTo>
                    <a:cubicBezTo>
                      <a:pt x="814934" y="389060"/>
                      <a:pt x="765504" y="491029"/>
                      <a:pt x="713292" y="591526"/>
                    </a:cubicBezTo>
                    <a:cubicBezTo>
                      <a:pt x="659852" y="694314"/>
                      <a:pt x="587197" y="772986"/>
                      <a:pt x="533658" y="888433"/>
                    </a:cubicBezTo>
                    <a:cubicBezTo>
                      <a:pt x="480119" y="1003880"/>
                      <a:pt x="395003" y="1281342"/>
                      <a:pt x="392057" y="1284206"/>
                    </a:cubicBezTo>
                    <a:cubicBezTo>
                      <a:pt x="339844" y="1228802"/>
                      <a:pt x="64405" y="1204532"/>
                      <a:pt x="-1" y="1170160"/>
                    </a:cubicBezTo>
                    <a:cubicBezTo>
                      <a:pt x="310221" y="998220"/>
                      <a:pt x="443692" y="418678"/>
                      <a:pt x="551990" y="235368"/>
                    </a:cubicBezTo>
                    <a:cubicBezTo>
                      <a:pt x="660288" y="52058"/>
                      <a:pt x="604693" y="117767"/>
                      <a:pt x="649786" y="70302"/>
                    </a:cubicBezTo>
                    <a:cubicBezTo>
                      <a:pt x="689640" y="28319"/>
                      <a:pt x="736288" y="330"/>
                      <a:pt x="796684" y="3"/>
                    </a:cubicBezTo>
                    <a:cubicBezTo>
                      <a:pt x="852825" y="-324"/>
                      <a:pt x="892435" y="25945"/>
                      <a:pt x="919687" y="73166"/>
                    </a:cubicBezTo>
                    <a:cubicBezTo>
                      <a:pt x="929343" y="90025"/>
                      <a:pt x="936790" y="108192"/>
                      <a:pt x="941537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96D75892-C891-4216-9B5B-842FF6089CDB}"/>
                </a:ext>
              </a:extLst>
            </p:cNvPr>
            <p:cNvGrpSpPr/>
            <p:nvPr/>
          </p:nvGrpSpPr>
          <p:grpSpPr>
            <a:xfrm>
              <a:off x="1476847" y="1276339"/>
              <a:ext cx="2284645" cy="1348521"/>
              <a:chOff x="2020617" y="1759029"/>
              <a:chExt cx="1631815" cy="963186"/>
            </a:xfrm>
          </p:grpSpPr>
          <p:grpSp>
            <p:nvGrpSpPr>
              <p:cNvPr id="205" name="그룹 204">
                <a:extLst>
                  <a:ext uri="{FF2B5EF4-FFF2-40B4-BE49-F238E27FC236}">
                    <a16:creationId xmlns:a16="http://schemas.microsoft.com/office/drawing/2014/main" id="{0F9F1D9F-CD53-4E61-A158-BAE036C3FEF5}"/>
                  </a:ext>
                </a:extLst>
              </p:cNvPr>
              <p:cNvGrpSpPr/>
              <p:nvPr/>
            </p:nvGrpSpPr>
            <p:grpSpPr>
              <a:xfrm>
                <a:off x="2228513" y="1759029"/>
                <a:ext cx="1061793" cy="724275"/>
                <a:chOff x="2228513" y="1759029"/>
                <a:chExt cx="1061793" cy="724275"/>
              </a:xfrm>
            </p:grpSpPr>
            <p:sp>
              <p:nvSpPr>
                <p:cNvPr id="208" name="자유형: 도형 207">
                  <a:extLst>
                    <a:ext uri="{FF2B5EF4-FFF2-40B4-BE49-F238E27FC236}">
                      <a16:creationId xmlns:a16="http://schemas.microsoft.com/office/drawing/2014/main" id="{0B9CC35C-5811-4225-8C59-6CA81E83658F}"/>
                    </a:ext>
                  </a:extLst>
                </p:cNvPr>
                <p:cNvSpPr/>
                <p:nvPr/>
              </p:nvSpPr>
              <p:spPr>
                <a:xfrm>
                  <a:off x="2228513" y="1759029"/>
                  <a:ext cx="1061793" cy="724275"/>
                </a:xfrm>
                <a:custGeom>
                  <a:avLst/>
                  <a:gdLst>
                    <a:gd name="connsiteX0" fmla="*/ 719623 w 2078469"/>
                    <a:gd name="connsiteY0" fmla="*/ 58929 h 1417775"/>
                    <a:gd name="connsiteX1" fmla="*/ 58921 w 2078469"/>
                    <a:gd name="connsiteY1" fmla="*/ 1417776 h 1417775"/>
                    <a:gd name="connsiteX2" fmla="*/ 155110 w 2078469"/>
                    <a:gd name="connsiteY2" fmla="*/ 1384537 h 1417775"/>
                    <a:gd name="connsiteX3" fmla="*/ 752861 w 2078469"/>
                    <a:gd name="connsiteY3" fmla="*/ 155117 h 1417775"/>
                    <a:gd name="connsiteX4" fmla="*/ 1982282 w 2078469"/>
                    <a:gd name="connsiteY4" fmla="*/ 752801 h 1417775"/>
                    <a:gd name="connsiteX5" fmla="*/ 2078470 w 2078469"/>
                    <a:gd name="connsiteY5" fmla="*/ 719562 h 1417775"/>
                    <a:gd name="connsiteX6" fmla="*/ 719623 w 2078469"/>
                    <a:gd name="connsiteY6" fmla="*/ 58929 h 1417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78469" h="1417775">
                      <a:moveTo>
                        <a:pt x="719623" y="58929"/>
                      </a:moveTo>
                      <a:cubicBezTo>
                        <a:pt x="161961" y="251712"/>
                        <a:pt x="-133863" y="860046"/>
                        <a:pt x="58921" y="1417776"/>
                      </a:cubicBezTo>
                      <a:lnTo>
                        <a:pt x="155110" y="1384537"/>
                      </a:lnTo>
                      <a:cubicBezTo>
                        <a:pt x="-19291" y="879989"/>
                        <a:pt x="248313" y="329586"/>
                        <a:pt x="752861" y="155117"/>
                      </a:cubicBezTo>
                      <a:cubicBezTo>
                        <a:pt x="1257409" y="-19352"/>
                        <a:pt x="1807813" y="248253"/>
                        <a:pt x="1982282" y="752801"/>
                      </a:cubicBezTo>
                      <a:lnTo>
                        <a:pt x="2078470" y="719562"/>
                      </a:lnTo>
                      <a:cubicBezTo>
                        <a:pt x="1885619" y="161900"/>
                        <a:pt x="1277285" y="-133855"/>
                        <a:pt x="719623" y="58929"/>
                      </a:cubicBezTo>
                      <a:close/>
                    </a:path>
                  </a:pathLst>
                </a:custGeom>
                <a:solidFill>
                  <a:srgbClr val="F96D65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9" name="자유형: 도형 208">
                  <a:extLst>
                    <a:ext uri="{FF2B5EF4-FFF2-40B4-BE49-F238E27FC236}">
                      <a16:creationId xmlns:a16="http://schemas.microsoft.com/office/drawing/2014/main" id="{361FF6BB-25FA-4018-AE42-B7EE72E9F99C}"/>
                    </a:ext>
                  </a:extLst>
                </p:cNvPr>
                <p:cNvSpPr/>
                <p:nvPr/>
              </p:nvSpPr>
              <p:spPr>
                <a:xfrm>
                  <a:off x="2280508" y="1811006"/>
                  <a:ext cx="960660" cy="655283"/>
                </a:xfrm>
                <a:custGeom>
                  <a:avLst/>
                  <a:gdLst>
                    <a:gd name="connsiteX0" fmla="*/ 684320 w 1880501"/>
                    <a:gd name="connsiteY0" fmla="*/ 149492 h 1282723"/>
                    <a:gd name="connsiteX1" fmla="*/ 1784314 w 1880501"/>
                    <a:gd name="connsiteY1" fmla="*/ 684294 h 1282723"/>
                    <a:gd name="connsiteX2" fmla="*/ 1880502 w 1880501"/>
                    <a:gd name="connsiteY2" fmla="*/ 651055 h 1282723"/>
                    <a:gd name="connsiteX3" fmla="*/ 651081 w 1880501"/>
                    <a:gd name="connsiteY3" fmla="*/ 53303 h 1282723"/>
                    <a:gd name="connsiteX4" fmla="*/ 53330 w 1880501"/>
                    <a:gd name="connsiteY4" fmla="*/ 1282724 h 1282723"/>
                    <a:gd name="connsiteX5" fmla="*/ 149518 w 1880501"/>
                    <a:gd name="connsiteY5" fmla="*/ 1249485 h 1282723"/>
                    <a:gd name="connsiteX6" fmla="*/ 684320 w 1880501"/>
                    <a:gd name="connsiteY6" fmla="*/ 149492 h 128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0501" h="1282723">
                      <a:moveTo>
                        <a:pt x="684320" y="149492"/>
                      </a:moveTo>
                      <a:cubicBezTo>
                        <a:pt x="1135754" y="-6594"/>
                        <a:pt x="1628228" y="232860"/>
                        <a:pt x="1784314" y="684294"/>
                      </a:cubicBezTo>
                      <a:lnTo>
                        <a:pt x="1880502" y="651055"/>
                      </a:lnTo>
                      <a:cubicBezTo>
                        <a:pt x="1706033" y="146507"/>
                        <a:pt x="1155630" y="-121097"/>
                        <a:pt x="651081" y="53303"/>
                      </a:cubicBezTo>
                      <a:cubicBezTo>
                        <a:pt x="146533" y="227704"/>
                        <a:pt x="-121139" y="778176"/>
                        <a:pt x="53330" y="1282724"/>
                      </a:cubicBezTo>
                      <a:lnTo>
                        <a:pt x="149518" y="1249485"/>
                      </a:lnTo>
                      <a:cubicBezTo>
                        <a:pt x="-6567" y="798051"/>
                        <a:pt x="232886" y="305577"/>
                        <a:pt x="684320" y="149492"/>
                      </a:cubicBezTo>
                      <a:close/>
                    </a:path>
                  </a:pathLst>
                </a:custGeom>
                <a:solidFill>
                  <a:srgbClr val="FAB942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0" name="자유형: 도형 209">
                  <a:extLst>
                    <a:ext uri="{FF2B5EF4-FFF2-40B4-BE49-F238E27FC236}">
                      <a16:creationId xmlns:a16="http://schemas.microsoft.com/office/drawing/2014/main" id="{34C275A5-A6D1-4A3D-90CD-8B7C928AB5BE}"/>
                    </a:ext>
                  </a:extLst>
                </p:cNvPr>
                <p:cNvSpPr/>
                <p:nvPr/>
              </p:nvSpPr>
              <p:spPr>
                <a:xfrm>
                  <a:off x="2332516" y="1863001"/>
                  <a:ext cx="859549" cy="586309"/>
                </a:xfrm>
                <a:custGeom>
                  <a:avLst/>
                  <a:gdLst>
                    <a:gd name="connsiteX0" fmla="*/ 582514 w 1682575"/>
                    <a:gd name="connsiteY0" fmla="*/ 47711 h 1147704"/>
                    <a:gd name="connsiteX1" fmla="*/ 47712 w 1682575"/>
                    <a:gd name="connsiteY1" fmla="*/ 1147705 h 1147704"/>
                    <a:gd name="connsiteX2" fmla="*/ 143900 w 1682575"/>
                    <a:gd name="connsiteY2" fmla="*/ 1114466 h 1147704"/>
                    <a:gd name="connsiteX3" fmla="*/ 615820 w 1682575"/>
                    <a:gd name="connsiteY3" fmla="*/ 143900 h 1147704"/>
                    <a:gd name="connsiteX4" fmla="*/ 1586387 w 1682575"/>
                    <a:gd name="connsiteY4" fmla="*/ 615820 h 1147704"/>
                    <a:gd name="connsiteX5" fmla="*/ 1682575 w 1682575"/>
                    <a:gd name="connsiteY5" fmla="*/ 582581 h 1147704"/>
                    <a:gd name="connsiteX6" fmla="*/ 582514 w 1682575"/>
                    <a:gd name="connsiteY6" fmla="*/ 47711 h 1147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2575" h="1147704">
                      <a:moveTo>
                        <a:pt x="582514" y="47711"/>
                      </a:moveTo>
                      <a:cubicBezTo>
                        <a:pt x="131080" y="203797"/>
                        <a:pt x="-108374" y="696271"/>
                        <a:pt x="47712" y="1147705"/>
                      </a:cubicBezTo>
                      <a:lnTo>
                        <a:pt x="143900" y="1114466"/>
                      </a:lnTo>
                      <a:cubicBezTo>
                        <a:pt x="6198" y="716146"/>
                        <a:pt x="217500" y="281602"/>
                        <a:pt x="615820" y="143900"/>
                      </a:cubicBezTo>
                      <a:cubicBezTo>
                        <a:pt x="1014141" y="6197"/>
                        <a:pt x="1448684" y="217499"/>
                        <a:pt x="1586387" y="615820"/>
                      </a:cubicBezTo>
                      <a:lnTo>
                        <a:pt x="1682575" y="582581"/>
                      </a:lnTo>
                      <a:cubicBezTo>
                        <a:pt x="1526422" y="131079"/>
                        <a:pt x="1033948" y="-108374"/>
                        <a:pt x="582514" y="47711"/>
                      </a:cubicBezTo>
                      <a:close/>
                    </a:path>
                  </a:pathLst>
                </a:custGeom>
                <a:solidFill>
                  <a:srgbClr val="FBE841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1" name="자유형: 도형 210">
                  <a:extLst>
                    <a:ext uri="{FF2B5EF4-FFF2-40B4-BE49-F238E27FC236}">
                      <a16:creationId xmlns:a16="http://schemas.microsoft.com/office/drawing/2014/main" id="{DD7E8083-D2A5-40C5-B712-13A5BC04104E}"/>
                    </a:ext>
                  </a:extLst>
                </p:cNvPr>
                <p:cNvSpPr/>
                <p:nvPr/>
              </p:nvSpPr>
              <p:spPr>
                <a:xfrm>
                  <a:off x="2384493" y="1914978"/>
                  <a:ext cx="758399" cy="517317"/>
                </a:xfrm>
                <a:custGeom>
                  <a:avLst/>
                  <a:gdLst>
                    <a:gd name="connsiteX0" fmla="*/ 547245 w 1484573"/>
                    <a:gd name="connsiteY0" fmla="*/ 138275 h 1012653"/>
                    <a:gd name="connsiteX1" fmla="*/ 1388385 w 1484573"/>
                    <a:gd name="connsiteY1" fmla="*/ 547245 h 1012653"/>
                    <a:gd name="connsiteX2" fmla="*/ 1484573 w 1484573"/>
                    <a:gd name="connsiteY2" fmla="*/ 514007 h 1012653"/>
                    <a:gd name="connsiteX3" fmla="*/ 514007 w 1484573"/>
                    <a:gd name="connsiteY3" fmla="*/ 42087 h 1012653"/>
                    <a:gd name="connsiteX4" fmla="*/ 42087 w 1484573"/>
                    <a:gd name="connsiteY4" fmla="*/ 1012653 h 1012653"/>
                    <a:gd name="connsiteX5" fmla="*/ 138275 w 1484573"/>
                    <a:gd name="connsiteY5" fmla="*/ 979415 h 1012653"/>
                    <a:gd name="connsiteX6" fmla="*/ 547245 w 1484573"/>
                    <a:gd name="connsiteY6" fmla="*/ 138275 h 1012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84573" h="1012653">
                      <a:moveTo>
                        <a:pt x="547245" y="138275"/>
                      </a:moveTo>
                      <a:cubicBezTo>
                        <a:pt x="892452" y="18955"/>
                        <a:pt x="1269065" y="202039"/>
                        <a:pt x="1388385" y="547245"/>
                      </a:cubicBezTo>
                      <a:lnTo>
                        <a:pt x="1484573" y="514007"/>
                      </a:lnTo>
                      <a:cubicBezTo>
                        <a:pt x="1346870" y="115686"/>
                        <a:pt x="912327" y="-95616"/>
                        <a:pt x="514007" y="42087"/>
                      </a:cubicBezTo>
                      <a:cubicBezTo>
                        <a:pt x="115686" y="179789"/>
                        <a:pt x="-95616" y="614333"/>
                        <a:pt x="42087" y="1012653"/>
                      </a:cubicBezTo>
                      <a:lnTo>
                        <a:pt x="138275" y="979415"/>
                      </a:lnTo>
                      <a:cubicBezTo>
                        <a:pt x="18887" y="634276"/>
                        <a:pt x="202039" y="257663"/>
                        <a:pt x="547245" y="138275"/>
                      </a:cubicBezTo>
                      <a:close/>
                    </a:path>
                  </a:pathLst>
                </a:custGeom>
                <a:solidFill>
                  <a:srgbClr val="84E44D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2" name="자유형: 도형 211">
                  <a:extLst>
                    <a:ext uri="{FF2B5EF4-FFF2-40B4-BE49-F238E27FC236}">
                      <a16:creationId xmlns:a16="http://schemas.microsoft.com/office/drawing/2014/main" id="{6191258A-7C7A-41BA-914C-C3AC8190D3F5}"/>
                    </a:ext>
                  </a:extLst>
                </p:cNvPr>
                <p:cNvSpPr/>
                <p:nvPr/>
              </p:nvSpPr>
              <p:spPr>
                <a:xfrm>
                  <a:off x="2436488" y="1966986"/>
                  <a:ext cx="657336" cy="448329"/>
                </a:xfrm>
                <a:custGeom>
                  <a:avLst/>
                  <a:gdLst>
                    <a:gd name="connsiteX0" fmla="*/ 445465 w 1286740"/>
                    <a:gd name="connsiteY0" fmla="*/ 36469 h 877608"/>
                    <a:gd name="connsiteX1" fmla="*/ 36495 w 1286740"/>
                    <a:gd name="connsiteY1" fmla="*/ 877608 h 877608"/>
                    <a:gd name="connsiteX2" fmla="*/ 132684 w 1286740"/>
                    <a:gd name="connsiteY2" fmla="*/ 844370 h 877608"/>
                    <a:gd name="connsiteX3" fmla="*/ 478772 w 1286740"/>
                    <a:gd name="connsiteY3" fmla="*/ 132589 h 877608"/>
                    <a:gd name="connsiteX4" fmla="*/ 1190552 w 1286740"/>
                    <a:gd name="connsiteY4" fmla="*/ 478678 h 877608"/>
                    <a:gd name="connsiteX5" fmla="*/ 1286741 w 1286740"/>
                    <a:gd name="connsiteY5" fmla="*/ 445439 h 877608"/>
                    <a:gd name="connsiteX6" fmla="*/ 445465 w 1286740"/>
                    <a:gd name="connsiteY6" fmla="*/ 36469 h 87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6740" h="877608">
                      <a:moveTo>
                        <a:pt x="445465" y="36469"/>
                      </a:moveTo>
                      <a:cubicBezTo>
                        <a:pt x="100259" y="155789"/>
                        <a:pt x="-82892" y="532402"/>
                        <a:pt x="36495" y="877608"/>
                      </a:cubicBezTo>
                      <a:lnTo>
                        <a:pt x="132684" y="844370"/>
                      </a:lnTo>
                      <a:cubicBezTo>
                        <a:pt x="31679" y="552277"/>
                        <a:pt x="186612" y="233594"/>
                        <a:pt x="478772" y="132589"/>
                      </a:cubicBezTo>
                      <a:cubicBezTo>
                        <a:pt x="770932" y="31585"/>
                        <a:pt x="1089548" y="186517"/>
                        <a:pt x="1190552" y="478678"/>
                      </a:cubicBezTo>
                      <a:lnTo>
                        <a:pt x="1286741" y="445439"/>
                      </a:lnTo>
                      <a:cubicBezTo>
                        <a:pt x="1167285" y="100233"/>
                        <a:pt x="790672" y="-82851"/>
                        <a:pt x="445465" y="36469"/>
                      </a:cubicBezTo>
                      <a:close/>
                    </a:path>
                  </a:pathLst>
                </a:custGeom>
                <a:solidFill>
                  <a:srgbClr val="5CD9FA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3" name="자유형: 도형 212">
                  <a:extLst>
                    <a:ext uri="{FF2B5EF4-FFF2-40B4-BE49-F238E27FC236}">
                      <a16:creationId xmlns:a16="http://schemas.microsoft.com/office/drawing/2014/main" id="{FC64B9FE-8187-45C8-B436-FC8EFDBC7AC1}"/>
                    </a:ext>
                  </a:extLst>
                </p:cNvPr>
                <p:cNvSpPr/>
                <p:nvPr/>
              </p:nvSpPr>
              <p:spPr>
                <a:xfrm>
                  <a:off x="2488475" y="2018998"/>
                  <a:ext cx="556176" cy="379372"/>
                </a:xfrm>
                <a:custGeom>
                  <a:avLst/>
                  <a:gdLst>
                    <a:gd name="connsiteX0" fmla="*/ 410177 w 1088719"/>
                    <a:gd name="connsiteY0" fmla="*/ 127032 h 742623"/>
                    <a:gd name="connsiteX1" fmla="*/ 992531 w 1088719"/>
                    <a:gd name="connsiteY1" fmla="*/ 410170 h 742623"/>
                    <a:gd name="connsiteX2" fmla="*/ 1088719 w 1088719"/>
                    <a:gd name="connsiteY2" fmla="*/ 376932 h 742623"/>
                    <a:gd name="connsiteX3" fmla="*/ 376939 w 1088719"/>
                    <a:gd name="connsiteY3" fmla="*/ 30843 h 742623"/>
                    <a:gd name="connsiteX4" fmla="*/ 30850 w 1088719"/>
                    <a:gd name="connsiteY4" fmla="*/ 742624 h 742623"/>
                    <a:gd name="connsiteX5" fmla="*/ 127039 w 1088719"/>
                    <a:gd name="connsiteY5" fmla="*/ 709385 h 742623"/>
                    <a:gd name="connsiteX6" fmla="*/ 410177 w 1088719"/>
                    <a:gd name="connsiteY6" fmla="*/ 127032 h 7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8719" h="742623">
                      <a:moveTo>
                        <a:pt x="410177" y="127032"/>
                      </a:moveTo>
                      <a:cubicBezTo>
                        <a:pt x="649156" y="44410"/>
                        <a:pt x="909909" y="171192"/>
                        <a:pt x="992531" y="410170"/>
                      </a:cubicBezTo>
                      <a:lnTo>
                        <a:pt x="1088719" y="376932"/>
                      </a:lnTo>
                      <a:cubicBezTo>
                        <a:pt x="987714" y="84839"/>
                        <a:pt x="669099" y="-70093"/>
                        <a:pt x="376939" y="30843"/>
                      </a:cubicBezTo>
                      <a:cubicBezTo>
                        <a:pt x="84778" y="131780"/>
                        <a:pt x="-70086" y="450463"/>
                        <a:pt x="30850" y="742624"/>
                      </a:cubicBezTo>
                      <a:lnTo>
                        <a:pt x="127039" y="709385"/>
                      </a:lnTo>
                      <a:cubicBezTo>
                        <a:pt x="44417" y="470339"/>
                        <a:pt x="171199" y="209653"/>
                        <a:pt x="410177" y="127032"/>
                      </a:cubicBezTo>
                      <a:close/>
                    </a:path>
                  </a:pathLst>
                </a:custGeom>
                <a:solidFill>
                  <a:srgbClr val="2775FB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4" name="자유형: 도형 213">
                  <a:extLst>
                    <a:ext uri="{FF2B5EF4-FFF2-40B4-BE49-F238E27FC236}">
                      <a16:creationId xmlns:a16="http://schemas.microsoft.com/office/drawing/2014/main" id="{BC15CE84-7645-4511-92F0-116FA18A0417}"/>
                    </a:ext>
                  </a:extLst>
                </p:cNvPr>
                <p:cNvSpPr/>
                <p:nvPr/>
              </p:nvSpPr>
              <p:spPr>
                <a:xfrm>
                  <a:off x="2540473" y="2070993"/>
                  <a:ext cx="455074" cy="310397"/>
                </a:xfrm>
                <a:custGeom>
                  <a:avLst/>
                  <a:gdLst>
                    <a:gd name="connsiteX0" fmla="*/ 308390 w 890811"/>
                    <a:gd name="connsiteY0" fmla="*/ 25252 h 607604"/>
                    <a:gd name="connsiteX1" fmla="*/ 25252 w 890811"/>
                    <a:gd name="connsiteY1" fmla="*/ 607605 h 607604"/>
                    <a:gd name="connsiteX2" fmla="*/ 121441 w 890811"/>
                    <a:gd name="connsiteY2" fmla="*/ 574366 h 607604"/>
                    <a:gd name="connsiteX3" fmla="*/ 341697 w 890811"/>
                    <a:gd name="connsiteY3" fmla="*/ 121440 h 607604"/>
                    <a:gd name="connsiteX4" fmla="*/ 794624 w 890811"/>
                    <a:gd name="connsiteY4" fmla="*/ 341696 h 607604"/>
                    <a:gd name="connsiteX5" fmla="*/ 890812 w 890811"/>
                    <a:gd name="connsiteY5" fmla="*/ 308458 h 607604"/>
                    <a:gd name="connsiteX6" fmla="*/ 308390 w 890811"/>
                    <a:gd name="connsiteY6" fmla="*/ 25252 h 607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0811" h="607604">
                      <a:moveTo>
                        <a:pt x="308390" y="25252"/>
                      </a:moveTo>
                      <a:cubicBezTo>
                        <a:pt x="69412" y="107873"/>
                        <a:pt x="-57369" y="368626"/>
                        <a:pt x="25252" y="607605"/>
                      </a:cubicBezTo>
                      <a:lnTo>
                        <a:pt x="121441" y="574366"/>
                      </a:lnTo>
                      <a:cubicBezTo>
                        <a:pt x="57202" y="388502"/>
                        <a:pt x="155764" y="185679"/>
                        <a:pt x="341697" y="121440"/>
                      </a:cubicBezTo>
                      <a:cubicBezTo>
                        <a:pt x="527629" y="57201"/>
                        <a:pt x="730385" y="155764"/>
                        <a:pt x="794624" y="341696"/>
                      </a:cubicBezTo>
                      <a:lnTo>
                        <a:pt x="890812" y="308458"/>
                      </a:lnTo>
                      <a:cubicBezTo>
                        <a:pt x="808122" y="69411"/>
                        <a:pt x="547437" y="-57370"/>
                        <a:pt x="308390" y="25252"/>
                      </a:cubicBezTo>
                      <a:close/>
                    </a:path>
                  </a:pathLst>
                </a:custGeom>
                <a:solidFill>
                  <a:srgbClr val="956FFB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040F9366-4BB1-437F-A886-9C41D441168E}"/>
                  </a:ext>
                </a:extLst>
              </p:cNvPr>
              <p:cNvSpPr/>
              <p:nvPr/>
            </p:nvSpPr>
            <p:spPr>
              <a:xfrm>
                <a:off x="2953816" y="1965881"/>
                <a:ext cx="698616" cy="330491"/>
              </a:xfrm>
              <a:custGeom>
                <a:avLst/>
                <a:gdLst>
                  <a:gd name="connsiteX0" fmla="*/ 1288589 w 1349824"/>
                  <a:gd name="connsiteY0" fmla="*/ 570584 h 570765"/>
                  <a:gd name="connsiteX1" fmla="*/ 970991 w 1349824"/>
                  <a:gd name="connsiteY1" fmla="*/ 506414 h 570765"/>
                  <a:gd name="connsiteX2" fmla="*/ 252563 w 1349824"/>
                  <a:gd name="connsiteY2" fmla="*/ 486063 h 570765"/>
                  <a:gd name="connsiteX3" fmla="*/ 8022 w 1349824"/>
                  <a:gd name="connsiteY3" fmla="*/ 514621 h 570765"/>
                  <a:gd name="connsiteX4" fmla="*/ 14059 w 1349824"/>
                  <a:gd name="connsiteY4" fmla="*/ 449772 h 570765"/>
                  <a:gd name="connsiteX5" fmla="*/ 40854 w 1349824"/>
                  <a:gd name="connsiteY5" fmla="*/ 408326 h 570765"/>
                  <a:gd name="connsiteX6" fmla="*/ 148845 w 1349824"/>
                  <a:gd name="connsiteY6" fmla="*/ 349582 h 570765"/>
                  <a:gd name="connsiteX7" fmla="*/ 229296 w 1349824"/>
                  <a:gd name="connsiteY7" fmla="*/ 294501 h 570765"/>
                  <a:gd name="connsiteX8" fmla="*/ 304863 w 1349824"/>
                  <a:gd name="connsiteY8" fmla="*/ 236435 h 570765"/>
                  <a:gd name="connsiteX9" fmla="*/ 391555 w 1349824"/>
                  <a:gd name="connsiteY9" fmla="*/ 236842 h 570765"/>
                  <a:gd name="connsiteX10" fmla="*/ 425946 w 1349824"/>
                  <a:gd name="connsiteY10" fmla="*/ 232365 h 570765"/>
                  <a:gd name="connsiteX11" fmla="*/ 503277 w 1349824"/>
                  <a:gd name="connsiteY11" fmla="*/ 184881 h 570765"/>
                  <a:gd name="connsiteX12" fmla="*/ 643490 w 1349824"/>
                  <a:gd name="connsiteY12" fmla="*/ 162360 h 570765"/>
                  <a:gd name="connsiteX13" fmla="*/ 676321 w 1349824"/>
                  <a:gd name="connsiteY13" fmla="*/ 139636 h 570765"/>
                  <a:gd name="connsiteX14" fmla="*/ 880501 w 1349824"/>
                  <a:gd name="connsiteY14" fmla="*/ 2747 h 570765"/>
                  <a:gd name="connsiteX15" fmla="*/ 1004569 w 1349824"/>
                  <a:gd name="connsiteY15" fmla="*/ 102395 h 570765"/>
                  <a:gd name="connsiteX16" fmla="*/ 1100215 w 1349824"/>
                  <a:gd name="connsiteY16" fmla="*/ 164056 h 570765"/>
                  <a:gd name="connsiteX17" fmla="*/ 1186364 w 1349824"/>
                  <a:gd name="connsiteY17" fmla="*/ 174977 h 570765"/>
                  <a:gd name="connsiteX18" fmla="*/ 1294084 w 1349824"/>
                  <a:gd name="connsiteY18" fmla="*/ 350667 h 570765"/>
                  <a:gd name="connsiteX19" fmla="*/ 1315384 w 1349824"/>
                  <a:gd name="connsiteY19" fmla="*/ 401271 h 570765"/>
                  <a:gd name="connsiteX20" fmla="*/ 1333224 w 1349824"/>
                  <a:gd name="connsiteY20" fmla="*/ 546639 h 570765"/>
                  <a:gd name="connsiteX21" fmla="*/ 1288589 w 1349824"/>
                  <a:gd name="connsiteY21" fmla="*/ 570584 h 570765"/>
                  <a:gd name="connsiteX0" fmla="*/ 1288589 w 1349825"/>
                  <a:gd name="connsiteY0" fmla="*/ 570584 h 570765"/>
                  <a:gd name="connsiteX1" fmla="*/ 970992 w 1349825"/>
                  <a:gd name="connsiteY1" fmla="*/ 558890 h 570765"/>
                  <a:gd name="connsiteX2" fmla="*/ 252563 w 1349825"/>
                  <a:gd name="connsiteY2" fmla="*/ 486063 h 570765"/>
                  <a:gd name="connsiteX3" fmla="*/ 8022 w 1349825"/>
                  <a:gd name="connsiteY3" fmla="*/ 514621 h 570765"/>
                  <a:gd name="connsiteX4" fmla="*/ 14059 w 1349825"/>
                  <a:gd name="connsiteY4" fmla="*/ 449772 h 570765"/>
                  <a:gd name="connsiteX5" fmla="*/ 40854 w 1349825"/>
                  <a:gd name="connsiteY5" fmla="*/ 408326 h 570765"/>
                  <a:gd name="connsiteX6" fmla="*/ 148845 w 1349825"/>
                  <a:gd name="connsiteY6" fmla="*/ 349582 h 570765"/>
                  <a:gd name="connsiteX7" fmla="*/ 229296 w 1349825"/>
                  <a:gd name="connsiteY7" fmla="*/ 294501 h 570765"/>
                  <a:gd name="connsiteX8" fmla="*/ 304863 w 1349825"/>
                  <a:gd name="connsiteY8" fmla="*/ 236435 h 570765"/>
                  <a:gd name="connsiteX9" fmla="*/ 391555 w 1349825"/>
                  <a:gd name="connsiteY9" fmla="*/ 236842 h 570765"/>
                  <a:gd name="connsiteX10" fmla="*/ 425946 w 1349825"/>
                  <a:gd name="connsiteY10" fmla="*/ 232365 h 570765"/>
                  <a:gd name="connsiteX11" fmla="*/ 503277 w 1349825"/>
                  <a:gd name="connsiteY11" fmla="*/ 184881 h 570765"/>
                  <a:gd name="connsiteX12" fmla="*/ 643490 w 1349825"/>
                  <a:gd name="connsiteY12" fmla="*/ 162360 h 570765"/>
                  <a:gd name="connsiteX13" fmla="*/ 676321 w 1349825"/>
                  <a:gd name="connsiteY13" fmla="*/ 139636 h 570765"/>
                  <a:gd name="connsiteX14" fmla="*/ 880501 w 1349825"/>
                  <a:gd name="connsiteY14" fmla="*/ 2747 h 570765"/>
                  <a:gd name="connsiteX15" fmla="*/ 1004569 w 1349825"/>
                  <a:gd name="connsiteY15" fmla="*/ 102395 h 570765"/>
                  <a:gd name="connsiteX16" fmla="*/ 1100215 w 1349825"/>
                  <a:gd name="connsiteY16" fmla="*/ 164056 h 570765"/>
                  <a:gd name="connsiteX17" fmla="*/ 1186364 w 1349825"/>
                  <a:gd name="connsiteY17" fmla="*/ 174977 h 570765"/>
                  <a:gd name="connsiteX18" fmla="*/ 1294084 w 1349825"/>
                  <a:gd name="connsiteY18" fmla="*/ 350667 h 570765"/>
                  <a:gd name="connsiteX19" fmla="*/ 1315384 w 1349825"/>
                  <a:gd name="connsiteY19" fmla="*/ 401271 h 570765"/>
                  <a:gd name="connsiteX20" fmla="*/ 1333224 w 1349825"/>
                  <a:gd name="connsiteY20" fmla="*/ 546639 h 570765"/>
                  <a:gd name="connsiteX21" fmla="*/ 1288589 w 1349825"/>
                  <a:gd name="connsiteY21" fmla="*/ 570584 h 570765"/>
                  <a:gd name="connsiteX0" fmla="*/ 1231344 w 1349825"/>
                  <a:gd name="connsiteY0" fmla="*/ 646912 h 646933"/>
                  <a:gd name="connsiteX1" fmla="*/ 970992 w 1349825"/>
                  <a:gd name="connsiteY1" fmla="*/ 558890 h 646933"/>
                  <a:gd name="connsiteX2" fmla="*/ 252563 w 1349825"/>
                  <a:gd name="connsiteY2" fmla="*/ 486063 h 646933"/>
                  <a:gd name="connsiteX3" fmla="*/ 8022 w 1349825"/>
                  <a:gd name="connsiteY3" fmla="*/ 514621 h 646933"/>
                  <a:gd name="connsiteX4" fmla="*/ 14059 w 1349825"/>
                  <a:gd name="connsiteY4" fmla="*/ 449772 h 646933"/>
                  <a:gd name="connsiteX5" fmla="*/ 40854 w 1349825"/>
                  <a:gd name="connsiteY5" fmla="*/ 408326 h 646933"/>
                  <a:gd name="connsiteX6" fmla="*/ 148845 w 1349825"/>
                  <a:gd name="connsiteY6" fmla="*/ 349582 h 646933"/>
                  <a:gd name="connsiteX7" fmla="*/ 229296 w 1349825"/>
                  <a:gd name="connsiteY7" fmla="*/ 294501 h 646933"/>
                  <a:gd name="connsiteX8" fmla="*/ 304863 w 1349825"/>
                  <a:gd name="connsiteY8" fmla="*/ 236435 h 646933"/>
                  <a:gd name="connsiteX9" fmla="*/ 391555 w 1349825"/>
                  <a:gd name="connsiteY9" fmla="*/ 236842 h 646933"/>
                  <a:gd name="connsiteX10" fmla="*/ 425946 w 1349825"/>
                  <a:gd name="connsiteY10" fmla="*/ 232365 h 646933"/>
                  <a:gd name="connsiteX11" fmla="*/ 503277 w 1349825"/>
                  <a:gd name="connsiteY11" fmla="*/ 184881 h 646933"/>
                  <a:gd name="connsiteX12" fmla="*/ 643490 w 1349825"/>
                  <a:gd name="connsiteY12" fmla="*/ 162360 h 646933"/>
                  <a:gd name="connsiteX13" fmla="*/ 676321 w 1349825"/>
                  <a:gd name="connsiteY13" fmla="*/ 139636 h 646933"/>
                  <a:gd name="connsiteX14" fmla="*/ 880501 w 1349825"/>
                  <a:gd name="connsiteY14" fmla="*/ 2747 h 646933"/>
                  <a:gd name="connsiteX15" fmla="*/ 1004569 w 1349825"/>
                  <a:gd name="connsiteY15" fmla="*/ 102395 h 646933"/>
                  <a:gd name="connsiteX16" fmla="*/ 1100215 w 1349825"/>
                  <a:gd name="connsiteY16" fmla="*/ 164056 h 646933"/>
                  <a:gd name="connsiteX17" fmla="*/ 1186364 w 1349825"/>
                  <a:gd name="connsiteY17" fmla="*/ 174977 h 646933"/>
                  <a:gd name="connsiteX18" fmla="*/ 1294084 w 1349825"/>
                  <a:gd name="connsiteY18" fmla="*/ 350667 h 646933"/>
                  <a:gd name="connsiteX19" fmla="*/ 1315384 w 1349825"/>
                  <a:gd name="connsiteY19" fmla="*/ 401271 h 646933"/>
                  <a:gd name="connsiteX20" fmla="*/ 1333224 w 1349825"/>
                  <a:gd name="connsiteY20" fmla="*/ 546639 h 646933"/>
                  <a:gd name="connsiteX21" fmla="*/ 1231344 w 1349825"/>
                  <a:gd name="connsiteY21" fmla="*/ 646912 h 646933"/>
                  <a:gd name="connsiteX0" fmla="*/ 1231344 w 1367549"/>
                  <a:gd name="connsiteY0" fmla="*/ 646912 h 646941"/>
                  <a:gd name="connsiteX1" fmla="*/ 970992 w 1367549"/>
                  <a:gd name="connsiteY1" fmla="*/ 558890 h 646941"/>
                  <a:gd name="connsiteX2" fmla="*/ 252563 w 1367549"/>
                  <a:gd name="connsiteY2" fmla="*/ 486063 h 646941"/>
                  <a:gd name="connsiteX3" fmla="*/ 8022 w 1367549"/>
                  <a:gd name="connsiteY3" fmla="*/ 514621 h 646941"/>
                  <a:gd name="connsiteX4" fmla="*/ 14059 w 1367549"/>
                  <a:gd name="connsiteY4" fmla="*/ 449772 h 646941"/>
                  <a:gd name="connsiteX5" fmla="*/ 40854 w 1367549"/>
                  <a:gd name="connsiteY5" fmla="*/ 408326 h 646941"/>
                  <a:gd name="connsiteX6" fmla="*/ 148845 w 1367549"/>
                  <a:gd name="connsiteY6" fmla="*/ 349582 h 646941"/>
                  <a:gd name="connsiteX7" fmla="*/ 229296 w 1367549"/>
                  <a:gd name="connsiteY7" fmla="*/ 294501 h 646941"/>
                  <a:gd name="connsiteX8" fmla="*/ 304863 w 1367549"/>
                  <a:gd name="connsiteY8" fmla="*/ 236435 h 646941"/>
                  <a:gd name="connsiteX9" fmla="*/ 391555 w 1367549"/>
                  <a:gd name="connsiteY9" fmla="*/ 236842 h 646941"/>
                  <a:gd name="connsiteX10" fmla="*/ 425946 w 1367549"/>
                  <a:gd name="connsiteY10" fmla="*/ 232365 h 646941"/>
                  <a:gd name="connsiteX11" fmla="*/ 503277 w 1367549"/>
                  <a:gd name="connsiteY11" fmla="*/ 184881 h 646941"/>
                  <a:gd name="connsiteX12" fmla="*/ 643490 w 1367549"/>
                  <a:gd name="connsiteY12" fmla="*/ 162360 h 646941"/>
                  <a:gd name="connsiteX13" fmla="*/ 676321 w 1367549"/>
                  <a:gd name="connsiteY13" fmla="*/ 139636 h 646941"/>
                  <a:gd name="connsiteX14" fmla="*/ 880501 w 1367549"/>
                  <a:gd name="connsiteY14" fmla="*/ 2747 h 646941"/>
                  <a:gd name="connsiteX15" fmla="*/ 1004569 w 1367549"/>
                  <a:gd name="connsiteY15" fmla="*/ 102395 h 646941"/>
                  <a:gd name="connsiteX16" fmla="*/ 1100215 w 1367549"/>
                  <a:gd name="connsiteY16" fmla="*/ 164056 h 646941"/>
                  <a:gd name="connsiteX17" fmla="*/ 1186364 w 1367549"/>
                  <a:gd name="connsiteY17" fmla="*/ 174977 h 646941"/>
                  <a:gd name="connsiteX18" fmla="*/ 1294084 w 1367549"/>
                  <a:gd name="connsiteY18" fmla="*/ 350667 h 646941"/>
                  <a:gd name="connsiteX19" fmla="*/ 1315384 w 1367549"/>
                  <a:gd name="connsiteY19" fmla="*/ 401271 h 646941"/>
                  <a:gd name="connsiteX20" fmla="*/ 1357077 w 1367549"/>
                  <a:gd name="connsiteY20" fmla="*/ 570490 h 646941"/>
                  <a:gd name="connsiteX21" fmla="*/ 1231344 w 1367549"/>
                  <a:gd name="connsiteY21" fmla="*/ 646912 h 64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67549" h="646941">
                    <a:moveTo>
                      <a:pt x="1231344" y="646912"/>
                    </a:moveTo>
                    <a:cubicBezTo>
                      <a:pt x="1126473" y="620593"/>
                      <a:pt x="1134122" y="585698"/>
                      <a:pt x="970992" y="558890"/>
                    </a:cubicBezTo>
                    <a:cubicBezTo>
                      <a:pt x="807862" y="532082"/>
                      <a:pt x="413058" y="493441"/>
                      <a:pt x="252563" y="486063"/>
                    </a:cubicBezTo>
                    <a:cubicBezTo>
                      <a:pt x="92068" y="478685"/>
                      <a:pt x="90101" y="510348"/>
                      <a:pt x="8022" y="514621"/>
                    </a:cubicBezTo>
                    <a:cubicBezTo>
                      <a:pt x="-9615" y="491219"/>
                      <a:pt x="6191" y="470597"/>
                      <a:pt x="14059" y="449772"/>
                    </a:cubicBezTo>
                    <a:cubicBezTo>
                      <a:pt x="19893" y="434306"/>
                      <a:pt x="28983" y="420265"/>
                      <a:pt x="40854" y="408326"/>
                    </a:cubicBezTo>
                    <a:cubicBezTo>
                      <a:pt x="70633" y="377326"/>
                      <a:pt x="104346" y="353448"/>
                      <a:pt x="148845" y="349582"/>
                    </a:cubicBezTo>
                    <a:cubicBezTo>
                      <a:pt x="193141" y="356840"/>
                      <a:pt x="215526" y="332013"/>
                      <a:pt x="229296" y="294501"/>
                    </a:cubicBezTo>
                    <a:cubicBezTo>
                      <a:pt x="249171" y="268249"/>
                      <a:pt x="272845" y="246949"/>
                      <a:pt x="304863" y="236435"/>
                    </a:cubicBezTo>
                    <a:cubicBezTo>
                      <a:pt x="333760" y="230262"/>
                      <a:pt x="362590" y="232365"/>
                      <a:pt x="391555" y="236842"/>
                    </a:cubicBezTo>
                    <a:cubicBezTo>
                      <a:pt x="403154" y="238673"/>
                      <a:pt x="415907" y="244371"/>
                      <a:pt x="425946" y="232365"/>
                    </a:cubicBezTo>
                    <a:cubicBezTo>
                      <a:pt x="448671" y="211608"/>
                      <a:pt x="465019" y="180336"/>
                      <a:pt x="503277" y="184881"/>
                    </a:cubicBezTo>
                    <a:cubicBezTo>
                      <a:pt x="547912" y="164260"/>
                      <a:pt x="593632" y="150150"/>
                      <a:pt x="643490" y="162360"/>
                    </a:cubicBezTo>
                    <a:cubicBezTo>
                      <a:pt x="663433" y="167244"/>
                      <a:pt x="672997" y="158765"/>
                      <a:pt x="676321" y="139636"/>
                    </a:cubicBezTo>
                    <a:cubicBezTo>
                      <a:pt x="693754" y="37682"/>
                      <a:pt x="790825" y="-12719"/>
                      <a:pt x="880501" y="2747"/>
                    </a:cubicBezTo>
                    <a:cubicBezTo>
                      <a:pt x="937888" y="12651"/>
                      <a:pt x="980284" y="48603"/>
                      <a:pt x="1004569" y="102395"/>
                    </a:cubicBezTo>
                    <a:cubicBezTo>
                      <a:pt x="1026411" y="150693"/>
                      <a:pt x="1045880" y="164124"/>
                      <a:pt x="1100215" y="164056"/>
                    </a:cubicBezTo>
                    <a:cubicBezTo>
                      <a:pt x="1129383" y="163988"/>
                      <a:pt x="1157602" y="163310"/>
                      <a:pt x="1186364" y="174977"/>
                    </a:cubicBezTo>
                    <a:cubicBezTo>
                      <a:pt x="1258403" y="204349"/>
                      <a:pt x="1303784" y="272455"/>
                      <a:pt x="1294084" y="350667"/>
                    </a:cubicBezTo>
                    <a:cubicBezTo>
                      <a:pt x="1291099" y="374748"/>
                      <a:pt x="1298290" y="387094"/>
                      <a:pt x="1315384" y="401271"/>
                    </a:cubicBezTo>
                    <a:cubicBezTo>
                      <a:pt x="1353710" y="433221"/>
                      <a:pt x="1384482" y="529722"/>
                      <a:pt x="1357077" y="570490"/>
                    </a:cubicBezTo>
                    <a:cubicBezTo>
                      <a:pt x="1345681" y="587448"/>
                      <a:pt x="1251355" y="648472"/>
                      <a:pt x="1231344" y="646912"/>
                    </a:cubicBezTo>
                    <a:close/>
                  </a:path>
                </a:pathLst>
              </a:custGeom>
              <a:solidFill>
                <a:srgbClr val="C5FEF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9AE2BDC9-F24A-4D10-B16D-282329549BB6}"/>
                  </a:ext>
                </a:extLst>
              </p:cNvPr>
              <p:cNvSpPr/>
              <p:nvPr/>
            </p:nvSpPr>
            <p:spPr>
              <a:xfrm>
                <a:off x="2020617" y="2255546"/>
                <a:ext cx="560619" cy="466669"/>
              </a:xfrm>
              <a:custGeom>
                <a:avLst/>
                <a:gdLst>
                  <a:gd name="connsiteX0" fmla="*/ 937533 w 1115393"/>
                  <a:gd name="connsiteY0" fmla="*/ 274769 h 708241"/>
                  <a:gd name="connsiteX1" fmla="*/ 630925 w 1115393"/>
                  <a:gd name="connsiteY1" fmla="*/ 465043 h 708241"/>
                  <a:gd name="connsiteX2" fmla="*/ 332591 w 1115393"/>
                  <a:gd name="connsiteY2" fmla="*/ 708159 h 708241"/>
                  <a:gd name="connsiteX3" fmla="*/ 301456 w 1115393"/>
                  <a:gd name="connsiteY3" fmla="*/ 679262 h 708241"/>
                  <a:gd name="connsiteX4" fmla="*/ 267607 w 1115393"/>
                  <a:gd name="connsiteY4" fmla="*/ 669087 h 708241"/>
                  <a:gd name="connsiteX5" fmla="*/ 17978 w 1115393"/>
                  <a:gd name="connsiteY5" fmla="*/ 612649 h 708241"/>
                  <a:gd name="connsiteX6" fmla="*/ 163278 w 1115393"/>
                  <a:gd name="connsiteY6" fmla="*/ 370211 h 708241"/>
                  <a:gd name="connsiteX7" fmla="*/ 221072 w 1115393"/>
                  <a:gd name="connsiteY7" fmla="*/ 332089 h 708241"/>
                  <a:gd name="connsiteX8" fmla="*/ 395134 w 1115393"/>
                  <a:gd name="connsiteY8" fmla="*/ 266968 h 708241"/>
                  <a:gd name="connsiteX9" fmla="*/ 491797 w 1115393"/>
                  <a:gd name="connsiteY9" fmla="*/ 184075 h 708241"/>
                  <a:gd name="connsiteX10" fmla="*/ 589953 w 1115393"/>
                  <a:gd name="connsiteY10" fmla="*/ 157416 h 708241"/>
                  <a:gd name="connsiteX11" fmla="*/ 669658 w 1115393"/>
                  <a:gd name="connsiteY11" fmla="*/ 107287 h 708241"/>
                  <a:gd name="connsiteX12" fmla="*/ 677459 w 1115393"/>
                  <a:gd name="connsiteY12" fmla="*/ 92432 h 708241"/>
                  <a:gd name="connsiteX13" fmla="*/ 817196 w 1115393"/>
                  <a:gd name="connsiteY13" fmla="*/ 178 h 708241"/>
                  <a:gd name="connsiteX14" fmla="*/ 917794 w 1115393"/>
                  <a:gd name="connsiteY14" fmla="*/ 18968 h 708241"/>
                  <a:gd name="connsiteX15" fmla="*/ 1007538 w 1115393"/>
                  <a:gd name="connsiteY15" fmla="*/ 113257 h 708241"/>
                  <a:gd name="connsiteX16" fmla="*/ 1090906 w 1115393"/>
                  <a:gd name="connsiteY16" fmla="*/ 168473 h 708241"/>
                  <a:gd name="connsiteX17" fmla="*/ 1115394 w 1115393"/>
                  <a:gd name="connsiteY17" fmla="*/ 183397 h 708241"/>
                  <a:gd name="connsiteX18" fmla="*/ 1111459 w 1115393"/>
                  <a:gd name="connsiteY18" fmla="*/ 192351 h 708241"/>
                  <a:gd name="connsiteX19" fmla="*/ 937533 w 1115393"/>
                  <a:gd name="connsiteY19" fmla="*/ 274769 h 708241"/>
                  <a:gd name="connsiteX0" fmla="*/ 1111459 w 1115394"/>
                  <a:gd name="connsiteY0" fmla="*/ 192351 h 708241"/>
                  <a:gd name="connsiteX1" fmla="*/ 630925 w 1115394"/>
                  <a:gd name="connsiteY1" fmla="*/ 465043 h 708241"/>
                  <a:gd name="connsiteX2" fmla="*/ 332591 w 1115394"/>
                  <a:gd name="connsiteY2" fmla="*/ 708159 h 708241"/>
                  <a:gd name="connsiteX3" fmla="*/ 301456 w 1115394"/>
                  <a:gd name="connsiteY3" fmla="*/ 679262 h 708241"/>
                  <a:gd name="connsiteX4" fmla="*/ 267607 w 1115394"/>
                  <a:gd name="connsiteY4" fmla="*/ 669087 h 708241"/>
                  <a:gd name="connsiteX5" fmla="*/ 17978 w 1115394"/>
                  <a:gd name="connsiteY5" fmla="*/ 612649 h 708241"/>
                  <a:gd name="connsiteX6" fmla="*/ 163278 w 1115394"/>
                  <a:gd name="connsiteY6" fmla="*/ 370211 h 708241"/>
                  <a:gd name="connsiteX7" fmla="*/ 221072 w 1115394"/>
                  <a:gd name="connsiteY7" fmla="*/ 332089 h 708241"/>
                  <a:gd name="connsiteX8" fmla="*/ 395134 w 1115394"/>
                  <a:gd name="connsiteY8" fmla="*/ 266968 h 708241"/>
                  <a:gd name="connsiteX9" fmla="*/ 491797 w 1115394"/>
                  <a:gd name="connsiteY9" fmla="*/ 184075 h 708241"/>
                  <a:gd name="connsiteX10" fmla="*/ 589953 w 1115394"/>
                  <a:gd name="connsiteY10" fmla="*/ 157416 h 708241"/>
                  <a:gd name="connsiteX11" fmla="*/ 669658 w 1115394"/>
                  <a:gd name="connsiteY11" fmla="*/ 107287 h 708241"/>
                  <a:gd name="connsiteX12" fmla="*/ 677459 w 1115394"/>
                  <a:gd name="connsiteY12" fmla="*/ 92432 h 708241"/>
                  <a:gd name="connsiteX13" fmla="*/ 817196 w 1115394"/>
                  <a:gd name="connsiteY13" fmla="*/ 178 h 708241"/>
                  <a:gd name="connsiteX14" fmla="*/ 917794 w 1115394"/>
                  <a:gd name="connsiteY14" fmla="*/ 18968 h 708241"/>
                  <a:gd name="connsiteX15" fmla="*/ 1007538 w 1115394"/>
                  <a:gd name="connsiteY15" fmla="*/ 113257 h 708241"/>
                  <a:gd name="connsiteX16" fmla="*/ 1090906 w 1115394"/>
                  <a:gd name="connsiteY16" fmla="*/ 168473 h 708241"/>
                  <a:gd name="connsiteX17" fmla="*/ 1115394 w 1115394"/>
                  <a:gd name="connsiteY17" fmla="*/ 183397 h 708241"/>
                  <a:gd name="connsiteX18" fmla="*/ 1111459 w 1115394"/>
                  <a:gd name="connsiteY18" fmla="*/ 192351 h 708241"/>
                  <a:gd name="connsiteX0" fmla="*/ 1111459 w 1115394"/>
                  <a:gd name="connsiteY0" fmla="*/ 192351 h 708241"/>
                  <a:gd name="connsiteX1" fmla="*/ 683401 w 1115394"/>
                  <a:gd name="connsiteY1" fmla="*/ 550911 h 708241"/>
                  <a:gd name="connsiteX2" fmla="*/ 332591 w 1115394"/>
                  <a:gd name="connsiteY2" fmla="*/ 708159 h 708241"/>
                  <a:gd name="connsiteX3" fmla="*/ 301456 w 1115394"/>
                  <a:gd name="connsiteY3" fmla="*/ 679262 h 708241"/>
                  <a:gd name="connsiteX4" fmla="*/ 267607 w 1115394"/>
                  <a:gd name="connsiteY4" fmla="*/ 669087 h 708241"/>
                  <a:gd name="connsiteX5" fmla="*/ 17978 w 1115394"/>
                  <a:gd name="connsiteY5" fmla="*/ 612649 h 708241"/>
                  <a:gd name="connsiteX6" fmla="*/ 163278 w 1115394"/>
                  <a:gd name="connsiteY6" fmla="*/ 370211 h 708241"/>
                  <a:gd name="connsiteX7" fmla="*/ 221072 w 1115394"/>
                  <a:gd name="connsiteY7" fmla="*/ 332089 h 708241"/>
                  <a:gd name="connsiteX8" fmla="*/ 395134 w 1115394"/>
                  <a:gd name="connsiteY8" fmla="*/ 266968 h 708241"/>
                  <a:gd name="connsiteX9" fmla="*/ 491797 w 1115394"/>
                  <a:gd name="connsiteY9" fmla="*/ 184075 h 708241"/>
                  <a:gd name="connsiteX10" fmla="*/ 589953 w 1115394"/>
                  <a:gd name="connsiteY10" fmla="*/ 157416 h 708241"/>
                  <a:gd name="connsiteX11" fmla="*/ 669658 w 1115394"/>
                  <a:gd name="connsiteY11" fmla="*/ 107287 h 708241"/>
                  <a:gd name="connsiteX12" fmla="*/ 677459 w 1115394"/>
                  <a:gd name="connsiteY12" fmla="*/ 92432 h 708241"/>
                  <a:gd name="connsiteX13" fmla="*/ 817196 w 1115394"/>
                  <a:gd name="connsiteY13" fmla="*/ 178 h 708241"/>
                  <a:gd name="connsiteX14" fmla="*/ 917794 w 1115394"/>
                  <a:gd name="connsiteY14" fmla="*/ 18968 h 708241"/>
                  <a:gd name="connsiteX15" fmla="*/ 1007538 w 1115394"/>
                  <a:gd name="connsiteY15" fmla="*/ 113257 h 708241"/>
                  <a:gd name="connsiteX16" fmla="*/ 1090906 w 1115394"/>
                  <a:gd name="connsiteY16" fmla="*/ 168473 h 708241"/>
                  <a:gd name="connsiteX17" fmla="*/ 1115394 w 1115394"/>
                  <a:gd name="connsiteY17" fmla="*/ 183397 h 708241"/>
                  <a:gd name="connsiteX18" fmla="*/ 1111459 w 1115394"/>
                  <a:gd name="connsiteY18" fmla="*/ 192351 h 708241"/>
                  <a:gd name="connsiteX0" fmla="*/ 1111459 w 1115394"/>
                  <a:gd name="connsiteY0" fmla="*/ 192351 h 828497"/>
                  <a:gd name="connsiteX1" fmla="*/ 683401 w 1115394"/>
                  <a:gd name="connsiteY1" fmla="*/ 550911 h 828497"/>
                  <a:gd name="connsiteX2" fmla="*/ 332591 w 1115394"/>
                  <a:gd name="connsiteY2" fmla="*/ 708159 h 828497"/>
                  <a:gd name="connsiteX3" fmla="*/ 258523 w 1115394"/>
                  <a:gd name="connsiteY3" fmla="*/ 827145 h 828497"/>
                  <a:gd name="connsiteX4" fmla="*/ 267607 w 1115394"/>
                  <a:gd name="connsiteY4" fmla="*/ 669087 h 828497"/>
                  <a:gd name="connsiteX5" fmla="*/ 17978 w 1115394"/>
                  <a:gd name="connsiteY5" fmla="*/ 612649 h 828497"/>
                  <a:gd name="connsiteX6" fmla="*/ 163278 w 1115394"/>
                  <a:gd name="connsiteY6" fmla="*/ 370211 h 828497"/>
                  <a:gd name="connsiteX7" fmla="*/ 221072 w 1115394"/>
                  <a:gd name="connsiteY7" fmla="*/ 332089 h 828497"/>
                  <a:gd name="connsiteX8" fmla="*/ 395134 w 1115394"/>
                  <a:gd name="connsiteY8" fmla="*/ 266968 h 828497"/>
                  <a:gd name="connsiteX9" fmla="*/ 491797 w 1115394"/>
                  <a:gd name="connsiteY9" fmla="*/ 184075 h 828497"/>
                  <a:gd name="connsiteX10" fmla="*/ 589953 w 1115394"/>
                  <a:gd name="connsiteY10" fmla="*/ 157416 h 828497"/>
                  <a:gd name="connsiteX11" fmla="*/ 669658 w 1115394"/>
                  <a:gd name="connsiteY11" fmla="*/ 107287 h 828497"/>
                  <a:gd name="connsiteX12" fmla="*/ 677459 w 1115394"/>
                  <a:gd name="connsiteY12" fmla="*/ 92432 h 828497"/>
                  <a:gd name="connsiteX13" fmla="*/ 817196 w 1115394"/>
                  <a:gd name="connsiteY13" fmla="*/ 178 h 828497"/>
                  <a:gd name="connsiteX14" fmla="*/ 917794 w 1115394"/>
                  <a:gd name="connsiteY14" fmla="*/ 18968 h 828497"/>
                  <a:gd name="connsiteX15" fmla="*/ 1007538 w 1115394"/>
                  <a:gd name="connsiteY15" fmla="*/ 113257 h 828497"/>
                  <a:gd name="connsiteX16" fmla="*/ 1090906 w 1115394"/>
                  <a:gd name="connsiteY16" fmla="*/ 168473 h 828497"/>
                  <a:gd name="connsiteX17" fmla="*/ 1115394 w 1115394"/>
                  <a:gd name="connsiteY17" fmla="*/ 183397 h 828497"/>
                  <a:gd name="connsiteX18" fmla="*/ 1111459 w 1115394"/>
                  <a:gd name="connsiteY18" fmla="*/ 192351 h 828497"/>
                  <a:gd name="connsiteX0" fmla="*/ 1111459 w 1115394"/>
                  <a:gd name="connsiteY0" fmla="*/ 192351 h 866377"/>
                  <a:gd name="connsiteX1" fmla="*/ 683401 w 1115394"/>
                  <a:gd name="connsiteY1" fmla="*/ 550911 h 866377"/>
                  <a:gd name="connsiteX2" fmla="*/ 332591 w 1115394"/>
                  <a:gd name="connsiteY2" fmla="*/ 708159 h 866377"/>
                  <a:gd name="connsiteX3" fmla="*/ 310998 w 1115394"/>
                  <a:gd name="connsiteY3" fmla="*/ 865308 h 866377"/>
                  <a:gd name="connsiteX4" fmla="*/ 267607 w 1115394"/>
                  <a:gd name="connsiteY4" fmla="*/ 669087 h 866377"/>
                  <a:gd name="connsiteX5" fmla="*/ 17978 w 1115394"/>
                  <a:gd name="connsiteY5" fmla="*/ 612649 h 866377"/>
                  <a:gd name="connsiteX6" fmla="*/ 163278 w 1115394"/>
                  <a:gd name="connsiteY6" fmla="*/ 370211 h 866377"/>
                  <a:gd name="connsiteX7" fmla="*/ 221072 w 1115394"/>
                  <a:gd name="connsiteY7" fmla="*/ 332089 h 866377"/>
                  <a:gd name="connsiteX8" fmla="*/ 395134 w 1115394"/>
                  <a:gd name="connsiteY8" fmla="*/ 266968 h 866377"/>
                  <a:gd name="connsiteX9" fmla="*/ 491797 w 1115394"/>
                  <a:gd name="connsiteY9" fmla="*/ 184075 h 866377"/>
                  <a:gd name="connsiteX10" fmla="*/ 589953 w 1115394"/>
                  <a:gd name="connsiteY10" fmla="*/ 157416 h 866377"/>
                  <a:gd name="connsiteX11" fmla="*/ 669658 w 1115394"/>
                  <a:gd name="connsiteY11" fmla="*/ 107287 h 866377"/>
                  <a:gd name="connsiteX12" fmla="*/ 677459 w 1115394"/>
                  <a:gd name="connsiteY12" fmla="*/ 92432 h 866377"/>
                  <a:gd name="connsiteX13" fmla="*/ 817196 w 1115394"/>
                  <a:gd name="connsiteY13" fmla="*/ 178 h 866377"/>
                  <a:gd name="connsiteX14" fmla="*/ 917794 w 1115394"/>
                  <a:gd name="connsiteY14" fmla="*/ 18968 h 866377"/>
                  <a:gd name="connsiteX15" fmla="*/ 1007538 w 1115394"/>
                  <a:gd name="connsiteY15" fmla="*/ 113257 h 866377"/>
                  <a:gd name="connsiteX16" fmla="*/ 1090906 w 1115394"/>
                  <a:gd name="connsiteY16" fmla="*/ 168473 h 866377"/>
                  <a:gd name="connsiteX17" fmla="*/ 1115394 w 1115394"/>
                  <a:gd name="connsiteY17" fmla="*/ 183397 h 866377"/>
                  <a:gd name="connsiteX18" fmla="*/ 1111459 w 1115394"/>
                  <a:gd name="connsiteY18" fmla="*/ 192351 h 866377"/>
                  <a:gd name="connsiteX0" fmla="*/ 1111459 w 1115394"/>
                  <a:gd name="connsiteY0" fmla="*/ 192351 h 866377"/>
                  <a:gd name="connsiteX1" fmla="*/ 683401 w 1115394"/>
                  <a:gd name="connsiteY1" fmla="*/ 550911 h 866377"/>
                  <a:gd name="connsiteX2" fmla="*/ 332591 w 1115394"/>
                  <a:gd name="connsiteY2" fmla="*/ 708159 h 866377"/>
                  <a:gd name="connsiteX3" fmla="*/ 310998 w 1115394"/>
                  <a:gd name="connsiteY3" fmla="*/ 865308 h 866377"/>
                  <a:gd name="connsiteX4" fmla="*/ 267607 w 1115394"/>
                  <a:gd name="connsiteY4" fmla="*/ 669087 h 866377"/>
                  <a:gd name="connsiteX5" fmla="*/ 17978 w 1115394"/>
                  <a:gd name="connsiteY5" fmla="*/ 612649 h 866377"/>
                  <a:gd name="connsiteX6" fmla="*/ 163278 w 1115394"/>
                  <a:gd name="connsiteY6" fmla="*/ 370211 h 866377"/>
                  <a:gd name="connsiteX7" fmla="*/ 221072 w 1115394"/>
                  <a:gd name="connsiteY7" fmla="*/ 332089 h 866377"/>
                  <a:gd name="connsiteX8" fmla="*/ 395134 w 1115394"/>
                  <a:gd name="connsiteY8" fmla="*/ 266968 h 866377"/>
                  <a:gd name="connsiteX9" fmla="*/ 491797 w 1115394"/>
                  <a:gd name="connsiteY9" fmla="*/ 184075 h 866377"/>
                  <a:gd name="connsiteX10" fmla="*/ 589953 w 1115394"/>
                  <a:gd name="connsiteY10" fmla="*/ 157416 h 866377"/>
                  <a:gd name="connsiteX11" fmla="*/ 669658 w 1115394"/>
                  <a:gd name="connsiteY11" fmla="*/ 107287 h 866377"/>
                  <a:gd name="connsiteX12" fmla="*/ 677459 w 1115394"/>
                  <a:gd name="connsiteY12" fmla="*/ 92432 h 866377"/>
                  <a:gd name="connsiteX13" fmla="*/ 817196 w 1115394"/>
                  <a:gd name="connsiteY13" fmla="*/ 178 h 866377"/>
                  <a:gd name="connsiteX14" fmla="*/ 917794 w 1115394"/>
                  <a:gd name="connsiteY14" fmla="*/ 18968 h 866377"/>
                  <a:gd name="connsiteX15" fmla="*/ 1007538 w 1115394"/>
                  <a:gd name="connsiteY15" fmla="*/ 113257 h 866377"/>
                  <a:gd name="connsiteX16" fmla="*/ 1090906 w 1115394"/>
                  <a:gd name="connsiteY16" fmla="*/ 168473 h 866377"/>
                  <a:gd name="connsiteX17" fmla="*/ 1115394 w 1115394"/>
                  <a:gd name="connsiteY17" fmla="*/ 183397 h 866377"/>
                  <a:gd name="connsiteX18" fmla="*/ 1111459 w 1115394"/>
                  <a:gd name="connsiteY18" fmla="*/ 192351 h 866377"/>
                  <a:gd name="connsiteX0" fmla="*/ 1111459 w 1115394"/>
                  <a:gd name="connsiteY0" fmla="*/ 192351 h 867027"/>
                  <a:gd name="connsiteX1" fmla="*/ 683401 w 1115394"/>
                  <a:gd name="connsiteY1" fmla="*/ 550911 h 867027"/>
                  <a:gd name="connsiteX2" fmla="*/ 332591 w 1115394"/>
                  <a:gd name="connsiteY2" fmla="*/ 708159 h 867027"/>
                  <a:gd name="connsiteX3" fmla="*/ 310998 w 1115394"/>
                  <a:gd name="connsiteY3" fmla="*/ 865308 h 867027"/>
                  <a:gd name="connsiteX4" fmla="*/ 267607 w 1115394"/>
                  <a:gd name="connsiteY4" fmla="*/ 669087 h 867027"/>
                  <a:gd name="connsiteX5" fmla="*/ 17978 w 1115394"/>
                  <a:gd name="connsiteY5" fmla="*/ 612649 h 867027"/>
                  <a:gd name="connsiteX6" fmla="*/ 163278 w 1115394"/>
                  <a:gd name="connsiteY6" fmla="*/ 370211 h 867027"/>
                  <a:gd name="connsiteX7" fmla="*/ 221072 w 1115394"/>
                  <a:gd name="connsiteY7" fmla="*/ 332089 h 867027"/>
                  <a:gd name="connsiteX8" fmla="*/ 395134 w 1115394"/>
                  <a:gd name="connsiteY8" fmla="*/ 266968 h 867027"/>
                  <a:gd name="connsiteX9" fmla="*/ 491797 w 1115394"/>
                  <a:gd name="connsiteY9" fmla="*/ 184075 h 867027"/>
                  <a:gd name="connsiteX10" fmla="*/ 589953 w 1115394"/>
                  <a:gd name="connsiteY10" fmla="*/ 157416 h 867027"/>
                  <a:gd name="connsiteX11" fmla="*/ 669658 w 1115394"/>
                  <a:gd name="connsiteY11" fmla="*/ 107287 h 867027"/>
                  <a:gd name="connsiteX12" fmla="*/ 677459 w 1115394"/>
                  <a:gd name="connsiteY12" fmla="*/ 92432 h 867027"/>
                  <a:gd name="connsiteX13" fmla="*/ 817196 w 1115394"/>
                  <a:gd name="connsiteY13" fmla="*/ 178 h 867027"/>
                  <a:gd name="connsiteX14" fmla="*/ 917794 w 1115394"/>
                  <a:gd name="connsiteY14" fmla="*/ 18968 h 867027"/>
                  <a:gd name="connsiteX15" fmla="*/ 1007538 w 1115394"/>
                  <a:gd name="connsiteY15" fmla="*/ 113257 h 867027"/>
                  <a:gd name="connsiteX16" fmla="*/ 1090906 w 1115394"/>
                  <a:gd name="connsiteY16" fmla="*/ 168473 h 867027"/>
                  <a:gd name="connsiteX17" fmla="*/ 1115394 w 1115394"/>
                  <a:gd name="connsiteY17" fmla="*/ 183397 h 867027"/>
                  <a:gd name="connsiteX18" fmla="*/ 1111459 w 1115394"/>
                  <a:gd name="connsiteY18" fmla="*/ 192351 h 867027"/>
                  <a:gd name="connsiteX0" fmla="*/ 1111459 w 1115394"/>
                  <a:gd name="connsiteY0" fmla="*/ 192351 h 881360"/>
                  <a:gd name="connsiteX1" fmla="*/ 683401 w 1115394"/>
                  <a:gd name="connsiteY1" fmla="*/ 550911 h 881360"/>
                  <a:gd name="connsiteX2" fmla="*/ 442311 w 1115394"/>
                  <a:gd name="connsiteY2" fmla="*/ 879894 h 881360"/>
                  <a:gd name="connsiteX3" fmla="*/ 310998 w 1115394"/>
                  <a:gd name="connsiteY3" fmla="*/ 865308 h 881360"/>
                  <a:gd name="connsiteX4" fmla="*/ 267607 w 1115394"/>
                  <a:gd name="connsiteY4" fmla="*/ 669087 h 881360"/>
                  <a:gd name="connsiteX5" fmla="*/ 17978 w 1115394"/>
                  <a:gd name="connsiteY5" fmla="*/ 612649 h 881360"/>
                  <a:gd name="connsiteX6" fmla="*/ 163278 w 1115394"/>
                  <a:gd name="connsiteY6" fmla="*/ 370211 h 881360"/>
                  <a:gd name="connsiteX7" fmla="*/ 221072 w 1115394"/>
                  <a:gd name="connsiteY7" fmla="*/ 332089 h 881360"/>
                  <a:gd name="connsiteX8" fmla="*/ 395134 w 1115394"/>
                  <a:gd name="connsiteY8" fmla="*/ 266968 h 881360"/>
                  <a:gd name="connsiteX9" fmla="*/ 491797 w 1115394"/>
                  <a:gd name="connsiteY9" fmla="*/ 184075 h 881360"/>
                  <a:gd name="connsiteX10" fmla="*/ 589953 w 1115394"/>
                  <a:gd name="connsiteY10" fmla="*/ 157416 h 881360"/>
                  <a:gd name="connsiteX11" fmla="*/ 669658 w 1115394"/>
                  <a:gd name="connsiteY11" fmla="*/ 107287 h 881360"/>
                  <a:gd name="connsiteX12" fmla="*/ 677459 w 1115394"/>
                  <a:gd name="connsiteY12" fmla="*/ 92432 h 881360"/>
                  <a:gd name="connsiteX13" fmla="*/ 817196 w 1115394"/>
                  <a:gd name="connsiteY13" fmla="*/ 178 h 881360"/>
                  <a:gd name="connsiteX14" fmla="*/ 917794 w 1115394"/>
                  <a:gd name="connsiteY14" fmla="*/ 18968 h 881360"/>
                  <a:gd name="connsiteX15" fmla="*/ 1007538 w 1115394"/>
                  <a:gd name="connsiteY15" fmla="*/ 113257 h 881360"/>
                  <a:gd name="connsiteX16" fmla="*/ 1090906 w 1115394"/>
                  <a:gd name="connsiteY16" fmla="*/ 168473 h 881360"/>
                  <a:gd name="connsiteX17" fmla="*/ 1115394 w 1115394"/>
                  <a:gd name="connsiteY17" fmla="*/ 183397 h 881360"/>
                  <a:gd name="connsiteX18" fmla="*/ 1111459 w 1115394"/>
                  <a:gd name="connsiteY18" fmla="*/ 192351 h 881360"/>
                  <a:gd name="connsiteX0" fmla="*/ 1094627 w 1098562"/>
                  <a:gd name="connsiteY0" fmla="*/ 192351 h 881360"/>
                  <a:gd name="connsiteX1" fmla="*/ 666569 w 1098562"/>
                  <a:gd name="connsiteY1" fmla="*/ 550911 h 881360"/>
                  <a:gd name="connsiteX2" fmla="*/ 425479 w 1098562"/>
                  <a:gd name="connsiteY2" fmla="*/ 879894 h 881360"/>
                  <a:gd name="connsiteX3" fmla="*/ 294166 w 1098562"/>
                  <a:gd name="connsiteY3" fmla="*/ 865308 h 881360"/>
                  <a:gd name="connsiteX4" fmla="*/ 193531 w 1098562"/>
                  <a:gd name="connsiteY4" fmla="*/ 692940 h 881360"/>
                  <a:gd name="connsiteX5" fmla="*/ 1146 w 1098562"/>
                  <a:gd name="connsiteY5" fmla="*/ 612649 h 881360"/>
                  <a:gd name="connsiteX6" fmla="*/ 146446 w 1098562"/>
                  <a:gd name="connsiteY6" fmla="*/ 370211 h 881360"/>
                  <a:gd name="connsiteX7" fmla="*/ 204240 w 1098562"/>
                  <a:gd name="connsiteY7" fmla="*/ 332089 h 881360"/>
                  <a:gd name="connsiteX8" fmla="*/ 378302 w 1098562"/>
                  <a:gd name="connsiteY8" fmla="*/ 266968 h 881360"/>
                  <a:gd name="connsiteX9" fmla="*/ 474965 w 1098562"/>
                  <a:gd name="connsiteY9" fmla="*/ 184075 h 881360"/>
                  <a:gd name="connsiteX10" fmla="*/ 573121 w 1098562"/>
                  <a:gd name="connsiteY10" fmla="*/ 157416 h 881360"/>
                  <a:gd name="connsiteX11" fmla="*/ 652826 w 1098562"/>
                  <a:gd name="connsiteY11" fmla="*/ 107287 h 881360"/>
                  <a:gd name="connsiteX12" fmla="*/ 660627 w 1098562"/>
                  <a:gd name="connsiteY12" fmla="*/ 92432 h 881360"/>
                  <a:gd name="connsiteX13" fmla="*/ 800364 w 1098562"/>
                  <a:gd name="connsiteY13" fmla="*/ 178 h 881360"/>
                  <a:gd name="connsiteX14" fmla="*/ 900962 w 1098562"/>
                  <a:gd name="connsiteY14" fmla="*/ 18968 h 881360"/>
                  <a:gd name="connsiteX15" fmla="*/ 990706 w 1098562"/>
                  <a:gd name="connsiteY15" fmla="*/ 113257 h 881360"/>
                  <a:gd name="connsiteX16" fmla="*/ 1074074 w 1098562"/>
                  <a:gd name="connsiteY16" fmla="*/ 168473 h 881360"/>
                  <a:gd name="connsiteX17" fmla="*/ 1098562 w 1098562"/>
                  <a:gd name="connsiteY17" fmla="*/ 183397 h 881360"/>
                  <a:gd name="connsiteX18" fmla="*/ 1094627 w 1098562"/>
                  <a:gd name="connsiteY18" fmla="*/ 192351 h 881360"/>
                  <a:gd name="connsiteX0" fmla="*/ 1094627 w 1098562"/>
                  <a:gd name="connsiteY0" fmla="*/ 192351 h 913514"/>
                  <a:gd name="connsiteX1" fmla="*/ 666569 w 1098562"/>
                  <a:gd name="connsiteY1" fmla="*/ 550911 h 913514"/>
                  <a:gd name="connsiteX2" fmla="*/ 425479 w 1098562"/>
                  <a:gd name="connsiteY2" fmla="*/ 879894 h 913514"/>
                  <a:gd name="connsiteX3" fmla="*/ 236921 w 1098562"/>
                  <a:gd name="connsiteY3" fmla="*/ 908241 h 913514"/>
                  <a:gd name="connsiteX4" fmla="*/ 193531 w 1098562"/>
                  <a:gd name="connsiteY4" fmla="*/ 692940 h 913514"/>
                  <a:gd name="connsiteX5" fmla="*/ 1146 w 1098562"/>
                  <a:gd name="connsiteY5" fmla="*/ 612649 h 913514"/>
                  <a:gd name="connsiteX6" fmla="*/ 146446 w 1098562"/>
                  <a:gd name="connsiteY6" fmla="*/ 370211 h 913514"/>
                  <a:gd name="connsiteX7" fmla="*/ 204240 w 1098562"/>
                  <a:gd name="connsiteY7" fmla="*/ 332089 h 913514"/>
                  <a:gd name="connsiteX8" fmla="*/ 378302 w 1098562"/>
                  <a:gd name="connsiteY8" fmla="*/ 266968 h 913514"/>
                  <a:gd name="connsiteX9" fmla="*/ 474965 w 1098562"/>
                  <a:gd name="connsiteY9" fmla="*/ 184075 h 913514"/>
                  <a:gd name="connsiteX10" fmla="*/ 573121 w 1098562"/>
                  <a:gd name="connsiteY10" fmla="*/ 157416 h 913514"/>
                  <a:gd name="connsiteX11" fmla="*/ 652826 w 1098562"/>
                  <a:gd name="connsiteY11" fmla="*/ 107287 h 913514"/>
                  <a:gd name="connsiteX12" fmla="*/ 660627 w 1098562"/>
                  <a:gd name="connsiteY12" fmla="*/ 92432 h 913514"/>
                  <a:gd name="connsiteX13" fmla="*/ 800364 w 1098562"/>
                  <a:gd name="connsiteY13" fmla="*/ 178 h 913514"/>
                  <a:gd name="connsiteX14" fmla="*/ 900962 w 1098562"/>
                  <a:gd name="connsiteY14" fmla="*/ 18968 h 913514"/>
                  <a:gd name="connsiteX15" fmla="*/ 990706 w 1098562"/>
                  <a:gd name="connsiteY15" fmla="*/ 113257 h 913514"/>
                  <a:gd name="connsiteX16" fmla="*/ 1074074 w 1098562"/>
                  <a:gd name="connsiteY16" fmla="*/ 168473 h 913514"/>
                  <a:gd name="connsiteX17" fmla="*/ 1098562 w 1098562"/>
                  <a:gd name="connsiteY17" fmla="*/ 183397 h 913514"/>
                  <a:gd name="connsiteX18" fmla="*/ 1094627 w 1098562"/>
                  <a:gd name="connsiteY18" fmla="*/ 192351 h 913514"/>
                  <a:gd name="connsiteX0" fmla="*/ 1093482 w 1097417"/>
                  <a:gd name="connsiteY0" fmla="*/ 192351 h 913513"/>
                  <a:gd name="connsiteX1" fmla="*/ 665424 w 1097417"/>
                  <a:gd name="connsiteY1" fmla="*/ 550911 h 913513"/>
                  <a:gd name="connsiteX2" fmla="*/ 424334 w 1097417"/>
                  <a:gd name="connsiteY2" fmla="*/ 879894 h 913513"/>
                  <a:gd name="connsiteX3" fmla="*/ 235776 w 1097417"/>
                  <a:gd name="connsiteY3" fmla="*/ 908241 h 913513"/>
                  <a:gd name="connsiteX4" fmla="*/ 144681 w 1097417"/>
                  <a:gd name="connsiteY4" fmla="*/ 759726 h 913513"/>
                  <a:gd name="connsiteX5" fmla="*/ 1 w 1097417"/>
                  <a:gd name="connsiteY5" fmla="*/ 612649 h 913513"/>
                  <a:gd name="connsiteX6" fmla="*/ 145301 w 1097417"/>
                  <a:gd name="connsiteY6" fmla="*/ 370211 h 913513"/>
                  <a:gd name="connsiteX7" fmla="*/ 203095 w 1097417"/>
                  <a:gd name="connsiteY7" fmla="*/ 332089 h 913513"/>
                  <a:gd name="connsiteX8" fmla="*/ 377157 w 1097417"/>
                  <a:gd name="connsiteY8" fmla="*/ 266968 h 913513"/>
                  <a:gd name="connsiteX9" fmla="*/ 473820 w 1097417"/>
                  <a:gd name="connsiteY9" fmla="*/ 184075 h 913513"/>
                  <a:gd name="connsiteX10" fmla="*/ 571976 w 1097417"/>
                  <a:gd name="connsiteY10" fmla="*/ 157416 h 913513"/>
                  <a:gd name="connsiteX11" fmla="*/ 651681 w 1097417"/>
                  <a:gd name="connsiteY11" fmla="*/ 107287 h 913513"/>
                  <a:gd name="connsiteX12" fmla="*/ 659482 w 1097417"/>
                  <a:gd name="connsiteY12" fmla="*/ 92432 h 913513"/>
                  <a:gd name="connsiteX13" fmla="*/ 799219 w 1097417"/>
                  <a:gd name="connsiteY13" fmla="*/ 178 h 913513"/>
                  <a:gd name="connsiteX14" fmla="*/ 899817 w 1097417"/>
                  <a:gd name="connsiteY14" fmla="*/ 18968 h 913513"/>
                  <a:gd name="connsiteX15" fmla="*/ 989561 w 1097417"/>
                  <a:gd name="connsiteY15" fmla="*/ 113257 h 913513"/>
                  <a:gd name="connsiteX16" fmla="*/ 1072929 w 1097417"/>
                  <a:gd name="connsiteY16" fmla="*/ 168473 h 913513"/>
                  <a:gd name="connsiteX17" fmla="*/ 1097417 w 1097417"/>
                  <a:gd name="connsiteY17" fmla="*/ 183397 h 913513"/>
                  <a:gd name="connsiteX18" fmla="*/ 1093482 w 1097417"/>
                  <a:gd name="connsiteY18" fmla="*/ 192351 h 91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97417" h="913513">
                    <a:moveTo>
                      <a:pt x="1093482" y="192351"/>
                    </a:moveTo>
                    <a:cubicBezTo>
                      <a:pt x="1012737" y="239292"/>
                      <a:pt x="776949" y="436321"/>
                      <a:pt x="665424" y="550911"/>
                    </a:cubicBezTo>
                    <a:cubicBezTo>
                      <a:pt x="553899" y="665501"/>
                      <a:pt x="519844" y="793949"/>
                      <a:pt x="424334" y="879894"/>
                    </a:cubicBezTo>
                    <a:cubicBezTo>
                      <a:pt x="403849" y="881183"/>
                      <a:pt x="324289" y="929157"/>
                      <a:pt x="235776" y="908241"/>
                    </a:cubicBezTo>
                    <a:cubicBezTo>
                      <a:pt x="154701" y="869938"/>
                      <a:pt x="183977" y="808991"/>
                      <a:pt x="144681" y="759726"/>
                    </a:cubicBezTo>
                    <a:cubicBezTo>
                      <a:pt x="105385" y="710461"/>
                      <a:pt x="-102" y="677568"/>
                      <a:pt x="1" y="612649"/>
                    </a:cubicBezTo>
                    <a:cubicBezTo>
                      <a:pt x="104" y="547730"/>
                      <a:pt x="22929" y="371907"/>
                      <a:pt x="145301" y="370211"/>
                    </a:cubicBezTo>
                    <a:cubicBezTo>
                      <a:pt x="175691" y="369804"/>
                      <a:pt x="189529" y="363631"/>
                      <a:pt x="203095" y="332089"/>
                    </a:cubicBezTo>
                    <a:cubicBezTo>
                      <a:pt x="230365" y="268528"/>
                      <a:pt x="293654" y="231220"/>
                      <a:pt x="377157" y="266968"/>
                    </a:cubicBezTo>
                    <a:cubicBezTo>
                      <a:pt x="407682" y="237392"/>
                      <a:pt x="434409" y="203340"/>
                      <a:pt x="473820" y="184075"/>
                    </a:cubicBezTo>
                    <a:cubicBezTo>
                      <a:pt x="504074" y="166031"/>
                      <a:pt x="538195" y="162233"/>
                      <a:pt x="571976" y="157416"/>
                    </a:cubicBezTo>
                    <a:cubicBezTo>
                      <a:pt x="615593" y="167863"/>
                      <a:pt x="641980" y="151176"/>
                      <a:pt x="651681" y="107287"/>
                    </a:cubicBezTo>
                    <a:cubicBezTo>
                      <a:pt x="652834" y="101928"/>
                      <a:pt x="656225" y="97044"/>
                      <a:pt x="659482" y="92432"/>
                    </a:cubicBezTo>
                    <a:cubicBezTo>
                      <a:pt x="692177" y="40607"/>
                      <a:pt x="738033" y="8860"/>
                      <a:pt x="799219" y="178"/>
                    </a:cubicBezTo>
                    <a:cubicBezTo>
                      <a:pt x="834086" y="-704"/>
                      <a:pt x="868478" y="1127"/>
                      <a:pt x="899817" y="18968"/>
                    </a:cubicBezTo>
                    <a:cubicBezTo>
                      <a:pt x="940585" y="39996"/>
                      <a:pt x="971585" y="70453"/>
                      <a:pt x="989561" y="113257"/>
                    </a:cubicBezTo>
                    <a:cubicBezTo>
                      <a:pt x="1002178" y="154500"/>
                      <a:pt x="1038401" y="160265"/>
                      <a:pt x="1072929" y="168473"/>
                    </a:cubicBezTo>
                    <a:cubicBezTo>
                      <a:pt x="1082629" y="170983"/>
                      <a:pt x="1093822" y="170983"/>
                      <a:pt x="1097417" y="183397"/>
                    </a:cubicBezTo>
                    <a:cubicBezTo>
                      <a:pt x="1096874" y="186721"/>
                      <a:pt x="1096264" y="190655"/>
                      <a:pt x="1093482" y="192351"/>
                    </a:cubicBezTo>
                    <a:close/>
                  </a:path>
                </a:pathLst>
              </a:custGeom>
              <a:solidFill>
                <a:srgbClr val="C5FEF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97138377-2585-4108-B8CD-020501C12F70}"/>
                </a:ext>
              </a:extLst>
            </p:cNvPr>
            <p:cNvGrpSpPr/>
            <p:nvPr/>
          </p:nvGrpSpPr>
          <p:grpSpPr>
            <a:xfrm>
              <a:off x="1528539" y="1881655"/>
              <a:ext cx="3067130" cy="3068340"/>
              <a:chOff x="1716084" y="2195164"/>
              <a:chExt cx="3067130" cy="3068340"/>
            </a:xfrm>
          </p:grpSpPr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B36C75D3-849B-4AE8-8156-256E17AD7BB5}"/>
                  </a:ext>
                </a:extLst>
              </p:cNvPr>
              <p:cNvSpPr/>
              <p:nvPr/>
            </p:nvSpPr>
            <p:spPr>
              <a:xfrm>
                <a:off x="1716084" y="2195164"/>
                <a:ext cx="3063338" cy="3063338"/>
              </a:xfrm>
              <a:custGeom>
                <a:avLst/>
                <a:gdLst>
                  <a:gd name="connsiteX0" fmla="*/ 5996511 w 5996510"/>
                  <a:gd name="connsiteY0" fmla="*/ 2998255 h 5996510"/>
                  <a:gd name="connsiteX1" fmla="*/ 2998255 w 5996510"/>
                  <a:gd name="connsiteY1" fmla="*/ 5996511 h 5996510"/>
                  <a:gd name="connsiteX2" fmla="*/ 0 w 5996510"/>
                  <a:gd name="connsiteY2" fmla="*/ 2998255 h 5996510"/>
                  <a:gd name="connsiteX3" fmla="*/ 2998255 w 5996510"/>
                  <a:gd name="connsiteY3" fmla="*/ 0 h 5996510"/>
                  <a:gd name="connsiteX4" fmla="*/ 5996511 w 5996510"/>
                  <a:gd name="connsiteY4" fmla="*/ 2998255 h 599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6510" h="5996510">
                    <a:moveTo>
                      <a:pt x="5996511" y="2998255"/>
                    </a:moveTo>
                    <a:cubicBezTo>
                      <a:pt x="5996511" y="4654146"/>
                      <a:pt x="4654146" y="5996511"/>
                      <a:pt x="2998255" y="5996511"/>
                    </a:cubicBezTo>
                    <a:cubicBezTo>
                      <a:pt x="1342365" y="5996511"/>
                      <a:pt x="0" y="4654146"/>
                      <a:pt x="0" y="2998255"/>
                    </a:cubicBezTo>
                    <a:cubicBezTo>
                      <a:pt x="0" y="1342365"/>
                      <a:pt x="1342365" y="0"/>
                      <a:pt x="2998255" y="0"/>
                    </a:cubicBezTo>
                    <a:cubicBezTo>
                      <a:pt x="4654146" y="0"/>
                      <a:pt x="5996511" y="1342365"/>
                      <a:pt x="5996511" y="299825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D4CBA6C8-189C-4B1B-AB29-DB404BC29757}"/>
                  </a:ext>
                </a:extLst>
              </p:cNvPr>
              <p:cNvSpPr/>
              <p:nvPr/>
            </p:nvSpPr>
            <p:spPr>
              <a:xfrm>
                <a:off x="1755969" y="2386712"/>
                <a:ext cx="3027245" cy="2876792"/>
              </a:xfrm>
              <a:custGeom>
                <a:avLst/>
                <a:gdLst>
                  <a:gd name="connsiteX0" fmla="*/ 2020872 w 3027245"/>
                  <a:gd name="connsiteY0" fmla="*/ 2390638 h 2876792"/>
                  <a:gd name="connsiteX1" fmla="*/ 2055453 w 3027245"/>
                  <a:gd name="connsiteY1" fmla="*/ 2393090 h 2876792"/>
                  <a:gd name="connsiteX2" fmla="*/ 2241055 w 3027245"/>
                  <a:gd name="connsiteY2" fmla="*/ 2422823 h 2876792"/>
                  <a:gd name="connsiteX3" fmla="*/ 2364836 w 3027245"/>
                  <a:gd name="connsiteY3" fmla="*/ 2452347 h 2876792"/>
                  <a:gd name="connsiteX4" fmla="*/ 2417162 w 3027245"/>
                  <a:gd name="connsiteY4" fmla="*/ 2526713 h 2876792"/>
                  <a:gd name="connsiteX5" fmla="*/ 2417855 w 3027245"/>
                  <a:gd name="connsiteY5" fmla="*/ 2554332 h 2876792"/>
                  <a:gd name="connsiteX6" fmla="*/ 2340960 w 3027245"/>
                  <a:gd name="connsiteY6" fmla="*/ 2612064 h 2876792"/>
                  <a:gd name="connsiteX7" fmla="*/ 2277579 w 3027245"/>
                  <a:gd name="connsiteY7" fmla="*/ 2653856 h 2876792"/>
                  <a:gd name="connsiteX8" fmla="*/ 2148115 w 3027245"/>
                  <a:gd name="connsiteY8" fmla="*/ 2722434 h 2876792"/>
                  <a:gd name="connsiteX9" fmla="*/ 2029220 w 3027245"/>
                  <a:gd name="connsiteY9" fmla="*/ 2773132 h 2876792"/>
                  <a:gd name="connsiteX10" fmla="*/ 2019066 w 3027245"/>
                  <a:gd name="connsiteY10" fmla="*/ 2779369 h 2876792"/>
                  <a:gd name="connsiteX11" fmla="*/ 2003196 w 3027245"/>
                  <a:gd name="connsiteY11" fmla="*/ 2791706 h 2876792"/>
                  <a:gd name="connsiteX12" fmla="*/ 1899479 w 3027245"/>
                  <a:gd name="connsiteY12" fmla="*/ 2823898 h 2876792"/>
                  <a:gd name="connsiteX13" fmla="*/ 1747906 w 3027245"/>
                  <a:gd name="connsiteY13" fmla="*/ 2856577 h 2876792"/>
                  <a:gd name="connsiteX14" fmla="*/ 1679812 w 3027245"/>
                  <a:gd name="connsiteY14" fmla="*/ 2866141 h 2876792"/>
                  <a:gd name="connsiteX15" fmla="*/ 1596160 w 3027245"/>
                  <a:gd name="connsiteY15" fmla="*/ 2875775 h 2876792"/>
                  <a:gd name="connsiteX16" fmla="*/ 1452592 w 3027245"/>
                  <a:gd name="connsiteY16" fmla="*/ 2876225 h 2876792"/>
                  <a:gd name="connsiteX17" fmla="*/ 1427156 w 3027245"/>
                  <a:gd name="connsiteY17" fmla="*/ 2869017 h 2876792"/>
                  <a:gd name="connsiteX18" fmla="*/ 1515244 w 3027245"/>
                  <a:gd name="connsiteY18" fmla="*/ 2758751 h 2876792"/>
                  <a:gd name="connsiteX19" fmla="*/ 1612343 w 3027245"/>
                  <a:gd name="connsiteY19" fmla="*/ 2697865 h 2876792"/>
                  <a:gd name="connsiteX20" fmla="*/ 1821613 w 3027245"/>
                  <a:gd name="connsiteY20" fmla="*/ 2542411 h 2876792"/>
                  <a:gd name="connsiteX21" fmla="*/ 1929419 w 3027245"/>
                  <a:gd name="connsiteY21" fmla="*/ 2430724 h 2876792"/>
                  <a:gd name="connsiteX22" fmla="*/ 2020872 w 3027245"/>
                  <a:gd name="connsiteY22" fmla="*/ 2390638 h 2876792"/>
                  <a:gd name="connsiteX23" fmla="*/ 2586235 w 3027245"/>
                  <a:gd name="connsiteY23" fmla="*/ 269476 h 2876792"/>
                  <a:gd name="connsiteX24" fmla="*/ 2683818 w 3027245"/>
                  <a:gd name="connsiteY24" fmla="*/ 2308501 h 2876792"/>
                  <a:gd name="connsiteX25" fmla="*/ 2656407 w 3027245"/>
                  <a:gd name="connsiteY25" fmla="*/ 2254443 h 2876792"/>
                  <a:gd name="connsiteX26" fmla="*/ 2640501 w 3027245"/>
                  <a:gd name="connsiteY26" fmla="*/ 2050543 h 2876792"/>
                  <a:gd name="connsiteX27" fmla="*/ 2649095 w 3027245"/>
                  <a:gd name="connsiteY27" fmla="*/ 1902193 h 2876792"/>
                  <a:gd name="connsiteX28" fmla="*/ 2611081 w 3027245"/>
                  <a:gd name="connsiteY28" fmla="*/ 1861788 h 2876792"/>
                  <a:gd name="connsiteX29" fmla="*/ 2499255 w 3027245"/>
                  <a:gd name="connsiteY29" fmla="*/ 1869516 h 2876792"/>
                  <a:gd name="connsiteX30" fmla="*/ 2290297 w 3027245"/>
                  <a:gd name="connsiteY30" fmla="*/ 1895263 h 2876792"/>
                  <a:gd name="connsiteX31" fmla="*/ 2218807 w 3027245"/>
                  <a:gd name="connsiteY31" fmla="*/ 1886114 h 2876792"/>
                  <a:gd name="connsiteX32" fmla="*/ 2178782 w 3027245"/>
                  <a:gd name="connsiteY32" fmla="*/ 1829387 h 2876792"/>
                  <a:gd name="connsiteX33" fmla="*/ 2202762 w 3027245"/>
                  <a:gd name="connsiteY33" fmla="*/ 1723938 h 2876792"/>
                  <a:gd name="connsiteX34" fmla="*/ 2252490 w 3027245"/>
                  <a:gd name="connsiteY34" fmla="*/ 1550603 h 2876792"/>
                  <a:gd name="connsiteX35" fmla="*/ 2256094 w 3027245"/>
                  <a:gd name="connsiteY35" fmla="*/ 1472945 h 2876792"/>
                  <a:gd name="connsiteX36" fmla="*/ 2341999 w 3027245"/>
                  <a:gd name="connsiteY36" fmla="*/ 1319778 h 2876792"/>
                  <a:gd name="connsiteX37" fmla="*/ 2534844 w 3027245"/>
                  <a:gd name="connsiteY37" fmla="*/ 1081122 h 2876792"/>
                  <a:gd name="connsiteX38" fmla="*/ 2568769 w 3027245"/>
                  <a:gd name="connsiteY38" fmla="*/ 859757 h 2876792"/>
                  <a:gd name="connsiteX39" fmla="*/ 2526458 w 3027245"/>
                  <a:gd name="connsiteY39" fmla="*/ 678799 h 2876792"/>
                  <a:gd name="connsiteX40" fmla="*/ 2512042 w 3027245"/>
                  <a:gd name="connsiteY40" fmla="*/ 469771 h 2876792"/>
                  <a:gd name="connsiteX41" fmla="*/ 2575631 w 3027245"/>
                  <a:gd name="connsiteY41" fmla="*/ 279803 h 2876792"/>
                  <a:gd name="connsiteX42" fmla="*/ 2586235 w 3027245"/>
                  <a:gd name="connsiteY42" fmla="*/ 269476 h 2876792"/>
                  <a:gd name="connsiteX43" fmla="*/ 754399 w 3027245"/>
                  <a:gd name="connsiteY43" fmla="*/ 49 h 2876792"/>
                  <a:gd name="connsiteX44" fmla="*/ 761364 w 3027245"/>
                  <a:gd name="connsiteY44" fmla="*/ 4589 h 2876792"/>
                  <a:gd name="connsiteX45" fmla="*/ 831953 w 3027245"/>
                  <a:gd name="connsiteY45" fmla="*/ 83425 h 2876792"/>
                  <a:gd name="connsiteX46" fmla="*/ 842383 w 3027245"/>
                  <a:gd name="connsiteY46" fmla="*/ 102345 h 2876792"/>
                  <a:gd name="connsiteX47" fmla="*/ 844844 w 3027245"/>
                  <a:gd name="connsiteY47" fmla="*/ 103731 h 2876792"/>
                  <a:gd name="connsiteX48" fmla="*/ 879497 w 3027245"/>
                  <a:gd name="connsiteY48" fmla="*/ 156854 h 2876792"/>
                  <a:gd name="connsiteX49" fmla="*/ 896165 w 3027245"/>
                  <a:gd name="connsiteY49" fmla="*/ 247819 h 2876792"/>
                  <a:gd name="connsiteX50" fmla="*/ 888507 w 3027245"/>
                  <a:gd name="connsiteY50" fmla="*/ 408090 h 2876792"/>
                  <a:gd name="connsiteX51" fmla="*/ 873501 w 3027245"/>
                  <a:gd name="connsiteY51" fmla="*/ 520921 h 2876792"/>
                  <a:gd name="connsiteX52" fmla="*/ 836839 w 3027245"/>
                  <a:gd name="connsiteY52" fmla="*/ 676721 h 2876792"/>
                  <a:gd name="connsiteX53" fmla="*/ 799344 w 3027245"/>
                  <a:gd name="connsiteY53" fmla="*/ 798458 h 2876792"/>
                  <a:gd name="connsiteX54" fmla="*/ 807037 w 3027245"/>
                  <a:gd name="connsiteY54" fmla="*/ 934505 h 2876792"/>
                  <a:gd name="connsiteX55" fmla="*/ 898209 w 3027245"/>
                  <a:gd name="connsiteY55" fmla="*/ 1113143 h 2876792"/>
                  <a:gd name="connsiteX56" fmla="*/ 976629 w 3027245"/>
                  <a:gd name="connsiteY56" fmla="*/ 1282909 h 2876792"/>
                  <a:gd name="connsiteX57" fmla="*/ 1090742 w 3027245"/>
                  <a:gd name="connsiteY57" fmla="*/ 1419095 h 2876792"/>
                  <a:gd name="connsiteX58" fmla="*/ 1124910 w 3027245"/>
                  <a:gd name="connsiteY58" fmla="*/ 1507911 h 2876792"/>
                  <a:gd name="connsiteX59" fmla="*/ 1060525 w 3027245"/>
                  <a:gd name="connsiteY59" fmla="*/ 1680380 h 2876792"/>
                  <a:gd name="connsiteX60" fmla="*/ 992189 w 3027245"/>
                  <a:gd name="connsiteY60" fmla="*/ 1873849 h 2876792"/>
                  <a:gd name="connsiteX61" fmla="*/ 939932 w 3027245"/>
                  <a:gd name="connsiteY61" fmla="*/ 1954313 h 2876792"/>
                  <a:gd name="connsiteX62" fmla="*/ 763686 w 3027245"/>
                  <a:gd name="connsiteY62" fmla="*/ 2163826 h 2876792"/>
                  <a:gd name="connsiteX63" fmla="*/ 665306 w 3027245"/>
                  <a:gd name="connsiteY63" fmla="*/ 2250251 h 2876792"/>
                  <a:gd name="connsiteX64" fmla="*/ 623514 w 3027245"/>
                  <a:gd name="connsiteY64" fmla="*/ 2337577 h 2876792"/>
                  <a:gd name="connsiteX65" fmla="*/ 622821 w 3027245"/>
                  <a:gd name="connsiteY65" fmla="*/ 2356567 h 2876792"/>
                  <a:gd name="connsiteX66" fmla="*/ 623133 w 3027245"/>
                  <a:gd name="connsiteY66" fmla="*/ 2370012 h 2876792"/>
                  <a:gd name="connsiteX67" fmla="*/ 479218 w 3027245"/>
                  <a:gd name="connsiteY67" fmla="*/ 2368869 h 2876792"/>
                  <a:gd name="connsiteX68" fmla="*/ 455758 w 3027245"/>
                  <a:gd name="connsiteY68" fmla="*/ 2224712 h 2876792"/>
                  <a:gd name="connsiteX69" fmla="*/ 488332 w 3027245"/>
                  <a:gd name="connsiteY69" fmla="*/ 2114584 h 2876792"/>
                  <a:gd name="connsiteX70" fmla="*/ 488193 w 3027245"/>
                  <a:gd name="connsiteY70" fmla="*/ 2107549 h 2876792"/>
                  <a:gd name="connsiteX71" fmla="*/ 489095 w 3027245"/>
                  <a:gd name="connsiteY71" fmla="*/ 2086064 h 2876792"/>
                  <a:gd name="connsiteX72" fmla="*/ 530401 w 3027245"/>
                  <a:gd name="connsiteY72" fmla="*/ 1937853 h 2876792"/>
                  <a:gd name="connsiteX73" fmla="*/ 534178 w 3027245"/>
                  <a:gd name="connsiteY73" fmla="*/ 1742721 h 2876792"/>
                  <a:gd name="connsiteX74" fmla="*/ 512381 w 3027245"/>
                  <a:gd name="connsiteY74" fmla="*/ 1688212 h 2876792"/>
                  <a:gd name="connsiteX75" fmla="*/ 473362 w 3027245"/>
                  <a:gd name="connsiteY75" fmla="*/ 1650301 h 2876792"/>
                  <a:gd name="connsiteX76" fmla="*/ 436110 w 3027245"/>
                  <a:gd name="connsiteY76" fmla="*/ 1636509 h 2876792"/>
                  <a:gd name="connsiteX77" fmla="*/ 361190 w 3027245"/>
                  <a:gd name="connsiteY77" fmla="*/ 1566406 h 2876792"/>
                  <a:gd name="connsiteX78" fmla="*/ 334299 w 3027245"/>
                  <a:gd name="connsiteY78" fmla="*/ 1470001 h 2876792"/>
                  <a:gd name="connsiteX79" fmla="*/ 317458 w 3027245"/>
                  <a:gd name="connsiteY79" fmla="*/ 1417363 h 2876792"/>
                  <a:gd name="connsiteX80" fmla="*/ 318116 w 3027245"/>
                  <a:gd name="connsiteY80" fmla="*/ 1394318 h 2876792"/>
                  <a:gd name="connsiteX81" fmla="*/ 304740 w 3027245"/>
                  <a:gd name="connsiteY81" fmla="*/ 1356685 h 2876792"/>
                  <a:gd name="connsiteX82" fmla="*/ 297844 w 3027245"/>
                  <a:gd name="connsiteY82" fmla="*/ 1309314 h 2876792"/>
                  <a:gd name="connsiteX83" fmla="*/ 297774 w 3027245"/>
                  <a:gd name="connsiteY83" fmla="*/ 1231864 h 2876792"/>
                  <a:gd name="connsiteX84" fmla="*/ 304740 w 3027245"/>
                  <a:gd name="connsiteY84" fmla="*/ 1196761 h 2876792"/>
                  <a:gd name="connsiteX85" fmla="*/ 318913 w 3027245"/>
                  <a:gd name="connsiteY85" fmla="*/ 1172919 h 2876792"/>
                  <a:gd name="connsiteX86" fmla="*/ 329933 w 3027245"/>
                  <a:gd name="connsiteY86" fmla="*/ 1153583 h 2876792"/>
                  <a:gd name="connsiteX87" fmla="*/ 548074 w 3027245"/>
                  <a:gd name="connsiteY87" fmla="*/ 975777 h 2876792"/>
                  <a:gd name="connsiteX88" fmla="*/ 598668 w 3027245"/>
                  <a:gd name="connsiteY88" fmla="*/ 922065 h 2876792"/>
                  <a:gd name="connsiteX89" fmla="*/ 597836 w 3027245"/>
                  <a:gd name="connsiteY89" fmla="*/ 819076 h 2876792"/>
                  <a:gd name="connsiteX90" fmla="*/ 536431 w 3027245"/>
                  <a:gd name="connsiteY90" fmla="*/ 744503 h 2876792"/>
                  <a:gd name="connsiteX91" fmla="*/ 467505 w 3027245"/>
                  <a:gd name="connsiteY91" fmla="*/ 674122 h 2876792"/>
                  <a:gd name="connsiteX92" fmla="*/ 458080 w 3027245"/>
                  <a:gd name="connsiteY92" fmla="*/ 660052 h 2876792"/>
                  <a:gd name="connsiteX93" fmla="*/ 425056 w 3027245"/>
                  <a:gd name="connsiteY93" fmla="*/ 622627 h 2876792"/>
                  <a:gd name="connsiteX94" fmla="*/ 367982 w 3027245"/>
                  <a:gd name="connsiteY94" fmla="*/ 567979 h 2876792"/>
                  <a:gd name="connsiteX95" fmla="*/ 317700 w 3027245"/>
                  <a:gd name="connsiteY95" fmla="*/ 579623 h 2876792"/>
                  <a:gd name="connsiteX96" fmla="*/ 291675 w 3027245"/>
                  <a:gd name="connsiteY96" fmla="*/ 659568 h 2876792"/>
                  <a:gd name="connsiteX97" fmla="*/ 255012 w 3027245"/>
                  <a:gd name="connsiteY97" fmla="*/ 784769 h 2876792"/>
                  <a:gd name="connsiteX98" fmla="*/ 222335 w 3027245"/>
                  <a:gd name="connsiteY98" fmla="*/ 826457 h 2876792"/>
                  <a:gd name="connsiteX99" fmla="*/ 111237 w 3027245"/>
                  <a:gd name="connsiteY99" fmla="*/ 921927 h 2876792"/>
                  <a:gd name="connsiteX100" fmla="*/ 11956 w 3027245"/>
                  <a:gd name="connsiteY100" fmla="*/ 999065 h 2876792"/>
                  <a:gd name="connsiteX101" fmla="*/ 0 w 3027245"/>
                  <a:gd name="connsiteY101" fmla="*/ 996188 h 2876792"/>
                  <a:gd name="connsiteX102" fmla="*/ 63589 w 3027245"/>
                  <a:gd name="connsiteY102" fmla="*/ 788443 h 2876792"/>
                  <a:gd name="connsiteX103" fmla="*/ 431709 w 3027245"/>
                  <a:gd name="connsiteY103" fmla="*/ 238670 h 2876792"/>
                  <a:gd name="connsiteX104" fmla="*/ 446298 w 3027245"/>
                  <a:gd name="connsiteY104" fmla="*/ 224220 h 2876792"/>
                  <a:gd name="connsiteX105" fmla="*/ 462238 w 3027245"/>
                  <a:gd name="connsiteY105" fmla="*/ 202527 h 2876792"/>
                  <a:gd name="connsiteX106" fmla="*/ 735097 w 3027245"/>
                  <a:gd name="connsiteY106" fmla="*/ 6633 h 2876792"/>
                  <a:gd name="connsiteX107" fmla="*/ 754399 w 3027245"/>
                  <a:gd name="connsiteY107" fmla="*/ 49 h 28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3027245" h="2876792">
                    <a:moveTo>
                      <a:pt x="2020872" y="2390638"/>
                    </a:moveTo>
                    <a:cubicBezTo>
                      <a:pt x="2032083" y="2390452"/>
                      <a:pt x="2043619" y="2391375"/>
                      <a:pt x="2055453" y="2393090"/>
                    </a:cubicBezTo>
                    <a:cubicBezTo>
                      <a:pt x="2117447" y="2402100"/>
                      <a:pt x="2179338" y="2412150"/>
                      <a:pt x="2241055" y="2422823"/>
                    </a:cubicBezTo>
                    <a:cubicBezTo>
                      <a:pt x="2282847" y="2430065"/>
                      <a:pt x="2325020" y="2435541"/>
                      <a:pt x="2364836" y="2452347"/>
                    </a:cubicBezTo>
                    <a:cubicBezTo>
                      <a:pt x="2401083" y="2467630"/>
                      <a:pt x="2416816" y="2487936"/>
                      <a:pt x="2417162" y="2526713"/>
                    </a:cubicBezTo>
                    <a:cubicBezTo>
                      <a:pt x="2417231" y="2535931"/>
                      <a:pt x="2417613" y="2545114"/>
                      <a:pt x="2417855" y="2554332"/>
                    </a:cubicBezTo>
                    <a:cubicBezTo>
                      <a:pt x="2395262" y="2577618"/>
                      <a:pt x="2367019" y="2593421"/>
                      <a:pt x="2340960" y="2612064"/>
                    </a:cubicBezTo>
                    <a:cubicBezTo>
                      <a:pt x="2320376" y="2626757"/>
                      <a:pt x="2298752" y="2639960"/>
                      <a:pt x="2277579" y="2653856"/>
                    </a:cubicBezTo>
                    <a:cubicBezTo>
                      <a:pt x="2234540" y="2676934"/>
                      <a:pt x="2192367" y="2701608"/>
                      <a:pt x="2148115" y="2722434"/>
                    </a:cubicBezTo>
                    <a:cubicBezTo>
                      <a:pt x="2109096" y="2740800"/>
                      <a:pt x="2069903" y="2758716"/>
                      <a:pt x="2029220" y="2773132"/>
                    </a:cubicBezTo>
                    <a:cubicBezTo>
                      <a:pt x="2025581" y="2774414"/>
                      <a:pt x="2022463" y="2777255"/>
                      <a:pt x="2019066" y="2779369"/>
                    </a:cubicBezTo>
                    <a:cubicBezTo>
                      <a:pt x="2015706" y="2785954"/>
                      <a:pt x="2010230" y="2789835"/>
                      <a:pt x="2003196" y="2791706"/>
                    </a:cubicBezTo>
                    <a:cubicBezTo>
                      <a:pt x="1968161" y="2801028"/>
                      <a:pt x="1934548" y="2815235"/>
                      <a:pt x="1899479" y="2823898"/>
                    </a:cubicBezTo>
                    <a:cubicBezTo>
                      <a:pt x="1849370" y="2836270"/>
                      <a:pt x="1799539" y="2849992"/>
                      <a:pt x="1747906" y="2856577"/>
                    </a:cubicBezTo>
                    <a:cubicBezTo>
                      <a:pt x="1725312" y="2859453"/>
                      <a:pt x="1702441" y="2862537"/>
                      <a:pt x="1679812" y="2866141"/>
                    </a:cubicBezTo>
                    <a:cubicBezTo>
                      <a:pt x="1652159" y="2870542"/>
                      <a:pt x="1624090" y="2874700"/>
                      <a:pt x="1596160" y="2875775"/>
                    </a:cubicBezTo>
                    <a:cubicBezTo>
                      <a:pt x="1548373" y="2877646"/>
                      <a:pt x="1500448" y="2876398"/>
                      <a:pt x="1452592" y="2876225"/>
                    </a:cubicBezTo>
                    <a:cubicBezTo>
                      <a:pt x="1443616" y="2876121"/>
                      <a:pt x="1433879" y="2877681"/>
                      <a:pt x="1427156" y="2869017"/>
                    </a:cubicBezTo>
                    <a:cubicBezTo>
                      <a:pt x="1456472" y="2832216"/>
                      <a:pt x="1485200" y="2794963"/>
                      <a:pt x="1515244" y="2758751"/>
                    </a:cubicBezTo>
                    <a:cubicBezTo>
                      <a:pt x="1540714" y="2728048"/>
                      <a:pt x="1578070" y="2714811"/>
                      <a:pt x="1612343" y="2697865"/>
                    </a:cubicBezTo>
                    <a:cubicBezTo>
                      <a:pt x="1691629" y="2658638"/>
                      <a:pt x="1759133" y="2604128"/>
                      <a:pt x="1821613" y="2542411"/>
                    </a:cubicBezTo>
                    <a:cubicBezTo>
                      <a:pt x="1858449" y="2506025"/>
                      <a:pt x="1894177" y="2468461"/>
                      <a:pt x="1929419" y="2430724"/>
                    </a:cubicBezTo>
                    <a:cubicBezTo>
                      <a:pt x="1956526" y="2401719"/>
                      <a:pt x="1987240" y="2391193"/>
                      <a:pt x="2020872" y="2390638"/>
                    </a:cubicBezTo>
                    <a:close/>
                    <a:moveTo>
                      <a:pt x="2586235" y="269476"/>
                    </a:moveTo>
                    <a:cubicBezTo>
                      <a:pt x="3134759" y="829402"/>
                      <a:pt x="3176551" y="1703319"/>
                      <a:pt x="2683818" y="2308501"/>
                    </a:cubicBezTo>
                    <a:cubicBezTo>
                      <a:pt x="2666456" y="2294710"/>
                      <a:pt x="2662714" y="2273641"/>
                      <a:pt x="2656407" y="2254443"/>
                    </a:cubicBezTo>
                    <a:cubicBezTo>
                      <a:pt x="2634610" y="2187909"/>
                      <a:pt x="2637279" y="2119122"/>
                      <a:pt x="2640501" y="2050543"/>
                    </a:cubicBezTo>
                    <a:cubicBezTo>
                      <a:pt x="2642823" y="2001059"/>
                      <a:pt x="2647051" y="1951678"/>
                      <a:pt x="2649095" y="1902193"/>
                    </a:cubicBezTo>
                    <a:cubicBezTo>
                      <a:pt x="2650204" y="1874852"/>
                      <a:pt x="2638596" y="1863417"/>
                      <a:pt x="2611081" y="1861788"/>
                    </a:cubicBezTo>
                    <a:cubicBezTo>
                      <a:pt x="2573516" y="1859535"/>
                      <a:pt x="2536472" y="1865426"/>
                      <a:pt x="2499255" y="1869516"/>
                    </a:cubicBezTo>
                    <a:cubicBezTo>
                      <a:pt x="2429464" y="1877174"/>
                      <a:pt x="2360746" y="1893461"/>
                      <a:pt x="2290297" y="1895263"/>
                    </a:cubicBezTo>
                    <a:cubicBezTo>
                      <a:pt x="2266178" y="1895887"/>
                      <a:pt x="2241920" y="1895332"/>
                      <a:pt x="2218807" y="1886114"/>
                    </a:cubicBezTo>
                    <a:cubicBezTo>
                      <a:pt x="2194169" y="1876273"/>
                      <a:pt x="2179060" y="1855827"/>
                      <a:pt x="2178782" y="1829387"/>
                    </a:cubicBezTo>
                    <a:cubicBezTo>
                      <a:pt x="2178401" y="1792412"/>
                      <a:pt x="2191049" y="1758209"/>
                      <a:pt x="2202762" y="1723938"/>
                    </a:cubicBezTo>
                    <a:cubicBezTo>
                      <a:pt x="2222203" y="1666968"/>
                      <a:pt x="2244312" y="1610622"/>
                      <a:pt x="2252490" y="1550603"/>
                    </a:cubicBezTo>
                    <a:cubicBezTo>
                      <a:pt x="2255990" y="1525028"/>
                      <a:pt x="2254569" y="1498831"/>
                      <a:pt x="2256094" y="1472945"/>
                    </a:cubicBezTo>
                    <a:cubicBezTo>
                      <a:pt x="2259836" y="1408005"/>
                      <a:pt x="2293242" y="1359837"/>
                      <a:pt x="2341999" y="1319778"/>
                    </a:cubicBezTo>
                    <a:cubicBezTo>
                      <a:pt x="2422637" y="1253556"/>
                      <a:pt x="2486849" y="1173611"/>
                      <a:pt x="2534844" y="1081122"/>
                    </a:cubicBezTo>
                    <a:cubicBezTo>
                      <a:pt x="2570952" y="1011504"/>
                      <a:pt x="2581348" y="937277"/>
                      <a:pt x="2568769" y="859757"/>
                    </a:cubicBezTo>
                    <a:cubicBezTo>
                      <a:pt x="2558824" y="798456"/>
                      <a:pt x="2541081" y="738992"/>
                      <a:pt x="2526458" y="678799"/>
                    </a:cubicBezTo>
                    <a:cubicBezTo>
                      <a:pt x="2509755" y="610047"/>
                      <a:pt x="2502478" y="540013"/>
                      <a:pt x="2512042" y="469771"/>
                    </a:cubicBezTo>
                    <a:cubicBezTo>
                      <a:pt x="2521156" y="402856"/>
                      <a:pt x="2542745" y="339198"/>
                      <a:pt x="2575631" y="279803"/>
                    </a:cubicBezTo>
                    <a:cubicBezTo>
                      <a:pt x="2577917" y="275679"/>
                      <a:pt x="2579720" y="269822"/>
                      <a:pt x="2586235" y="269476"/>
                    </a:cubicBezTo>
                    <a:close/>
                    <a:moveTo>
                      <a:pt x="754399" y="49"/>
                    </a:moveTo>
                    <a:cubicBezTo>
                      <a:pt x="757344" y="603"/>
                      <a:pt x="759735" y="2128"/>
                      <a:pt x="761364" y="4589"/>
                    </a:cubicBezTo>
                    <a:cubicBezTo>
                      <a:pt x="780874" y="34459"/>
                      <a:pt x="807072" y="58336"/>
                      <a:pt x="831953" y="83425"/>
                    </a:cubicBezTo>
                    <a:cubicBezTo>
                      <a:pt x="837254" y="88761"/>
                      <a:pt x="842730" y="94097"/>
                      <a:pt x="842383" y="102345"/>
                    </a:cubicBezTo>
                    <a:cubicBezTo>
                      <a:pt x="843700" y="101444"/>
                      <a:pt x="844566" y="101790"/>
                      <a:pt x="844844" y="103731"/>
                    </a:cubicBezTo>
                    <a:cubicBezTo>
                      <a:pt x="856660" y="121231"/>
                      <a:pt x="870730" y="136998"/>
                      <a:pt x="879497" y="156854"/>
                    </a:cubicBezTo>
                    <a:cubicBezTo>
                      <a:pt x="892422" y="186102"/>
                      <a:pt x="895264" y="217012"/>
                      <a:pt x="896165" y="247819"/>
                    </a:cubicBezTo>
                    <a:cubicBezTo>
                      <a:pt x="897759" y="301323"/>
                      <a:pt x="894294" y="354689"/>
                      <a:pt x="888507" y="408090"/>
                    </a:cubicBezTo>
                    <a:cubicBezTo>
                      <a:pt x="884417" y="445861"/>
                      <a:pt x="879497" y="483425"/>
                      <a:pt x="873501" y="520921"/>
                    </a:cubicBezTo>
                    <a:cubicBezTo>
                      <a:pt x="865046" y="573766"/>
                      <a:pt x="852883" y="625677"/>
                      <a:pt x="836839" y="676721"/>
                    </a:cubicBezTo>
                    <a:cubicBezTo>
                      <a:pt x="824121" y="717230"/>
                      <a:pt x="809012" y="757220"/>
                      <a:pt x="799344" y="798458"/>
                    </a:cubicBezTo>
                    <a:cubicBezTo>
                      <a:pt x="788705" y="843853"/>
                      <a:pt x="791166" y="889838"/>
                      <a:pt x="807037" y="934505"/>
                    </a:cubicBezTo>
                    <a:cubicBezTo>
                      <a:pt x="829596" y="998060"/>
                      <a:pt x="856799" y="1058529"/>
                      <a:pt x="898209" y="1113143"/>
                    </a:cubicBezTo>
                    <a:cubicBezTo>
                      <a:pt x="936224" y="1163286"/>
                      <a:pt x="955145" y="1224102"/>
                      <a:pt x="976629" y="1282909"/>
                    </a:cubicBezTo>
                    <a:cubicBezTo>
                      <a:pt x="998218" y="1341992"/>
                      <a:pt x="1032005" y="1390645"/>
                      <a:pt x="1090742" y="1419095"/>
                    </a:cubicBezTo>
                    <a:cubicBezTo>
                      <a:pt x="1129866" y="1438051"/>
                      <a:pt x="1137871" y="1453957"/>
                      <a:pt x="1124910" y="1507911"/>
                    </a:cubicBezTo>
                    <a:cubicBezTo>
                      <a:pt x="1110564" y="1567826"/>
                      <a:pt x="1084158" y="1623722"/>
                      <a:pt x="1060525" y="1680380"/>
                    </a:cubicBezTo>
                    <a:cubicBezTo>
                      <a:pt x="1034154" y="1743622"/>
                      <a:pt x="1012773" y="1808562"/>
                      <a:pt x="992189" y="1873849"/>
                    </a:cubicBezTo>
                    <a:cubicBezTo>
                      <a:pt x="982243" y="1905418"/>
                      <a:pt x="960030" y="1929467"/>
                      <a:pt x="939932" y="1954313"/>
                    </a:cubicBezTo>
                    <a:cubicBezTo>
                      <a:pt x="882546" y="2025283"/>
                      <a:pt x="828141" y="2098713"/>
                      <a:pt x="763686" y="2163826"/>
                    </a:cubicBezTo>
                    <a:cubicBezTo>
                      <a:pt x="732845" y="2194979"/>
                      <a:pt x="700375" y="2224192"/>
                      <a:pt x="665306" y="2250251"/>
                    </a:cubicBezTo>
                    <a:cubicBezTo>
                      <a:pt x="635296" y="2272533"/>
                      <a:pt x="621192" y="2300602"/>
                      <a:pt x="623514" y="2337577"/>
                    </a:cubicBezTo>
                    <a:cubicBezTo>
                      <a:pt x="623895" y="2343849"/>
                      <a:pt x="623063" y="2350226"/>
                      <a:pt x="622821" y="2356567"/>
                    </a:cubicBezTo>
                    <a:cubicBezTo>
                      <a:pt x="622925" y="2361037"/>
                      <a:pt x="623029" y="2365542"/>
                      <a:pt x="623133" y="2370012"/>
                    </a:cubicBezTo>
                    <a:cubicBezTo>
                      <a:pt x="588202" y="2425838"/>
                      <a:pt x="520317" y="2425042"/>
                      <a:pt x="479218" y="2368869"/>
                    </a:cubicBezTo>
                    <a:cubicBezTo>
                      <a:pt x="446817" y="2324582"/>
                      <a:pt x="444080" y="2275964"/>
                      <a:pt x="455758" y="2224712"/>
                    </a:cubicBezTo>
                    <a:cubicBezTo>
                      <a:pt x="464283" y="2187321"/>
                      <a:pt x="476377" y="2150970"/>
                      <a:pt x="488332" y="2114584"/>
                    </a:cubicBezTo>
                    <a:cubicBezTo>
                      <a:pt x="488263" y="2112228"/>
                      <a:pt x="488228" y="2109906"/>
                      <a:pt x="488193" y="2107549"/>
                    </a:cubicBezTo>
                    <a:cubicBezTo>
                      <a:pt x="483030" y="2100168"/>
                      <a:pt x="486981" y="2093064"/>
                      <a:pt x="489095" y="2086064"/>
                    </a:cubicBezTo>
                    <a:cubicBezTo>
                      <a:pt x="503995" y="2036961"/>
                      <a:pt x="519693" y="1988031"/>
                      <a:pt x="530401" y="1937853"/>
                    </a:cubicBezTo>
                    <a:cubicBezTo>
                      <a:pt x="544193" y="1873190"/>
                      <a:pt x="551851" y="1808181"/>
                      <a:pt x="534178" y="1742721"/>
                    </a:cubicBezTo>
                    <a:cubicBezTo>
                      <a:pt x="529049" y="1723628"/>
                      <a:pt x="521252" y="1705608"/>
                      <a:pt x="512381" y="1688212"/>
                    </a:cubicBezTo>
                    <a:cubicBezTo>
                      <a:pt x="503891" y="1671509"/>
                      <a:pt x="490793" y="1658548"/>
                      <a:pt x="473362" y="1650301"/>
                    </a:cubicBezTo>
                    <a:cubicBezTo>
                      <a:pt x="461303" y="1644583"/>
                      <a:pt x="449070" y="1639212"/>
                      <a:pt x="436110" y="1636509"/>
                    </a:cubicBezTo>
                    <a:cubicBezTo>
                      <a:pt x="396778" y="1628262"/>
                      <a:pt x="375848" y="1600643"/>
                      <a:pt x="361190" y="1566406"/>
                    </a:cubicBezTo>
                    <a:cubicBezTo>
                      <a:pt x="347987" y="1535530"/>
                      <a:pt x="342235" y="1502436"/>
                      <a:pt x="334299" y="1470001"/>
                    </a:cubicBezTo>
                    <a:cubicBezTo>
                      <a:pt x="329933" y="1452016"/>
                      <a:pt x="323175" y="1434862"/>
                      <a:pt x="317458" y="1417363"/>
                    </a:cubicBezTo>
                    <a:cubicBezTo>
                      <a:pt x="314928" y="1409635"/>
                      <a:pt x="312294" y="1401838"/>
                      <a:pt x="318116" y="1394318"/>
                    </a:cubicBezTo>
                    <a:cubicBezTo>
                      <a:pt x="313646" y="1381774"/>
                      <a:pt x="309210" y="1369230"/>
                      <a:pt x="304740" y="1356685"/>
                    </a:cubicBezTo>
                    <a:cubicBezTo>
                      <a:pt x="300131" y="1341230"/>
                      <a:pt x="297809" y="1325463"/>
                      <a:pt x="297844" y="1309314"/>
                    </a:cubicBezTo>
                    <a:cubicBezTo>
                      <a:pt x="297913" y="1283498"/>
                      <a:pt x="298087" y="1257681"/>
                      <a:pt x="297774" y="1231864"/>
                    </a:cubicBezTo>
                    <a:cubicBezTo>
                      <a:pt x="297636" y="1219563"/>
                      <a:pt x="299854" y="1207954"/>
                      <a:pt x="304740" y="1196761"/>
                    </a:cubicBezTo>
                    <a:cubicBezTo>
                      <a:pt x="306091" y="1186815"/>
                      <a:pt x="317977" y="1183107"/>
                      <a:pt x="318913" y="1172919"/>
                    </a:cubicBezTo>
                    <a:cubicBezTo>
                      <a:pt x="315829" y="1162628"/>
                      <a:pt x="324561" y="1159024"/>
                      <a:pt x="329933" y="1153583"/>
                    </a:cubicBezTo>
                    <a:cubicBezTo>
                      <a:pt x="396120" y="1086321"/>
                      <a:pt x="472253" y="1031257"/>
                      <a:pt x="548074" y="975777"/>
                    </a:cubicBezTo>
                    <a:cubicBezTo>
                      <a:pt x="568138" y="961119"/>
                      <a:pt x="585742" y="944035"/>
                      <a:pt x="598668" y="922065"/>
                    </a:cubicBezTo>
                    <a:cubicBezTo>
                      <a:pt x="619217" y="887135"/>
                      <a:pt x="618420" y="853175"/>
                      <a:pt x="597836" y="819076"/>
                    </a:cubicBezTo>
                    <a:cubicBezTo>
                      <a:pt x="580995" y="791249"/>
                      <a:pt x="558955" y="767685"/>
                      <a:pt x="536431" y="744503"/>
                    </a:cubicBezTo>
                    <a:cubicBezTo>
                      <a:pt x="513559" y="720973"/>
                      <a:pt x="489476" y="698587"/>
                      <a:pt x="467505" y="674122"/>
                    </a:cubicBezTo>
                    <a:cubicBezTo>
                      <a:pt x="463728" y="669894"/>
                      <a:pt x="458808" y="666359"/>
                      <a:pt x="458080" y="660052"/>
                    </a:cubicBezTo>
                    <a:cubicBezTo>
                      <a:pt x="450318" y="644736"/>
                      <a:pt x="435417" y="635657"/>
                      <a:pt x="425056" y="622627"/>
                    </a:cubicBezTo>
                    <a:cubicBezTo>
                      <a:pt x="404991" y="605543"/>
                      <a:pt x="391962" y="581459"/>
                      <a:pt x="367982" y="567979"/>
                    </a:cubicBezTo>
                    <a:cubicBezTo>
                      <a:pt x="344487" y="554776"/>
                      <a:pt x="332047" y="556474"/>
                      <a:pt x="317700" y="579623"/>
                    </a:cubicBezTo>
                    <a:cubicBezTo>
                      <a:pt x="302556" y="604053"/>
                      <a:pt x="298052" y="632261"/>
                      <a:pt x="291675" y="659568"/>
                    </a:cubicBezTo>
                    <a:cubicBezTo>
                      <a:pt x="281765" y="702018"/>
                      <a:pt x="272928" y="744745"/>
                      <a:pt x="255012" y="784769"/>
                    </a:cubicBezTo>
                    <a:cubicBezTo>
                      <a:pt x="247666" y="801195"/>
                      <a:pt x="237340" y="815680"/>
                      <a:pt x="222335" y="826457"/>
                    </a:cubicBezTo>
                    <a:cubicBezTo>
                      <a:pt x="182518" y="855012"/>
                      <a:pt x="147830" y="889595"/>
                      <a:pt x="111237" y="921927"/>
                    </a:cubicBezTo>
                    <a:cubicBezTo>
                      <a:pt x="79806" y="949753"/>
                      <a:pt x="48618" y="977961"/>
                      <a:pt x="11956" y="999065"/>
                    </a:cubicBezTo>
                    <a:cubicBezTo>
                      <a:pt x="8074" y="1001282"/>
                      <a:pt x="728" y="1010223"/>
                      <a:pt x="0" y="996188"/>
                    </a:cubicBezTo>
                    <a:cubicBezTo>
                      <a:pt x="14797" y="924976"/>
                      <a:pt x="37114" y="855982"/>
                      <a:pt x="63589" y="788443"/>
                    </a:cubicBezTo>
                    <a:cubicBezTo>
                      <a:pt x="145924" y="578237"/>
                      <a:pt x="268978" y="395095"/>
                      <a:pt x="431709" y="238670"/>
                    </a:cubicBezTo>
                    <a:cubicBezTo>
                      <a:pt x="436664" y="233958"/>
                      <a:pt x="441446" y="229037"/>
                      <a:pt x="446298" y="224220"/>
                    </a:cubicBezTo>
                    <a:cubicBezTo>
                      <a:pt x="447441" y="213963"/>
                      <a:pt x="455619" y="208522"/>
                      <a:pt x="462238" y="202527"/>
                    </a:cubicBezTo>
                    <a:cubicBezTo>
                      <a:pt x="545787" y="126914"/>
                      <a:pt x="636717" y="61593"/>
                      <a:pt x="735097" y="6633"/>
                    </a:cubicBezTo>
                    <a:cubicBezTo>
                      <a:pt x="741092" y="3272"/>
                      <a:pt x="747018" y="-471"/>
                      <a:pt x="754399" y="49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28572589-8E89-4A99-A33C-56A38FCE7640}"/>
                  </a:ext>
                </a:extLst>
              </p:cNvPr>
              <p:cNvSpPr/>
              <p:nvPr/>
            </p:nvSpPr>
            <p:spPr>
              <a:xfrm>
                <a:off x="1716084" y="2208812"/>
                <a:ext cx="1342913" cy="2947908"/>
              </a:xfrm>
              <a:custGeom>
                <a:avLst/>
                <a:gdLst>
                  <a:gd name="connsiteX0" fmla="*/ 698688 w 2628764"/>
                  <a:gd name="connsiteY0" fmla="*/ 3124901 h 5770555"/>
                  <a:gd name="connsiteX1" fmla="*/ 2628765 w 2628764"/>
                  <a:gd name="connsiteY1" fmla="*/ 0 h 5770555"/>
                  <a:gd name="connsiteX2" fmla="*/ 0 w 2628764"/>
                  <a:gd name="connsiteY2" fmla="*/ 2975667 h 5770555"/>
                  <a:gd name="connsiteX3" fmla="*/ 1910676 w 2628764"/>
                  <a:gd name="connsiteY3" fmla="*/ 5770556 h 5770555"/>
                  <a:gd name="connsiteX4" fmla="*/ 698688 w 2628764"/>
                  <a:gd name="connsiteY4" fmla="*/ 3124901 h 57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8764" h="5770555">
                    <a:moveTo>
                      <a:pt x="698688" y="3124901"/>
                    </a:moveTo>
                    <a:cubicBezTo>
                      <a:pt x="698688" y="1757507"/>
                      <a:pt x="1484272" y="573671"/>
                      <a:pt x="2628765" y="0"/>
                    </a:cubicBezTo>
                    <a:cubicBezTo>
                      <a:pt x="1147206" y="182134"/>
                      <a:pt x="0" y="1444928"/>
                      <a:pt x="0" y="2975667"/>
                    </a:cubicBezTo>
                    <a:cubicBezTo>
                      <a:pt x="0" y="4247958"/>
                      <a:pt x="792435" y="5335063"/>
                      <a:pt x="1910676" y="5770556"/>
                    </a:cubicBezTo>
                    <a:cubicBezTo>
                      <a:pt x="1168506" y="5129933"/>
                      <a:pt x="698688" y="4182295"/>
                      <a:pt x="698688" y="31249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30000"/>
                </a:schemeClr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219" name="그룹 218">
                <a:extLst>
                  <a:ext uri="{FF2B5EF4-FFF2-40B4-BE49-F238E27FC236}">
                    <a16:creationId xmlns:a16="http://schemas.microsoft.com/office/drawing/2014/main" id="{6D4D30AA-5091-4F03-AC77-C1E72F958B80}"/>
                  </a:ext>
                </a:extLst>
              </p:cNvPr>
              <p:cNvGrpSpPr/>
              <p:nvPr/>
            </p:nvGrpSpPr>
            <p:grpSpPr>
              <a:xfrm>
                <a:off x="2361360" y="2707159"/>
                <a:ext cx="1941507" cy="1264918"/>
                <a:chOff x="2361360" y="2707159"/>
                <a:chExt cx="1941507" cy="1264918"/>
              </a:xfrm>
            </p:grpSpPr>
            <p:sp>
              <p:nvSpPr>
                <p:cNvPr id="220" name="자유형: 도형 219">
                  <a:extLst>
                    <a:ext uri="{FF2B5EF4-FFF2-40B4-BE49-F238E27FC236}">
                      <a16:creationId xmlns:a16="http://schemas.microsoft.com/office/drawing/2014/main" id="{EF7110FE-9E59-44DE-A219-F5F256DD01FF}"/>
                    </a:ext>
                  </a:extLst>
                </p:cNvPr>
                <p:cNvSpPr/>
                <p:nvPr/>
              </p:nvSpPr>
              <p:spPr>
                <a:xfrm rot="20746236">
                  <a:off x="2710009" y="2897742"/>
                  <a:ext cx="207360" cy="450482"/>
                </a:xfrm>
                <a:custGeom>
                  <a:avLst/>
                  <a:gdLst>
                    <a:gd name="connsiteX0" fmla="*/ 405910 w 405909"/>
                    <a:gd name="connsiteY0" fmla="*/ 440911 h 881822"/>
                    <a:gd name="connsiteX1" fmla="*/ 202955 w 405909"/>
                    <a:gd name="connsiteY1" fmla="*/ 881822 h 881822"/>
                    <a:gd name="connsiteX2" fmla="*/ 0 w 405909"/>
                    <a:gd name="connsiteY2" fmla="*/ 440911 h 881822"/>
                    <a:gd name="connsiteX3" fmla="*/ 202955 w 405909"/>
                    <a:gd name="connsiteY3" fmla="*/ 0 h 881822"/>
                    <a:gd name="connsiteX4" fmla="*/ 405910 w 405909"/>
                    <a:gd name="connsiteY4" fmla="*/ 440911 h 8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909" h="881822">
                      <a:moveTo>
                        <a:pt x="405910" y="440911"/>
                      </a:moveTo>
                      <a:cubicBezTo>
                        <a:pt x="405910" y="684419"/>
                        <a:pt x="315044" y="881822"/>
                        <a:pt x="202955" y="881822"/>
                      </a:cubicBezTo>
                      <a:cubicBezTo>
                        <a:pt x="90866" y="881822"/>
                        <a:pt x="0" y="684419"/>
                        <a:pt x="0" y="440911"/>
                      </a:cubicBezTo>
                      <a:cubicBezTo>
                        <a:pt x="0" y="197403"/>
                        <a:pt x="90866" y="0"/>
                        <a:pt x="202955" y="0"/>
                      </a:cubicBezTo>
                      <a:cubicBezTo>
                        <a:pt x="315044" y="0"/>
                        <a:pt x="405910" y="197403"/>
                        <a:pt x="405910" y="440911"/>
                      </a:cubicBezTo>
                      <a:close/>
                    </a:path>
                  </a:pathLst>
                </a:custGeom>
                <a:solidFill>
                  <a:srgbClr val="3B351D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1" name="자유형: 도형 220">
                  <a:extLst>
                    <a:ext uri="{FF2B5EF4-FFF2-40B4-BE49-F238E27FC236}">
                      <a16:creationId xmlns:a16="http://schemas.microsoft.com/office/drawing/2014/main" id="{11F07C5C-2DCA-470C-855D-DEF32625E7CE}"/>
                    </a:ext>
                  </a:extLst>
                </p:cNvPr>
                <p:cNvSpPr/>
                <p:nvPr/>
              </p:nvSpPr>
              <p:spPr>
                <a:xfrm rot="20746236">
                  <a:off x="2707449" y="2923521"/>
                  <a:ext cx="103056" cy="223854"/>
                </a:xfrm>
                <a:custGeom>
                  <a:avLst/>
                  <a:gdLst>
                    <a:gd name="connsiteX0" fmla="*/ 201734 w 201733"/>
                    <a:gd name="connsiteY0" fmla="*/ 219099 h 438197"/>
                    <a:gd name="connsiteX1" fmla="*/ 100867 w 201733"/>
                    <a:gd name="connsiteY1" fmla="*/ 438198 h 438197"/>
                    <a:gd name="connsiteX2" fmla="*/ 0 w 201733"/>
                    <a:gd name="connsiteY2" fmla="*/ 219099 h 438197"/>
                    <a:gd name="connsiteX3" fmla="*/ 100867 w 201733"/>
                    <a:gd name="connsiteY3" fmla="*/ 0 h 438197"/>
                    <a:gd name="connsiteX4" fmla="*/ 201734 w 201733"/>
                    <a:gd name="connsiteY4" fmla="*/ 219099 h 43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733" h="438197">
                      <a:moveTo>
                        <a:pt x="201734" y="219099"/>
                      </a:moveTo>
                      <a:cubicBezTo>
                        <a:pt x="201734" y="340104"/>
                        <a:pt x="156574" y="438198"/>
                        <a:pt x="100867" y="438198"/>
                      </a:cubicBezTo>
                      <a:cubicBezTo>
                        <a:pt x="45160" y="438198"/>
                        <a:pt x="0" y="340104"/>
                        <a:pt x="0" y="219099"/>
                      </a:cubicBezTo>
                      <a:cubicBezTo>
                        <a:pt x="0" y="98094"/>
                        <a:pt x="45160" y="0"/>
                        <a:pt x="100867" y="0"/>
                      </a:cubicBezTo>
                      <a:cubicBezTo>
                        <a:pt x="156574" y="0"/>
                        <a:pt x="201734" y="98094"/>
                        <a:pt x="201734" y="219099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2" name="자유형: 도형 221">
                  <a:extLst>
                    <a:ext uri="{FF2B5EF4-FFF2-40B4-BE49-F238E27FC236}">
                      <a16:creationId xmlns:a16="http://schemas.microsoft.com/office/drawing/2014/main" id="{B8B71918-7BF9-4D96-89FB-DE91F4673BBE}"/>
                    </a:ext>
                  </a:extLst>
                </p:cNvPr>
                <p:cNvSpPr/>
                <p:nvPr/>
              </p:nvSpPr>
              <p:spPr>
                <a:xfrm rot="20746236">
                  <a:off x="3676814" y="2707159"/>
                  <a:ext cx="207360" cy="450482"/>
                </a:xfrm>
                <a:custGeom>
                  <a:avLst/>
                  <a:gdLst>
                    <a:gd name="connsiteX0" fmla="*/ 405909 w 405909"/>
                    <a:gd name="connsiteY0" fmla="*/ 440911 h 881822"/>
                    <a:gd name="connsiteX1" fmla="*/ 202955 w 405909"/>
                    <a:gd name="connsiteY1" fmla="*/ 881822 h 881822"/>
                    <a:gd name="connsiteX2" fmla="*/ 0 w 405909"/>
                    <a:gd name="connsiteY2" fmla="*/ 440911 h 881822"/>
                    <a:gd name="connsiteX3" fmla="*/ 202955 w 405909"/>
                    <a:gd name="connsiteY3" fmla="*/ 0 h 881822"/>
                    <a:gd name="connsiteX4" fmla="*/ 405909 w 405909"/>
                    <a:gd name="connsiteY4" fmla="*/ 440911 h 8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909" h="881822">
                      <a:moveTo>
                        <a:pt x="405909" y="440911"/>
                      </a:moveTo>
                      <a:cubicBezTo>
                        <a:pt x="405909" y="684419"/>
                        <a:pt x="315044" y="881822"/>
                        <a:pt x="202955" y="881822"/>
                      </a:cubicBezTo>
                      <a:cubicBezTo>
                        <a:pt x="90866" y="881822"/>
                        <a:pt x="0" y="684419"/>
                        <a:pt x="0" y="440911"/>
                      </a:cubicBezTo>
                      <a:cubicBezTo>
                        <a:pt x="0" y="197403"/>
                        <a:pt x="90866" y="0"/>
                        <a:pt x="202955" y="0"/>
                      </a:cubicBezTo>
                      <a:cubicBezTo>
                        <a:pt x="315044" y="0"/>
                        <a:pt x="405909" y="197403"/>
                        <a:pt x="405909" y="440911"/>
                      </a:cubicBezTo>
                      <a:close/>
                    </a:path>
                  </a:pathLst>
                </a:custGeom>
                <a:solidFill>
                  <a:srgbClr val="3B351D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3" name="자유형: 도형 222">
                  <a:extLst>
                    <a:ext uri="{FF2B5EF4-FFF2-40B4-BE49-F238E27FC236}">
                      <a16:creationId xmlns:a16="http://schemas.microsoft.com/office/drawing/2014/main" id="{E1DFBED7-CE6D-40BB-8DD6-F5998183102E}"/>
                    </a:ext>
                  </a:extLst>
                </p:cNvPr>
                <p:cNvSpPr/>
                <p:nvPr/>
              </p:nvSpPr>
              <p:spPr>
                <a:xfrm rot="20746236">
                  <a:off x="3674255" y="2732938"/>
                  <a:ext cx="103056" cy="223854"/>
                </a:xfrm>
                <a:custGeom>
                  <a:avLst/>
                  <a:gdLst>
                    <a:gd name="connsiteX0" fmla="*/ 201734 w 201733"/>
                    <a:gd name="connsiteY0" fmla="*/ 219099 h 438197"/>
                    <a:gd name="connsiteX1" fmla="*/ 100867 w 201733"/>
                    <a:gd name="connsiteY1" fmla="*/ 438198 h 438197"/>
                    <a:gd name="connsiteX2" fmla="*/ 0 w 201733"/>
                    <a:gd name="connsiteY2" fmla="*/ 219099 h 438197"/>
                    <a:gd name="connsiteX3" fmla="*/ 100867 w 201733"/>
                    <a:gd name="connsiteY3" fmla="*/ 0 h 438197"/>
                    <a:gd name="connsiteX4" fmla="*/ 201734 w 201733"/>
                    <a:gd name="connsiteY4" fmla="*/ 219099 h 43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733" h="438197">
                      <a:moveTo>
                        <a:pt x="201734" y="219099"/>
                      </a:moveTo>
                      <a:cubicBezTo>
                        <a:pt x="201734" y="340104"/>
                        <a:pt x="156574" y="438198"/>
                        <a:pt x="100867" y="438198"/>
                      </a:cubicBezTo>
                      <a:cubicBezTo>
                        <a:pt x="45160" y="438198"/>
                        <a:pt x="0" y="340104"/>
                        <a:pt x="0" y="219099"/>
                      </a:cubicBezTo>
                      <a:cubicBezTo>
                        <a:pt x="0" y="98094"/>
                        <a:pt x="45160" y="0"/>
                        <a:pt x="100867" y="0"/>
                      </a:cubicBezTo>
                      <a:cubicBezTo>
                        <a:pt x="156574" y="0"/>
                        <a:pt x="201734" y="98094"/>
                        <a:pt x="201734" y="219099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4" name="자유형: 도형 223">
                  <a:extLst>
                    <a:ext uri="{FF2B5EF4-FFF2-40B4-BE49-F238E27FC236}">
                      <a16:creationId xmlns:a16="http://schemas.microsoft.com/office/drawing/2014/main" id="{59CB4A74-3ACA-486E-B8BB-142C1393E5B1}"/>
                    </a:ext>
                  </a:extLst>
                </p:cNvPr>
                <p:cNvSpPr/>
                <p:nvPr/>
              </p:nvSpPr>
              <p:spPr>
                <a:xfrm>
                  <a:off x="3159169" y="3546444"/>
                  <a:ext cx="572489" cy="425633"/>
                </a:xfrm>
                <a:custGeom>
                  <a:avLst/>
                  <a:gdLst>
                    <a:gd name="connsiteX0" fmla="*/ 1132597 w 1132596"/>
                    <a:gd name="connsiteY0" fmla="*/ 152496 h 839514"/>
                    <a:gd name="connsiteX1" fmla="*/ 1003441 w 1132596"/>
                    <a:gd name="connsiteY1" fmla="*/ 503740 h 839514"/>
                    <a:gd name="connsiteX2" fmla="*/ 748115 w 1132596"/>
                    <a:gd name="connsiteY2" fmla="*/ 772226 h 839514"/>
                    <a:gd name="connsiteX3" fmla="*/ 523788 w 1132596"/>
                    <a:gd name="connsiteY3" fmla="*/ 835312 h 839514"/>
                    <a:gd name="connsiteX4" fmla="*/ 371094 w 1132596"/>
                    <a:gd name="connsiteY4" fmla="*/ 781180 h 839514"/>
                    <a:gd name="connsiteX5" fmla="*/ 83615 w 1132596"/>
                    <a:gd name="connsiteY5" fmla="*/ 607458 h 839514"/>
                    <a:gd name="connsiteX6" fmla="*/ 37352 w 1132596"/>
                    <a:gd name="connsiteY6" fmla="*/ 549596 h 839514"/>
                    <a:gd name="connsiteX7" fmla="*/ 2553 w 1132596"/>
                    <a:gd name="connsiteY7" fmla="*/ 458359 h 839514"/>
                    <a:gd name="connsiteX8" fmla="*/ 98470 w 1132596"/>
                    <a:gd name="connsiteY8" fmla="*/ 315501 h 839514"/>
                    <a:gd name="connsiteX9" fmla="*/ 229457 w 1132596"/>
                    <a:gd name="connsiteY9" fmla="*/ 353284 h 839514"/>
                    <a:gd name="connsiteX10" fmla="*/ 269615 w 1132596"/>
                    <a:gd name="connsiteY10" fmla="*/ 460801 h 839514"/>
                    <a:gd name="connsiteX11" fmla="*/ 576427 w 1132596"/>
                    <a:gd name="connsiteY11" fmla="*/ 675291 h 839514"/>
                    <a:gd name="connsiteX12" fmla="*/ 713316 w 1132596"/>
                    <a:gd name="connsiteY12" fmla="*/ 602235 h 839514"/>
                    <a:gd name="connsiteX13" fmla="*/ 957585 w 1132596"/>
                    <a:gd name="connsiteY13" fmla="*/ 186006 h 839514"/>
                    <a:gd name="connsiteX14" fmla="*/ 963080 w 1132596"/>
                    <a:gd name="connsiteY14" fmla="*/ 102435 h 839514"/>
                    <a:gd name="connsiteX15" fmla="*/ 1025691 w 1132596"/>
                    <a:gd name="connsiteY15" fmla="*/ 1769 h 839514"/>
                    <a:gd name="connsiteX16" fmla="*/ 1125542 w 1132596"/>
                    <a:gd name="connsiteY16" fmla="*/ 70960 h 839514"/>
                    <a:gd name="connsiteX17" fmla="*/ 1132597 w 1132596"/>
                    <a:gd name="connsiteY17" fmla="*/ 152496 h 839514"/>
                    <a:gd name="connsiteX0" fmla="*/ 1130230 w 1130231"/>
                    <a:gd name="connsiteY0" fmla="*/ 152496 h 839516"/>
                    <a:gd name="connsiteX1" fmla="*/ 1001074 w 1130231"/>
                    <a:gd name="connsiteY1" fmla="*/ 503740 h 839516"/>
                    <a:gd name="connsiteX2" fmla="*/ 745748 w 1130231"/>
                    <a:gd name="connsiteY2" fmla="*/ 772226 h 839516"/>
                    <a:gd name="connsiteX3" fmla="*/ 521421 w 1130231"/>
                    <a:gd name="connsiteY3" fmla="*/ 835312 h 839516"/>
                    <a:gd name="connsiteX4" fmla="*/ 368727 w 1130231"/>
                    <a:gd name="connsiteY4" fmla="*/ 781180 h 839516"/>
                    <a:gd name="connsiteX5" fmla="*/ 81248 w 1130231"/>
                    <a:gd name="connsiteY5" fmla="*/ 607458 h 839516"/>
                    <a:gd name="connsiteX6" fmla="*/ 186 w 1130231"/>
                    <a:gd name="connsiteY6" fmla="*/ 458359 h 839516"/>
                    <a:gd name="connsiteX7" fmla="*/ 96103 w 1130231"/>
                    <a:gd name="connsiteY7" fmla="*/ 315501 h 839516"/>
                    <a:gd name="connsiteX8" fmla="*/ 227090 w 1130231"/>
                    <a:gd name="connsiteY8" fmla="*/ 353284 h 839516"/>
                    <a:gd name="connsiteX9" fmla="*/ 267248 w 1130231"/>
                    <a:gd name="connsiteY9" fmla="*/ 460801 h 839516"/>
                    <a:gd name="connsiteX10" fmla="*/ 574060 w 1130231"/>
                    <a:gd name="connsiteY10" fmla="*/ 675291 h 839516"/>
                    <a:gd name="connsiteX11" fmla="*/ 710949 w 1130231"/>
                    <a:gd name="connsiteY11" fmla="*/ 602235 h 839516"/>
                    <a:gd name="connsiteX12" fmla="*/ 955218 w 1130231"/>
                    <a:gd name="connsiteY12" fmla="*/ 186006 h 839516"/>
                    <a:gd name="connsiteX13" fmla="*/ 960713 w 1130231"/>
                    <a:gd name="connsiteY13" fmla="*/ 102435 h 839516"/>
                    <a:gd name="connsiteX14" fmla="*/ 1023324 w 1130231"/>
                    <a:gd name="connsiteY14" fmla="*/ 1769 h 839516"/>
                    <a:gd name="connsiteX15" fmla="*/ 1123175 w 1130231"/>
                    <a:gd name="connsiteY15" fmla="*/ 70960 h 839516"/>
                    <a:gd name="connsiteX16" fmla="*/ 1130230 w 1130231"/>
                    <a:gd name="connsiteY16" fmla="*/ 152496 h 839516"/>
                    <a:gd name="connsiteX0" fmla="*/ 1142646 w 1142646"/>
                    <a:gd name="connsiteY0" fmla="*/ 152496 h 839514"/>
                    <a:gd name="connsiteX1" fmla="*/ 1013490 w 1142646"/>
                    <a:gd name="connsiteY1" fmla="*/ 503740 h 839514"/>
                    <a:gd name="connsiteX2" fmla="*/ 758164 w 1142646"/>
                    <a:gd name="connsiteY2" fmla="*/ 772226 h 839514"/>
                    <a:gd name="connsiteX3" fmla="*/ 533837 w 1142646"/>
                    <a:gd name="connsiteY3" fmla="*/ 835312 h 839514"/>
                    <a:gd name="connsiteX4" fmla="*/ 381143 w 1142646"/>
                    <a:gd name="connsiteY4" fmla="*/ 781180 h 839514"/>
                    <a:gd name="connsiteX5" fmla="*/ 12602 w 1142646"/>
                    <a:gd name="connsiteY5" fmla="*/ 458359 h 839514"/>
                    <a:gd name="connsiteX6" fmla="*/ 108519 w 1142646"/>
                    <a:gd name="connsiteY6" fmla="*/ 315501 h 839514"/>
                    <a:gd name="connsiteX7" fmla="*/ 239506 w 1142646"/>
                    <a:gd name="connsiteY7" fmla="*/ 353284 h 839514"/>
                    <a:gd name="connsiteX8" fmla="*/ 279664 w 1142646"/>
                    <a:gd name="connsiteY8" fmla="*/ 460801 h 839514"/>
                    <a:gd name="connsiteX9" fmla="*/ 586476 w 1142646"/>
                    <a:gd name="connsiteY9" fmla="*/ 675291 h 839514"/>
                    <a:gd name="connsiteX10" fmla="*/ 723365 w 1142646"/>
                    <a:gd name="connsiteY10" fmla="*/ 602235 h 839514"/>
                    <a:gd name="connsiteX11" fmla="*/ 967634 w 1142646"/>
                    <a:gd name="connsiteY11" fmla="*/ 186006 h 839514"/>
                    <a:gd name="connsiteX12" fmla="*/ 973129 w 1142646"/>
                    <a:gd name="connsiteY12" fmla="*/ 102435 h 839514"/>
                    <a:gd name="connsiteX13" fmla="*/ 1035740 w 1142646"/>
                    <a:gd name="connsiteY13" fmla="*/ 1769 h 839514"/>
                    <a:gd name="connsiteX14" fmla="*/ 1135591 w 1142646"/>
                    <a:gd name="connsiteY14" fmla="*/ 70960 h 839514"/>
                    <a:gd name="connsiteX15" fmla="*/ 1142646 w 1142646"/>
                    <a:gd name="connsiteY15" fmla="*/ 152496 h 839514"/>
                    <a:gd name="connsiteX0" fmla="*/ 1119213 w 1119213"/>
                    <a:gd name="connsiteY0" fmla="*/ 152496 h 839516"/>
                    <a:gd name="connsiteX1" fmla="*/ 990057 w 1119213"/>
                    <a:gd name="connsiteY1" fmla="*/ 503740 h 839516"/>
                    <a:gd name="connsiteX2" fmla="*/ 734731 w 1119213"/>
                    <a:gd name="connsiteY2" fmla="*/ 772226 h 839516"/>
                    <a:gd name="connsiteX3" fmla="*/ 510404 w 1119213"/>
                    <a:gd name="connsiteY3" fmla="*/ 835312 h 839516"/>
                    <a:gd name="connsiteX4" fmla="*/ 357710 w 1119213"/>
                    <a:gd name="connsiteY4" fmla="*/ 781180 h 839516"/>
                    <a:gd name="connsiteX5" fmla="*/ 13229 w 1119213"/>
                    <a:gd name="connsiteY5" fmla="*/ 516099 h 839516"/>
                    <a:gd name="connsiteX6" fmla="*/ 85086 w 1119213"/>
                    <a:gd name="connsiteY6" fmla="*/ 315501 h 839516"/>
                    <a:gd name="connsiteX7" fmla="*/ 216073 w 1119213"/>
                    <a:gd name="connsiteY7" fmla="*/ 353284 h 839516"/>
                    <a:gd name="connsiteX8" fmla="*/ 256231 w 1119213"/>
                    <a:gd name="connsiteY8" fmla="*/ 460801 h 839516"/>
                    <a:gd name="connsiteX9" fmla="*/ 563043 w 1119213"/>
                    <a:gd name="connsiteY9" fmla="*/ 675291 h 839516"/>
                    <a:gd name="connsiteX10" fmla="*/ 699932 w 1119213"/>
                    <a:gd name="connsiteY10" fmla="*/ 602235 h 839516"/>
                    <a:gd name="connsiteX11" fmla="*/ 944201 w 1119213"/>
                    <a:gd name="connsiteY11" fmla="*/ 186006 h 839516"/>
                    <a:gd name="connsiteX12" fmla="*/ 949696 w 1119213"/>
                    <a:gd name="connsiteY12" fmla="*/ 102435 h 839516"/>
                    <a:gd name="connsiteX13" fmla="*/ 1012307 w 1119213"/>
                    <a:gd name="connsiteY13" fmla="*/ 1769 h 839516"/>
                    <a:gd name="connsiteX14" fmla="*/ 1112158 w 1119213"/>
                    <a:gd name="connsiteY14" fmla="*/ 70960 h 839516"/>
                    <a:gd name="connsiteX15" fmla="*/ 1119213 w 1119213"/>
                    <a:gd name="connsiteY15" fmla="*/ 152496 h 839516"/>
                    <a:gd name="connsiteX0" fmla="*/ 1121100 w 1121100"/>
                    <a:gd name="connsiteY0" fmla="*/ 152496 h 839514"/>
                    <a:gd name="connsiteX1" fmla="*/ 991944 w 1121100"/>
                    <a:gd name="connsiteY1" fmla="*/ 503740 h 839514"/>
                    <a:gd name="connsiteX2" fmla="*/ 736618 w 1121100"/>
                    <a:gd name="connsiteY2" fmla="*/ 772226 h 839514"/>
                    <a:gd name="connsiteX3" fmla="*/ 512291 w 1121100"/>
                    <a:gd name="connsiteY3" fmla="*/ 835312 h 839514"/>
                    <a:gd name="connsiteX4" fmla="*/ 359597 w 1121100"/>
                    <a:gd name="connsiteY4" fmla="*/ 781180 h 839514"/>
                    <a:gd name="connsiteX5" fmla="*/ 15116 w 1121100"/>
                    <a:gd name="connsiteY5" fmla="*/ 516099 h 839514"/>
                    <a:gd name="connsiteX6" fmla="*/ 86973 w 1121100"/>
                    <a:gd name="connsiteY6" fmla="*/ 315501 h 839514"/>
                    <a:gd name="connsiteX7" fmla="*/ 217960 w 1121100"/>
                    <a:gd name="connsiteY7" fmla="*/ 353284 h 839514"/>
                    <a:gd name="connsiteX8" fmla="*/ 258118 w 1121100"/>
                    <a:gd name="connsiteY8" fmla="*/ 460801 h 839514"/>
                    <a:gd name="connsiteX9" fmla="*/ 564930 w 1121100"/>
                    <a:gd name="connsiteY9" fmla="*/ 675291 h 839514"/>
                    <a:gd name="connsiteX10" fmla="*/ 701819 w 1121100"/>
                    <a:gd name="connsiteY10" fmla="*/ 602235 h 839514"/>
                    <a:gd name="connsiteX11" fmla="*/ 946088 w 1121100"/>
                    <a:gd name="connsiteY11" fmla="*/ 186006 h 839514"/>
                    <a:gd name="connsiteX12" fmla="*/ 951583 w 1121100"/>
                    <a:gd name="connsiteY12" fmla="*/ 102435 h 839514"/>
                    <a:gd name="connsiteX13" fmla="*/ 1014194 w 1121100"/>
                    <a:gd name="connsiteY13" fmla="*/ 1769 h 839514"/>
                    <a:gd name="connsiteX14" fmla="*/ 1114045 w 1121100"/>
                    <a:gd name="connsiteY14" fmla="*/ 70960 h 839514"/>
                    <a:gd name="connsiteX15" fmla="*/ 1121100 w 1121100"/>
                    <a:gd name="connsiteY15" fmla="*/ 152496 h 839514"/>
                    <a:gd name="connsiteX0" fmla="*/ 1095731 w 1095731"/>
                    <a:gd name="connsiteY0" fmla="*/ 152496 h 839516"/>
                    <a:gd name="connsiteX1" fmla="*/ 966575 w 1095731"/>
                    <a:gd name="connsiteY1" fmla="*/ 503740 h 839516"/>
                    <a:gd name="connsiteX2" fmla="*/ 711249 w 1095731"/>
                    <a:gd name="connsiteY2" fmla="*/ 772226 h 839516"/>
                    <a:gd name="connsiteX3" fmla="*/ 486922 w 1095731"/>
                    <a:gd name="connsiteY3" fmla="*/ 835312 h 839516"/>
                    <a:gd name="connsiteX4" fmla="*/ 334228 w 1095731"/>
                    <a:gd name="connsiteY4" fmla="*/ 781180 h 839516"/>
                    <a:gd name="connsiteX5" fmla="*/ 18616 w 1095731"/>
                    <a:gd name="connsiteY5" fmla="*/ 516099 h 839516"/>
                    <a:gd name="connsiteX6" fmla="*/ 61604 w 1095731"/>
                    <a:gd name="connsiteY6" fmla="*/ 315501 h 839516"/>
                    <a:gd name="connsiteX7" fmla="*/ 192591 w 1095731"/>
                    <a:gd name="connsiteY7" fmla="*/ 353284 h 839516"/>
                    <a:gd name="connsiteX8" fmla="*/ 232749 w 1095731"/>
                    <a:gd name="connsiteY8" fmla="*/ 460801 h 839516"/>
                    <a:gd name="connsiteX9" fmla="*/ 539561 w 1095731"/>
                    <a:gd name="connsiteY9" fmla="*/ 675291 h 839516"/>
                    <a:gd name="connsiteX10" fmla="*/ 676450 w 1095731"/>
                    <a:gd name="connsiteY10" fmla="*/ 602235 h 839516"/>
                    <a:gd name="connsiteX11" fmla="*/ 920719 w 1095731"/>
                    <a:gd name="connsiteY11" fmla="*/ 186006 h 839516"/>
                    <a:gd name="connsiteX12" fmla="*/ 926214 w 1095731"/>
                    <a:gd name="connsiteY12" fmla="*/ 102435 h 839516"/>
                    <a:gd name="connsiteX13" fmla="*/ 988825 w 1095731"/>
                    <a:gd name="connsiteY13" fmla="*/ 1769 h 839516"/>
                    <a:gd name="connsiteX14" fmla="*/ 1088676 w 1095731"/>
                    <a:gd name="connsiteY14" fmla="*/ 70960 h 839516"/>
                    <a:gd name="connsiteX15" fmla="*/ 1095731 w 1095731"/>
                    <a:gd name="connsiteY15" fmla="*/ 152496 h 839516"/>
                    <a:gd name="connsiteX0" fmla="*/ 1095729 w 1095729"/>
                    <a:gd name="connsiteY0" fmla="*/ 152496 h 839514"/>
                    <a:gd name="connsiteX1" fmla="*/ 966573 w 1095729"/>
                    <a:gd name="connsiteY1" fmla="*/ 503740 h 839514"/>
                    <a:gd name="connsiteX2" fmla="*/ 711247 w 1095729"/>
                    <a:gd name="connsiteY2" fmla="*/ 772226 h 839514"/>
                    <a:gd name="connsiteX3" fmla="*/ 486920 w 1095729"/>
                    <a:gd name="connsiteY3" fmla="*/ 835312 h 839514"/>
                    <a:gd name="connsiteX4" fmla="*/ 334226 w 1095729"/>
                    <a:gd name="connsiteY4" fmla="*/ 781180 h 839514"/>
                    <a:gd name="connsiteX5" fmla="*/ 18614 w 1095729"/>
                    <a:gd name="connsiteY5" fmla="*/ 516099 h 839514"/>
                    <a:gd name="connsiteX6" fmla="*/ 61602 w 1095729"/>
                    <a:gd name="connsiteY6" fmla="*/ 315501 h 839514"/>
                    <a:gd name="connsiteX7" fmla="*/ 192589 w 1095729"/>
                    <a:gd name="connsiteY7" fmla="*/ 353284 h 839514"/>
                    <a:gd name="connsiteX8" fmla="*/ 256807 w 1095729"/>
                    <a:gd name="connsiteY8" fmla="*/ 460801 h 839514"/>
                    <a:gd name="connsiteX9" fmla="*/ 539559 w 1095729"/>
                    <a:gd name="connsiteY9" fmla="*/ 675291 h 839514"/>
                    <a:gd name="connsiteX10" fmla="*/ 676448 w 1095729"/>
                    <a:gd name="connsiteY10" fmla="*/ 602235 h 839514"/>
                    <a:gd name="connsiteX11" fmla="*/ 920717 w 1095729"/>
                    <a:gd name="connsiteY11" fmla="*/ 186006 h 839514"/>
                    <a:gd name="connsiteX12" fmla="*/ 926212 w 1095729"/>
                    <a:gd name="connsiteY12" fmla="*/ 102435 h 839514"/>
                    <a:gd name="connsiteX13" fmla="*/ 988823 w 1095729"/>
                    <a:gd name="connsiteY13" fmla="*/ 1769 h 839514"/>
                    <a:gd name="connsiteX14" fmla="*/ 1088674 w 1095729"/>
                    <a:gd name="connsiteY14" fmla="*/ 70960 h 839514"/>
                    <a:gd name="connsiteX15" fmla="*/ 1095729 w 1095729"/>
                    <a:gd name="connsiteY15" fmla="*/ 152496 h 839514"/>
                    <a:gd name="connsiteX0" fmla="*/ 1095729 w 1095729"/>
                    <a:gd name="connsiteY0" fmla="*/ 152496 h 839516"/>
                    <a:gd name="connsiteX1" fmla="*/ 966573 w 1095729"/>
                    <a:gd name="connsiteY1" fmla="*/ 503740 h 839516"/>
                    <a:gd name="connsiteX2" fmla="*/ 711247 w 1095729"/>
                    <a:gd name="connsiteY2" fmla="*/ 772226 h 839516"/>
                    <a:gd name="connsiteX3" fmla="*/ 486920 w 1095729"/>
                    <a:gd name="connsiteY3" fmla="*/ 835312 h 839516"/>
                    <a:gd name="connsiteX4" fmla="*/ 334226 w 1095729"/>
                    <a:gd name="connsiteY4" fmla="*/ 781180 h 839516"/>
                    <a:gd name="connsiteX5" fmla="*/ 18614 w 1095729"/>
                    <a:gd name="connsiteY5" fmla="*/ 516099 h 839516"/>
                    <a:gd name="connsiteX6" fmla="*/ 61602 w 1095729"/>
                    <a:gd name="connsiteY6" fmla="*/ 315501 h 839516"/>
                    <a:gd name="connsiteX7" fmla="*/ 192589 w 1095729"/>
                    <a:gd name="connsiteY7" fmla="*/ 353284 h 839516"/>
                    <a:gd name="connsiteX8" fmla="*/ 256807 w 1095729"/>
                    <a:gd name="connsiteY8" fmla="*/ 460801 h 839516"/>
                    <a:gd name="connsiteX9" fmla="*/ 539559 w 1095729"/>
                    <a:gd name="connsiteY9" fmla="*/ 675291 h 839516"/>
                    <a:gd name="connsiteX10" fmla="*/ 724566 w 1095729"/>
                    <a:gd name="connsiteY10" fmla="*/ 568552 h 839516"/>
                    <a:gd name="connsiteX11" fmla="*/ 920717 w 1095729"/>
                    <a:gd name="connsiteY11" fmla="*/ 186006 h 839516"/>
                    <a:gd name="connsiteX12" fmla="*/ 926212 w 1095729"/>
                    <a:gd name="connsiteY12" fmla="*/ 102435 h 839516"/>
                    <a:gd name="connsiteX13" fmla="*/ 988823 w 1095729"/>
                    <a:gd name="connsiteY13" fmla="*/ 1769 h 839516"/>
                    <a:gd name="connsiteX14" fmla="*/ 1088674 w 1095729"/>
                    <a:gd name="connsiteY14" fmla="*/ 70960 h 839516"/>
                    <a:gd name="connsiteX15" fmla="*/ 1095729 w 1095729"/>
                    <a:gd name="connsiteY15" fmla="*/ 152496 h 839516"/>
                    <a:gd name="connsiteX0" fmla="*/ 1095729 w 1095729"/>
                    <a:gd name="connsiteY0" fmla="*/ 152496 h 839514"/>
                    <a:gd name="connsiteX1" fmla="*/ 966573 w 1095729"/>
                    <a:gd name="connsiteY1" fmla="*/ 503740 h 839514"/>
                    <a:gd name="connsiteX2" fmla="*/ 711247 w 1095729"/>
                    <a:gd name="connsiteY2" fmla="*/ 772226 h 839514"/>
                    <a:gd name="connsiteX3" fmla="*/ 486920 w 1095729"/>
                    <a:gd name="connsiteY3" fmla="*/ 835312 h 839514"/>
                    <a:gd name="connsiteX4" fmla="*/ 334226 w 1095729"/>
                    <a:gd name="connsiteY4" fmla="*/ 781180 h 839514"/>
                    <a:gd name="connsiteX5" fmla="*/ 18614 w 1095729"/>
                    <a:gd name="connsiteY5" fmla="*/ 516099 h 839514"/>
                    <a:gd name="connsiteX6" fmla="*/ 61602 w 1095729"/>
                    <a:gd name="connsiteY6" fmla="*/ 315501 h 839514"/>
                    <a:gd name="connsiteX7" fmla="*/ 192589 w 1095729"/>
                    <a:gd name="connsiteY7" fmla="*/ 353284 h 839514"/>
                    <a:gd name="connsiteX8" fmla="*/ 256807 w 1095729"/>
                    <a:gd name="connsiteY8" fmla="*/ 460801 h 839514"/>
                    <a:gd name="connsiteX9" fmla="*/ 501067 w 1095729"/>
                    <a:gd name="connsiteY9" fmla="*/ 636797 h 839514"/>
                    <a:gd name="connsiteX10" fmla="*/ 724566 w 1095729"/>
                    <a:gd name="connsiteY10" fmla="*/ 568552 h 839514"/>
                    <a:gd name="connsiteX11" fmla="*/ 920717 w 1095729"/>
                    <a:gd name="connsiteY11" fmla="*/ 186006 h 839514"/>
                    <a:gd name="connsiteX12" fmla="*/ 926212 w 1095729"/>
                    <a:gd name="connsiteY12" fmla="*/ 102435 h 839514"/>
                    <a:gd name="connsiteX13" fmla="*/ 988823 w 1095729"/>
                    <a:gd name="connsiteY13" fmla="*/ 1769 h 839514"/>
                    <a:gd name="connsiteX14" fmla="*/ 1088674 w 1095729"/>
                    <a:gd name="connsiteY14" fmla="*/ 70960 h 839514"/>
                    <a:gd name="connsiteX15" fmla="*/ 1095729 w 1095729"/>
                    <a:gd name="connsiteY15" fmla="*/ 152496 h 839514"/>
                    <a:gd name="connsiteX0" fmla="*/ 1095729 w 1095729"/>
                    <a:gd name="connsiteY0" fmla="*/ 152496 h 835480"/>
                    <a:gd name="connsiteX1" fmla="*/ 966573 w 1095729"/>
                    <a:gd name="connsiteY1" fmla="*/ 503740 h 835480"/>
                    <a:gd name="connsiteX2" fmla="*/ 749739 w 1095729"/>
                    <a:gd name="connsiteY2" fmla="*/ 786663 h 835480"/>
                    <a:gd name="connsiteX3" fmla="*/ 486920 w 1095729"/>
                    <a:gd name="connsiteY3" fmla="*/ 835312 h 835480"/>
                    <a:gd name="connsiteX4" fmla="*/ 334226 w 1095729"/>
                    <a:gd name="connsiteY4" fmla="*/ 781180 h 835480"/>
                    <a:gd name="connsiteX5" fmla="*/ 18614 w 1095729"/>
                    <a:gd name="connsiteY5" fmla="*/ 516099 h 835480"/>
                    <a:gd name="connsiteX6" fmla="*/ 61602 w 1095729"/>
                    <a:gd name="connsiteY6" fmla="*/ 315501 h 835480"/>
                    <a:gd name="connsiteX7" fmla="*/ 192589 w 1095729"/>
                    <a:gd name="connsiteY7" fmla="*/ 353284 h 835480"/>
                    <a:gd name="connsiteX8" fmla="*/ 256807 w 1095729"/>
                    <a:gd name="connsiteY8" fmla="*/ 460801 h 835480"/>
                    <a:gd name="connsiteX9" fmla="*/ 501067 w 1095729"/>
                    <a:gd name="connsiteY9" fmla="*/ 636797 h 835480"/>
                    <a:gd name="connsiteX10" fmla="*/ 724566 w 1095729"/>
                    <a:gd name="connsiteY10" fmla="*/ 568552 h 835480"/>
                    <a:gd name="connsiteX11" fmla="*/ 920717 w 1095729"/>
                    <a:gd name="connsiteY11" fmla="*/ 186006 h 835480"/>
                    <a:gd name="connsiteX12" fmla="*/ 926212 w 1095729"/>
                    <a:gd name="connsiteY12" fmla="*/ 102435 h 835480"/>
                    <a:gd name="connsiteX13" fmla="*/ 988823 w 1095729"/>
                    <a:gd name="connsiteY13" fmla="*/ 1769 h 835480"/>
                    <a:gd name="connsiteX14" fmla="*/ 1088674 w 1095729"/>
                    <a:gd name="connsiteY14" fmla="*/ 70960 h 835480"/>
                    <a:gd name="connsiteX15" fmla="*/ 1095729 w 1095729"/>
                    <a:gd name="connsiteY15" fmla="*/ 152496 h 835480"/>
                    <a:gd name="connsiteX0" fmla="*/ 1095729 w 1095729"/>
                    <a:gd name="connsiteY0" fmla="*/ 152496 h 818320"/>
                    <a:gd name="connsiteX1" fmla="*/ 966573 w 1095729"/>
                    <a:gd name="connsiteY1" fmla="*/ 503740 h 818320"/>
                    <a:gd name="connsiteX2" fmla="*/ 749739 w 1095729"/>
                    <a:gd name="connsiteY2" fmla="*/ 786663 h 818320"/>
                    <a:gd name="connsiteX3" fmla="*/ 334226 w 1095729"/>
                    <a:gd name="connsiteY3" fmla="*/ 781180 h 818320"/>
                    <a:gd name="connsiteX4" fmla="*/ 18614 w 1095729"/>
                    <a:gd name="connsiteY4" fmla="*/ 516099 h 818320"/>
                    <a:gd name="connsiteX5" fmla="*/ 61602 w 1095729"/>
                    <a:gd name="connsiteY5" fmla="*/ 315501 h 818320"/>
                    <a:gd name="connsiteX6" fmla="*/ 192589 w 1095729"/>
                    <a:gd name="connsiteY6" fmla="*/ 353284 h 818320"/>
                    <a:gd name="connsiteX7" fmla="*/ 256807 w 1095729"/>
                    <a:gd name="connsiteY7" fmla="*/ 460801 h 818320"/>
                    <a:gd name="connsiteX8" fmla="*/ 501067 w 1095729"/>
                    <a:gd name="connsiteY8" fmla="*/ 636797 h 818320"/>
                    <a:gd name="connsiteX9" fmla="*/ 724566 w 1095729"/>
                    <a:gd name="connsiteY9" fmla="*/ 568552 h 818320"/>
                    <a:gd name="connsiteX10" fmla="*/ 920717 w 1095729"/>
                    <a:gd name="connsiteY10" fmla="*/ 186006 h 818320"/>
                    <a:gd name="connsiteX11" fmla="*/ 926212 w 1095729"/>
                    <a:gd name="connsiteY11" fmla="*/ 102435 h 818320"/>
                    <a:gd name="connsiteX12" fmla="*/ 988823 w 1095729"/>
                    <a:gd name="connsiteY12" fmla="*/ 1769 h 818320"/>
                    <a:gd name="connsiteX13" fmla="*/ 1088674 w 1095729"/>
                    <a:gd name="connsiteY13" fmla="*/ 70960 h 818320"/>
                    <a:gd name="connsiteX14" fmla="*/ 1095729 w 1095729"/>
                    <a:gd name="connsiteY14" fmla="*/ 152496 h 818320"/>
                    <a:gd name="connsiteX0" fmla="*/ 1095729 w 1095729"/>
                    <a:gd name="connsiteY0" fmla="*/ 152496 h 847172"/>
                    <a:gd name="connsiteX1" fmla="*/ 966573 w 1095729"/>
                    <a:gd name="connsiteY1" fmla="*/ 503740 h 847172"/>
                    <a:gd name="connsiteX2" fmla="*/ 749739 w 1095729"/>
                    <a:gd name="connsiteY2" fmla="*/ 786663 h 847172"/>
                    <a:gd name="connsiteX3" fmla="*/ 334226 w 1095729"/>
                    <a:gd name="connsiteY3" fmla="*/ 781180 h 847172"/>
                    <a:gd name="connsiteX4" fmla="*/ 18614 w 1095729"/>
                    <a:gd name="connsiteY4" fmla="*/ 516099 h 847172"/>
                    <a:gd name="connsiteX5" fmla="*/ 61602 w 1095729"/>
                    <a:gd name="connsiteY5" fmla="*/ 315501 h 847172"/>
                    <a:gd name="connsiteX6" fmla="*/ 192589 w 1095729"/>
                    <a:gd name="connsiteY6" fmla="*/ 353284 h 847172"/>
                    <a:gd name="connsiteX7" fmla="*/ 256807 w 1095729"/>
                    <a:gd name="connsiteY7" fmla="*/ 460801 h 847172"/>
                    <a:gd name="connsiteX8" fmla="*/ 501067 w 1095729"/>
                    <a:gd name="connsiteY8" fmla="*/ 636797 h 847172"/>
                    <a:gd name="connsiteX9" fmla="*/ 724566 w 1095729"/>
                    <a:gd name="connsiteY9" fmla="*/ 568552 h 847172"/>
                    <a:gd name="connsiteX10" fmla="*/ 920717 w 1095729"/>
                    <a:gd name="connsiteY10" fmla="*/ 186006 h 847172"/>
                    <a:gd name="connsiteX11" fmla="*/ 926212 w 1095729"/>
                    <a:gd name="connsiteY11" fmla="*/ 102435 h 847172"/>
                    <a:gd name="connsiteX12" fmla="*/ 988823 w 1095729"/>
                    <a:gd name="connsiteY12" fmla="*/ 1769 h 847172"/>
                    <a:gd name="connsiteX13" fmla="*/ 1088674 w 1095729"/>
                    <a:gd name="connsiteY13" fmla="*/ 70960 h 847172"/>
                    <a:gd name="connsiteX14" fmla="*/ 1095729 w 1095729"/>
                    <a:gd name="connsiteY14" fmla="*/ 152496 h 847172"/>
                    <a:gd name="connsiteX0" fmla="*/ 1095729 w 1095729"/>
                    <a:gd name="connsiteY0" fmla="*/ 152496 h 867191"/>
                    <a:gd name="connsiteX1" fmla="*/ 749739 w 1095729"/>
                    <a:gd name="connsiteY1" fmla="*/ 786663 h 867191"/>
                    <a:gd name="connsiteX2" fmla="*/ 334226 w 1095729"/>
                    <a:gd name="connsiteY2" fmla="*/ 781180 h 867191"/>
                    <a:gd name="connsiteX3" fmla="*/ 18614 w 1095729"/>
                    <a:gd name="connsiteY3" fmla="*/ 516099 h 867191"/>
                    <a:gd name="connsiteX4" fmla="*/ 61602 w 1095729"/>
                    <a:gd name="connsiteY4" fmla="*/ 315501 h 867191"/>
                    <a:gd name="connsiteX5" fmla="*/ 192589 w 1095729"/>
                    <a:gd name="connsiteY5" fmla="*/ 353284 h 867191"/>
                    <a:gd name="connsiteX6" fmla="*/ 256807 w 1095729"/>
                    <a:gd name="connsiteY6" fmla="*/ 460801 h 867191"/>
                    <a:gd name="connsiteX7" fmla="*/ 501067 w 1095729"/>
                    <a:gd name="connsiteY7" fmla="*/ 636797 h 867191"/>
                    <a:gd name="connsiteX8" fmla="*/ 724566 w 1095729"/>
                    <a:gd name="connsiteY8" fmla="*/ 568552 h 867191"/>
                    <a:gd name="connsiteX9" fmla="*/ 920717 w 1095729"/>
                    <a:gd name="connsiteY9" fmla="*/ 186006 h 867191"/>
                    <a:gd name="connsiteX10" fmla="*/ 926212 w 1095729"/>
                    <a:gd name="connsiteY10" fmla="*/ 102435 h 867191"/>
                    <a:gd name="connsiteX11" fmla="*/ 988823 w 1095729"/>
                    <a:gd name="connsiteY11" fmla="*/ 1769 h 867191"/>
                    <a:gd name="connsiteX12" fmla="*/ 1088674 w 1095729"/>
                    <a:gd name="connsiteY12" fmla="*/ 70960 h 867191"/>
                    <a:gd name="connsiteX13" fmla="*/ 1095729 w 1095729"/>
                    <a:gd name="connsiteY13" fmla="*/ 152496 h 867191"/>
                    <a:gd name="connsiteX0" fmla="*/ 1095729 w 1095729"/>
                    <a:gd name="connsiteY0" fmla="*/ 152496 h 827031"/>
                    <a:gd name="connsiteX1" fmla="*/ 773799 w 1095729"/>
                    <a:gd name="connsiteY1" fmla="*/ 762605 h 827031"/>
                    <a:gd name="connsiteX2" fmla="*/ 334226 w 1095729"/>
                    <a:gd name="connsiteY2" fmla="*/ 781180 h 827031"/>
                    <a:gd name="connsiteX3" fmla="*/ 18614 w 1095729"/>
                    <a:gd name="connsiteY3" fmla="*/ 516099 h 827031"/>
                    <a:gd name="connsiteX4" fmla="*/ 61602 w 1095729"/>
                    <a:gd name="connsiteY4" fmla="*/ 315501 h 827031"/>
                    <a:gd name="connsiteX5" fmla="*/ 192589 w 1095729"/>
                    <a:gd name="connsiteY5" fmla="*/ 353284 h 827031"/>
                    <a:gd name="connsiteX6" fmla="*/ 256807 w 1095729"/>
                    <a:gd name="connsiteY6" fmla="*/ 460801 h 827031"/>
                    <a:gd name="connsiteX7" fmla="*/ 501067 w 1095729"/>
                    <a:gd name="connsiteY7" fmla="*/ 636797 h 827031"/>
                    <a:gd name="connsiteX8" fmla="*/ 724566 w 1095729"/>
                    <a:gd name="connsiteY8" fmla="*/ 568552 h 827031"/>
                    <a:gd name="connsiteX9" fmla="*/ 920717 w 1095729"/>
                    <a:gd name="connsiteY9" fmla="*/ 186006 h 827031"/>
                    <a:gd name="connsiteX10" fmla="*/ 926212 w 1095729"/>
                    <a:gd name="connsiteY10" fmla="*/ 102435 h 827031"/>
                    <a:gd name="connsiteX11" fmla="*/ 988823 w 1095729"/>
                    <a:gd name="connsiteY11" fmla="*/ 1769 h 827031"/>
                    <a:gd name="connsiteX12" fmla="*/ 1088674 w 1095729"/>
                    <a:gd name="connsiteY12" fmla="*/ 70960 h 827031"/>
                    <a:gd name="connsiteX13" fmla="*/ 1095729 w 1095729"/>
                    <a:gd name="connsiteY13" fmla="*/ 152496 h 827031"/>
                    <a:gd name="connsiteX0" fmla="*/ 1095729 w 1095729"/>
                    <a:gd name="connsiteY0" fmla="*/ 152496 h 845062"/>
                    <a:gd name="connsiteX1" fmla="*/ 773799 w 1095729"/>
                    <a:gd name="connsiteY1" fmla="*/ 762605 h 845062"/>
                    <a:gd name="connsiteX2" fmla="*/ 334226 w 1095729"/>
                    <a:gd name="connsiteY2" fmla="*/ 781180 h 845062"/>
                    <a:gd name="connsiteX3" fmla="*/ 18614 w 1095729"/>
                    <a:gd name="connsiteY3" fmla="*/ 516099 h 845062"/>
                    <a:gd name="connsiteX4" fmla="*/ 61602 w 1095729"/>
                    <a:gd name="connsiteY4" fmla="*/ 315501 h 845062"/>
                    <a:gd name="connsiteX5" fmla="*/ 192589 w 1095729"/>
                    <a:gd name="connsiteY5" fmla="*/ 353284 h 845062"/>
                    <a:gd name="connsiteX6" fmla="*/ 256807 w 1095729"/>
                    <a:gd name="connsiteY6" fmla="*/ 460801 h 845062"/>
                    <a:gd name="connsiteX7" fmla="*/ 501067 w 1095729"/>
                    <a:gd name="connsiteY7" fmla="*/ 636797 h 845062"/>
                    <a:gd name="connsiteX8" fmla="*/ 724566 w 1095729"/>
                    <a:gd name="connsiteY8" fmla="*/ 568552 h 845062"/>
                    <a:gd name="connsiteX9" fmla="*/ 920717 w 1095729"/>
                    <a:gd name="connsiteY9" fmla="*/ 186006 h 845062"/>
                    <a:gd name="connsiteX10" fmla="*/ 926212 w 1095729"/>
                    <a:gd name="connsiteY10" fmla="*/ 102435 h 845062"/>
                    <a:gd name="connsiteX11" fmla="*/ 988823 w 1095729"/>
                    <a:gd name="connsiteY11" fmla="*/ 1769 h 845062"/>
                    <a:gd name="connsiteX12" fmla="*/ 1088674 w 1095729"/>
                    <a:gd name="connsiteY12" fmla="*/ 70960 h 845062"/>
                    <a:gd name="connsiteX13" fmla="*/ 1095729 w 1095729"/>
                    <a:gd name="connsiteY13" fmla="*/ 152496 h 845062"/>
                    <a:gd name="connsiteX0" fmla="*/ 1110164 w 1110164"/>
                    <a:gd name="connsiteY0" fmla="*/ 176554 h 825414"/>
                    <a:gd name="connsiteX1" fmla="*/ 773799 w 1110164"/>
                    <a:gd name="connsiteY1" fmla="*/ 762605 h 825414"/>
                    <a:gd name="connsiteX2" fmla="*/ 334226 w 1110164"/>
                    <a:gd name="connsiteY2" fmla="*/ 781180 h 825414"/>
                    <a:gd name="connsiteX3" fmla="*/ 18614 w 1110164"/>
                    <a:gd name="connsiteY3" fmla="*/ 516099 h 825414"/>
                    <a:gd name="connsiteX4" fmla="*/ 61602 w 1110164"/>
                    <a:gd name="connsiteY4" fmla="*/ 315501 h 825414"/>
                    <a:gd name="connsiteX5" fmla="*/ 192589 w 1110164"/>
                    <a:gd name="connsiteY5" fmla="*/ 353284 h 825414"/>
                    <a:gd name="connsiteX6" fmla="*/ 256807 w 1110164"/>
                    <a:gd name="connsiteY6" fmla="*/ 460801 h 825414"/>
                    <a:gd name="connsiteX7" fmla="*/ 501067 w 1110164"/>
                    <a:gd name="connsiteY7" fmla="*/ 636797 h 825414"/>
                    <a:gd name="connsiteX8" fmla="*/ 724566 w 1110164"/>
                    <a:gd name="connsiteY8" fmla="*/ 568552 h 825414"/>
                    <a:gd name="connsiteX9" fmla="*/ 920717 w 1110164"/>
                    <a:gd name="connsiteY9" fmla="*/ 186006 h 825414"/>
                    <a:gd name="connsiteX10" fmla="*/ 926212 w 1110164"/>
                    <a:gd name="connsiteY10" fmla="*/ 102435 h 825414"/>
                    <a:gd name="connsiteX11" fmla="*/ 988823 w 1110164"/>
                    <a:gd name="connsiteY11" fmla="*/ 1769 h 825414"/>
                    <a:gd name="connsiteX12" fmla="*/ 1088674 w 1110164"/>
                    <a:gd name="connsiteY12" fmla="*/ 70960 h 825414"/>
                    <a:gd name="connsiteX13" fmla="*/ 1110164 w 1110164"/>
                    <a:gd name="connsiteY13" fmla="*/ 176554 h 825414"/>
                    <a:gd name="connsiteX0" fmla="*/ 1110164 w 1110164"/>
                    <a:gd name="connsiteY0" fmla="*/ 176554 h 825416"/>
                    <a:gd name="connsiteX1" fmla="*/ 773799 w 1110164"/>
                    <a:gd name="connsiteY1" fmla="*/ 762605 h 825416"/>
                    <a:gd name="connsiteX2" fmla="*/ 334226 w 1110164"/>
                    <a:gd name="connsiteY2" fmla="*/ 781180 h 825416"/>
                    <a:gd name="connsiteX3" fmla="*/ 18614 w 1110164"/>
                    <a:gd name="connsiteY3" fmla="*/ 516099 h 825416"/>
                    <a:gd name="connsiteX4" fmla="*/ 61602 w 1110164"/>
                    <a:gd name="connsiteY4" fmla="*/ 315501 h 825416"/>
                    <a:gd name="connsiteX5" fmla="*/ 192589 w 1110164"/>
                    <a:gd name="connsiteY5" fmla="*/ 353284 h 825416"/>
                    <a:gd name="connsiteX6" fmla="*/ 256807 w 1110164"/>
                    <a:gd name="connsiteY6" fmla="*/ 460801 h 825416"/>
                    <a:gd name="connsiteX7" fmla="*/ 501067 w 1110164"/>
                    <a:gd name="connsiteY7" fmla="*/ 636797 h 825416"/>
                    <a:gd name="connsiteX8" fmla="*/ 724566 w 1110164"/>
                    <a:gd name="connsiteY8" fmla="*/ 568552 h 825416"/>
                    <a:gd name="connsiteX9" fmla="*/ 926212 w 1110164"/>
                    <a:gd name="connsiteY9" fmla="*/ 102435 h 825416"/>
                    <a:gd name="connsiteX10" fmla="*/ 988823 w 1110164"/>
                    <a:gd name="connsiteY10" fmla="*/ 1769 h 825416"/>
                    <a:gd name="connsiteX11" fmla="*/ 1088674 w 1110164"/>
                    <a:gd name="connsiteY11" fmla="*/ 70960 h 825416"/>
                    <a:gd name="connsiteX12" fmla="*/ 1110164 w 1110164"/>
                    <a:gd name="connsiteY12" fmla="*/ 176554 h 825416"/>
                    <a:gd name="connsiteX0" fmla="*/ 1110164 w 1110164"/>
                    <a:gd name="connsiteY0" fmla="*/ 176554 h 825414"/>
                    <a:gd name="connsiteX1" fmla="*/ 773799 w 1110164"/>
                    <a:gd name="connsiteY1" fmla="*/ 762605 h 825414"/>
                    <a:gd name="connsiteX2" fmla="*/ 334226 w 1110164"/>
                    <a:gd name="connsiteY2" fmla="*/ 781180 h 825414"/>
                    <a:gd name="connsiteX3" fmla="*/ 18614 w 1110164"/>
                    <a:gd name="connsiteY3" fmla="*/ 516099 h 825414"/>
                    <a:gd name="connsiteX4" fmla="*/ 61602 w 1110164"/>
                    <a:gd name="connsiteY4" fmla="*/ 315501 h 825414"/>
                    <a:gd name="connsiteX5" fmla="*/ 192589 w 1110164"/>
                    <a:gd name="connsiteY5" fmla="*/ 353284 h 825414"/>
                    <a:gd name="connsiteX6" fmla="*/ 256807 w 1110164"/>
                    <a:gd name="connsiteY6" fmla="*/ 460801 h 825414"/>
                    <a:gd name="connsiteX7" fmla="*/ 501067 w 1110164"/>
                    <a:gd name="connsiteY7" fmla="*/ 636797 h 825414"/>
                    <a:gd name="connsiteX8" fmla="*/ 724566 w 1110164"/>
                    <a:gd name="connsiteY8" fmla="*/ 534871 h 825414"/>
                    <a:gd name="connsiteX9" fmla="*/ 926212 w 1110164"/>
                    <a:gd name="connsiteY9" fmla="*/ 102435 h 825414"/>
                    <a:gd name="connsiteX10" fmla="*/ 988823 w 1110164"/>
                    <a:gd name="connsiteY10" fmla="*/ 1769 h 825414"/>
                    <a:gd name="connsiteX11" fmla="*/ 1088674 w 1110164"/>
                    <a:gd name="connsiteY11" fmla="*/ 70960 h 825414"/>
                    <a:gd name="connsiteX12" fmla="*/ 1110164 w 1110164"/>
                    <a:gd name="connsiteY12" fmla="*/ 176554 h 825414"/>
                    <a:gd name="connsiteX0" fmla="*/ 1110164 w 1110164"/>
                    <a:gd name="connsiteY0" fmla="*/ 176554 h 825416"/>
                    <a:gd name="connsiteX1" fmla="*/ 773799 w 1110164"/>
                    <a:gd name="connsiteY1" fmla="*/ 762605 h 825416"/>
                    <a:gd name="connsiteX2" fmla="*/ 334226 w 1110164"/>
                    <a:gd name="connsiteY2" fmla="*/ 781180 h 825416"/>
                    <a:gd name="connsiteX3" fmla="*/ 18614 w 1110164"/>
                    <a:gd name="connsiteY3" fmla="*/ 516099 h 825416"/>
                    <a:gd name="connsiteX4" fmla="*/ 61602 w 1110164"/>
                    <a:gd name="connsiteY4" fmla="*/ 315501 h 825416"/>
                    <a:gd name="connsiteX5" fmla="*/ 192589 w 1110164"/>
                    <a:gd name="connsiteY5" fmla="*/ 353284 h 825416"/>
                    <a:gd name="connsiteX6" fmla="*/ 256807 w 1110164"/>
                    <a:gd name="connsiteY6" fmla="*/ 460801 h 825416"/>
                    <a:gd name="connsiteX7" fmla="*/ 501067 w 1110164"/>
                    <a:gd name="connsiteY7" fmla="*/ 636797 h 825416"/>
                    <a:gd name="connsiteX8" fmla="*/ 724566 w 1110164"/>
                    <a:gd name="connsiteY8" fmla="*/ 534871 h 825416"/>
                    <a:gd name="connsiteX9" fmla="*/ 926212 w 1110164"/>
                    <a:gd name="connsiteY9" fmla="*/ 102435 h 825416"/>
                    <a:gd name="connsiteX10" fmla="*/ 988823 w 1110164"/>
                    <a:gd name="connsiteY10" fmla="*/ 1769 h 825416"/>
                    <a:gd name="connsiteX11" fmla="*/ 1088674 w 1110164"/>
                    <a:gd name="connsiteY11" fmla="*/ 70960 h 825416"/>
                    <a:gd name="connsiteX12" fmla="*/ 1110164 w 1110164"/>
                    <a:gd name="connsiteY12" fmla="*/ 176554 h 825416"/>
                    <a:gd name="connsiteX0" fmla="*/ 1088674 w 1088674"/>
                    <a:gd name="connsiteY0" fmla="*/ 70960 h 832590"/>
                    <a:gd name="connsiteX1" fmla="*/ 773799 w 1088674"/>
                    <a:gd name="connsiteY1" fmla="*/ 762605 h 832590"/>
                    <a:gd name="connsiteX2" fmla="*/ 334226 w 1088674"/>
                    <a:gd name="connsiteY2" fmla="*/ 781180 h 832590"/>
                    <a:gd name="connsiteX3" fmla="*/ 18614 w 1088674"/>
                    <a:gd name="connsiteY3" fmla="*/ 516099 h 832590"/>
                    <a:gd name="connsiteX4" fmla="*/ 61602 w 1088674"/>
                    <a:gd name="connsiteY4" fmla="*/ 315501 h 832590"/>
                    <a:gd name="connsiteX5" fmla="*/ 192589 w 1088674"/>
                    <a:gd name="connsiteY5" fmla="*/ 353284 h 832590"/>
                    <a:gd name="connsiteX6" fmla="*/ 256807 w 1088674"/>
                    <a:gd name="connsiteY6" fmla="*/ 460801 h 832590"/>
                    <a:gd name="connsiteX7" fmla="*/ 501067 w 1088674"/>
                    <a:gd name="connsiteY7" fmla="*/ 636797 h 832590"/>
                    <a:gd name="connsiteX8" fmla="*/ 724566 w 1088674"/>
                    <a:gd name="connsiteY8" fmla="*/ 534871 h 832590"/>
                    <a:gd name="connsiteX9" fmla="*/ 926212 w 1088674"/>
                    <a:gd name="connsiteY9" fmla="*/ 102435 h 832590"/>
                    <a:gd name="connsiteX10" fmla="*/ 988823 w 1088674"/>
                    <a:gd name="connsiteY10" fmla="*/ 1769 h 832590"/>
                    <a:gd name="connsiteX11" fmla="*/ 1088674 w 1088674"/>
                    <a:gd name="connsiteY11" fmla="*/ 70960 h 832590"/>
                    <a:gd name="connsiteX0" fmla="*/ 1088674 w 1091720"/>
                    <a:gd name="connsiteY0" fmla="*/ 70960 h 832592"/>
                    <a:gd name="connsiteX1" fmla="*/ 773799 w 1091720"/>
                    <a:gd name="connsiteY1" fmla="*/ 762605 h 832592"/>
                    <a:gd name="connsiteX2" fmla="*/ 334226 w 1091720"/>
                    <a:gd name="connsiteY2" fmla="*/ 781180 h 832592"/>
                    <a:gd name="connsiteX3" fmla="*/ 18614 w 1091720"/>
                    <a:gd name="connsiteY3" fmla="*/ 516099 h 832592"/>
                    <a:gd name="connsiteX4" fmla="*/ 61602 w 1091720"/>
                    <a:gd name="connsiteY4" fmla="*/ 315501 h 832592"/>
                    <a:gd name="connsiteX5" fmla="*/ 192589 w 1091720"/>
                    <a:gd name="connsiteY5" fmla="*/ 353284 h 832592"/>
                    <a:gd name="connsiteX6" fmla="*/ 256807 w 1091720"/>
                    <a:gd name="connsiteY6" fmla="*/ 460801 h 832592"/>
                    <a:gd name="connsiteX7" fmla="*/ 501067 w 1091720"/>
                    <a:gd name="connsiteY7" fmla="*/ 636797 h 832592"/>
                    <a:gd name="connsiteX8" fmla="*/ 724566 w 1091720"/>
                    <a:gd name="connsiteY8" fmla="*/ 534871 h 832592"/>
                    <a:gd name="connsiteX9" fmla="*/ 926212 w 1091720"/>
                    <a:gd name="connsiteY9" fmla="*/ 102435 h 832592"/>
                    <a:gd name="connsiteX10" fmla="*/ 988823 w 1091720"/>
                    <a:gd name="connsiteY10" fmla="*/ 1769 h 832592"/>
                    <a:gd name="connsiteX11" fmla="*/ 1088674 w 1091720"/>
                    <a:gd name="connsiteY11" fmla="*/ 70960 h 832592"/>
                    <a:gd name="connsiteX0" fmla="*/ 1088674 w 1091720"/>
                    <a:gd name="connsiteY0" fmla="*/ 70960 h 832590"/>
                    <a:gd name="connsiteX1" fmla="*/ 773799 w 1091720"/>
                    <a:gd name="connsiteY1" fmla="*/ 762605 h 832590"/>
                    <a:gd name="connsiteX2" fmla="*/ 334226 w 1091720"/>
                    <a:gd name="connsiteY2" fmla="*/ 781180 h 832590"/>
                    <a:gd name="connsiteX3" fmla="*/ 18614 w 1091720"/>
                    <a:gd name="connsiteY3" fmla="*/ 516099 h 832590"/>
                    <a:gd name="connsiteX4" fmla="*/ 61602 w 1091720"/>
                    <a:gd name="connsiteY4" fmla="*/ 315501 h 832590"/>
                    <a:gd name="connsiteX5" fmla="*/ 192589 w 1091720"/>
                    <a:gd name="connsiteY5" fmla="*/ 353284 h 832590"/>
                    <a:gd name="connsiteX6" fmla="*/ 501067 w 1091720"/>
                    <a:gd name="connsiteY6" fmla="*/ 636797 h 832590"/>
                    <a:gd name="connsiteX7" fmla="*/ 724566 w 1091720"/>
                    <a:gd name="connsiteY7" fmla="*/ 534871 h 832590"/>
                    <a:gd name="connsiteX8" fmla="*/ 926212 w 1091720"/>
                    <a:gd name="connsiteY8" fmla="*/ 102435 h 832590"/>
                    <a:gd name="connsiteX9" fmla="*/ 988823 w 1091720"/>
                    <a:gd name="connsiteY9" fmla="*/ 1769 h 832590"/>
                    <a:gd name="connsiteX10" fmla="*/ 1088674 w 1091720"/>
                    <a:gd name="connsiteY10" fmla="*/ 70960 h 832590"/>
                    <a:gd name="connsiteX0" fmla="*/ 1088674 w 1091720"/>
                    <a:gd name="connsiteY0" fmla="*/ 70960 h 832592"/>
                    <a:gd name="connsiteX1" fmla="*/ 773799 w 1091720"/>
                    <a:gd name="connsiteY1" fmla="*/ 762605 h 832592"/>
                    <a:gd name="connsiteX2" fmla="*/ 334226 w 1091720"/>
                    <a:gd name="connsiteY2" fmla="*/ 781180 h 832592"/>
                    <a:gd name="connsiteX3" fmla="*/ 18614 w 1091720"/>
                    <a:gd name="connsiteY3" fmla="*/ 516099 h 832592"/>
                    <a:gd name="connsiteX4" fmla="*/ 61602 w 1091720"/>
                    <a:gd name="connsiteY4" fmla="*/ 315501 h 832592"/>
                    <a:gd name="connsiteX5" fmla="*/ 192589 w 1091720"/>
                    <a:gd name="connsiteY5" fmla="*/ 353284 h 832592"/>
                    <a:gd name="connsiteX6" fmla="*/ 501067 w 1091720"/>
                    <a:gd name="connsiteY6" fmla="*/ 636797 h 832592"/>
                    <a:gd name="connsiteX7" fmla="*/ 724566 w 1091720"/>
                    <a:gd name="connsiteY7" fmla="*/ 534871 h 832592"/>
                    <a:gd name="connsiteX8" fmla="*/ 926212 w 1091720"/>
                    <a:gd name="connsiteY8" fmla="*/ 102435 h 832592"/>
                    <a:gd name="connsiteX9" fmla="*/ 988823 w 1091720"/>
                    <a:gd name="connsiteY9" fmla="*/ 1769 h 832592"/>
                    <a:gd name="connsiteX10" fmla="*/ 1088674 w 1091720"/>
                    <a:gd name="connsiteY10" fmla="*/ 70960 h 832592"/>
                    <a:gd name="connsiteX0" fmla="*/ 1088674 w 1091720"/>
                    <a:gd name="connsiteY0" fmla="*/ 70960 h 832590"/>
                    <a:gd name="connsiteX1" fmla="*/ 773799 w 1091720"/>
                    <a:gd name="connsiteY1" fmla="*/ 762605 h 832590"/>
                    <a:gd name="connsiteX2" fmla="*/ 334226 w 1091720"/>
                    <a:gd name="connsiteY2" fmla="*/ 781180 h 832590"/>
                    <a:gd name="connsiteX3" fmla="*/ 18614 w 1091720"/>
                    <a:gd name="connsiteY3" fmla="*/ 516099 h 832590"/>
                    <a:gd name="connsiteX4" fmla="*/ 61602 w 1091720"/>
                    <a:gd name="connsiteY4" fmla="*/ 315501 h 832590"/>
                    <a:gd name="connsiteX5" fmla="*/ 192589 w 1091720"/>
                    <a:gd name="connsiteY5" fmla="*/ 353284 h 832590"/>
                    <a:gd name="connsiteX6" fmla="*/ 477008 w 1091720"/>
                    <a:gd name="connsiteY6" fmla="*/ 607925 h 832590"/>
                    <a:gd name="connsiteX7" fmla="*/ 724566 w 1091720"/>
                    <a:gd name="connsiteY7" fmla="*/ 534871 h 832590"/>
                    <a:gd name="connsiteX8" fmla="*/ 926212 w 1091720"/>
                    <a:gd name="connsiteY8" fmla="*/ 102435 h 832590"/>
                    <a:gd name="connsiteX9" fmla="*/ 988823 w 1091720"/>
                    <a:gd name="connsiteY9" fmla="*/ 1769 h 832590"/>
                    <a:gd name="connsiteX10" fmla="*/ 1088674 w 1091720"/>
                    <a:gd name="connsiteY10" fmla="*/ 70960 h 832590"/>
                    <a:gd name="connsiteX0" fmla="*/ 1099243 w 1102289"/>
                    <a:gd name="connsiteY0" fmla="*/ 70960 h 832592"/>
                    <a:gd name="connsiteX1" fmla="*/ 784368 w 1102289"/>
                    <a:gd name="connsiteY1" fmla="*/ 762605 h 832592"/>
                    <a:gd name="connsiteX2" fmla="*/ 344795 w 1102289"/>
                    <a:gd name="connsiteY2" fmla="*/ 781180 h 832592"/>
                    <a:gd name="connsiteX3" fmla="*/ 29183 w 1102289"/>
                    <a:gd name="connsiteY3" fmla="*/ 516099 h 832592"/>
                    <a:gd name="connsiteX4" fmla="*/ 33677 w 1102289"/>
                    <a:gd name="connsiteY4" fmla="*/ 344372 h 832592"/>
                    <a:gd name="connsiteX5" fmla="*/ 203158 w 1102289"/>
                    <a:gd name="connsiteY5" fmla="*/ 353284 h 832592"/>
                    <a:gd name="connsiteX6" fmla="*/ 487577 w 1102289"/>
                    <a:gd name="connsiteY6" fmla="*/ 607925 h 832592"/>
                    <a:gd name="connsiteX7" fmla="*/ 735135 w 1102289"/>
                    <a:gd name="connsiteY7" fmla="*/ 534871 h 832592"/>
                    <a:gd name="connsiteX8" fmla="*/ 936781 w 1102289"/>
                    <a:gd name="connsiteY8" fmla="*/ 102435 h 832592"/>
                    <a:gd name="connsiteX9" fmla="*/ 999392 w 1102289"/>
                    <a:gd name="connsiteY9" fmla="*/ 1769 h 832592"/>
                    <a:gd name="connsiteX10" fmla="*/ 1099243 w 1102289"/>
                    <a:gd name="connsiteY10" fmla="*/ 70960 h 832592"/>
                    <a:gd name="connsiteX0" fmla="*/ 1098769 w 1101815"/>
                    <a:gd name="connsiteY0" fmla="*/ 70960 h 832590"/>
                    <a:gd name="connsiteX1" fmla="*/ 783894 w 1101815"/>
                    <a:gd name="connsiteY1" fmla="*/ 762605 h 832590"/>
                    <a:gd name="connsiteX2" fmla="*/ 344321 w 1101815"/>
                    <a:gd name="connsiteY2" fmla="*/ 781180 h 832590"/>
                    <a:gd name="connsiteX3" fmla="*/ 28709 w 1101815"/>
                    <a:gd name="connsiteY3" fmla="*/ 516099 h 832590"/>
                    <a:gd name="connsiteX4" fmla="*/ 33203 w 1101815"/>
                    <a:gd name="connsiteY4" fmla="*/ 344372 h 832590"/>
                    <a:gd name="connsiteX5" fmla="*/ 193061 w 1101815"/>
                    <a:gd name="connsiteY5" fmla="*/ 391777 h 832590"/>
                    <a:gd name="connsiteX6" fmla="*/ 487103 w 1101815"/>
                    <a:gd name="connsiteY6" fmla="*/ 607925 h 832590"/>
                    <a:gd name="connsiteX7" fmla="*/ 734661 w 1101815"/>
                    <a:gd name="connsiteY7" fmla="*/ 534871 h 832590"/>
                    <a:gd name="connsiteX8" fmla="*/ 936307 w 1101815"/>
                    <a:gd name="connsiteY8" fmla="*/ 102435 h 832590"/>
                    <a:gd name="connsiteX9" fmla="*/ 998918 w 1101815"/>
                    <a:gd name="connsiteY9" fmla="*/ 1769 h 832590"/>
                    <a:gd name="connsiteX10" fmla="*/ 1098769 w 1101815"/>
                    <a:gd name="connsiteY10" fmla="*/ 70960 h 832590"/>
                    <a:gd name="connsiteX0" fmla="*/ 1098769 w 1101815"/>
                    <a:gd name="connsiteY0" fmla="*/ 70960 h 849759"/>
                    <a:gd name="connsiteX1" fmla="*/ 783894 w 1101815"/>
                    <a:gd name="connsiteY1" fmla="*/ 762605 h 849759"/>
                    <a:gd name="connsiteX2" fmla="*/ 344321 w 1101815"/>
                    <a:gd name="connsiteY2" fmla="*/ 781180 h 849759"/>
                    <a:gd name="connsiteX3" fmla="*/ 28709 w 1101815"/>
                    <a:gd name="connsiteY3" fmla="*/ 516099 h 849759"/>
                    <a:gd name="connsiteX4" fmla="*/ 33203 w 1101815"/>
                    <a:gd name="connsiteY4" fmla="*/ 344372 h 849759"/>
                    <a:gd name="connsiteX5" fmla="*/ 193061 w 1101815"/>
                    <a:gd name="connsiteY5" fmla="*/ 391777 h 849759"/>
                    <a:gd name="connsiteX6" fmla="*/ 487103 w 1101815"/>
                    <a:gd name="connsiteY6" fmla="*/ 607925 h 849759"/>
                    <a:gd name="connsiteX7" fmla="*/ 734661 w 1101815"/>
                    <a:gd name="connsiteY7" fmla="*/ 534871 h 849759"/>
                    <a:gd name="connsiteX8" fmla="*/ 936307 w 1101815"/>
                    <a:gd name="connsiteY8" fmla="*/ 102435 h 849759"/>
                    <a:gd name="connsiteX9" fmla="*/ 998918 w 1101815"/>
                    <a:gd name="connsiteY9" fmla="*/ 1769 h 849759"/>
                    <a:gd name="connsiteX10" fmla="*/ 1098769 w 1101815"/>
                    <a:gd name="connsiteY10" fmla="*/ 70960 h 849759"/>
                    <a:gd name="connsiteX0" fmla="*/ 1098769 w 1102216"/>
                    <a:gd name="connsiteY0" fmla="*/ 70960 h 832592"/>
                    <a:gd name="connsiteX1" fmla="*/ 812763 w 1102216"/>
                    <a:gd name="connsiteY1" fmla="*/ 762605 h 832592"/>
                    <a:gd name="connsiteX2" fmla="*/ 344321 w 1102216"/>
                    <a:gd name="connsiteY2" fmla="*/ 781180 h 832592"/>
                    <a:gd name="connsiteX3" fmla="*/ 28709 w 1102216"/>
                    <a:gd name="connsiteY3" fmla="*/ 516099 h 832592"/>
                    <a:gd name="connsiteX4" fmla="*/ 33203 w 1102216"/>
                    <a:gd name="connsiteY4" fmla="*/ 344372 h 832592"/>
                    <a:gd name="connsiteX5" fmla="*/ 193061 w 1102216"/>
                    <a:gd name="connsiteY5" fmla="*/ 391777 h 832592"/>
                    <a:gd name="connsiteX6" fmla="*/ 487103 w 1102216"/>
                    <a:gd name="connsiteY6" fmla="*/ 607925 h 832592"/>
                    <a:gd name="connsiteX7" fmla="*/ 734661 w 1102216"/>
                    <a:gd name="connsiteY7" fmla="*/ 534871 h 832592"/>
                    <a:gd name="connsiteX8" fmla="*/ 936307 w 1102216"/>
                    <a:gd name="connsiteY8" fmla="*/ 102435 h 832592"/>
                    <a:gd name="connsiteX9" fmla="*/ 998918 w 1102216"/>
                    <a:gd name="connsiteY9" fmla="*/ 1769 h 832592"/>
                    <a:gd name="connsiteX10" fmla="*/ 1098769 w 1102216"/>
                    <a:gd name="connsiteY10" fmla="*/ 70960 h 832592"/>
                    <a:gd name="connsiteX0" fmla="*/ 1098769 w 1102216"/>
                    <a:gd name="connsiteY0" fmla="*/ 70960 h 851607"/>
                    <a:gd name="connsiteX1" fmla="*/ 812763 w 1102216"/>
                    <a:gd name="connsiteY1" fmla="*/ 762605 h 851607"/>
                    <a:gd name="connsiteX2" fmla="*/ 344321 w 1102216"/>
                    <a:gd name="connsiteY2" fmla="*/ 781180 h 851607"/>
                    <a:gd name="connsiteX3" fmla="*/ 28709 w 1102216"/>
                    <a:gd name="connsiteY3" fmla="*/ 516099 h 851607"/>
                    <a:gd name="connsiteX4" fmla="*/ 33203 w 1102216"/>
                    <a:gd name="connsiteY4" fmla="*/ 344372 h 851607"/>
                    <a:gd name="connsiteX5" fmla="*/ 193061 w 1102216"/>
                    <a:gd name="connsiteY5" fmla="*/ 391777 h 851607"/>
                    <a:gd name="connsiteX6" fmla="*/ 487103 w 1102216"/>
                    <a:gd name="connsiteY6" fmla="*/ 607925 h 851607"/>
                    <a:gd name="connsiteX7" fmla="*/ 734661 w 1102216"/>
                    <a:gd name="connsiteY7" fmla="*/ 534871 h 851607"/>
                    <a:gd name="connsiteX8" fmla="*/ 936307 w 1102216"/>
                    <a:gd name="connsiteY8" fmla="*/ 102435 h 851607"/>
                    <a:gd name="connsiteX9" fmla="*/ 998918 w 1102216"/>
                    <a:gd name="connsiteY9" fmla="*/ 1769 h 851607"/>
                    <a:gd name="connsiteX10" fmla="*/ 1098769 w 1102216"/>
                    <a:gd name="connsiteY10" fmla="*/ 70960 h 851607"/>
                    <a:gd name="connsiteX0" fmla="*/ 1100210 w 1103657"/>
                    <a:gd name="connsiteY0" fmla="*/ 70960 h 851609"/>
                    <a:gd name="connsiteX1" fmla="*/ 814204 w 1103657"/>
                    <a:gd name="connsiteY1" fmla="*/ 762605 h 851609"/>
                    <a:gd name="connsiteX2" fmla="*/ 345762 w 1103657"/>
                    <a:gd name="connsiteY2" fmla="*/ 781180 h 851609"/>
                    <a:gd name="connsiteX3" fmla="*/ 30150 w 1103657"/>
                    <a:gd name="connsiteY3" fmla="*/ 516099 h 851609"/>
                    <a:gd name="connsiteX4" fmla="*/ 34644 w 1103657"/>
                    <a:gd name="connsiteY4" fmla="*/ 344372 h 851609"/>
                    <a:gd name="connsiteX5" fmla="*/ 223373 w 1103657"/>
                    <a:gd name="connsiteY5" fmla="*/ 406212 h 851609"/>
                    <a:gd name="connsiteX6" fmla="*/ 488544 w 1103657"/>
                    <a:gd name="connsiteY6" fmla="*/ 607925 h 851609"/>
                    <a:gd name="connsiteX7" fmla="*/ 736102 w 1103657"/>
                    <a:gd name="connsiteY7" fmla="*/ 534871 h 851609"/>
                    <a:gd name="connsiteX8" fmla="*/ 937748 w 1103657"/>
                    <a:gd name="connsiteY8" fmla="*/ 102435 h 851609"/>
                    <a:gd name="connsiteX9" fmla="*/ 1000359 w 1103657"/>
                    <a:gd name="connsiteY9" fmla="*/ 1769 h 851609"/>
                    <a:gd name="connsiteX10" fmla="*/ 1100210 w 1103657"/>
                    <a:gd name="connsiteY10" fmla="*/ 70960 h 851609"/>
                    <a:gd name="connsiteX0" fmla="*/ 1099200 w 1102647"/>
                    <a:gd name="connsiteY0" fmla="*/ 70960 h 851607"/>
                    <a:gd name="connsiteX1" fmla="*/ 813194 w 1102647"/>
                    <a:gd name="connsiteY1" fmla="*/ 762605 h 851607"/>
                    <a:gd name="connsiteX2" fmla="*/ 344752 w 1102647"/>
                    <a:gd name="connsiteY2" fmla="*/ 781180 h 851607"/>
                    <a:gd name="connsiteX3" fmla="*/ 29140 w 1102647"/>
                    <a:gd name="connsiteY3" fmla="*/ 516099 h 851607"/>
                    <a:gd name="connsiteX4" fmla="*/ 33634 w 1102647"/>
                    <a:gd name="connsiteY4" fmla="*/ 344372 h 851607"/>
                    <a:gd name="connsiteX5" fmla="*/ 222363 w 1102647"/>
                    <a:gd name="connsiteY5" fmla="*/ 406212 h 851607"/>
                    <a:gd name="connsiteX6" fmla="*/ 487534 w 1102647"/>
                    <a:gd name="connsiteY6" fmla="*/ 607925 h 851607"/>
                    <a:gd name="connsiteX7" fmla="*/ 735092 w 1102647"/>
                    <a:gd name="connsiteY7" fmla="*/ 534871 h 851607"/>
                    <a:gd name="connsiteX8" fmla="*/ 936738 w 1102647"/>
                    <a:gd name="connsiteY8" fmla="*/ 102435 h 851607"/>
                    <a:gd name="connsiteX9" fmla="*/ 999349 w 1102647"/>
                    <a:gd name="connsiteY9" fmla="*/ 1769 h 851607"/>
                    <a:gd name="connsiteX10" fmla="*/ 1099200 w 1102647"/>
                    <a:gd name="connsiteY10" fmla="*/ 70960 h 851607"/>
                    <a:gd name="connsiteX0" fmla="*/ 1099200 w 1102647"/>
                    <a:gd name="connsiteY0" fmla="*/ 70960 h 851609"/>
                    <a:gd name="connsiteX1" fmla="*/ 813194 w 1102647"/>
                    <a:gd name="connsiteY1" fmla="*/ 762605 h 851609"/>
                    <a:gd name="connsiteX2" fmla="*/ 344752 w 1102647"/>
                    <a:gd name="connsiteY2" fmla="*/ 781180 h 851609"/>
                    <a:gd name="connsiteX3" fmla="*/ 29140 w 1102647"/>
                    <a:gd name="connsiteY3" fmla="*/ 516099 h 851609"/>
                    <a:gd name="connsiteX4" fmla="*/ 33634 w 1102647"/>
                    <a:gd name="connsiteY4" fmla="*/ 344372 h 851609"/>
                    <a:gd name="connsiteX5" fmla="*/ 222363 w 1102647"/>
                    <a:gd name="connsiteY5" fmla="*/ 406212 h 851609"/>
                    <a:gd name="connsiteX6" fmla="*/ 487534 w 1102647"/>
                    <a:gd name="connsiteY6" fmla="*/ 607925 h 851609"/>
                    <a:gd name="connsiteX7" fmla="*/ 735092 w 1102647"/>
                    <a:gd name="connsiteY7" fmla="*/ 534871 h 851609"/>
                    <a:gd name="connsiteX8" fmla="*/ 907867 w 1102647"/>
                    <a:gd name="connsiteY8" fmla="*/ 179421 h 851609"/>
                    <a:gd name="connsiteX9" fmla="*/ 999349 w 1102647"/>
                    <a:gd name="connsiteY9" fmla="*/ 1769 h 851609"/>
                    <a:gd name="connsiteX10" fmla="*/ 1099200 w 1102647"/>
                    <a:gd name="connsiteY10" fmla="*/ 70960 h 851609"/>
                    <a:gd name="connsiteX0" fmla="*/ 1099200 w 1102647"/>
                    <a:gd name="connsiteY0" fmla="*/ 69190 h 849837"/>
                    <a:gd name="connsiteX1" fmla="*/ 813194 w 1102647"/>
                    <a:gd name="connsiteY1" fmla="*/ 760835 h 849837"/>
                    <a:gd name="connsiteX2" fmla="*/ 344752 w 1102647"/>
                    <a:gd name="connsiteY2" fmla="*/ 779410 h 849837"/>
                    <a:gd name="connsiteX3" fmla="*/ 29140 w 1102647"/>
                    <a:gd name="connsiteY3" fmla="*/ 514329 h 849837"/>
                    <a:gd name="connsiteX4" fmla="*/ 33634 w 1102647"/>
                    <a:gd name="connsiteY4" fmla="*/ 342602 h 849837"/>
                    <a:gd name="connsiteX5" fmla="*/ 222363 w 1102647"/>
                    <a:gd name="connsiteY5" fmla="*/ 404442 h 849837"/>
                    <a:gd name="connsiteX6" fmla="*/ 487534 w 1102647"/>
                    <a:gd name="connsiteY6" fmla="*/ 606155 h 849837"/>
                    <a:gd name="connsiteX7" fmla="*/ 735092 w 1102647"/>
                    <a:gd name="connsiteY7" fmla="*/ 533101 h 849837"/>
                    <a:gd name="connsiteX8" fmla="*/ 907867 w 1102647"/>
                    <a:gd name="connsiteY8" fmla="*/ 177651 h 849837"/>
                    <a:gd name="connsiteX9" fmla="*/ 999349 w 1102647"/>
                    <a:gd name="connsiteY9" fmla="*/ -1 h 849837"/>
                    <a:gd name="connsiteX10" fmla="*/ 1099200 w 1102647"/>
                    <a:gd name="connsiteY10" fmla="*/ 69190 h 849837"/>
                    <a:gd name="connsiteX0" fmla="*/ 1099200 w 1102647"/>
                    <a:gd name="connsiteY0" fmla="*/ 59569 h 840218"/>
                    <a:gd name="connsiteX1" fmla="*/ 813194 w 1102647"/>
                    <a:gd name="connsiteY1" fmla="*/ 751214 h 840218"/>
                    <a:gd name="connsiteX2" fmla="*/ 344752 w 1102647"/>
                    <a:gd name="connsiteY2" fmla="*/ 769789 h 840218"/>
                    <a:gd name="connsiteX3" fmla="*/ 29140 w 1102647"/>
                    <a:gd name="connsiteY3" fmla="*/ 504708 h 840218"/>
                    <a:gd name="connsiteX4" fmla="*/ 33634 w 1102647"/>
                    <a:gd name="connsiteY4" fmla="*/ 332981 h 840218"/>
                    <a:gd name="connsiteX5" fmla="*/ 222363 w 1102647"/>
                    <a:gd name="connsiteY5" fmla="*/ 394821 h 840218"/>
                    <a:gd name="connsiteX6" fmla="*/ 487534 w 1102647"/>
                    <a:gd name="connsiteY6" fmla="*/ 596534 h 840218"/>
                    <a:gd name="connsiteX7" fmla="*/ 735092 w 1102647"/>
                    <a:gd name="connsiteY7" fmla="*/ 523480 h 840218"/>
                    <a:gd name="connsiteX8" fmla="*/ 907867 w 1102647"/>
                    <a:gd name="connsiteY8" fmla="*/ 168030 h 840218"/>
                    <a:gd name="connsiteX9" fmla="*/ 1028221 w 1102647"/>
                    <a:gd name="connsiteY9" fmla="*/ 0 h 840218"/>
                    <a:gd name="connsiteX10" fmla="*/ 1099200 w 1102647"/>
                    <a:gd name="connsiteY10" fmla="*/ 59569 h 840218"/>
                    <a:gd name="connsiteX0" fmla="*/ 1099200 w 1102647"/>
                    <a:gd name="connsiteY0" fmla="*/ 59853 h 840500"/>
                    <a:gd name="connsiteX1" fmla="*/ 813194 w 1102647"/>
                    <a:gd name="connsiteY1" fmla="*/ 751498 h 840500"/>
                    <a:gd name="connsiteX2" fmla="*/ 344752 w 1102647"/>
                    <a:gd name="connsiteY2" fmla="*/ 770073 h 840500"/>
                    <a:gd name="connsiteX3" fmla="*/ 29140 w 1102647"/>
                    <a:gd name="connsiteY3" fmla="*/ 504992 h 840500"/>
                    <a:gd name="connsiteX4" fmla="*/ 33634 w 1102647"/>
                    <a:gd name="connsiteY4" fmla="*/ 333265 h 840500"/>
                    <a:gd name="connsiteX5" fmla="*/ 222363 w 1102647"/>
                    <a:gd name="connsiteY5" fmla="*/ 395105 h 840500"/>
                    <a:gd name="connsiteX6" fmla="*/ 487534 w 1102647"/>
                    <a:gd name="connsiteY6" fmla="*/ 596818 h 840500"/>
                    <a:gd name="connsiteX7" fmla="*/ 735092 w 1102647"/>
                    <a:gd name="connsiteY7" fmla="*/ 523764 h 840500"/>
                    <a:gd name="connsiteX8" fmla="*/ 907867 w 1102647"/>
                    <a:gd name="connsiteY8" fmla="*/ 168314 h 840500"/>
                    <a:gd name="connsiteX9" fmla="*/ 1028221 w 1102647"/>
                    <a:gd name="connsiteY9" fmla="*/ 284 h 840500"/>
                    <a:gd name="connsiteX10" fmla="*/ 1099200 w 1102647"/>
                    <a:gd name="connsiteY10" fmla="*/ 59853 h 840500"/>
                    <a:gd name="connsiteX0" fmla="*/ 1094388 w 1097900"/>
                    <a:gd name="connsiteY0" fmla="*/ 151274 h 835087"/>
                    <a:gd name="connsiteX1" fmla="*/ 813194 w 1097900"/>
                    <a:gd name="connsiteY1" fmla="*/ 751498 h 835087"/>
                    <a:gd name="connsiteX2" fmla="*/ 344752 w 1097900"/>
                    <a:gd name="connsiteY2" fmla="*/ 770073 h 835087"/>
                    <a:gd name="connsiteX3" fmla="*/ 29140 w 1097900"/>
                    <a:gd name="connsiteY3" fmla="*/ 504992 h 835087"/>
                    <a:gd name="connsiteX4" fmla="*/ 33634 w 1097900"/>
                    <a:gd name="connsiteY4" fmla="*/ 333265 h 835087"/>
                    <a:gd name="connsiteX5" fmla="*/ 222363 w 1097900"/>
                    <a:gd name="connsiteY5" fmla="*/ 395105 h 835087"/>
                    <a:gd name="connsiteX6" fmla="*/ 487534 w 1097900"/>
                    <a:gd name="connsiteY6" fmla="*/ 596818 h 835087"/>
                    <a:gd name="connsiteX7" fmla="*/ 735092 w 1097900"/>
                    <a:gd name="connsiteY7" fmla="*/ 523764 h 835087"/>
                    <a:gd name="connsiteX8" fmla="*/ 907867 w 1097900"/>
                    <a:gd name="connsiteY8" fmla="*/ 168314 h 835087"/>
                    <a:gd name="connsiteX9" fmla="*/ 1028221 w 1097900"/>
                    <a:gd name="connsiteY9" fmla="*/ 284 h 835087"/>
                    <a:gd name="connsiteX10" fmla="*/ 1094388 w 1097900"/>
                    <a:gd name="connsiteY10" fmla="*/ 151274 h 835087"/>
                    <a:gd name="connsiteX0" fmla="*/ 1094388 w 1097900"/>
                    <a:gd name="connsiteY0" fmla="*/ 151274 h 835089"/>
                    <a:gd name="connsiteX1" fmla="*/ 813194 w 1097900"/>
                    <a:gd name="connsiteY1" fmla="*/ 751498 h 835089"/>
                    <a:gd name="connsiteX2" fmla="*/ 344752 w 1097900"/>
                    <a:gd name="connsiteY2" fmla="*/ 770073 h 835089"/>
                    <a:gd name="connsiteX3" fmla="*/ 29140 w 1097900"/>
                    <a:gd name="connsiteY3" fmla="*/ 504992 h 835089"/>
                    <a:gd name="connsiteX4" fmla="*/ 33634 w 1097900"/>
                    <a:gd name="connsiteY4" fmla="*/ 333265 h 835089"/>
                    <a:gd name="connsiteX5" fmla="*/ 222363 w 1097900"/>
                    <a:gd name="connsiteY5" fmla="*/ 395105 h 835089"/>
                    <a:gd name="connsiteX6" fmla="*/ 487534 w 1097900"/>
                    <a:gd name="connsiteY6" fmla="*/ 596818 h 835089"/>
                    <a:gd name="connsiteX7" fmla="*/ 735092 w 1097900"/>
                    <a:gd name="connsiteY7" fmla="*/ 523764 h 835089"/>
                    <a:gd name="connsiteX8" fmla="*/ 907867 w 1097900"/>
                    <a:gd name="connsiteY8" fmla="*/ 168314 h 835089"/>
                    <a:gd name="connsiteX9" fmla="*/ 1028221 w 1097900"/>
                    <a:gd name="connsiteY9" fmla="*/ 284 h 835089"/>
                    <a:gd name="connsiteX10" fmla="*/ 1094388 w 1097900"/>
                    <a:gd name="connsiteY10" fmla="*/ 151274 h 835089"/>
                    <a:gd name="connsiteX0" fmla="*/ 1094388 w 1096440"/>
                    <a:gd name="connsiteY0" fmla="*/ 151274 h 835087"/>
                    <a:gd name="connsiteX1" fmla="*/ 813194 w 1096440"/>
                    <a:gd name="connsiteY1" fmla="*/ 751498 h 835087"/>
                    <a:gd name="connsiteX2" fmla="*/ 344752 w 1096440"/>
                    <a:gd name="connsiteY2" fmla="*/ 770073 h 835087"/>
                    <a:gd name="connsiteX3" fmla="*/ 29140 w 1096440"/>
                    <a:gd name="connsiteY3" fmla="*/ 504992 h 835087"/>
                    <a:gd name="connsiteX4" fmla="*/ 33634 w 1096440"/>
                    <a:gd name="connsiteY4" fmla="*/ 333265 h 835087"/>
                    <a:gd name="connsiteX5" fmla="*/ 222363 w 1096440"/>
                    <a:gd name="connsiteY5" fmla="*/ 395105 h 835087"/>
                    <a:gd name="connsiteX6" fmla="*/ 487534 w 1096440"/>
                    <a:gd name="connsiteY6" fmla="*/ 596818 h 835087"/>
                    <a:gd name="connsiteX7" fmla="*/ 735092 w 1096440"/>
                    <a:gd name="connsiteY7" fmla="*/ 523764 h 835087"/>
                    <a:gd name="connsiteX8" fmla="*/ 907867 w 1096440"/>
                    <a:gd name="connsiteY8" fmla="*/ 168314 h 835087"/>
                    <a:gd name="connsiteX9" fmla="*/ 1028221 w 1096440"/>
                    <a:gd name="connsiteY9" fmla="*/ 284 h 835087"/>
                    <a:gd name="connsiteX10" fmla="*/ 1094388 w 1096440"/>
                    <a:gd name="connsiteY10" fmla="*/ 151274 h 835087"/>
                    <a:gd name="connsiteX0" fmla="*/ 1113635 w 1113690"/>
                    <a:gd name="connsiteY0" fmla="*/ 184955 h 833163"/>
                    <a:gd name="connsiteX1" fmla="*/ 813194 w 1113690"/>
                    <a:gd name="connsiteY1" fmla="*/ 751498 h 833163"/>
                    <a:gd name="connsiteX2" fmla="*/ 344752 w 1113690"/>
                    <a:gd name="connsiteY2" fmla="*/ 770073 h 833163"/>
                    <a:gd name="connsiteX3" fmla="*/ 29140 w 1113690"/>
                    <a:gd name="connsiteY3" fmla="*/ 504992 h 833163"/>
                    <a:gd name="connsiteX4" fmla="*/ 33634 w 1113690"/>
                    <a:gd name="connsiteY4" fmla="*/ 333265 h 833163"/>
                    <a:gd name="connsiteX5" fmla="*/ 222363 w 1113690"/>
                    <a:gd name="connsiteY5" fmla="*/ 395105 h 833163"/>
                    <a:gd name="connsiteX6" fmla="*/ 487534 w 1113690"/>
                    <a:gd name="connsiteY6" fmla="*/ 596818 h 833163"/>
                    <a:gd name="connsiteX7" fmla="*/ 735092 w 1113690"/>
                    <a:gd name="connsiteY7" fmla="*/ 523764 h 833163"/>
                    <a:gd name="connsiteX8" fmla="*/ 907867 w 1113690"/>
                    <a:gd name="connsiteY8" fmla="*/ 168314 h 833163"/>
                    <a:gd name="connsiteX9" fmla="*/ 1028221 w 1113690"/>
                    <a:gd name="connsiteY9" fmla="*/ 284 h 833163"/>
                    <a:gd name="connsiteX10" fmla="*/ 1113635 w 1113690"/>
                    <a:gd name="connsiteY10" fmla="*/ 184955 h 833163"/>
                    <a:gd name="connsiteX0" fmla="*/ 1113635 w 1113688"/>
                    <a:gd name="connsiteY0" fmla="*/ 184955 h 833161"/>
                    <a:gd name="connsiteX1" fmla="*/ 813194 w 1113688"/>
                    <a:gd name="connsiteY1" fmla="*/ 751498 h 833161"/>
                    <a:gd name="connsiteX2" fmla="*/ 344752 w 1113688"/>
                    <a:gd name="connsiteY2" fmla="*/ 770073 h 833161"/>
                    <a:gd name="connsiteX3" fmla="*/ 29140 w 1113688"/>
                    <a:gd name="connsiteY3" fmla="*/ 504992 h 833161"/>
                    <a:gd name="connsiteX4" fmla="*/ 33634 w 1113688"/>
                    <a:gd name="connsiteY4" fmla="*/ 333265 h 833161"/>
                    <a:gd name="connsiteX5" fmla="*/ 222363 w 1113688"/>
                    <a:gd name="connsiteY5" fmla="*/ 395105 h 833161"/>
                    <a:gd name="connsiteX6" fmla="*/ 487534 w 1113688"/>
                    <a:gd name="connsiteY6" fmla="*/ 596818 h 833161"/>
                    <a:gd name="connsiteX7" fmla="*/ 735092 w 1113688"/>
                    <a:gd name="connsiteY7" fmla="*/ 523764 h 833161"/>
                    <a:gd name="connsiteX8" fmla="*/ 907867 w 1113688"/>
                    <a:gd name="connsiteY8" fmla="*/ 168314 h 833161"/>
                    <a:gd name="connsiteX9" fmla="*/ 1028221 w 1113688"/>
                    <a:gd name="connsiteY9" fmla="*/ 284 h 833161"/>
                    <a:gd name="connsiteX10" fmla="*/ 1113635 w 1113688"/>
                    <a:gd name="connsiteY10" fmla="*/ 184955 h 833161"/>
                    <a:gd name="connsiteX0" fmla="*/ 1113635 w 1120653"/>
                    <a:gd name="connsiteY0" fmla="*/ 184955 h 833163"/>
                    <a:gd name="connsiteX1" fmla="*/ 813194 w 1120653"/>
                    <a:gd name="connsiteY1" fmla="*/ 751498 h 833163"/>
                    <a:gd name="connsiteX2" fmla="*/ 344752 w 1120653"/>
                    <a:gd name="connsiteY2" fmla="*/ 770073 h 833163"/>
                    <a:gd name="connsiteX3" fmla="*/ 29140 w 1120653"/>
                    <a:gd name="connsiteY3" fmla="*/ 504992 h 833163"/>
                    <a:gd name="connsiteX4" fmla="*/ 33634 w 1120653"/>
                    <a:gd name="connsiteY4" fmla="*/ 333265 h 833163"/>
                    <a:gd name="connsiteX5" fmla="*/ 222363 w 1120653"/>
                    <a:gd name="connsiteY5" fmla="*/ 395105 h 833163"/>
                    <a:gd name="connsiteX6" fmla="*/ 487534 w 1120653"/>
                    <a:gd name="connsiteY6" fmla="*/ 596818 h 833163"/>
                    <a:gd name="connsiteX7" fmla="*/ 735092 w 1120653"/>
                    <a:gd name="connsiteY7" fmla="*/ 523764 h 833163"/>
                    <a:gd name="connsiteX8" fmla="*/ 907867 w 1120653"/>
                    <a:gd name="connsiteY8" fmla="*/ 168314 h 833163"/>
                    <a:gd name="connsiteX9" fmla="*/ 1028221 w 1120653"/>
                    <a:gd name="connsiteY9" fmla="*/ 284 h 833163"/>
                    <a:gd name="connsiteX10" fmla="*/ 1113635 w 1120653"/>
                    <a:gd name="connsiteY10" fmla="*/ 184955 h 833163"/>
                    <a:gd name="connsiteX0" fmla="*/ 1113635 w 1120653"/>
                    <a:gd name="connsiteY0" fmla="*/ 184969 h 833175"/>
                    <a:gd name="connsiteX1" fmla="*/ 813194 w 1120653"/>
                    <a:gd name="connsiteY1" fmla="*/ 751512 h 833175"/>
                    <a:gd name="connsiteX2" fmla="*/ 344752 w 1120653"/>
                    <a:gd name="connsiteY2" fmla="*/ 770087 h 833175"/>
                    <a:gd name="connsiteX3" fmla="*/ 29140 w 1120653"/>
                    <a:gd name="connsiteY3" fmla="*/ 505006 h 833175"/>
                    <a:gd name="connsiteX4" fmla="*/ 33634 w 1120653"/>
                    <a:gd name="connsiteY4" fmla="*/ 333279 h 833175"/>
                    <a:gd name="connsiteX5" fmla="*/ 222363 w 1120653"/>
                    <a:gd name="connsiteY5" fmla="*/ 395119 h 833175"/>
                    <a:gd name="connsiteX6" fmla="*/ 487534 w 1120653"/>
                    <a:gd name="connsiteY6" fmla="*/ 596832 h 833175"/>
                    <a:gd name="connsiteX7" fmla="*/ 735092 w 1120653"/>
                    <a:gd name="connsiteY7" fmla="*/ 523778 h 833175"/>
                    <a:gd name="connsiteX8" fmla="*/ 907867 w 1120653"/>
                    <a:gd name="connsiteY8" fmla="*/ 168328 h 833175"/>
                    <a:gd name="connsiteX9" fmla="*/ 1028221 w 1120653"/>
                    <a:gd name="connsiteY9" fmla="*/ 298 h 833175"/>
                    <a:gd name="connsiteX10" fmla="*/ 1113635 w 1120653"/>
                    <a:gd name="connsiteY10" fmla="*/ 184969 h 833175"/>
                    <a:gd name="connsiteX0" fmla="*/ 1113635 w 1120653"/>
                    <a:gd name="connsiteY0" fmla="*/ 184947 h 833155"/>
                    <a:gd name="connsiteX1" fmla="*/ 813194 w 1120653"/>
                    <a:gd name="connsiteY1" fmla="*/ 751490 h 833155"/>
                    <a:gd name="connsiteX2" fmla="*/ 344752 w 1120653"/>
                    <a:gd name="connsiteY2" fmla="*/ 770065 h 833155"/>
                    <a:gd name="connsiteX3" fmla="*/ 29140 w 1120653"/>
                    <a:gd name="connsiteY3" fmla="*/ 504984 h 833155"/>
                    <a:gd name="connsiteX4" fmla="*/ 33634 w 1120653"/>
                    <a:gd name="connsiteY4" fmla="*/ 333257 h 833155"/>
                    <a:gd name="connsiteX5" fmla="*/ 222363 w 1120653"/>
                    <a:gd name="connsiteY5" fmla="*/ 395097 h 833155"/>
                    <a:gd name="connsiteX6" fmla="*/ 487534 w 1120653"/>
                    <a:gd name="connsiteY6" fmla="*/ 596810 h 833155"/>
                    <a:gd name="connsiteX7" fmla="*/ 763961 w 1120653"/>
                    <a:gd name="connsiteY7" fmla="*/ 509321 h 833155"/>
                    <a:gd name="connsiteX8" fmla="*/ 907867 w 1120653"/>
                    <a:gd name="connsiteY8" fmla="*/ 168306 h 833155"/>
                    <a:gd name="connsiteX9" fmla="*/ 1028221 w 1120653"/>
                    <a:gd name="connsiteY9" fmla="*/ 276 h 833155"/>
                    <a:gd name="connsiteX10" fmla="*/ 1113635 w 1120653"/>
                    <a:gd name="connsiteY10" fmla="*/ 184947 h 833155"/>
                    <a:gd name="connsiteX0" fmla="*/ 1113635 w 1120653"/>
                    <a:gd name="connsiteY0" fmla="*/ 184947 h 833153"/>
                    <a:gd name="connsiteX1" fmla="*/ 813194 w 1120653"/>
                    <a:gd name="connsiteY1" fmla="*/ 751490 h 833153"/>
                    <a:gd name="connsiteX2" fmla="*/ 344752 w 1120653"/>
                    <a:gd name="connsiteY2" fmla="*/ 770065 h 833153"/>
                    <a:gd name="connsiteX3" fmla="*/ 29140 w 1120653"/>
                    <a:gd name="connsiteY3" fmla="*/ 504984 h 833153"/>
                    <a:gd name="connsiteX4" fmla="*/ 33634 w 1120653"/>
                    <a:gd name="connsiteY4" fmla="*/ 333257 h 833153"/>
                    <a:gd name="connsiteX5" fmla="*/ 222363 w 1120653"/>
                    <a:gd name="connsiteY5" fmla="*/ 395097 h 833153"/>
                    <a:gd name="connsiteX6" fmla="*/ 487534 w 1120653"/>
                    <a:gd name="connsiteY6" fmla="*/ 596810 h 833153"/>
                    <a:gd name="connsiteX7" fmla="*/ 763961 w 1120653"/>
                    <a:gd name="connsiteY7" fmla="*/ 509321 h 833153"/>
                    <a:gd name="connsiteX8" fmla="*/ 907867 w 1120653"/>
                    <a:gd name="connsiteY8" fmla="*/ 168306 h 833153"/>
                    <a:gd name="connsiteX9" fmla="*/ 1028221 w 1120653"/>
                    <a:gd name="connsiteY9" fmla="*/ 276 h 833153"/>
                    <a:gd name="connsiteX10" fmla="*/ 1113635 w 1120653"/>
                    <a:gd name="connsiteY10" fmla="*/ 184947 h 833153"/>
                    <a:gd name="connsiteX0" fmla="*/ 1113635 w 1120653"/>
                    <a:gd name="connsiteY0" fmla="*/ 184970 h 833178"/>
                    <a:gd name="connsiteX1" fmla="*/ 813194 w 1120653"/>
                    <a:gd name="connsiteY1" fmla="*/ 751513 h 833178"/>
                    <a:gd name="connsiteX2" fmla="*/ 344752 w 1120653"/>
                    <a:gd name="connsiteY2" fmla="*/ 770088 h 833178"/>
                    <a:gd name="connsiteX3" fmla="*/ 29140 w 1120653"/>
                    <a:gd name="connsiteY3" fmla="*/ 505007 h 833178"/>
                    <a:gd name="connsiteX4" fmla="*/ 33634 w 1120653"/>
                    <a:gd name="connsiteY4" fmla="*/ 333280 h 833178"/>
                    <a:gd name="connsiteX5" fmla="*/ 222363 w 1120653"/>
                    <a:gd name="connsiteY5" fmla="*/ 395120 h 833178"/>
                    <a:gd name="connsiteX6" fmla="*/ 487534 w 1120653"/>
                    <a:gd name="connsiteY6" fmla="*/ 596833 h 833178"/>
                    <a:gd name="connsiteX7" fmla="*/ 763961 w 1120653"/>
                    <a:gd name="connsiteY7" fmla="*/ 509344 h 833178"/>
                    <a:gd name="connsiteX8" fmla="*/ 907867 w 1120653"/>
                    <a:gd name="connsiteY8" fmla="*/ 168329 h 833178"/>
                    <a:gd name="connsiteX9" fmla="*/ 1028221 w 1120653"/>
                    <a:gd name="connsiteY9" fmla="*/ 299 h 833178"/>
                    <a:gd name="connsiteX10" fmla="*/ 1113635 w 1120653"/>
                    <a:gd name="connsiteY10" fmla="*/ 184970 h 833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20653" h="833178">
                      <a:moveTo>
                        <a:pt x="1113635" y="184970"/>
                      </a:moveTo>
                      <a:cubicBezTo>
                        <a:pt x="1072986" y="427256"/>
                        <a:pt x="941341" y="653993"/>
                        <a:pt x="813194" y="751513"/>
                      </a:cubicBezTo>
                      <a:cubicBezTo>
                        <a:pt x="685047" y="849033"/>
                        <a:pt x="485051" y="864101"/>
                        <a:pt x="344752" y="770088"/>
                      </a:cubicBezTo>
                      <a:cubicBezTo>
                        <a:pt x="230956" y="693834"/>
                        <a:pt x="80993" y="577808"/>
                        <a:pt x="29140" y="505007"/>
                      </a:cubicBezTo>
                      <a:cubicBezTo>
                        <a:pt x="-22713" y="432206"/>
                        <a:pt x="4780" y="356517"/>
                        <a:pt x="33634" y="333280"/>
                      </a:cubicBezTo>
                      <a:cubicBezTo>
                        <a:pt x="80274" y="295720"/>
                        <a:pt x="156337" y="331947"/>
                        <a:pt x="222363" y="395120"/>
                      </a:cubicBezTo>
                      <a:cubicBezTo>
                        <a:pt x="285570" y="455595"/>
                        <a:pt x="397268" y="577796"/>
                        <a:pt x="487534" y="596833"/>
                      </a:cubicBezTo>
                      <a:cubicBezTo>
                        <a:pt x="577800" y="615870"/>
                        <a:pt x="693906" y="580761"/>
                        <a:pt x="763961" y="509344"/>
                      </a:cubicBezTo>
                      <a:cubicBezTo>
                        <a:pt x="834017" y="437927"/>
                        <a:pt x="873447" y="296473"/>
                        <a:pt x="907867" y="168329"/>
                      </a:cubicBezTo>
                      <a:cubicBezTo>
                        <a:pt x="932664" y="76010"/>
                        <a:pt x="950856" y="-5587"/>
                        <a:pt x="1028221" y="299"/>
                      </a:cubicBezTo>
                      <a:cubicBezTo>
                        <a:pt x="1113588" y="5509"/>
                        <a:pt x="1133343" y="114711"/>
                        <a:pt x="1113635" y="184970"/>
                      </a:cubicBezTo>
                      <a:close/>
                    </a:path>
                  </a:pathLst>
                </a:custGeom>
                <a:solidFill>
                  <a:srgbClr val="3B351D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5" name="자유형: 도형 224">
                  <a:extLst>
                    <a:ext uri="{FF2B5EF4-FFF2-40B4-BE49-F238E27FC236}">
                      <a16:creationId xmlns:a16="http://schemas.microsoft.com/office/drawing/2014/main" id="{64CD8648-FDE2-424D-AC01-140F706F224D}"/>
                    </a:ext>
                  </a:extLst>
                </p:cNvPr>
                <p:cNvSpPr/>
                <p:nvPr/>
              </p:nvSpPr>
              <p:spPr>
                <a:xfrm>
                  <a:off x="3988984" y="3187526"/>
                  <a:ext cx="313883" cy="219806"/>
                </a:xfrm>
                <a:custGeom>
                  <a:avLst/>
                  <a:gdLst>
                    <a:gd name="connsiteX0" fmla="*/ 56588 w 313883"/>
                    <a:gd name="connsiteY0" fmla="*/ 63485 h 219806"/>
                    <a:gd name="connsiteX1" fmla="*/ 0 w 313883"/>
                    <a:gd name="connsiteY1" fmla="*/ 176836 h 219806"/>
                    <a:gd name="connsiteX2" fmla="*/ 56588 w 313883"/>
                    <a:gd name="connsiteY2" fmla="*/ 63485 h 219806"/>
                    <a:gd name="connsiteX3" fmla="*/ 110985 w 313883"/>
                    <a:gd name="connsiteY3" fmla="*/ 33708 h 219806"/>
                    <a:gd name="connsiteX4" fmla="*/ 117509 w 313883"/>
                    <a:gd name="connsiteY4" fmla="*/ 34029 h 219806"/>
                    <a:gd name="connsiteX5" fmla="*/ 118133 w 313883"/>
                    <a:gd name="connsiteY5" fmla="*/ 44459 h 219806"/>
                    <a:gd name="connsiteX6" fmla="*/ 93459 w 313883"/>
                    <a:gd name="connsiteY6" fmla="*/ 111063 h 219806"/>
                    <a:gd name="connsiteX7" fmla="*/ 39227 w 313883"/>
                    <a:gd name="connsiteY7" fmla="*/ 212389 h 219806"/>
                    <a:gd name="connsiteX8" fmla="*/ 29005 w 313883"/>
                    <a:gd name="connsiteY8" fmla="*/ 219666 h 219806"/>
                    <a:gd name="connsiteX9" fmla="*/ 23876 w 313883"/>
                    <a:gd name="connsiteY9" fmla="*/ 206186 h 219806"/>
                    <a:gd name="connsiteX10" fmla="*/ 45846 w 313883"/>
                    <a:gd name="connsiteY10" fmla="*/ 151330 h 219806"/>
                    <a:gd name="connsiteX11" fmla="*/ 101569 w 313883"/>
                    <a:gd name="connsiteY11" fmla="*/ 45603 h 219806"/>
                    <a:gd name="connsiteX12" fmla="*/ 106697 w 313883"/>
                    <a:gd name="connsiteY12" fmla="*/ 38950 h 219806"/>
                    <a:gd name="connsiteX13" fmla="*/ 110985 w 313883"/>
                    <a:gd name="connsiteY13" fmla="*/ 33708 h 219806"/>
                    <a:gd name="connsiteX14" fmla="*/ 165399 w 313883"/>
                    <a:gd name="connsiteY14" fmla="*/ 26856 h 219806"/>
                    <a:gd name="connsiteX15" fmla="*/ 164983 w 313883"/>
                    <a:gd name="connsiteY15" fmla="*/ 42381 h 219806"/>
                    <a:gd name="connsiteX16" fmla="*/ 87153 w 313883"/>
                    <a:gd name="connsiteY16" fmla="*/ 206810 h 219806"/>
                    <a:gd name="connsiteX17" fmla="*/ 75821 w 313883"/>
                    <a:gd name="connsiteY17" fmla="*/ 217483 h 219806"/>
                    <a:gd name="connsiteX18" fmla="*/ 81608 w 313883"/>
                    <a:gd name="connsiteY18" fmla="*/ 176835 h 219806"/>
                    <a:gd name="connsiteX19" fmla="*/ 151434 w 313883"/>
                    <a:gd name="connsiteY19" fmla="*/ 36594 h 219806"/>
                    <a:gd name="connsiteX20" fmla="*/ 165399 w 313883"/>
                    <a:gd name="connsiteY20" fmla="*/ 26856 h 219806"/>
                    <a:gd name="connsiteX21" fmla="*/ 310145 w 313883"/>
                    <a:gd name="connsiteY21" fmla="*/ 26753 h 219806"/>
                    <a:gd name="connsiteX22" fmla="*/ 311566 w 313883"/>
                    <a:gd name="connsiteY22" fmla="*/ 36282 h 219806"/>
                    <a:gd name="connsiteX23" fmla="*/ 279062 w 313883"/>
                    <a:gd name="connsiteY23" fmla="*/ 109885 h 219806"/>
                    <a:gd name="connsiteX24" fmla="*/ 255602 w 313883"/>
                    <a:gd name="connsiteY24" fmla="*/ 142771 h 219806"/>
                    <a:gd name="connsiteX25" fmla="*/ 263017 w 313883"/>
                    <a:gd name="connsiteY25" fmla="*/ 105589 h 219806"/>
                    <a:gd name="connsiteX26" fmla="*/ 301621 w 313883"/>
                    <a:gd name="connsiteY26" fmla="*/ 32678 h 219806"/>
                    <a:gd name="connsiteX27" fmla="*/ 310145 w 313883"/>
                    <a:gd name="connsiteY27" fmla="*/ 26753 h 219806"/>
                    <a:gd name="connsiteX28" fmla="*/ 285542 w 313883"/>
                    <a:gd name="connsiteY28" fmla="*/ 347 h 219806"/>
                    <a:gd name="connsiteX29" fmla="*/ 265859 w 313883"/>
                    <a:gd name="connsiteY29" fmla="*/ 71178 h 219806"/>
                    <a:gd name="connsiteX30" fmla="*/ 219112 w 313883"/>
                    <a:gd name="connsiteY30" fmla="*/ 163182 h 219806"/>
                    <a:gd name="connsiteX31" fmla="*/ 207538 w 313883"/>
                    <a:gd name="connsiteY31" fmla="*/ 179920 h 219806"/>
                    <a:gd name="connsiteX32" fmla="*/ 194092 w 313883"/>
                    <a:gd name="connsiteY32" fmla="*/ 190489 h 219806"/>
                    <a:gd name="connsiteX33" fmla="*/ 192914 w 313883"/>
                    <a:gd name="connsiteY33" fmla="*/ 171776 h 219806"/>
                    <a:gd name="connsiteX34" fmla="*/ 236369 w 313883"/>
                    <a:gd name="connsiteY34" fmla="*/ 72668 h 219806"/>
                    <a:gd name="connsiteX35" fmla="*/ 285542 w 313883"/>
                    <a:gd name="connsiteY35" fmla="*/ 347 h 219806"/>
                    <a:gd name="connsiteX36" fmla="*/ 238100 w 313883"/>
                    <a:gd name="connsiteY36" fmla="*/ 0 h 219806"/>
                    <a:gd name="connsiteX37" fmla="*/ 224551 w 313883"/>
                    <a:gd name="connsiteY37" fmla="*/ 50767 h 219806"/>
                    <a:gd name="connsiteX38" fmla="*/ 163146 w 313883"/>
                    <a:gd name="connsiteY38" fmla="*/ 174340 h 219806"/>
                    <a:gd name="connsiteX39" fmla="*/ 161587 w 313883"/>
                    <a:gd name="connsiteY39" fmla="*/ 177355 h 219806"/>
                    <a:gd name="connsiteX40" fmla="*/ 145820 w 313883"/>
                    <a:gd name="connsiteY40" fmla="*/ 190107 h 219806"/>
                    <a:gd name="connsiteX41" fmla="*/ 146512 w 313883"/>
                    <a:gd name="connsiteY41" fmla="*/ 169107 h 219806"/>
                    <a:gd name="connsiteX42" fmla="*/ 185220 w 313883"/>
                    <a:gd name="connsiteY42" fmla="*/ 75440 h 219806"/>
                    <a:gd name="connsiteX43" fmla="*/ 225418 w 313883"/>
                    <a:gd name="connsiteY43" fmla="*/ 9113 h 219806"/>
                    <a:gd name="connsiteX44" fmla="*/ 238100 w 313883"/>
                    <a:gd name="connsiteY44" fmla="*/ 0 h 21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13883" h="219806">
                      <a:moveTo>
                        <a:pt x="56588" y="63485"/>
                      </a:moveTo>
                      <a:cubicBezTo>
                        <a:pt x="45500" y="105346"/>
                        <a:pt x="30322" y="144920"/>
                        <a:pt x="0" y="176836"/>
                      </a:cubicBezTo>
                      <a:cubicBezTo>
                        <a:pt x="10153" y="134663"/>
                        <a:pt x="27029" y="95816"/>
                        <a:pt x="56588" y="63485"/>
                      </a:cubicBezTo>
                      <a:close/>
                      <a:moveTo>
                        <a:pt x="110985" y="33708"/>
                      </a:moveTo>
                      <a:cubicBezTo>
                        <a:pt x="112701" y="32669"/>
                        <a:pt x="114789" y="32556"/>
                        <a:pt x="117509" y="34029"/>
                      </a:cubicBezTo>
                      <a:cubicBezTo>
                        <a:pt x="122845" y="36940"/>
                        <a:pt x="118964" y="40821"/>
                        <a:pt x="118133" y="44459"/>
                      </a:cubicBezTo>
                      <a:cubicBezTo>
                        <a:pt x="112865" y="67746"/>
                        <a:pt x="103821" y="89821"/>
                        <a:pt x="93459" y="111063"/>
                      </a:cubicBezTo>
                      <a:cubicBezTo>
                        <a:pt x="76688" y="145474"/>
                        <a:pt x="61475" y="180819"/>
                        <a:pt x="39227" y="212389"/>
                      </a:cubicBezTo>
                      <a:cubicBezTo>
                        <a:pt x="36421" y="216408"/>
                        <a:pt x="34307" y="220636"/>
                        <a:pt x="29005" y="219666"/>
                      </a:cubicBezTo>
                      <a:cubicBezTo>
                        <a:pt x="22005" y="218314"/>
                        <a:pt x="25782" y="212250"/>
                        <a:pt x="23876" y="206186"/>
                      </a:cubicBezTo>
                      <a:cubicBezTo>
                        <a:pt x="30772" y="188859"/>
                        <a:pt x="37391" y="169661"/>
                        <a:pt x="45846" y="151330"/>
                      </a:cubicBezTo>
                      <a:cubicBezTo>
                        <a:pt x="62515" y="115117"/>
                        <a:pt x="78767" y="78628"/>
                        <a:pt x="101569" y="45603"/>
                      </a:cubicBezTo>
                      <a:cubicBezTo>
                        <a:pt x="103163" y="43316"/>
                        <a:pt x="105345" y="41375"/>
                        <a:pt x="106697" y="38950"/>
                      </a:cubicBezTo>
                      <a:cubicBezTo>
                        <a:pt x="107927" y="36715"/>
                        <a:pt x="109270" y="34748"/>
                        <a:pt x="110985" y="33708"/>
                      </a:cubicBezTo>
                      <a:close/>
                      <a:moveTo>
                        <a:pt x="165399" y="26856"/>
                      </a:moveTo>
                      <a:cubicBezTo>
                        <a:pt x="174824" y="31118"/>
                        <a:pt x="166473" y="37010"/>
                        <a:pt x="164983" y="42381"/>
                      </a:cubicBezTo>
                      <a:cubicBezTo>
                        <a:pt x="148489" y="101673"/>
                        <a:pt x="118791" y="154692"/>
                        <a:pt x="87153" y="206810"/>
                      </a:cubicBezTo>
                      <a:cubicBezTo>
                        <a:pt x="84380" y="211350"/>
                        <a:pt x="80915" y="214295"/>
                        <a:pt x="75821" y="217483"/>
                      </a:cubicBezTo>
                      <a:cubicBezTo>
                        <a:pt x="67608" y="201405"/>
                        <a:pt x="77311" y="188964"/>
                        <a:pt x="81608" y="176835"/>
                      </a:cubicBezTo>
                      <a:cubicBezTo>
                        <a:pt x="99108" y="127316"/>
                        <a:pt x="123192" y="80846"/>
                        <a:pt x="151434" y="36594"/>
                      </a:cubicBezTo>
                      <a:cubicBezTo>
                        <a:pt x="154310" y="32088"/>
                        <a:pt x="157810" y="23391"/>
                        <a:pt x="165399" y="26856"/>
                      </a:cubicBezTo>
                      <a:close/>
                      <a:moveTo>
                        <a:pt x="310145" y="26753"/>
                      </a:moveTo>
                      <a:cubicBezTo>
                        <a:pt x="316730" y="28866"/>
                        <a:pt x="312883" y="32782"/>
                        <a:pt x="311566" y="36282"/>
                      </a:cubicBezTo>
                      <a:cubicBezTo>
                        <a:pt x="302210" y="61475"/>
                        <a:pt x="293547" y="86876"/>
                        <a:pt x="279062" y="109885"/>
                      </a:cubicBezTo>
                      <a:cubicBezTo>
                        <a:pt x="272062" y="120905"/>
                        <a:pt x="269844" y="135182"/>
                        <a:pt x="255602" y="142771"/>
                      </a:cubicBezTo>
                      <a:cubicBezTo>
                        <a:pt x="249676" y="127489"/>
                        <a:pt x="258547" y="115846"/>
                        <a:pt x="263017" y="105589"/>
                      </a:cubicBezTo>
                      <a:cubicBezTo>
                        <a:pt x="273968" y="80500"/>
                        <a:pt x="284641" y="54821"/>
                        <a:pt x="301621" y="32678"/>
                      </a:cubicBezTo>
                      <a:cubicBezTo>
                        <a:pt x="304082" y="29456"/>
                        <a:pt x="304809" y="25020"/>
                        <a:pt x="310145" y="26753"/>
                      </a:cubicBezTo>
                      <a:close/>
                      <a:moveTo>
                        <a:pt x="285542" y="347"/>
                      </a:moveTo>
                      <a:cubicBezTo>
                        <a:pt x="285577" y="25955"/>
                        <a:pt x="276013" y="48931"/>
                        <a:pt x="265859" y="71178"/>
                      </a:cubicBezTo>
                      <a:cubicBezTo>
                        <a:pt x="251582" y="102436"/>
                        <a:pt x="235018" y="132653"/>
                        <a:pt x="219112" y="163182"/>
                      </a:cubicBezTo>
                      <a:cubicBezTo>
                        <a:pt x="215993" y="169143"/>
                        <a:pt x="211627" y="174514"/>
                        <a:pt x="207538" y="179920"/>
                      </a:cubicBezTo>
                      <a:cubicBezTo>
                        <a:pt x="203899" y="184737"/>
                        <a:pt x="199532" y="193227"/>
                        <a:pt x="194092" y="190489"/>
                      </a:cubicBezTo>
                      <a:cubicBezTo>
                        <a:pt x="187265" y="187093"/>
                        <a:pt x="190696" y="177736"/>
                        <a:pt x="192914" y="171776"/>
                      </a:cubicBezTo>
                      <a:cubicBezTo>
                        <a:pt x="205562" y="137955"/>
                        <a:pt x="220394" y="105139"/>
                        <a:pt x="236369" y="72668"/>
                      </a:cubicBezTo>
                      <a:cubicBezTo>
                        <a:pt x="249399" y="46193"/>
                        <a:pt x="263815" y="21312"/>
                        <a:pt x="285542" y="347"/>
                      </a:cubicBezTo>
                      <a:close/>
                      <a:moveTo>
                        <a:pt x="238100" y="0"/>
                      </a:moveTo>
                      <a:cubicBezTo>
                        <a:pt x="238932" y="18851"/>
                        <a:pt x="230789" y="34896"/>
                        <a:pt x="224551" y="50767"/>
                      </a:cubicBezTo>
                      <a:cubicBezTo>
                        <a:pt x="207710" y="93668"/>
                        <a:pt x="187195" y="134905"/>
                        <a:pt x="163146" y="174340"/>
                      </a:cubicBezTo>
                      <a:cubicBezTo>
                        <a:pt x="162557" y="175310"/>
                        <a:pt x="162418" y="176800"/>
                        <a:pt x="161587" y="177355"/>
                      </a:cubicBezTo>
                      <a:cubicBezTo>
                        <a:pt x="155696" y="181340"/>
                        <a:pt x="152508" y="193676"/>
                        <a:pt x="145820" y="190107"/>
                      </a:cubicBezTo>
                      <a:cubicBezTo>
                        <a:pt x="138265" y="186053"/>
                        <a:pt x="144642" y="176766"/>
                        <a:pt x="146512" y="169107"/>
                      </a:cubicBezTo>
                      <a:cubicBezTo>
                        <a:pt x="154587" y="135806"/>
                        <a:pt x="171117" y="106038"/>
                        <a:pt x="185220" y="75440"/>
                      </a:cubicBezTo>
                      <a:cubicBezTo>
                        <a:pt x="195997" y="52118"/>
                        <a:pt x="209512" y="29732"/>
                        <a:pt x="225418" y="9113"/>
                      </a:cubicBezTo>
                      <a:cubicBezTo>
                        <a:pt x="228641" y="4920"/>
                        <a:pt x="231932" y="1733"/>
                        <a:pt x="2381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26" name="자유형: 도형 225">
                  <a:extLst>
                    <a:ext uri="{FF2B5EF4-FFF2-40B4-BE49-F238E27FC236}">
                      <a16:creationId xmlns:a16="http://schemas.microsoft.com/office/drawing/2014/main" id="{3CC69E67-8D76-4CB8-9702-996552000887}"/>
                    </a:ext>
                  </a:extLst>
                </p:cNvPr>
                <p:cNvSpPr/>
                <p:nvPr/>
              </p:nvSpPr>
              <p:spPr>
                <a:xfrm>
                  <a:off x="2361360" y="3566542"/>
                  <a:ext cx="310840" cy="223441"/>
                </a:xfrm>
                <a:custGeom>
                  <a:avLst/>
                  <a:gdLst>
                    <a:gd name="connsiteX0" fmla="*/ 60434 w 310840"/>
                    <a:gd name="connsiteY0" fmla="*/ 59970 h 223441"/>
                    <a:gd name="connsiteX1" fmla="*/ 242 w 310840"/>
                    <a:gd name="connsiteY1" fmla="*/ 182920 h 223441"/>
                    <a:gd name="connsiteX2" fmla="*/ 60434 w 310840"/>
                    <a:gd name="connsiteY2" fmla="*/ 59970 h 223441"/>
                    <a:gd name="connsiteX3" fmla="*/ 118167 w 310840"/>
                    <a:gd name="connsiteY3" fmla="*/ 29649 h 223441"/>
                    <a:gd name="connsiteX4" fmla="*/ 101429 w 310840"/>
                    <a:gd name="connsiteY4" fmla="*/ 91055 h 223441"/>
                    <a:gd name="connsiteX5" fmla="*/ 39157 w 310840"/>
                    <a:gd name="connsiteY5" fmla="*/ 210608 h 223441"/>
                    <a:gd name="connsiteX6" fmla="*/ 33059 w 310840"/>
                    <a:gd name="connsiteY6" fmla="*/ 218751 h 223441"/>
                    <a:gd name="connsiteX7" fmla="*/ 24742 w 310840"/>
                    <a:gd name="connsiteY7" fmla="*/ 222806 h 223441"/>
                    <a:gd name="connsiteX8" fmla="*/ 22767 w 310840"/>
                    <a:gd name="connsiteY8" fmla="*/ 213485 h 223441"/>
                    <a:gd name="connsiteX9" fmla="*/ 40890 w 310840"/>
                    <a:gd name="connsiteY9" fmla="*/ 159841 h 223441"/>
                    <a:gd name="connsiteX10" fmla="*/ 96959 w 310840"/>
                    <a:gd name="connsiteY10" fmla="*/ 50233 h 223441"/>
                    <a:gd name="connsiteX11" fmla="*/ 118167 w 310840"/>
                    <a:gd name="connsiteY11" fmla="*/ 29649 h 223441"/>
                    <a:gd name="connsiteX12" fmla="*/ 310840 w 310840"/>
                    <a:gd name="connsiteY12" fmla="*/ 23584 h 223441"/>
                    <a:gd name="connsiteX13" fmla="*/ 254701 w 310840"/>
                    <a:gd name="connsiteY13" fmla="*/ 142410 h 223441"/>
                    <a:gd name="connsiteX14" fmla="*/ 310840 w 310840"/>
                    <a:gd name="connsiteY14" fmla="*/ 23584 h 223441"/>
                    <a:gd name="connsiteX15" fmla="*/ 166578 w 310840"/>
                    <a:gd name="connsiteY15" fmla="*/ 23273 h 223441"/>
                    <a:gd name="connsiteX16" fmla="*/ 167133 w 310840"/>
                    <a:gd name="connsiteY16" fmla="*/ 37273 h 223441"/>
                    <a:gd name="connsiteX17" fmla="*/ 92940 w 310840"/>
                    <a:gd name="connsiteY17" fmla="*/ 198064 h 223441"/>
                    <a:gd name="connsiteX18" fmla="*/ 82059 w 310840"/>
                    <a:gd name="connsiteY18" fmla="*/ 211128 h 223441"/>
                    <a:gd name="connsiteX19" fmla="*/ 73812 w 310840"/>
                    <a:gd name="connsiteY19" fmla="*/ 215148 h 223441"/>
                    <a:gd name="connsiteX20" fmla="*/ 71941 w 310840"/>
                    <a:gd name="connsiteY20" fmla="*/ 207351 h 223441"/>
                    <a:gd name="connsiteX21" fmla="*/ 100945 w 310840"/>
                    <a:gd name="connsiteY21" fmla="*/ 128965 h 223441"/>
                    <a:gd name="connsiteX22" fmla="*/ 155247 w 310840"/>
                    <a:gd name="connsiteY22" fmla="*/ 30689 h 223441"/>
                    <a:gd name="connsiteX23" fmla="*/ 166578 w 310840"/>
                    <a:gd name="connsiteY23" fmla="*/ 23273 h 223441"/>
                    <a:gd name="connsiteX24" fmla="*/ 235642 w 310840"/>
                    <a:gd name="connsiteY24" fmla="*/ 748 h 223441"/>
                    <a:gd name="connsiteX25" fmla="*/ 235503 w 310840"/>
                    <a:gd name="connsiteY25" fmla="*/ 15753 h 223441"/>
                    <a:gd name="connsiteX26" fmla="*/ 160860 w 310840"/>
                    <a:gd name="connsiteY26" fmla="*/ 178068 h 223441"/>
                    <a:gd name="connsiteX27" fmla="*/ 151954 w 310840"/>
                    <a:gd name="connsiteY27" fmla="*/ 188325 h 223441"/>
                    <a:gd name="connsiteX28" fmla="*/ 143741 w 310840"/>
                    <a:gd name="connsiteY28" fmla="*/ 192969 h 223441"/>
                    <a:gd name="connsiteX29" fmla="*/ 141939 w 310840"/>
                    <a:gd name="connsiteY29" fmla="*/ 181603 h 223441"/>
                    <a:gd name="connsiteX30" fmla="*/ 163632 w 310840"/>
                    <a:gd name="connsiteY30" fmla="*/ 121098 h 223441"/>
                    <a:gd name="connsiteX31" fmla="*/ 223271 w 310840"/>
                    <a:gd name="connsiteY31" fmla="*/ 10035 h 223441"/>
                    <a:gd name="connsiteX32" fmla="*/ 235642 w 310840"/>
                    <a:gd name="connsiteY32" fmla="*/ 748 h 223441"/>
                    <a:gd name="connsiteX33" fmla="*/ 284364 w 310840"/>
                    <a:gd name="connsiteY33" fmla="*/ 713 h 223441"/>
                    <a:gd name="connsiteX34" fmla="*/ 284468 w 310840"/>
                    <a:gd name="connsiteY34" fmla="*/ 17139 h 223441"/>
                    <a:gd name="connsiteX35" fmla="*/ 210484 w 310840"/>
                    <a:gd name="connsiteY35" fmla="*/ 176197 h 223441"/>
                    <a:gd name="connsiteX36" fmla="*/ 192395 w 310840"/>
                    <a:gd name="connsiteY36" fmla="*/ 197128 h 223441"/>
                    <a:gd name="connsiteX37" fmla="*/ 205528 w 310840"/>
                    <a:gd name="connsiteY37" fmla="*/ 138980 h 223441"/>
                    <a:gd name="connsiteX38" fmla="*/ 272097 w 310840"/>
                    <a:gd name="connsiteY38" fmla="*/ 10555 h 223441"/>
                    <a:gd name="connsiteX39" fmla="*/ 284364 w 310840"/>
                    <a:gd name="connsiteY39" fmla="*/ 713 h 223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10840" h="223441">
                      <a:moveTo>
                        <a:pt x="60434" y="59970"/>
                      </a:moveTo>
                      <a:cubicBezTo>
                        <a:pt x="46781" y="104708"/>
                        <a:pt x="29039" y="144662"/>
                        <a:pt x="242" y="182920"/>
                      </a:cubicBezTo>
                      <a:cubicBezTo>
                        <a:pt x="-3535" y="155024"/>
                        <a:pt x="37806" y="71163"/>
                        <a:pt x="60434" y="59970"/>
                      </a:cubicBezTo>
                      <a:close/>
                      <a:moveTo>
                        <a:pt x="118167" y="29649"/>
                      </a:moveTo>
                      <a:cubicBezTo>
                        <a:pt x="119033" y="52694"/>
                        <a:pt x="109434" y="71787"/>
                        <a:pt x="101429" y="91055"/>
                      </a:cubicBezTo>
                      <a:cubicBezTo>
                        <a:pt x="84138" y="132673"/>
                        <a:pt x="64905" y="173356"/>
                        <a:pt x="39157" y="210608"/>
                      </a:cubicBezTo>
                      <a:cubicBezTo>
                        <a:pt x="37217" y="213380"/>
                        <a:pt x="35173" y="216083"/>
                        <a:pt x="33059" y="218751"/>
                      </a:cubicBezTo>
                      <a:cubicBezTo>
                        <a:pt x="30945" y="221420"/>
                        <a:pt x="28588" y="224885"/>
                        <a:pt x="24742" y="222806"/>
                      </a:cubicBezTo>
                      <a:cubicBezTo>
                        <a:pt x="21138" y="220865"/>
                        <a:pt x="22143" y="216880"/>
                        <a:pt x="22767" y="213485"/>
                      </a:cubicBezTo>
                      <a:cubicBezTo>
                        <a:pt x="26163" y="194737"/>
                        <a:pt x="33440" y="177064"/>
                        <a:pt x="40890" y="159841"/>
                      </a:cubicBezTo>
                      <a:cubicBezTo>
                        <a:pt x="57212" y="122173"/>
                        <a:pt x="75231" y="85129"/>
                        <a:pt x="96959" y="50233"/>
                      </a:cubicBezTo>
                      <a:cubicBezTo>
                        <a:pt x="101707" y="42609"/>
                        <a:pt x="106523" y="33080"/>
                        <a:pt x="118167" y="29649"/>
                      </a:cubicBezTo>
                      <a:close/>
                      <a:moveTo>
                        <a:pt x="310840" y="23584"/>
                      </a:moveTo>
                      <a:cubicBezTo>
                        <a:pt x="303147" y="68252"/>
                        <a:pt x="282770" y="107099"/>
                        <a:pt x="254701" y="142410"/>
                      </a:cubicBezTo>
                      <a:cubicBezTo>
                        <a:pt x="262845" y="97846"/>
                        <a:pt x="282077" y="58480"/>
                        <a:pt x="310840" y="23584"/>
                      </a:cubicBezTo>
                      <a:close/>
                      <a:moveTo>
                        <a:pt x="166578" y="23273"/>
                      </a:moveTo>
                      <a:cubicBezTo>
                        <a:pt x="172192" y="26426"/>
                        <a:pt x="168623" y="32352"/>
                        <a:pt x="167133" y="37273"/>
                      </a:cubicBezTo>
                      <a:cubicBezTo>
                        <a:pt x="150118" y="94416"/>
                        <a:pt x="122534" y="146743"/>
                        <a:pt x="92940" y="198064"/>
                      </a:cubicBezTo>
                      <a:cubicBezTo>
                        <a:pt x="90133" y="202915"/>
                        <a:pt x="85663" y="206762"/>
                        <a:pt x="82059" y="211128"/>
                      </a:cubicBezTo>
                      <a:cubicBezTo>
                        <a:pt x="79876" y="213796"/>
                        <a:pt x="77762" y="217192"/>
                        <a:pt x="73812" y="215148"/>
                      </a:cubicBezTo>
                      <a:cubicBezTo>
                        <a:pt x="70866" y="213588"/>
                        <a:pt x="71386" y="210296"/>
                        <a:pt x="71941" y="207351"/>
                      </a:cubicBezTo>
                      <a:cubicBezTo>
                        <a:pt x="78317" y="180009"/>
                        <a:pt x="89302" y="154435"/>
                        <a:pt x="100945" y="128965"/>
                      </a:cubicBezTo>
                      <a:cubicBezTo>
                        <a:pt x="116574" y="94797"/>
                        <a:pt x="133554" y="61461"/>
                        <a:pt x="155247" y="30689"/>
                      </a:cubicBezTo>
                      <a:cubicBezTo>
                        <a:pt x="158054" y="26704"/>
                        <a:pt x="160410" y="19842"/>
                        <a:pt x="166578" y="23273"/>
                      </a:cubicBezTo>
                      <a:close/>
                      <a:moveTo>
                        <a:pt x="235642" y="748"/>
                      </a:moveTo>
                      <a:cubicBezTo>
                        <a:pt x="243197" y="4282"/>
                        <a:pt x="236820" y="10970"/>
                        <a:pt x="235503" y="15753"/>
                      </a:cubicBezTo>
                      <a:cubicBezTo>
                        <a:pt x="219251" y="73797"/>
                        <a:pt x="190523" y="126157"/>
                        <a:pt x="160860" y="178068"/>
                      </a:cubicBezTo>
                      <a:cubicBezTo>
                        <a:pt x="158642" y="181915"/>
                        <a:pt x="155073" y="185033"/>
                        <a:pt x="151954" y="188325"/>
                      </a:cubicBezTo>
                      <a:cubicBezTo>
                        <a:pt x="149702" y="190682"/>
                        <a:pt x="147934" y="194736"/>
                        <a:pt x="143741" y="192969"/>
                      </a:cubicBezTo>
                      <a:cubicBezTo>
                        <a:pt x="139410" y="191098"/>
                        <a:pt x="141524" y="187147"/>
                        <a:pt x="141939" y="181603"/>
                      </a:cubicBezTo>
                      <a:cubicBezTo>
                        <a:pt x="145439" y="161677"/>
                        <a:pt x="154934" y="141509"/>
                        <a:pt x="163632" y="121098"/>
                      </a:cubicBezTo>
                      <a:cubicBezTo>
                        <a:pt x="180197" y="82287"/>
                        <a:pt x="199464" y="44930"/>
                        <a:pt x="223271" y="10035"/>
                      </a:cubicBezTo>
                      <a:cubicBezTo>
                        <a:pt x="226251" y="5668"/>
                        <a:pt x="228711" y="-2510"/>
                        <a:pt x="235642" y="748"/>
                      </a:cubicBezTo>
                      <a:close/>
                      <a:moveTo>
                        <a:pt x="284364" y="713"/>
                      </a:moveTo>
                      <a:cubicBezTo>
                        <a:pt x="292127" y="4317"/>
                        <a:pt x="286166" y="11629"/>
                        <a:pt x="284468" y="17139"/>
                      </a:cubicBezTo>
                      <a:cubicBezTo>
                        <a:pt x="267073" y="73519"/>
                        <a:pt x="241464" y="126158"/>
                        <a:pt x="210484" y="176197"/>
                      </a:cubicBezTo>
                      <a:cubicBezTo>
                        <a:pt x="206464" y="182712"/>
                        <a:pt x="200400" y="187979"/>
                        <a:pt x="192395" y="197128"/>
                      </a:cubicBezTo>
                      <a:cubicBezTo>
                        <a:pt x="187717" y="172420"/>
                        <a:pt x="198771" y="155856"/>
                        <a:pt x="205528" y="138980"/>
                      </a:cubicBezTo>
                      <a:cubicBezTo>
                        <a:pt x="223479" y="94069"/>
                        <a:pt x="243439" y="49990"/>
                        <a:pt x="272097" y="10555"/>
                      </a:cubicBezTo>
                      <a:cubicBezTo>
                        <a:pt x="275320" y="6084"/>
                        <a:pt x="278196" y="-2129"/>
                        <a:pt x="284364" y="7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7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27" name="그룹 226">
              <a:extLst>
                <a:ext uri="{FF2B5EF4-FFF2-40B4-BE49-F238E27FC236}">
                  <a16:creationId xmlns:a16="http://schemas.microsoft.com/office/drawing/2014/main" id="{B3EDB13F-F33F-452C-A773-6788D46AA295}"/>
                </a:ext>
              </a:extLst>
            </p:cNvPr>
            <p:cNvGrpSpPr/>
            <p:nvPr/>
          </p:nvGrpSpPr>
          <p:grpSpPr>
            <a:xfrm rot="18400941">
              <a:off x="2707415" y="3667792"/>
              <a:ext cx="3354814" cy="1768497"/>
              <a:chOff x="9086426" y="3817161"/>
              <a:chExt cx="3354814" cy="1768497"/>
            </a:xfrm>
          </p:grpSpPr>
          <p:sp>
            <p:nvSpPr>
              <p:cNvPr id="228" name="Freeform: Shape 78">
                <a:extLst>
                  <a:ext uri="{FF2B5EF4-FFF2-40B4-BE49-F238E27FC236}">
                    <a16:creationId xmlns:a16="http://schemas.microsoft.com/office/drawing/2014/main" id="{4FB32EB3-53CB-4204-AD65-786DE3062F72}"/>
                  </a:ext>
                </a:extLst>
              </p:cNvPr>
              <p:cNvSpPr/>
              <p:nvPr/>
            </p:nvSpPr>
            <p:spPr>
              <a:xfrm>
                <a:off x="9086426" y="3906500"/>
                <a:ext cx="3354814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80">
                <a:extLst>
                  <a:ext uri="{FF2B5EF4-FFF2-40B4-BE49-F238E27FC236}">
                    <a16:creationId xmlns:a16="http://schemas.microsoft.com/office/drawing/2014/main" id="{82616F90-5554-419D-AA78-A353AA190CDF}"/>
                  </a:ext>
                </a:extLst>
              </p:cNvPr>
              <p:cNvSpPr/>
              <p:nvPr/>
            </p:nvSpPr>
            <p:spPr>
              <a:xfrm>
                <a:off x="11563560" y="3817161"/>
                <a:ext cx="740316" cy="971678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88">
                <a:extLst>
                  <a:ext uri="{FF2B5EF4-FFF2-40B4-BE49-F238E27FC236}">
                    <a16:creationId xmlns:a16="http://schemas.microsoft.com/office/drawing/2014/main" id="{F7F9BBF6-DD20-4BC4-A399-E9AA390ACCD8}"/>
                  </a:ext>
                </a:extLst>
              </p:cNvPr>
              <p:cNvSpPr/>
              <p:nvPr/>
            </p:nvSpPr>
            <p:spPr>
              <a:xfrm>
                <a:off x="10716369" y="4764257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103">
                <a:extLst>
                  <a:ext uri="{FF2B5EF4-FFF2-40B4-BE49-F238E27FC236}">
                    <a16:creationId xmlns:a16="http://schemas.microsoft.com/office/drawing/2014/main" id="{1C390211-4560-42D6-9656-99CFF4057630}"/>
                  </a:ext>
                </a:extLst>
              </p:cNvPr>
              <p:cNvSpPr/>
              <p:nvPr/>
            </p:nvSpPr>
            <p:spPr>
              <a:xfrm>
                <a:off x="11297792" y="4522524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557E2446-7696-43C3-88E6-CB32E12452B5}"/>
                </a:ext>
              </a:extLst>
            </p:cNvPr>
            <p:cNvGrpSpPr/>
            <p:nvPr/>
          </p:nvGrpSpPr>
          <p:grpSpPr>
            <a:xfrm rot="3199059" flipH="1">
              <a:off x="69449" y="3667792"/>
              <a:ext cx="3354814" cy="1768497"/>
              <a:chOff x="9086426" y="3817161"/>
              <a:chExt cx="3354814" cy="1768497"/>
            </a:xfrm>
          </p:grpSpPr>
          <p:sp>
            <p:nvSpPr>
              <p:cNvPr id="233" name="Freeform: Shape 78">
                <a:extLst>
                  <a:ext uri="{FF2B5EF4-FFF2-40B4-BE49-F238E27FC236}">
                    <a16:creationId xmlns:a16="http://schemas.microsoft.com/office/drawing/2014/main" id="{01CCAB12-94A3-495B-B2C6-CDF1262B5167}"/>
                  </a:ext>
                </a:extLst>
              </p:cNvPr>
              <p:cNvSpPr/>
              <p:nvPr/>
            </p:nvSpPr>
            <p:spPr>
              <a:xfrm>
                <a:off x="9086426" y="3906500"/>
                <a:ext cx="3354814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80">
                <a:extLst>
                  <a:ext uri="{FF2B5EF4-FFF2-40B4-BE49-F238E27FC236}">
                    <a16:creationId xmlns:a16="http://schemas.microsoft.com/office/drawing/2014/main" id="{B657EE20-76F5-4456-B95C-3B2B29E88778}"/>
                  </a:ext>
                </a:extLst>
              </p:cNvPr>
              <p:cNvSpPr/>
              <p:nvPr/>
            </p:nvSpPr>
            <p:spPr>
              <a:xfrm>
                <a:off x="11563560" y="3817161"/>
                <a:ext cx="740316" cy="971678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88">
                <a:extLst>
                  <a:ext uri="{FF2B5EF4-FFF2-40B4-BE49-F238E27FC236}">
                    <a16:creationId xmlns:a16="http://schemas.microsoft.com/office/drawing/2014/main" id="{D770A823-58CA-4862-B371-08CC2054D466}"/>
                  </a:ext>
                </a:extLst>
              </p:cNvPr>
              <p:cNvSpPr/>
              <p:nvPr/>
            </p:nvSpPr>
            <p:spPr>
              <a:xfrm>
                <a:off x="10716369" y="4764257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103">
                <a:extLst>
                  <a:ext uri="{FF2B5EF4-FFF2-40B4-BE49-F238E27FC236}">
                    <a16:creationId xmlns:a16="http://schemas.microsoft.com/office/drawing/2014/main" id="{3941199C-24F4-49CF-8D10-9887BE8E881D}"/>
                  </a:ext>
                </a:extLst>
              </p:cNvPr>
              <p:cNvSpPr/>
              <p:nvPr/>
            </p:nvSpPr>
            <p:spPr>
              <a:xfrm>
                <a:off x="11297792" y="4522524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0" name="자유형: 도형 259">
            <a:extLst>
              <a:ext uri="{FF2B5EF4-FFF2-40B4-BE49-F238E27FC236}">
                <a16:creationId xmlns:a16="http://schemas.microsoft.com/office/drawing/2014/main" id="{CF7682F8-5454-47FA-8CD1-730AB8EF7978}"/>
              </a:ext>
            </a:extLst>
          </p:cNvPr>
          <p:cNvSpPr/>
          <p:nvPr/>
        </p:nvSpPr>
        <p:spPr>
          <a:xfrm>
            <a:off x="8500680" y="1074092"/>
            <a:ext cx="1632648" cy="1160967"/>
          </a:xfrm>
          <a:custGeom>
            <a:avLst/>
            <a:gdLst>
              <a:gd name="connsiteX0" fmla="*/ 886442 w 1632648"/>
              <a:gd name="connsiteY0" fmla="*/ 774329 h 1160967"/>
              <a:gd name="connsiteX1" fmla="*/ 904775 w 1632648"/>
              <a:gd name="connsiteY1" fmla="*/ 782303 h 1160967"/>
              <a:gd name="connsiteX2" fmla="*/ 912687 w 1632648"/>
              <a:gd name="connsiteY2" fmla="*/ 805597 h 1160967"/>
              <a:gd name="connsiteX3" fmla="*/ 859946 w 1632648"/>
              <a:gd name="connsiteY3" fmla="*/ 805597 h 1160967"/>
              <a:gd name="connsiteX4" fmla="*/ 867354 w 1632648"/>
              <a:gd name="connsiteY4" fmla="*/ 782743 h 1160967"/>
              <a:gd name="connsiteX5" fmla="*/ 886442 w 1632648"/>
              <a:gd name="connsiteY5" fmla="*/ 774329 h 1160967"/>
              <a:gd name="connsiteX6" fmla="*/ 743567 w 1632648"/>
              <a:gd name="connsiteY6" fmla="*/ 774329 h 1160967"/>
              <a:gd name="connsiteX7" fmla="*/ 761900 w 1632648"/>
              <a:gd name="connsiteY7" fmla="*/ 782303 h 1160967"/>
              <a:gd name="connsiteX8" fmla="*/ 769812 w 1632648"/>
              <a:gd name="connsiteY8" fmla="*/ 805597 h 1160967"/>
              <a:gd name="connsiteX9" fmla="*/ 717071 w 1632648"/>
              <a:gd name="connsiteY9" fmla="*/ 805597 h 1160967"/>
              <a:gd name="connsiteX10" fmla="*/ 724479 w 1632648"/>
              <a:gd name="connsiteY10" fmla="*/ 782743 h 1160967"/>
              <a:gd name="connsiteX11" fmla="*/ 743567 w 1632648"/>
              <a:gd name="connsiteY11" fmla="*/ 774329 h 1160967"/>
              <a:gd name="connsiteX12" fmla="*/ 1495521 w 1632648"/>
              <a:gd name="connsiteY12" fmla="*/ 750345 h 1160967"/>
              <a:gd name="connsiteX13" fmla="*/ 1533068 w 1632648"/>
              <a:gd name="connsiteY13" fmla="*/ 750345 h 1160967"/>
              <a:gd name="connsiteX14" fmla="*/ 1564963 w 1632648"/>
              <a:gd name="connsiteY14" fmla="*/ 845027 h 1160967"/>
              <a:gd name="connsiteX15" fmla="*/ 1596106 w 1632648"/>
              <a:gd name="connsiteY15" fmla="*/ 750345 h 1160967"/>
              <a:gd name="connsiteX16" fmla="*/ 1632648 w 1632648"/>
              <a:gd name="connsiteY16" fmla="*/ 750345 h 1160967"/>
              <a:gd name="connsiteX17" fmla="*/ 1585558 w 1632648"/>
              <a:gd name="connsiteY17" fmla="*/ 878681 h 1160967"/>
              <a:gd name="connsiteX18" fmla="*/ 1577144 w 1632648"/>
              <a:gd name="connsiteY18" fmla="*/ 901912 h 1160967"/>
              <a:gd name="connsiteX19" fmla="*/ 1568291 w 1632648"/>
              <a:gd name="connsiteY19" fmla="*/ 919744 h 1160967"/>
              <a:gd name="connsiteX20" fmla="*/ 1558622 w 1632648"/>
              <a:gd name="connsiteY20" fmla="*/ 929727 h 1160967"/>
              <a:gd name="connsiteX21" fmla="*/ 1545186 w 1632648"/>
              <a:gd name="connsiteY21" fmla="*/ 935692 h 1160967"/>
              <a:gd name="connsiteX22" fmla="*/ 1527166 w 1632648"/>
              <a:gd name="connsiteY22" fmla="*/ 937826 h 1160967"/>
              <a:gd name="connsiteX23" fmla="*/ 1507200 w 1632648"/>
              <a:gd name="connsiteY23" fmla="*/ 935692 h 1160967"/>
              <a:gd name="connsiteX24" fmla="*/ 1504060 w 1632648"/>
              <a:gd name="connsiteY24" fmla="*/ 908065 h 1160967"/>
              <a:gd name="connsiteX25" fmla="*/ 1519003 w 1632648"/>
              <a:gd name="connsiteY25" fmla="*/ 909698 h 1160967"/>
              <a:gd name="connsiteX26" fmla="*/ 1537212 w 1632648"/>
              <a:gd name="connsiteY26" fmla="*/ 902477 h 1160967"/>
              <a:gd name="connsiteX27" fmla="*/ 1546253 w 1632648"/>
              <a:gd name="connsiteY27" fmla="*/ 884081 h 1160967"/>
              <a:gd name="connsiteX28" fmla="*/ 1350298 w 1632648"/>
              <a:gd name="connsiteY28" fmla="*/ 750345 h 1160967"/>
              <a:gd name="connsiteX29" fmla="*/ 1385584 w 1632648"/>
              <a:gd name="connsiteY29" fmla="*/ 750345 h 1160967"/>
              <a:gd name="connsiteX30" fmla="*/ 1385584 w 1632648"/>
              <a:gd name="connsiteY30" fmla="*/ 883704 h 1160967"/>
              <a:gd name="connsiteX31" fmla="*/ 1350298 w 1632648"/>
              <a:gd name="connsiteY31" fmla="*/ 883704 h 1160967"/>
              <a:gd name="connsiteX32" fmla="*/ 884307 w 1632648"/>
              <a:gd name="connsiteY32" fmla="*/ 747331 h 1160967"/>
              <a:gd name="connsiteX33" fmla="*/ 840482 w 1632648"/>
              <a:gd name="connsiteY33" fmla="*/ 766104 h 1160967"/>
              <a:gd name="connsiteX34" fmla="*/ 823152 w 1632648"/>
              <a:gd name="connsiteY34" fmla="*/ 818029 h 1160967"/>
              <a:gd name="connsiteX35" fmla="*/ 836338 w 1632648"/>
              <a:gd name="connsiteY35" fmla="*/ 863989 h 1160967"/>
              <a:gd name="connsiteX36" fmla="*/ 887823 w 1632648"/>
              <a:gd name="connsiteY36" fmla="*/ 886718 h 1160967"/>
              <a:gd name="connsiteX37" fmla="*/ 924428 w 1632648"/>
              <a:gd name="connsiteY37" fmla="*/ 876609 h 1160967"/>
              <a:gd name="connsiteX38" fmla="*/ 945838 w 1632648"/>
              <a:gd name="connsiteY38" fmla="*/ 847162 h 1160967"/>
              <a:gd name="connsiteX39" fmla="*/ 910677 w 1632648"/>
              <a:gd name="connsiteY39" fmla="*/ 841260 h 1160967"/>
              <a:gd name="connsiteX40" fmla="*/ 902138 w 1632648"/>
              <a:gd name="connsiteY40" fmla="*/ 855827 h 1160967"/>
              <a:gd name="connsiteX41" fmla="*/ 888200 w 1632648"/>
              <a:gd name="connsiteY41" fmla="*/ 860347 h 1160967"/>
              <a:gd name="connsiteX42" fmla="*/ 867857 w 1632648"/>
              <a:gd name="connsiteY42" fmla="*/ 851620 h 1160967"/>
              <a:gd name="connsiteX43" fmla="*/ 859318 w 1632648"/>
              <a:gd name="connsiteY43" fmla="*/ 827196 h 1160967"/>
              <a:gd name="connsiteX44" fmla="*/ 947722 w 1632648"/>
              <a:gd name="connsiteY44" fmla="*/ 827196 h 1160967"/>
              <a:gd name="connsiteX45" fmla="*/ 931272 w 1632648"/>
              <a:gd name="connsiteY45" fmla="*/ 766983 h 1160967"/>
              <a:gd name="connsiteX46" fmla="*/ 884307 w 1632648"/>
              <a:gd name="connsiteY46" fmla="*/ 747331 h 1160967"/>
              <a:gd name="connsiteX47" fmla="*/ 741432 w 1632648"/>
              <a:gd name="connsiteY47" fmla="*/ 747331 h 1160967"/>
              <a:gd name="connsiteX48" fmla="*/ 697607 w 1632648"/>
              <a:gd name="connsiteY48" fmla="*/ 766104 h 1160967"/>
              <a:gd name="connsiteX49" fmla="*/ 680278 w 1632648"/>
              <a:gd name="connsiteY49" fmla="*/ 818029 h 1160967"/>
              <a:gd name="connsiteX50" fmla="*/ 693463 w 1632648"/>
              <a:gd name="connsiteY50" fmla="*/ 863989 h 1160967"/>
              <a:gd name="connsiteX51" fmla="*/ 744948 w 1632648"/>
              <a:gd name="connsiteY51" fmla="*/ 886718 h 1160967"/>
              <a:gd name="connsiteX52" fmla="*/ 781553 w 1632648"/>
              <a:gd name="connsiteY52" fmla="*/ 876609 h 1160967"/>
              <a:gd name="connsiteX53" fmla="*/ 802963 w 1632648"/>
              <a:gd name="connsiteY53" fmla="*/ 847162 h 1160967"/>
              <a:gd name="connsiteX54" fmla="*/ 767802 w 1632648"/>
              <a:gd name="connsiteY54" fmla="*/ 841260 h 1160967"/>
              <a:gd name="connsiteX55" fmla="*/ 759263 w 1632648"/>
              <a:gd name="connsiteY55" fmla="*/ 855827 h 1160967"/>
              <a:gd name="connsiteX56" fmla="*/ 745325 w 1632648"/>
              <a:gd name="connsiteY56" fmla="*/ 860347 h 1160967"/>
              <a:gd name="connsiteX57" fmla="*/ 724982 w 1632648"/>
              <a:gd name="connsiteY57" fmla="*/ 851620 h 1160967"/>
              <a:gd name="connsiteX58" fmla="*/ 716443 w 1632648"/>
              <a:gd name="connsiteY58" fmla="*/ 827196 h 1160967"/>
              <a:gd name="connsiteX59" fmla="*/ 804847 w 1632648"/>
              <a:gd name="connsiteY59" fmla="*/ 827196 h 1160967"/>
              <a:gd name="connsiteX60" fmla="*/ 788396 w 1632648"/>
              <a:gd name="connsiteY60" fmla="*/ 766983 h 1160967"/>
              <a:gd name="connsiteX61" fmla="*/ 741432 w 1632648"/>
              <a:gd name="connsiteY61" fmla="*/ 747331 h 1160967"/>
              <a:gd name="connsiteX62" fmla="*/ 647456 w 1632648"/>
              <a:gd name="connsiteY62" fmla="*/ 747331 h 1160967"/>
              <a:gd name="connsiteX63" fmla="*/ 632199 w 1632648"/>
              <a:gd name="connsiteY63" fmla="*/ 751600 h 1160967"/>
              <a:gd name="connsiteX64" fmla="*/ 617067 w 1632648"/>
              <a:gd name="connsiteY64" fmla="*/ 769306 h 1160967"/>
              <a:gd name="connsiteX65" fmla="*/ 617067 w 1632648"/>
              <a:gd name="connsiteY65" fmla="*/ 750345 h 1160967"/>
              <a:gd name="connsiteX66" fmla="*/ 584293 w 1632648"/>
              <a:gd name="connsiteY66" fmla="*/ 750345 h 1160967"/>
              <a:gd name="connsiteX67" fmla="*/ 584293 w 1632648"/>
              <a:gd name="connsiteY67" fmla="*/ 883704 h 1160967"/>
              <a:gd name="connsiteX68" fmla="*/ 619579 w 1632648"/>
              <a:gd name="connsiteY68" fmla="*/ 883704 h 1160967"/>
              <a:gd name="connsiteX69" fmla="*/ 619579 w 1632648"/>
              <a:gd name="connsiteY69" fmla="*/ 842516 h 1160967"/>
              <a:gd name="connsiteX70" fmla="*/ 622530 w 1632648"/>
              <a:gd name="connsiteY70" fmla="*/ 797812 h 1160967"/>
              <a:gd name="connsiteX71" fmla="*/ 630629 w 1632648"/>
              <a:gd name="connsiteY71" fmla="*/ 783057 h 1160967"/>
              <a:gd name="connsiteX72" fmla="*/ 643187 w 1632648"/>
              <a:gd name="connsiteY72" fmla="*/ 778976 h 1160967"/>
              <a:gd name="connsiteX73" fmla="*/ 659762 w 1632648"/>
              <a:gd name="connsiteY73" fmla="*/ 784752 h 1160967"/>
              <a:gd name="connsiteX74" fmla="*/ 670687 w 1632648"/>
              <a:gd name="connsiteY74" fmla="*/ 753986 h 1160967"/>
              <a:gd name="connsiteX75" fmla="*/ 647456 w 1632648"/>
              <a:gd name="connsiteY75" fmla="*/ 747331 h 1160967"/>
              <a:gd name="connsiteX76" fmla="*/ 1463542 w 1632648"/>
              <a:gd name="connsiteY76" fmla="*/ 703255 h 1160967"/>
              <a:gd name="connsiteX77" fmla="*/ 1463542 w 1632648"/>
              <a:gd name="connsiteY77" fmla="*/ 750345 h 1160967"/>
              <a:gd name="connsiteX78" fmla="*/ 1487652 w 1632648"/>
              <a:gd name="connsiteY78" fmla="*/ 750345 h 1160967"/>
              <a:gd name="connsiteX79" fmla="*/ 1487652 w 1632648"/>
              <a:gd name="connsiteY79" fmla="*/ 778473 h 1160967"/>
              <a:gd name="connsiteX80" fmla="*/ 1463542 w 1632648"/>
              <a:gd name="connsiteY80" fmla="*/ 778473 h 1160967"/>
              <a:gd name="connsiteX81" fmla="*/ 1463542 w 1632648"/>
              <a:gd name="connsiteY81" fmla="*/ 832219 h 1160967"/>
              <a:gd name="connsiteX82" fmla="*/ 1464232 w 1632648"/>
              <a:gd name="connsiteY82" fmla="*/ 851243 h 1160967"/>
              <a:gd name="connsiteX83" fmla="*/ 1467372 w 1632648"/>
              <a:gd name="connsiteY83" fmla="*/ 855701 h 1160967"/>
              <a:gd name="connsiteX84" fmla="*/ 1473336 w 1632648"/>
              <a:gd name="connsiteY84" fmla="*/ 857459 h 1160967"/>
              <a:gd name="connsiteX85" fmla="*/ 1487526 w 1632648"/>
              <a:gd name="connsiteY85" fmla="*/ 854069 h 1160967"/>
              <a:gd name="connsiteX86" fmla="*/ 1490540 w 1632648"/>
              <a:gd name="connsiteY86" fmla="*/ 881444 h 1160967"/>
              <a:gd name="connsiteX87" fmla="*/ 1462663 w 1632648"/>
              <a:gd name="connsiteY87" fmla="*/ 886718 h 1160967"/>
              <a:gd name="connsiteX88" fmla="*/ 1445459 w 1632648"/>
              <a:gd name="connsiteY88" fmla="*/ 883516 h 1160967"/>
              <a:gd name="connsiteX89" fmla="*/ 1434220 w 1632648"/>
              <a:gd name="connsiteY89" fmla="*/ 875228 h 1160967"/>
              <a:gd name="connsiteX90" fmla="*/ 1429260 w 1632648"/>
              <a:gd name="connsiteY90" fmla="*/ 861478 h 1160967"/>
              <a:gd name="connsiteX91" fmla="*/ 1428130 w 1632648"/>
              <a:gd name="connsiteY91" fmla="*/ 836614 h 1160967"/>
              <a:gd name="connsiteX92" fmla="*/ 1428130 w 1632648"/>
              <a:gd name="connsiteY92" fmla="*/ 778473 h 1160967"/>
              <a:gd name="connsiteX93" fmla="*/ 1411931 w 1632648"/>
              <a:gd name="connsiteY93" fmla="*/ 778473 h 1160967"/>
              <a:gd name="connsiteX94" fmla="*/ 1411931 w 1632648"/>
              <a:gd name="connsiteY94" fmla="*/ 750345 h 1160967"/>
              <a:gd name="connsiteX95" fmla="*/ 1428130 w 1632648"/>
              <a:gd name="connsiteY95" fmla="*/ 750345 h 1160967"/>
              <a:gd name="connsiteX96" fmla="*/ 1428130 w 1632648"/>
              <a:gd name="connsiteY96" fmla="*/ 723849 h 1160967"/>
              <a:gd name="connsiteX97" fmla="*/ 1350298 w 1632648"/>
              <a:gd name="connsiteY97" fmla="*/ 699613 h 1160967"/>
              <a:gd name="connsiteX98" fmla="*/ 1385584 w 1632648"/>
              <a:gd name="connsiteY98" fmla="*/ 699613 h 1160967"/>
              <a:gd name="connsiteX99" fmla="*/ 1385584 w 1632648"/>
              <a:gd name="connsiteY99" fmla="*/ 732262 h 1160967"/>
              <a:gd name="connsiteX100" fmla="*/ 1350298 w 1632648"/>
              <a:gd name="connsiteY100" fmla="*/ 732262 h 1160967"/>
              <a:gd name="connsiteX101" fmla="*/ 1239662 w 1632648"/>
              <a:gd name="connsiteY101" fmla="*/ 696474 h 1160967"/>
              <a:gd name="connsiteX102" fmla="*/ 1294538 w 1632648"/>
              <a:gd name="connsiteY102" fmla="*/ 716440 h 1160967"/>
              <a:gd name="connsiteX103" fmla="*/ 1313374 w 1632648"/>
              <a:gd name="connsiteY103" fmla="*/ 750345 h 1160967"/>
              <a:gd name="connsiteX104" fmla="*/ 1276581 w 1632648"/>
              <a:gd name="connsiteY104" fmla="*/ 759135 h 1160967"/>
              <a:gd name="connsiteX105" fmla="*/ 1262956 w 1632648"/>
              <a:gd name="connsiteY105" fmla="*/ 736532 h 1160967"/>
              <a:gd name="connsiteX106" fmla="*/ 1237779 w 1632648"/>
              <a:gd name="connsiteY106" fmla="*/ 728244 h 1160967"/>
              <a:gd name="connsiteX107" fmla="*/ 1204564 w 1632648"/>
              <a:gd name="connsiteY107" fmla="*/ 742936 h 1160967"/>
              <a:gd name="connsiteX108" fmla="*/ 1191819 w 1632648"/>
              <a:gd name="connsiteY108" fmla="*/ 790528 h 1160967"/>
              <a:gd name="connsiteX109" fmla="*/ 1204376 w 1632648"/>
              <a:gd name="connsiteY109" fmla="*/ 840256 h 1160967"/>
              <a:gd name="connsiteX110" fmla="*/ 1237025 w 1632648"/>
              <a:gd name="connsiteY110" fmla="*/ 855073 h 1160967"/>
              <a:gd name="connsiteX111" fmla="*/ 1262517 w 1632648"/>
              <a:gd name="connsiteY111" fmla="*/ 845655 h 1160967"/>
              <a:gd name="connsiteX112" fmla="*/ 1277837 w 1632648"/>
              <a:gd name="connsiteY112" fmla="*/ 816020 h 1160967"/>
              <a:gd name="connsiteX113" fmla="*/ 1313877 w 1632648"/>
              <a:gd name="connsiteY113" fmla="*/ 827447 h 1160967"/>
              <a:gd name="connsiteX114" fmla="*/ 1286313 w 1632648"/>
              <a:gd name="connsiteY114" fmla="*/ 872214 h 1160967"/>
              <a:gd name="connsiteX115" fmla="*/ 1237402 w 1632648"/>
              <a:gd name="connsiteY115" fmla="*/ 886843 h 1160967"/>
              <a:gd name="connsiteX116" fmla="*/ 1177127 w 1632648"/>
              <a:gd name="connsiteY116" fmla="*/ 861792 h 1160967"/>
              <a:gd name="connsiteX117" fmla="*/ 1153519 w 1632648"/>
              <a:gd name="connsiteY117" fmla="*/ 793291 h 1160967"/>
              <a:gd name="connsiteX118" fmla="*/ 1177252 w 1632648"/>
              <a:gd name="connsiteY118" fmla="*/ 721902 h 1160967"/>
              <a:gd name="connsiteX119" fmla="*/ 1239662 w 1632648"/>
              <a:gd name="connsiteY119" fmla="*/ 696474 h 1160967"/>
              <a:gd name="connsiteX120" fmla="*/ 471039 w 1632648"/>
              <a:gd name="connsiteY120" fmla="*/ 696474 h 1160967"/>
              <a:gd name="connsiteX121" fmla="*/ 426963 w 1632648"/>
              <a:gd name="connsiteY121" fmla="*/ 705641 h 1160967"/>
              <a:gd name="connsiteX122" fmla="*/ 391677 w 1632648"/>
              <a:gd name="connsiteY122" fmla="*/ 739922 h 1160967"/>
              <a:gd name="connsiteX123" fmla="*/ 379621 w 1632648"/>
              <a:gd name="connsiteY123" fmla="*/ 791031 h 1160967"/>
              <a:gd name="connsiteX124" fmla="*/ 390421 w 1632648"/>
              <a:gd name="connsiteY124" fmla="*/ 840067 h 1160967"/>
              <a:gd name="connsiteX125" fmla="*/ 422693 w 1632648"/>
              <a:gd name="connsiteY125" fmla="*/ 874726 h 1160967"/>
              <a:gd name="connsiteX126" fmla="*/ 473048 w 1632648"/>
              <a:gd name="connsiteY126" fmla="*/ 886843 h 1160967"/>
              <a:gd name="connsiteX127" fmla="*/ 517941 w 1632648"/>
              <a:gd name="connsiteY127" fmla="*/ 878242 h 1160967"/>
              <a:gd name="connsiteX128" fmla="*/ 551783 w 1632648"/>
              <a:gd name="connsiteY128" fmla="*/ 858338 h 1160967"/>
              <a:gd name="connsiteX129" fmla="*/ 551783 w 1632648"/>
              <a:gd name="connsiteY129" fmla="*/ 785003 h 1160967"/>
              <a:gd name="connsiteX130" fmla="*/ 471667 w 1632648"/>
              <a:gd name="connsiteY130" fmla="*/ 785003 h 1160967"/>
              <a:gd name="connsiteX131" fmla="*/ 471667 w 1632648"/>
              <a:gd name="connsiteY131" fmla="*/ 816020 h 1160967"/>
              <a:gd name="connsiteX132" fmla="*/ 514237 w 1632648"/>
              <a:gd name="connsiteY132" fmla="*/ 816020 h 1160967"/>
              <a:gd name="connsiteX133" fmla="*/ 514237 w 1632648"/>
              <a:gd name="connsiteY133" fmla="*/ 839377 h 1160967"/>
              <a:gd name="connsiteX134" fmla="*/ 494082 w 1632648"/>
              <a:gd name="connsiteY134" fmla="*/ 850490 h 1160967"/>
              <a:gd name="connsiteX135" fmla="*/ 470662 w 1632648"/>
              <a:gd name="connsiteY135" fmla="*/ 855073 h 1160967"/>
              <a:gd name="connsiteX136" fmla="*/ 432488 w 1632648"/>
              <a:gd name="connsiteY136" fmla="*/ 838686 h 1160967"/>
              <a:gd name="connsiteX137" fmla="*/ 417921 w 1632648"/>
              <a:gd name="connsiteY137" fmla="*/ 789524 h 1160967"/>
              <a:gd name="connsiteX138" fmla="*/ 432300 w 1632648"/>
              <a:gd name="connsiteY138" fmla="*/ 743689 h 1160967"/>
              <a:gd name="connsiteX139" fmla="*/ 471039 w 1632648"/>
              <a:gd name="connsiteY139" fmla="*/ 728244 h 1160967"/>
              <a:gd name="connsiteX140" fmla="*/ 497849 w 1632648"/>
              <a:gd name="connsiteY140" fmla="*/ 736092 h 1160967"/>
              <a:gd name="connsiteX141" fmla="*/ 512478 w 1632648"/>
              <a:gd name="connsiteY141" fmla="*/ 757502 h 1160967"/>
              <a:gd name="connsiteX142" fmla="*/ 549397 w 1632648"/>
              <a:gd name="connsiteY142" fmla="*/ 750596 h 1160967"/>
              <a:gd name="connsiteX143" fmla="*/ 524596 w 1632648"/>
              <a:gd name="connsiteY143" fmla="*/ 710852 h 1160967"/>
              <a:gd name="connsiteX144" fmla="*/ 471039 w 1632648"/>
              <a:gd name="connsiteY144" fmla="*/ 696474 h 1160967"/>
              <a:gd name="connsiteX145" fmla="*/ 615483 w 1632648"/>
              <a:gd name="connsiteY145" fmla="*/ 269040 h 1160967"/>
              <a:gd name="connsiteX146" fmla="*/ 697544 w 1632648"/>
              <a:gd name="connsiteY146" fmla="*/ 281985 h 1160967"/>
              <a:gd name="connsiteX147" fmla="*/ 735577 w 1632648"/>
              <a:gd name="connsiteY147" fmla="*/ 292733 h 1160967"/>
              <a:gd name="connsiteX148" fmla="*/ 566746 w 1632648"/>
              <a:gd name="connsiteY148" fmla="*/ 297588 h 1160967"/>
              <a:gd name="connsiteX149" fmla="*/ 409800 w 1632648"/>
              <a:gd name="connsiteY149" fmla="*/ 358396 h 1160967"/>
              <a:gd name="connsiteX150" fmla="*/ 421726 w 1632648"/>
              <a:gd name="connsiteY150" fmla="*/ 356487 h 1160967"/>
              <a:gd name="connsiteX151" fmla="*/ 542102 w 1632648"/>
              <a:gd name="connsiteY151" fmla="*/ 389358 h 1160967"/>
              <a:gd name="connsiteX152" fmla="*/ 628691 w 1632648"/>
              <a:gd name="connsiteY152" fmla="*/ 459776 h 1160967"/>
              <a:gd name="connsiteX153" fmla="*/ 892928 w 1632648"/>
              <a:gd name="connsiteY153" fmla="*/ 571192 h 1160967"/>
              <a:gd name="connsiteX154" fmla="*/ 1275145 w 1632648"/>
              <a:gd name="connsiteY154" fmla="*/ 444884 h 1160967"/>
              <a:gd name="connsiteX155" fmla="*/ 1282886 w 1632648"/>
              <a:gd name="connsiteY155" fmla="*/ 440577 h 1160967"/>
              <a:gd name="connsiteX156" fmla="*/ 1275470 w 1632648"/>
              <a:gd name="connsiteY156" fmla="*/ 453986 h 1160967"/>
              <a:gd name="connsiteX157" fmla="*/ 1175208 w 1632648"/>
              <a:gd name="connsiteY157" fmla="*/ 567291 h 1160967"/>
              <a:gd name="connsiteX158" fmla="*/ 1169011 w 1632648"/>
              <a:gd name="connsiteY158" fmla="*/ 580903 h 1160967"/>
              <a:gd name="connsiteX159" fmla="*/ 1124858 w 1632648"/>
              <a:gd name="connsiteY159" fmla="*/ 810608 h 1160967"/>
              <a:gd name="connsiteX160" fmla="*/ 1097629 w 1632648"/>
              <a:gd name="connsiteY160" fmla="*/ 860622 h 1160967"/>
              <a:gd name="connsiteX161" fmla="*/ 1097629 w 1632648"/>
              <a:gd name="connsiteY161" fmla="*/ 800825 h 1160967"/>
              <a:gd name="connsiteX162" fmla="*/ 1095682 w 1632648"/>
              <a:gd name="connsiteY162" fmla="*/ 777092 h 1160967"/>
              <a:gd name="connsiteX163" fmla="*/ 1088776 w 1632648"/>
              <a:gd name="connsiteY163" fmla="*/ 762274 h 1160967"/>
              <a:gd name="connsiteX164" fmla="*/ 1074147 w 1632648"/>
              <a:gd name="connsiteY164" fmla="*/ 751538 h 1160967"/>
              <a:gd name="connsiteX165" fmla="*/ 1052799 w 1632648"/>
              <a:gd name="connsiteY165" fmla="*/ 747331 h 1160967"/>
              <a:gd name="connsiteX166" fmla="*/ 1008848 w 1632648"/>
              <a:gd name="connsiteY166" fmla="*/ 769934 h 1160967"/>
              <a:gd name="connsiteX167" fmla="*/ 1008848 w 1632648"/>
              <a:gd name="connsiteY167" fmla="*/ 750345 h 1160967"/>
              <a:gd name="connsiteX168" fmla="*/ 976073 w 1632648"/>
              <a:gd name="connsiteY168" fmla="*/ 750345 h 1160967"/>
              <a:gd name="connsiteX169" fmla="*/ 976073 w 1632648"/>
              <a:gd name="connsiteY169" fmla="*/ 883704 h 1160967"/>
              <a:gd name="connsiteX170" fmla="*/ 1011360 w 1632648"/>
              <a:gd name="connsiteY170" fmla="*/ 883704 h 1160967"/>
              <a:gd name="connsiteX171" fmla="*/ 1011360 w 1632648"/>
              <a:gd name="connsiteY171" fmla="*/ 823303 h 1160967"/>
              <a:gd name="connsiteX172" fmla="*/ 1014059 w 1632648"/>
              <a:gd name="connsiteY172" fmla="*/ 792663 h 1160967"/>
              <a:gd name="connsiteX173" fmla="*/ 1024043 w 1632648"/>
              <a:gd name="connsiteY173" fmla="*/ 779352 h 1160967"/>
              <a:gd name="connsiteX174" fmla="*/ 1040493 w 1632648"/>
              <a:gd name="connsiteY174" fmla="*/ 774329 h 1160967"/>
              <a:gd name="connsiteX175" fmla="*/ 1052736 w 1632648"/>
              <a:gd name="connsiteY175" fmla="*/ 777845 h 1160967"/>
              <a:gd name="connsiteX176" fmla="*/ 1060082 w 1632648"/>
              <a:gd name="connsiteY176" fmla="*/ 787703 h 1160967"/>
              <a:gd name="connsiteX177" fmla="*/ 1062343 w 1632648"/>
              <a:gd name="connsiteY177" fmla="*/ 815643 h 1160967"/>
              <a:gd name="connsiteX178" fmla="*/ 1062343 w 1632648"/>
              <a:gd name="connsiteY178" fmla="*/ 883704 h 1160967"/>
              <a:gd name="connsiteX179" fmla="*/ 1085062 w 1632648"/>
              <a:gd name="connsiteY179" fmla="*/ 883704 h 1160967"/>
              <a:gd name="connsiteX180" fmla="*/ 1069826 w 1632648"/>
              <a:gd name="connsiteY180" fmla="*/ 911690 h 1160967"/>
              <a:gd name="connsiteX181" fmla="*/ 992906 w 1632648"/>
              <a:gd name="connsiteY181" fmla="*/ 1003468 h 1160967"/>
              <a:gd name="connsiteX182" fmla="*/ 691550 w 1632648"/>
              <a:gd name="connsiteY182" fmla="*/ 1160556 h 1160967"/>
              <a:gd name="connsiteX183" fmla="*/ 687528 w 1632648"/>
              <a:gd name="connsiteY183" fmla="*/ 1160963 h 1160967"/>
              <a:gd name="connsiteX184" fmla="*/ 681941 w 1632648"/>
              <a:gd name="connsiteY184" fmla="*/ 1160434 h 1160967"/>
              <a:gd name="connsiteX185" fmla="*/ 901543 w 1632648"/>
              <a:gd name="connsiteY185" fmla="*/ 1018665 h 1160967"/>
              <a:gd name="connsiteX186" fmla="*/ 371909 w 1632648"/>
              <a:gd name="connsiteY186" fmla="*/ 1105580 h 1160967"/>
              <a:gd name="connsiteX187" fmla="*/ 127095 w 1632648"/>
              <a:gd name="connsiteY187" fmla="*/ 655364 h 1160967"/>
              <a:gd name="connsiteX188" fmla="*/ 398037 w 1632648"/>
              <a:gd name="connsiteY188" fmla="*/ 286760 h 1160967"/>
              <a:gd name="connsiteX189" fmla="*/ 182295 w 1632648"/>
              <a:gd name="connsiteY189" fmla="*/ 742888 h 1160967"/>
              <a:gd name="connsiteX190" fmla="*/ 505105 w 1632648"/>
              <a:gd name="connsiteY190" fmla="*/ 1059887 h 1160967"/>
              <a:gd name="connsiteX191" fmla="*/ 893254 w 1632648"/>
              <a:gd name="connsiteY191" fmla="*/ 929902 h 1160967"/>
              <a:gd name="connsiteX192" fmla="*/ 816193 w 1632648"/>
              <a:gd name="connsiteY192" fmla="*/ 989531 h 1160967"/>
              <a:gd name="connsiteX193" fmla="*/ 228576 w 1632648"/>
              <a:gd name="connsiteY193" fmla="*/ 725802 h 1160967"/>
              <a:gd name="connsiteX194" fmla="*/ 387533 w 1632648"/>
              <a:gd name="connsiteY194" fmla="*/ 333752 h 1160967"/>
              <a:gd name="connsiteX195" fmla="*/ 615483 w 1632648"/>
              <a:gd name="connsiteY195" fmla="*/ 269040 h 1160967"/>
              <a:gd name="connsiteX196" fmla="*/ 385177 w 1632648"/>
              <a:gd name="connsiteY196" fmla="*/ 39547 h 1160967"/>
              <a:gd name="connsiteX197" fmla="*/ 384343 w 1632648"/>
              <a:gd name="connsiteY197" fmla="*/ 39649 h 1160967"/>
              <a:gd name="connsiteX198" fmla="*/ 384912 w 1632648"/>
              <a:gd name="connsiteY198" fmla="*/ 40217 h 1160967"/>
              <a:gd name="connsiteX199" fmla="*/ 385177 w 1632648"/>
              <a:gd name="connsiteY199" fmla="*/ 39547 h 1160967"/>
              <a:gd name="connsiteX200" fmla="*/ 570530 w 1632648"/>
              <a:gd name="connsiteY200" fmla="*/ 148 h 1160967"/>
              <a:gd name="connsiteX201" fmla="*/ 648459 w 1632648"/>
              <a:gd name="connsiteY201" fmla="*/ 3627 h 1160967"/>
              <a:gd name="connsiteX202" fmla="*/ 906846 w 1632648"/>
              <a:gd name="connsiteY202" fmla="*/ 97205 h 1160967"/>
              <a:gd name="connsiteX203" fmla="*/ 1109870 w 1632648"/>
              <a:gd name="connsiteY203" fmla="*/ 328489 h 1160967"/>
              <a:gd name="connsiteX204" fmla="*/ 1111556 w 1632648"/>
              <a:gd name="connsiteY204" fmla="*/ 332147 h 1160967"/>
              <a:gd name="connsiteX205" fmla="*/ 1110967 w 1632648"/>
              <a:gd name="connsiteY205" fmla="*/ 334564 h 1160967"/>
              <a:gd name="connsiteX206" fmla="*/ 1068708 w 1632648"/>
              <a:gd name="connsiteY206" fmla="*/ 295495 h 1160967"/>
              <a:gd name="connsiteX207" fmla="*/ 939556 w 1632648"/>
              <a:gd name="connsiteY207" fmla="*/ 184506 h 1160967"/>
              <a:gd name="connsiteX208" fmla="*/ 782529 w 1632648"/>
              <a:gd name="connsiteY208" fmla="*/ 127253 h 1160967"/>
              <a:gd name="connsiteX209" fmla="*/ 572963 w 1632648"/>
              <a:gd name="connsiteY209" fmla="*/ 193059 h 1160967"/>
              <a:gd name="connsiteX210" fmla="*/ 539095 w 1632648"/>
              <a:gd name="connsiteY210" fmla="*/ 225119 h 1160967"/>
              <a:gd name="connsiteX211" fmla="*/ 530867 w 1632648"/>
              <a:gd name="connsiteY211" fmla="*/ 230198 h 1160967"/>
              <a:gd name="connsiteX212" fmla="*/ 416952 w 1632648"/>
              <a:gd name="connsiteY212" fmla="*/ 246634 h 1160967"/>
              <a:gd name="connsiteX213" fmla="*/ 261347 w 1632648"/>
              <a:gd name="connsiteY213" fmla="*/ 323349 h 1160967"/>
              <a:gd name="connsiteX214" fmla="*/ 183534 w 1632648"/>
              <a:gd name="connsiteY214" fmla="*/ 395372 h 1160967"/>
              <a:gd name="connsiteX215" fmla="*/ 92150 w 1632648"/>
              <a:gd name="connsiteY215" fmla="*/ 561663 h 1160967"/>
              <a:gd name="connsiteX216" fmla="*/ 157062 w 1632648"/>
              <a:gd name="connsiteY216" fmla="*/ 979962 h 1160967"/>
              <a:gd name="connsiteX217" fmla="*/ 155030 w 1632648"/>
              <a:gd name="connsiteY217" fmla="*/ 982054 h 1160967"/>
              <a:gd name="connsiteX218" fmla="*/ 1761 w 1632648"/>
              <a:gd name="connsiteY218" fmla="*/ 543622 h 1160967"/>
              <a:gd name="connsiteX219" fmla="*/ 492753 w 1632648"/>
              <a:gd name="connsiteY219" fmla="*/ 7366 h 1160967"/>
              <a:gd name="connsiteX220" fmla="*/ 570530 w 1632648"/>
              <a:gd name="connsiteY220" fmla="*/ 148 h 11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632648" h="1160967">
                <a:moveTo>
                  <a:pt x="886442" y="774329"/>
                </a:moveTo>
                <a:cubicBezTo>
                  <a:pt x="893641" y="774329"/>
                  <a:pt x="899753" y="776987"/>
                  <a:pt x="904775" y="782303"/>
                </a:cubicBezTo>
                <a:cubicBezTo>
                  <a:pt x="909798" y="787619"/>
                  <a:pt x="912435" y="795384"/>
                  <a:pt x="912687" y="805597"/>
                </a:cubicBezTo>
                <a:lnTo>
                  <a:pt x="859946" y="805597"/>
                </a:lnTo>
                <a:cubicBezTo>
                  <a:pt x="859862" y="795970"/>
                  <a:pt x="862331" y="788352"/>
                  <a:pt x="867354" y="782743"/>
                </a:cubicBezTo>
                <a:cubicBezTo>
                  <a:pt x="872377" y="777134"/>
                  <a:pt x="878740" y="774329"/>
                  <a:pt x="886442" y="774329"/>
                </a:cubicBezTo>
                <a:close/>
                <a:moveTo>
                  <a:pt x="743567" y="774329"/>
                </a:moveTo>
                <a:cubicBezTo>
                  <a:pt x="750766" y="774329"/>
                  <a:pt x="756877" y="776987"/>
                  <a:pt x="761900" y="782303"/>
                </a:cubicBezTo>
                <a:cubicBezTo>
                  <a:pt x="766923" y="787619"/>
                  <a:pt x="769560" y="795384"/>
                  <a:pt x="769812" y="805597"/>
                </a:cubicBezTo>
                <a:lnTo>
                  <a:pt x="717071" y="805597"/>
                </a:lnTo>
                <a:cubicBezTo>
                  <a:pt x="716987" y="795970"/>
                  <a:pt x="719457" y="788352"/>
                  <a:pt x="724479" y="782743"/>
                </a:cubicBezTo>
                <a:cubicBezTo>
                  <a:pt x="729502" y="777134"/>
                  <a:pt x="735865" y="774329"/>
                  <a:pt x="743567" y="774329"/>
                </a:cubicBezTo>
                <a:close/>
                <a:moveTo>
                  <a:pt x="1495521" y="750345"/>
                </a:moveTo>
                <a:lnTo>
                  <a:pt x="1533068" y="750345"/>
                </a:lnTo>
                <a:lnTo>
                  <a:pt x="1564963" y="845027"/>
                </a:lnTo>
                <a:lnTo>
                  <a:pt x="1596106" y="750345"/>
                </a:lnTo>
                <a:lnTo>
                  <a:pt x="1632648" y="750345"/>
                </a:lnTo>
                <a:lnTo>
                  <a:pt x="1585558" y="878681"/>
                </a:lnTo>
                <a:lnTo>
                  <a:pt x="1577144" y="901912"/>
                </a:lnTo>
                <a:cubicBezTo>
                  <a:pt x="1574047" y="909698"/>
                  <a:pt x="1571096" y="915642"/>
                  <a:pt x="1568291" y="919744"/>
                </a:cubicBezTo>
                <a:cubicBezTo>
                  <a:pt x="1565487" y="923846"/>
                  <a:pt x="1562264" y="927174"/>
                  <a:pt x="1558622" y="929727"/>
                </a:cubicBezTo>
                <a:cubicBezTo>
                  <a:pt x="1554980" y="932280"/>
                  <a:pt x="1550502" y="934268"/>
                  <a:pt x="1545186" y="935692"/>
                </a:cubicBezTo>
                <a:cubicBezTo>
                  <a:pt x="1539870" y="937115"/>
                  <a:pt x="1533863" y="937826"/>
                  <a:pt x="1527166" y="937826"/>
                </a:cubicBezTo>
                <a:cubicBezTo>
                  <a:pt x="1520385" y="937826"/>
                  <a:pt x="1513729" y="937115"/>
                  <a:pt x="1507200" y="935692"/>
                </a:cubicBezTo>
                <a:lnTo>
                  <a:pt x="1504060" y="908065"/>
                </a:lnTo>
                <a:cubicBezTo>
                  <a:pt x="1509585" y="909154"/>
                  <a:pt x="1514567" y="909698"/>
                  <a:pt x="1519003" y="909698"/>
                </a:cubicBezTo>
                <a:cubicBezTo>
                  <a:pt x="1527208" y="909698"/>
                  <a:pt x="1533277" y="907291"/>
                  <a:pt x="1537212" y="902477"/>
                </a:cubicBezTo>
                <a:cubicBezTo>
                  <a:pt x="1541146" y="897664"/>
                  <a:pt x="1544160" y="891532"/>
                  <a:pt x="1546253" y="884081"/>
                </a:cubicBezTo>
                <a:close/>
                <a:moveTo>
                  <a:pt x="1350298" y="750345"/>
                </a:moveTo>
                <a:lnTo>
                  <a:pt x="1385584" y="750345"/>
                </a:lnTo>
                <a:lnTo>
                  <a:pt x="1385584" y="883704"/>
                </a:lnTo>
                <a:lnTo>
                  <a:pt x="1350298" y="883704"/>
                </a:lnTo>
                <a:close/>
                <a:moveTo>
                  <a:pt x="884307" y="747331"/>
                </a:moveTo>
                <a:cubicBezTo>
                  <a:pt x="866643" y="747331"/>
                  <a:pt x="852034" y="753589"/>
                  <a:pt x="840482" y="766104"/>
                </a:cubicBezTo>
                <a:cubicBezTo>
                  <a:pt x="828929" y="778620"/>
                  <a:pt x="823152" y="795928"/>
                  <a:pt x="823152" y="818029"/>
                </a:cubicBezTo>
                <a:cubicBezTo>
                  <a:pt x="823152" y="836530"/>
                  <a:pt x="827548" y="851850"/>
                  <a:pt x="836338" y="863989"/>
                </a:cubicBezTo>
                <a:cubicBezTo>
                  <a:pt x="847472" y="879142"/>
                  <a:pt x="864634" y="886718"/>
                  <a:pt x="887823" y="886718"/>
                </a:cubicBezTo>
                <a:cubicBezTo>
                  <a:pt x="902473" y="886718"/>
                  <a:pt x="914675" y="883348"/>
                  <a:pt x="924428" y="876609"/>
                </a:cubicBezTo>
                <a:cubicBezTo>
                  <a:pt x="934181" y="869870"/>
                  <a:pt x="941317" y="860054"/>
                  <a:pt x="945838" y="847162"/>
                </a:cubicBezTo>
                <a:lnTo>
                  <a:pt x="910677" y="841260"/>
                </a:lnTo>
                <a:cubicBezTo>
                  <a:pt x="908752" y="847957"/>
                  <a:pt x="905906" y="852813"/>
                  <a:pt x="902138" y="855827"/>
                </a:cubicBezTo>
                <a:cubicBezTo>
                  <a:pt x="898371" y="858840"/>
                  <a:pt x="893725" y="860347"/>
                  <a:pt x="888200" y="860347"/>
                </a:cubicBezTo>
                <a:cubicBezTo>
                  <a:pt x="880079" y="860347"/>
                  <a:pt x="873298" y="857438"/>
                  <a:pt x="867857" y="851620"/>
                </a:cubicBezTo>
                <a:cubicBezTo>
                  <a:pt x="862415" y="845802"/>
                  <a:pt x="859569" y="837660"/>
                  <a:pt x="859318" y="827196"/>
                </a:cubicBezTo>
                <a:lnTo>
                  <a:pt x="947722" y="827196"/>
                </a:lnTo>
                <a:cubicBezTo>
                  <a:pt x="948224" y="800156"/>
                  <a:pt x="942741" y="780085"/>
                  <a:pt x="931272" y="766983"/>
                </a:cubicBezTo>
                <a:cubicBezTo>
                  <a:pt x="919802" y="753882"/>
                  <a:pt x="904148" y="747331"/>
                  <a:pt x="884307" y="747331"/>
                </a:cubicBezTo>
                <a:close/>
                <a:moveTo>
                  <a:pt x="741432" y="747331"/>
                </a:moveTo>
                <a:cubicBezTo>
                  <a:pt x="723768" y="747331"/>
                  <a:pt x="709159" y="753589"/>
                  <a:pt x="697607" y="766104"/>
                </a:cubicBezTo>
                <a:cubicBezTo>
                  <a:pt x="686054" y="778620"/>
                  <a:pt x="680278" y="795928"/>
                  <a:pt x="680278" y="818029"/>
                </a:cubicBezTo>
                <a:cubicBezTo>
                  <a:pt x="680278" y="836530"/>
                  <a:pt x="684673" y="851850"/>
                  <a:pt x="693463" y="863989"/>
                </a:cubicBezTo>
                <a:cubicBezTo>
                  <a:pt x="704597" y="879142"/>
                  <a:pt x="721759" y="886718"/>
                  <a:pt x="744948" y="886718"/>
                </a:cubicBezTo>
                <a:cubicBezTo>
                  <a:pt x="759598" y="886718"/>
                  <a:pt x="771800" y="883348"/>
                  <a:pt x="781553" y="876609"/>
                </a:cubicBezTo>
                <a:cubicBezTo>
                  <a:pt x="791306" y="869870"/>
                  <a:pt x="798442" y="860054"/>
                  <a:pt x="802963" y="847162"/>
                </a:cubicBezTo>
                <a:lnTo>
                  <a:pt x="767802" y="841260"/>
                </a:lnTo>
                <a:cubicBezTo>
                  <a:pt x="765877" y="847957"/>
                  <a:pt x="763031" y="852813"/>
                  <a:pt x="759263" y="855827"/>
                </a:cubicBezTo>
                <a:cubicBezTo>
                  <a:pt x="755496" y="858840"/>
                  <a:pt x="750850" y="860347"/>
                  <a:pt x="745325" y="860347"/>
                </a:cubicBezTo>
                <a:cubicBezTo>
                  <a:pt x="737204" y="860347"/>
                  <a:pt x="730423" y="857438"/>
                  <a:pt x="724982" y="851620"/>
                </a:cubicBezTo>
                <a:cubicBezTo>
                  <a:pt x="719540" y="845802"/>
                  <a:pt x="716694" y="837660"/>
                  <a:pt x="716443" y="827196"/>
                </a:cubicBezTo>
                <a:lnTo>
                  <a:pt x="804847" y="827196"/>
                </a:lnTo>
                <a:cubicBezTo>
                  <a:pt x="805349" y="800156"/>
                  <a:pt x="799866" y="780085"/>
                  <a:pt x="788396" y="766983"/>
                </a:cubicBezTo>
                <a:cubicBezTo>
                  <a:pt x="776927" y="753882"/>
                  <a:pt x="761273" y="747331"/>
                  <a:pt x="741432" y="747331"/>
                </a:cubicBezTo>
                <a:close/>
                <a:moveTo>
                  <a:pt x="647456" y="747331"/>
                </a:moveTo>
                <a:cubicBezTo>
                  <a:pt x="641764" y="747331"/>
                  <a:pt x="636678" y="748754"/>
                  <a:pt x="632199" y="751600"/>
                </a:cubicBezTo>
                <a:cubicBezTo>
                  <a:pt x="627720" y="754447"/>
                  <a:pt x="622676" y="760349"/>
                  <a:pt x="617067" y="769306"/>
                </a:cubicBezTo>
                <a:lnTo>
                  <a:pt x="617067" y="750345"/>
                </a:lnTo>
                <a:lnTo>
                  <a:pt x="584293" y="750345"/>
                </a:lnTo>
                <a:lnTo>
                  <a:pt x="584293" y="883704"/>
                </a:lnTo>
                <a:lnTo>
                  <a:pt x="619579" y="883704"/>
                </a:lnTo>
                <a:lnTo>
                  <a:pt x="619579" y="842516"/>
                </a:lnTo>
                <a:cubicBezTo>
                  <a:pt x="619579" y="819829"/>
                  <a:pt x="620563" y="804927"/>
                  <a:pt x="622530" y="797812"/>
                </a:cubicBezTo>
                <a:cubicBezTo>
                  <a:pt x="624497" y="790696"/>
                  <a:pt x="627197" y="785777"/>
                  <a:pt x="630629" y="783057"/>
                </a:cubicBezTo>
                <a:cubicBezTo>
                  <a:pt x="634062" y="780336"/>
                  <a:pt x="638248" y="778976"/>
                  <a:pt x="643187" y="778976"/>
                </a:cubicBezTo>
                <a:cubicBezTo>
                  <a:pt x="648293" y="778976"/>
                  <a:pt x="653819" y="780901"/>
                  <a:pt x="659762" y="784752"/>
                </a:cubicBezTo>
                <a:lnTo>
                  <a:pt x="670687" y="753986"/>
                </a:lnTo>
                <a:cubicBezTo>
                  <a:pt x="663237" y="749549"/>
                  <a:pt x="655493" y="747331"/>
                  <a:pt x="647456" y="747331"/>
                </a:cubicBezTo>
                <a:close/>
                <a:moveTo>
                  <a:pt x="1463542" y="703255"/>
                </a:moveTo>
                <a:lnTo>
                  <a:pt x="1463542" y="750345"/>
                </a:lnTo>
                <a:lnTo>
                  <a:pt x="1487652" y="750345"/>
                </a:lnTo>
                <a:lnTo>
                  <a:pt x="1487652" y="778473"/>
                </a:lnTo>
                <a:lnTo>
                  <a:pt x="1463542" y="778473"/>
                </a:lnTo>
                <a:lnTo>
                  <a:pt x="1463542" y="832219"/>
                </a:lnTo>
                <a:cubicBezTo>
                  <a:pt x="1463542" y="843102"/>
                  <a:pt x="1463772" y="849443"/>
                  <a:pt x="1464232" y="851243"/>
                </a:cubicBezTo>
                <a:cubicBezTo>
                  <a:pt x="1464693" y="853043"/>
                  <a:pt x="1465739" y="854529"/>
                  <a:pt x="1467372" y="855701"/>
                </a:cubicBezTo>
                <a:cubicBezTo>
                  <a:pt x="1469004" y="856873"/>
                  <a:pt x="1470992" y="857459"/>
                  <a:pt x="1473336" y="857459"/>
                </a:cubicBezTo>
                <a:cubicBezTo>
                  <a:pt x="1476601" y="857459"/>
                  <a:pt x="1481331" y="856329"/>
                  <a:pt x="1487526" y="854069"/>
                </a:cubicBezTo>
                <a:lnTo>
                  <a:pt x="1490540" y="881444"/>
                </a:lnTo>
                <a:cubicBezTo>
                  <a:pt x="1482336" y="884960"/>
                  <a:pt x="1473043" y="886718"/>
                  <a:pt x="1462663" y="886718"/>
                </a:cubicBezTo>
                <a:cubicBezTo>
                  <a:pt x="1456300" y="886718"/>
                  <a:pt x="1450566" y="885651"/>
                  <a:pt x="1445459" y="883516"/>
                </a:cubicBezTo>
                <a:cubicBezTo>
                  <a:pt x="1440352" y="881381"/>
                  <a:pt x="1436606" y="878618"/>
                  <a:pt x="1434220" y="875228"/>
                </a:cubicBezTo>
                <a:cubicBezTo>
                  <a:pt x="1431834" y="871837"/>
                  <a:pt x="1430181" y="867254"/>
                  <a:pt x="1429260" y="861478"/>
                </a:cubicBezTo>
                <a:cubicBezTo>
                  <a:pt x="1428507" y="857376"/>
                  <a:pt x="1428130" y="849088"/>
                  <a:pt x="1428130" y="836614"/>
                </a:cubicBezTo>
                <a:lnTo>
                  <a:pt x="1428130" y="778473"/>
                </a:lnTo>
                <a:lnTo>
                  <a:pt x="1411931" y="778473"/>
                </a:lnTo>
                <a:lnTo>
                  <a:pt x="1411931" y="750345"/>
                </a:lnTo>
                <a:lnTo>
                  <a:pt x="1428130" y="750345"/>
                </a:lnTo>
                <a:lnTo>
                  <a:pt x="1428130" y="723849"/>
                </a:lnTo>
                <a:close/>
                <a:moveTo>
                  <a:pt x="1350298" y="699613"/>
                </a:moveTo>
                <a:lnTo>
                  <a:pt x="1385584" y="699613"/>
                </a:lnTo>
                <a:lnTo>
                  <a:pt x="1385584" y="732262"/>
                </a:lnTo>
                <a:lnTo>
                  <a:pt x="1350298" y="732262"/>
                </a:lnTo>
                <a:close/>
                <a:moveTo>
                  <a:pt x="1239662" y="696474"/>
                </a:moveTo>
                <a:cubicBezTo>
                  <a:pt x="1262182" y="696474"/>
                  <a:pt x="1280474" y="703129"/>
                  <a:pt x="1294538" y="716440"/>
                </a:cubicBezTo>
                <a:cubicBezTo>
                  <a:pt x="1302910" y="724309"/>
                  <a:pt x="1309188" y="735611"/>
                  <a:pt x="1313374" y="750345"/>
                </a:cubicBezTo>
                <a:lnTo>
                  <a:pt x="1276581" y="759135"/>
                </a:lnTo>
                <a:cubicBezTo>
                  <a:pt x="1274404" y="749591"/>
                  <a:pt x="1269863" y="742057"/>
                  <a:pt x="1262956" y="736532"/>
                </a:cubicBezTo>
                <a:cubicBezTo>
                  <a:pt x="1256050" y="731006"/>
                  <a:pt x="1247657" y="728244"/>
                  <a:pt x="1237779" y="728244"/>
                </a:cubicBezTo>
                <a:cubicBezTo>
                  <a:pt x="1224133" y="728244"/>
                  <a:pt x="1213062" y="733141"/>
                  <a:pt x="1204564" y="742936"/>
                </a:cubicBezTo>
                <a:cubicBezTo>
                  <a:pt x="1196067" y="752731"/>
                  <a:pt x="1191819" y="768595"/>
                  <a:pt x="1191819" y="790528"/>
                </a:cubicBezTo>
                <a:cubicBezTo>
                  <a:pt x="1191819" y="813801"/>
                  <a:pt x="1196005" y="830377"/>
                  <a:pt x="1204376" y="840256"/>
                </a:cubicBezTo>
                <a:cubicBezTo>
                  <a:pt x="1212748" y="850134"/>
                  <a:pt x="1223631" y="855073"/>
                  <a:pt x="1237025" y="855073"/>
                </a:cubicBezTo>
                <a:cubicBezTo>
                  <a:pt x="1246904" y="855073"/>
                  <a:pt x="1255401" y="851934"/>
                  <a:pt x="1262517" y="845655"/>
                </a:cubicBezTo>
                <a:cubicBezTo>
                  <a:pt x="1269633" y="839377"/>
                  <a:pt x="1274739" y="829498"/>
                  <a:pt x="1277837" y="816020"/>
                </a:cubicBezTo>
                <a:lnTo>
                  <a:pt x="1313877" y="827447"/>
                </a:lnTo>
                <a:cubicBezTo>
                  <a:pt x="1308351" y="847539"/>
                  <a:pt x="1299163" y="862461"/>
                  <a:pt x="1286313" y="872214"/>
                </a:cubicBezTo>
                <a:cubicBezTo>
                  <a:pt x="1273463" y="881967"/>
                  <a:pt x="1257159" y="886843"/>
                  <a:pt x="1237402" y="886843"/>
                </a:cubicBezTo>
                <a:cubicBezTo>
                  <a:pt x="1212957" y="886843"/>
                  <a:pt x="1192865" y="878493"/>
                  <a:pt x="1177127" y="861792"/>
                </a:cubicBezTo>
                <a:cubicBezTo>
                  <a:pt x="1161388" y="845090"/>
                  <a:pt x="1153519" y="822257"/>
                  <a:pt x="1153519" y="793291"/>
                </a:cubicBezTo>
                <a:cubicBezTo>
                  <a:pt x="1153519" y="762651"/>
                  <a:pt x="1161430" y="738855"/>
                  <a:pt x="1177252" y="721902"/>
                </a:cubicBezTo>
                <a:cubicBezTo>
                  <a:pt x="1193074" y="704950"/>
                  <a:pt x="1213878" y="696474"/>
                  <a:pt x="1239662" y="696474"/>
                </a:cubicBezTo>
                <a:close/>
                <a:moveTo>
                  <a:pt x="471039" y="696474"/>
                </a:moveTo>
                <a:cubicBezTo>
                  <a:pt x="453459" y="696474"/>
                  <a:pt x="438767" y="699529"/>
                  <a:pt x="426963" y="705641"/>
                </a:cubicBezTo>
                <a:cubicBezTo>
                  <a:pt x="411475" y="713594"/>
                  <a:pt x="399713" y="725021"/>
                  <a:pt x="391677" y="739922"/>
                </a:cubicBezTo>
                <a:cubicBezTo>
                  <a:pt x="383640" y="754824"/>
                  <a:pt x="379621" y="771860"/>
                  <a:pt x="379621" y="791031"/>
                </a:cubicBezTo>
                <a:cubicBezTo>
                  <a:pt x="379621" y="808695"/>
                  <a:pt x="383221" y="825040"/>
                  <a:pt x="390421" y="840067"/>
                </a:cubicBezTo>
                <a:cubicBezTo>
                  <a:pt x="397620" y="855094"/>
                  <a:pt x="408378" y="866647"/>
                  <a:pt x="422693" y="874726"/>
                </a:cubicBezTo>
                <a:cubicBezTo>
                  <a:pt x="437009" y="882804"/>
                  <a:pt x="453794" y="886843"/>
                  <a:pt x="473048" y="886843"/>
                </a:cubicBezTo>
                <a:cubicBezTo>
                  <a:pt x="488201" y="886843"/>
                  <a:pt x="503165" y="883976"/>
                  <a:pt x="517941" y="878242"/>
                </a:cubicBezTo>
                <a:cubicBezTo>
                  <a:pt x="532717" y="872507"/>
                  <a:pt x="543997" y="865873"/>
                  <a:pt x="551783" y="858338"/>
                </a:cubicBezTo>
                <a:lnTo>
                  <a:pt x="551783" y="785003"/>
                </a:lnTo>
                <a:lnTo>
                  <a:pt x="471667" y="785003"/>
                </a:lnTo>
                <a:lnTo>
                  <a:pt x="471667" y="816020"/>
                </a:lnTo>
                <a:lnTo>
                  <a:pt x="514237" y="816020"/>
                </a:lnTo>
                <a:lnTo>
                  <a:pt x="514237" y="839377"/>
                </a:lnTo>
                <a:cubicBezTo>
                  <a:pt x="508628" y="843730"/>
                  <a:pt x="501909" y="847434"/>
                  <a:pt x="494082" y="850490"/>
                </a:cubicBezTo>
                <a:cubicBezTo>
                  <a:pt x="486254" y="853545"/>
                  <a:pt x="478448" y="855073"/>
                  <a:pt x="470662" y="855073"/>
                </a:cubicBezTo>
                <a:cubicBezTo>
                  <a:pt x="454924" y="855073"/>
                  <a:pt x="442199" y="849611"/>
                  <a:pt x="432488" y="838686"/>
                </a:cubicBezTo>
                <a:cubicBezTo>
                  <a:pt x="422777" y="827761"/>
                  <a:pt x="417921" y="811374"/>
                  <a:pt x="417921" y="789524"/>
                </a:cubicBezTo>
                <a:cubicBezTo>
                  <a:pt x="417921" y="769265"/>
                  <a:pt x="422714" y="753986"/>
                  <a:pt x="432300" y="743689"/>
                </a:cubicBezTo>
                <a:cubicBezTo>
                  <a:pt x="441885" y="733392"/>
                  <a:pt x="454798" y="728244"/>
                  <a:pt x="471039" y="728244"/>
                </a:cubicBezTo>
                <a:cubicBezTo>
                  <a:pt x="481755" y="728244"/>
                  <a:pt x="490691" y="730860"/>
                  <a:pt x="497849" y="736092"/>
                </a:cubicBezTo>
                <a:cubicBezTo>
                  <a:pt x="505007" y="741324"/>
                  <a:pt x="509883" y="748461"/>
                  <a:pt x="512478" y="757502"/>
                </a:cubicBezTo>
                <a:lnTo>
                  <a:pt x="549397" y="750596"/>
                </a:lnTo>
                <a:cubicBezTo>
                  <a:pt x="545714" y="733685"/>
                  <a:pt x="537447" y="720437"/>
                  <a:pt x="524596" y="710852"/>
                </a:cubicBezTo>
                <a:cubicBezTo>
                  <a:pt x="511746" y="701266"/>
                  <a:pt x="493894" y="696474"/>
                  <a:pt x="471039" y="696474"/>
                </a:cubicBezTo>
                <a:close/>
                <a:moveTo>
                  <a:pt x="615483" y="269040"/>
                </a:moveTo>
                <a:cubicBezTo>
                  <a:pt x="642442" y="270676"/>
                  <a:pt x="669832" y="275057"/>
                  <a:pt x="697544" y="281985"/>
                </a:cubicBezTo>
                <a:cubicBezTo>
                  <a:pt x="710283" y="285155"/>
                  <a:pt x="722919" y="288771"/>
                  <a:pt x="735577" y="292733"/>
                </a:cubicBezTo>
                <a:cubicBezTo>
                  <a:pt x="678995" y="285195"/>
                  <a:pt x="622718" y="286699"/>
                  <a:pt x="566746" y="297588"/>
                </a:cubicBezTo>
                <a:cubicBezTo>
                  <a:pt x="510957" y="308438"/>
                  <a:pt x="458377" y="327860"/>
                  <a:pt x="409800" y="358396"/>
                </a:cubicBezTo>
                <a:cubicBezTo>
                  <a:pt x="413782" y="357746"/>
                  <a:pt x="417744" y="357075"/>
                  <a:pt x="421726" y="356487"/>
                </a:cubicBezTo>
                <a:cubicBezTo>
                  <a:pt x="466666" y="349822"/>
                  <a:pt x="505613" y="365425"/>
                  <a:pt x="542102" y="389358"/>
                </a:cubicBezTo>
                <a:cubicBezTo>
                  <a:pt x="573328" y="409858"/>
                  <a:pt x="600045" y="436046"/>
                  <a:pt x="628691" y="459776"/>
                </a:cubicBezTo>
                <a:cubicBezTo>
                  <a:pt x="705569" y="523468"/>
                  <a:pt x="793824" y="561481"/>
                  <a:pt x="892928" y="571192"/>
                </a:cubicBezTo>
                <a:cubicBezTo>
                  <a:pt x="1038457" y="585454"/>
                  <a:pt x="1165801" y="541631"/>
                  <a:pt x="1275145" y="444884"/>
                </a:cubicBezTo>
                <a:cubicBezTo>
                  <a:pt x="1277156" y="443116"/>
                  <a:pt x="1279188" y="441369"/>
                  <a:pt x="1282886" y="440577"/>
                </a:cubicBezTo>
                <a:cubicBezTo>
                  <a:pt x="1280407" y="445047"/>
                  <a:pt x="1278070" y="449597"/>
                  <a:pt x="1275470" y="453986"/>
                </a:cubicBezTo>
                <a:cubicBezTo>
                  <a:pt x="1249221" y="498093"/>
                  <a:pt x="1216328" y="536390"/>
                  <a:pt x="1175208" y="567291"/>
                </a:cubicBezTo>
                <a:cubicBezTo>
                  <a:pt x="1170128" y="571091"/>
                  <a:pt x="1169011" y="575052"/>
                  <a:pt x="1169011" y="580903"/>
                </a:cubicBezTo>
                <a:cubicBezTo>
                  <a:pt x="1168980" y="663531"/>
                  <a:pt x="1154236" y="740140"/>
                  <a:pt x="1124858" y="810608"/>
                </a:cubicBezTo>
                <a:lnTo>
                  <a:pt x="1097629" y="860622"/>
                </a:lnTo>
                <a:lnTo>
                  <a:pt x="1097629" y="800825"/>
                </a:lnTo>
                <a:cubicBezTo>
                  <a:pt x="1097629" y="790528"/>
                  <a:pt x="1096980" y="782617"/>
                  <a:pt x="1095682" y="777092"/>
                </a:cubicBezTo>
                <a:cubicBezTo>
                  <a:pt x="1094385" y="771567"/>
                  <a:pt x="1092083" y="766627"/>
                  <a:pt x="1088776" y="762274"/>
                </a:cubicBezTo>
                <a:cubicBezTo>
                  <a:pt x="1085469" y="757921"/>
                  <a:pt x="1080593" y="754342"/>
                  <a:pt x="1074147" y="751538"/>
                </a:cubicBezTo>
                <a:cubicBezTo>
                  <a:pt x="1067700" y="748733"/>
                  <a:pt x="1060585" y="747331"/>
                  <a:pt x="1052799" y="747331"/>
                </a:cubicBezTo>
                <a:cubicBezTo>
                  <a:pt x="1035135" y="747331"/>
                  <a:pt x="1020485" y="754865"/>
                  <a:pt x="1008848" y="769934"/>
                </a:cubicBezTo>
                <a:lnTo>
                  <a:pt x="1008848" y="750345"/>
                </a:lnTo>
                <a:lnTo>
                  <a:pt x="976073" y="750345"/>
                </a:lnTo>
                <a:lnTo>
                  <a:pt x="976073" y="883704"/>
                </a:lnTo>
                <a:lnTo>
                  <a:pt x="1011360" y="883704"/>
                </a:lnTo>
                <a:lnTo>
                  <a:pt x="1011360" y="823303"/>
                </a:lnTo>
                <a:cubicBezTo>
                  <a:pt x="1011360" y="808402"/>
                  <a:pt x="1012260" y="798188"/>
                  <a:pt x="1014059" y="792663"/>
                </a:cubicBezTo>
                <a:cubicBezTo>
                  <a:pt x="1015859" y="787138"/>
                  <a:pt x="1019187" y="782701"/>
                  <a:pt x="1024043" y="779352"/>
                </a:cubicBezTo>
                <a:cubicBezTo>
                  <a:pt x="1028898" y="776004"/>
                  <a:pt x="1034381" y="774329"/>
                  <a:pt x="1040493" y="774329"/>
                </a:cubicBezTo>
                <a:cubicBezTo>
                  <a:pt x="1045265" y="774329"/>
                  <a:pt x="1049346" y="775501"/>
                  <a:pt x="1052736" y="777845"/>
                </a:cubicBezTo>
                <a:cubicBezTo>
                  <a:pt x="1056127" y="780189"/>
                  <a:pt x="1058575" y="783475"/>
                  <a:pt x="1060082" y="787703"/>
                </a:cubicBezTo>
                <a:cubicBezTo>
                  <a:pt x="1061589" y="791931"/>
                  <a:pt x="1062343" y="801244"/>
                  <a:pt x="1062343" y="815643"/>
                </a:cubicBezTo>
                <a:lnTo>
                  <a:pt x="1062343" y="883704"/>
                </a:lnTo>
                <a:lnTo>
                  <a:pt x="1085062" y="883704"/>
                </a:lnTo>
                <a:lnTo>
                  <a:pt x="1069826" y="911690"/>
                </a:lnTo>
                <a:cubicBezTo>
                  <a:pt x="1047831" y="943838"/>
                  <a:pt x="1022187" y="974436"/>
                  <a:pt x="992906" y="1003468"/>
                </a:cubicBezTo>
                <a:cubicBezTo>
                  <a:pt x="908958" y="1086706"/>
                  <a:pt x="807436" y="1137802"/>
                  <a:pt x="691550" y="1160556"/>
                </a:cubicBezTo>
                <a:cubicBezTo>
                  <a:pt x="690230" y="1160820"/>
                  <a:pt x="688869" y="1160922"/>
                  <a:pt x="687528" y="1160963"/>
                </a:cubicBezTo>
                <a:cubicBezTo>
                  <a:pt x="686533" y="1161003"/>
                  <a:pt x="685557" y="1160800"/>
                  <a:pt x="681941" y="1160434"/>
                </a:cubicBezTo>
                <a:cubicBezTo>
                  <a:pt x="769952" y="1133128"/>
                  <a:pt x="842503" y="1086116"/>
                  <a:pt x="901543" y="1018665"/>
                </a:cubicBezTo>
                <a:cubicBezTo>
                  <a:pt x="760241" y="1162770"/>
                  <a:pt x="543910" y="1193713"/>
                  <a:pt x="371909" y="1105580"/>
                </a:cubicBezTo>
                <a:cubicBezTo>
                  <a:pt x="193225" y="1014013"/>
                  <a:pt x="109013" y="830289"/>
                  <a:pt x="127095" y="655364"/>
                </a:cubicBezTo>
                <a:cubicBezTo>
                  <a:pt x="148102" y="452137"/>
                  <a:pt x="291598" y="325829"/>
                  <a:pt x="398037" y="286760"/>
                </a:cubicBezTo>
                <a:cubicBezTo>
                  <a:pt x="227235" y="386209"/>
                  <a:pt x="147554" y="536674"/>
                  <a:pt x="182295" y="742888"/>
                </a:cubicBezTo>
                <a:cubicBezTo>
                  <a:pt x="225264" y="914380"/>
                  <a:pt x="332313" y="1023907"/>
                  <a:pt x="505105" y="1059887"/>
                </a:cubicBezTo>
                <a:cubicBezTo>
                  <a:pt x="657195" y="1091541"/>
                  <a:pt x="787140" y="1042130"/>
                  <a:pt x="893254" y="929902"/>
                </a:cubicBezTo>
                <a:cubicBezTo>
                  <a:pt x="869748" y="952209"/>
                  <a:pt x="844372" y="972689"/>
                  <a:pt x="816193" y="989531"/>
                </a:cubicBezTo>
                <a:cubicBezTo>
                  <a:pt x="580337" y="1130508"/>
                  <a:pt x="276442" y="997150"/>
                  <a:pt x="228576" y="725802"/>
                </a:cubicBezTo>
                <a:cubicBezTo>
                  <a:pt x="200052" y="564162"/>
                  <a:pt x="252590" y="429667"/>
                  <a:pt x="387533" y="333752"/>
                </a:cubicBezTo>
                <a:cubicBezTo>
                  <a:pt x="457625" y="283926"/>
                  <a:pt x="534609" y="264132"/>
                  <a:pt x="615483" y="269040"/>
                </a:cubicBezTo>
                <a:close/>
                <a:moveTo>
                  <a:pt x="385177" y="39547"/>
                </a:moveTo>
                <a:cubicBezTo>
                  <a:pt x="384912" y="39587"/>
                  <a:pt x="384648" y="39608"/>
                  <a:pt x="384343" y="39649"/>
                </a:cubicBezTo>
                <a:cubicBezTo>
                  <a:pt x="384547" y="39831"/>
                  <a:pt x="384730" y="40034"/>
                  <a:pt x="384912" y="40217"/>
                </a:cubicBezTo>
                <a:cubicBezTo>
                  <a:pt x="384993" y="39994"/>
                  <a:pt x="385075" y="39770"/>
                  <a:pt x="385177" y="39547"/>
                </a:cubicBezTo>
                <a:close/>
                <a:moveTo>
                  <a:pt x="570530" y="148"/>
                </a:moveTo>
                <a:cubicBezTo>
                  <a:pt x="596505" y="-446"/>
                  <a:pt x="622505" y="742"/>
                  <a:pt x="648459" y="3627"/>
                </a:cubicBezTo>
                <a:cubicBezTo>
                  <a:pt x="741957" y="14009"/>
                  <a:pt x="828404" y="44971"/>
                  <a:pt x="906846" y="97205"/>
                </a:cubicBezTo>
                <a:cubicBezTo>
                  <a:pt x="995203" y="156083"/>
                  <a:pt x="1062938" y="233184"/>
                  <a:pt x="1109870" y="328489"/>
                </a:cubicBezTo>
                <a:cubicBezTo>
                  <a:pt x="1110459" y="329688"/>
                  <a:pt x="1111048" y="330907"/>
                  <a:pt x="1111556" y="332147"/>
                </a:cubicBezTo>
                <a:cubicBezTo>
                  <a:pt x="1111658" y="332370"/>
                  <a:pt x="1111434" y="332736"/>
                  <a:pt x="1110967" y="334564"/>
                </a:cubicBezTo>
                <a:cubicBezTo>
                  <a:pt x="1096521" y="321237"/>
                  <a:pt x="1082463" y="308519"/>
                  <a:pt x="1068708" y="295495"/>
                </a:cubicBezTo>
                <a:cubicBezTo>
                  <a:pt x="1027425" y="256426"/>
                  <a:pt x="986792" y="216667"/>
                  <a:pt x="939556" y="184506"/>
                </a:cubicBezTo>
                <a:cubicBezTo>
                  <a:pt x="892015" y="152141"/>
                  <a:pt x="840228" y="131012"/>
                  <a:pt x="782529" y="127253"/>
                </a:cubicBezTo>
                <a:cubicBezTo>
                  <a:pt x="704412" y="122174"/>
                  <a:pt x="634319" y="144055"/>
                  <a:pt x="572963" y="193059"/>
                </a:cubicBezTo>
                <a:cubicBezTo>
                  <a:pt x="560773" y="202791"/>
                  <a:pt x="549619" y="213619"/>
                  <a:pt x="539095" y="225119"/>
                </a:cubicBezTo>
                <a:cubicBezTo>
                  <a:pt x="536840" y="227597"/>
                  <a:pt x="534910" y="230218"/>
                  <a:pt x="530867" y="230198"/>
                </a:cubicBezTo>
                <a:cubicBezTo>
                  <a:pt x="492082" y="230015"/>
                  <a:pt x="454415" y="237694"/>
                  <a:pt x="416952" y="246634"/>
                </a:cubicBezTo>
                <a:cubicBezTo>
                  <a:pt x="360736" y="263375"/>
                  <a:pt x="308563" y="288263"/>
                  <a:pt x="261347" y="323349"/>
                </a:cubicBezTo>
                <a:cubicBezTo>
                  <a:pt x="232781" y="344560"/>
                  <a:pt x="207528" y="369265"/>
                  <a:pt x="183534" y="395372"/>
                </a:cubicBezTo>
                <a:cubicBezTo>
                  <a:pt x="141702" y="444558"/>
                  <a:pt x="110537" y="499880"/>
                  <a:pt x="92150" y="561663"/>
                </a:cubicBezTo>
                <a:cubicBezTo>
                  <a:pt x="47677" y="711112"/>
                  <a:pt x="69944" y="850687"/>
                  <a:pt x="157062" y="979962"/>
                </a:cubicBezTo>
                <a:cubicBezTo>
                  <a:pt x="157915" y="982156"/>
                  <a:pt x="156879" y="982501"/>
                  <a:pt x="155030" y="982054"/>
                </a:cubicBezTo>
                <a:cubicBezTo>
                  <a:pt x="45910" y="863365"/>
                  <a:pt x="-10977" y="704916"/>
                  <a:pt x="1761" y="543622"/>
                </a:cubicBezTo>
                <a:cubicBezTo>
                  <a:pt x="22647" y="278958"/>
                  <a:pt x="230364" y="50416"/>
                  <a:pt x="492753" y="7366"/>
                </a:cubicBezTo>
                <a:cubicBezTo>
                  <a:pt x="518606" y="3119"/>
                  <a:pt x="544555" y="742"/>
                  <a:pt x="570530" y="148"/>
                </a:cubicBezTo>
                <a:close/>
              </a:path>
            </a:pathLst>
          </a:custGeom>
          <a:solidFill>
            <a:schemeClr val="bg1"/>
          </a:solidFill>
          <a:ln w="30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5F49DCA0-6DC0-4989-AC3B-994BFF1A0215}"/>
              </a:ext>
            </a:extLst>
          </p:cNvPr>
          <p:cNvGrpSpPr/>
          <p:nvPr/>
        </p:nvGrpSpPr>
        <p:grpSpPr>
          <a:xfrm>
            <a:off x="6389158" y="4241562"/>
            <a:ext cx="2485663" cy="2356558"/>
            <a:chOff x="1076820" y="1832702"/>
            <a:chExt cx="4298221" cy="4074973"/>
          </a:xfrm>
          <a:solidFill>
            <a:schemeClr val="bg1"/>
          </a:solidFill>
        </p:grpSpPr>
        <p:grpSp>
          <p:nvGrpSpPr>
            <p:cNvPr id="261" name="그룹 260">
              <a:extLst>
                <a:ext uri="{FF2B5EF4-FFF2-40B4-BE49-F238E27FC236}">
                  <a16:creationId xmlns:a16="http://schemas.microsoft.com/office/drawing/2014/main" id="{3938685D-C94C-4035-9E71-4215CDFD1A84}"/>
                </a:ext>
              </a:extLst>
            </p:cNvPr>
            <p:cNvGrpSpPr/>
            <p:nvPr/>
          </p:nvGrpSpPr>
          <p:grpSpPr>
            <a:xfrm>
              <a:off x="1170713" y="3117492"/>
              <a:ext cx="4204328" cy="2790183"/>
              <a:chOff x="1170713" y="3117492"/>
              <a:chExt cx="4204328" cy="2790183"/>
            </a:xfrm>
            <a:grpFill/>
          </p:grpSpPr>
          <p:sp>
            <p:nvSpPr>
              <p:cNvPr id="262" name="자유형: 도형 261">
                <a:extLst>
                  <a:ext uri="{FF2B5EF4-FFF2-40B4-BE49-F238E27FC236}">
                    <a16:creationId xmlns:a16="http://schemas.microsoft.com/office/drawing/2014/main" id="{9C4F781C-6005-4A7C-B863-AF5BA75BD8ED}"/>
                  </a:ext>
                </a:extLst>
              </p:cNvPr>
              <p:cNvSpPr/>
              <p:nvPr/>
            </p:nvSpPr>
            <p:spPr>
              <a:xfrm>
                <a:off x="1170713" y="3117492"/>
                <a:ext cx="4204328" cy="2790183"/>
              </a:xfrm>
              <a:custGeom>
                <a:avLst/>
                <a:gdLst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660650 w 4204328"/>
                  <a:gd name="connsiteY17" fmla="*/ 2159495 h 2790183"/>
                  <a:gd name="connsiteX18" fmla="*/ 666084 w 4204328"/>
                  <a:gd name="connsiteY18" fmla="*/ 2156212 h 2790183"/>
                  <a:gd name="connsiteX19" fmla="*/ 666084 w 4204328"/>
                  <a:gd name="connsiteY19" fmla="*/ 2151064 h 2790183"/>
                  <a:gd name="connsiteX20" fmla="*/ 701555 w 4204328"/>
                  <a:gd name="connsiteY20" fmla="*/ 2204211 h 2790183"/>
                  <a:gd name="connsiteX21" fmla="*/ 760621 w 4204328"/>
                  <a:gd name="connsiteY21" fmla="*/ 2252722 h 2790183"/>
                  <a:gd name="connsiteX22" fmla="*/ 831716 w 4204328"/>
                  <a:gd name="connsiteY22" fmla="*/ 2280788 h 2790183"/>
                  <a:gd name="connsiteX23" fmla="*/ 855245 w 4204328"/>
                  <a:gd name="connsiteY23" fmla="*/ 2282705 h 2790183"/>
                  <a:gd name="connsiteX24" fmla="*/ 837921 w 4204328"/>
                  <a:gd name="connsiteY24" fmla="*/ 2285558 h 2790183"/>
                  <a:gd name="connsiteX25" fmla="*/ 859381 w 4204328"/>
                  <a:gd name="connsiteY25" fmla="*/ 2300178 h 2790183"/>
                  <a:gd name="connsiteX26" fmla="*/ 1705940 w 4204328"/>
                  <a:gd name="connsiteY26" fmla="*/ 2618640 h 2790183"/>
                  <a:gd name="connsiteX27" fmla="*/ 2087609 w 4204328"/>
                  <a:gd name="connsiteY27" fmla="*/ 2640764 h 2790183"/>
                  <a:gd name="connsiteX28" fmla="*/ 2110594 w 4204328"/>
                  <a:gd name="connsiteY28" fmla="*/ 2625559 h 2790183"/>
                  <a:gd name="connsiteX29" fmla="*/ 2197685 w 4204328"/>
                  <a:gd name="connsiteY29" fmla="*/ 2254600 h 2790183"/>
                  <a:gd name="connsiteX30" fmla="*/ 2090384 w 4204328"/>
                  <a:gd name="connsiteY30" fmla="*/ 1803313 h 2790183"/>
                  <a:gd name="connsiteX31" fmla="*/ 1751714 w 4204328"/>
                  <a:gd name="connsiteY31" fmla="*/ 1235421 h 2790183"/>
                  <a:gd name="connsiteX32" fmla="*/ 1135977 w 4204328"/>
                  <a:gd name="connsiteY32" fmla="*/ 585560 h 2790183"/>
                  <a:gd name="connsiteX33" fmla="*/ 1121319 w 4204328"/>
                  <a:gd name="connsiteY33" fmla="*/ 569572 h 2790183"/>
                  <a:gd name="connsiteX34" fmla="*/ 1218104 w 4204328"/>
                  <a:gd name="connsiteY34" fmla="*/ 614759 h 2790183"/>
                  <a:gd name="connsiteX35" fmla="*/ 1768757 w 4204328"/>
                  <a:gd name="connsiteY35" fmla="*/ 901128 h 2790183"/>
                  <a:gd name="connsiteX36" fmla="*/ 2165123 w 4204328"/>
                  <a:gd name="connsiteY36" fmla="*/ 1212085 h 2790183"/>
                  <a:gd name="connsiteX37" fmla="*/ 2268945 w 4204328"/>
                  <a:gd name="connsiteY37" fmla="*/ 1336194 h 2790183"/>
                  <a:gd name="connsiteX38" fmla="*/ 2271915 w 4204328"/>
                  <a:gd name="connsiteY38" fmla="*/ 1333301 h 2790183"/>
                  <a:gd name="connsiteX39" fmla="*/ 2525371 w 4204328"/>
                  <a:gd name="connsiteY39" fmla="*/ 902223 h 2790183"/>
                  <a:gd name="connsiteX40" fmla="*/ 2673872 w 4204328"/>
                  <a:gd name="connsiteY40" fmla="*/ 477595 h 2790183"/>
                  <a:gd name="connsiteX41" fmla="*/ 2703306 w 4204328"/>
                  <a:gd name="connsiteY41" fmla="*/ 363219 h 2790183"/>
                  <a:gd name="connsiteX42" fmla="*/ 2725587 w 4204328"/>
                  <a:gd name="connsiteY42" fmla="*/ 471731 h 2790183"/>
                  <a:gd name="connsiteX43" fmla="*/ 2755725 w 4204328"/>
                  <a:gd name="connsiteY43" fmla="*/ 1150636 h 2790183"/>
                  <a:gd name="connsiteX44" fmla="*/ 2543743 w 4204328"/>
                  <a:gd name="connsiteY44" fmla="*/ 2124002 h 2790183"/>
                  <a:gd name="connsiteX45" fmla="*/ 2373665 w 4204328"/>
                  <a:gd name="connsiteY45" fmla="*/ 2594131 h 2790183"/>
                  <a:gd name="connsiteX46" fmla="*/ 2365808 w 4204328"/>
                  <a:gd name="connsiteY46" fmla="*/ 2615122 h 2790183"/>
                  <a:gd name="connsiteX47" fmla="*/ 3801367 w 4204328"/>
                  <a:gd name="connsiteY47" fmla="*/ 1681901 h 2790183"/>
                  <a:gd name="connsiteX48" fmla="*/ 4103606 w 4204328"/>
                  <a:gd name="connsiteY48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660650 w 4204328"/>
                  <a:gd name="connsiteY17" fmla="*/ 2159495 h 2790183"/>
                  <a:gd name="connsiteX18" fmla="*/ 666084 w 4204328"/>
                  <a:gd name="connsiteY18" fmla="*/ 2156212 h 2790183"/>
                  <a:gd name="connsiteX19" fmla="*/ 701555 w 4204328"/>
                  <a:gd name="connsiteY19" fmla="*/ 2204211 h 2790183"/>
                  <a:gd name="connsiteX20" fmla="*/ 760621 w 4204328"/>
                  <a:gd name="connsiteY20" fmla="*/ 2252722 h 2790183"/>
                  <a:gd name="connsiteX21" fmla="*/ 831716 w 4204328"/>
                  <a:gd name="connsiteY21" fmla="*/ 2280788 h 2790183"/>
                  <a:gd name="connsiteX22" fmla="*/ 855245 w 4204328"/>
                  <a:gd name="connsiteY22" fmla="*/ 2282705 h 2790183"/>
                  <a:gd name="connsiteX23" fmla="*/ 837921 w 4204328"/>
                  <a:gd name="connsiteY23" fmla="*/ 2285558 h 2790183"/>
                  <a:gd name="connsiteX24" fmla="*/ 859381 w 4204328"/>
                  <a:gd name="connsiteY24" fmla="*/ 2300178 h 2790183"/>
                  <a:gd name="connsiteX25" fmla="*/ 1705940 w 4204328"/>
                  <a:gd name="connsiteY25" fmla="*/ 2618640 h 2790183"/>
                  <a:gd name="connsiteX26" fmla="*/ 2087609 w 4204328"/>
                  <a:gd name="connsiteY26" fmla="*/ 2640764 h 2790183"/>
                  <a:gd name="connsiteX27" fmla="*/ 2110594 w 4204328"/>
                  <a:gd name="connsiteY27" fmla="*/ 2625559 h 2790183"/>
                  <a:gd name="connsiteX28" fmla="*/ 2197685 w 4204328"/>
                  <a:gd name="connsiteY28" fmla="*/ 2254600 h 2790183"/>
                  <a:gd name="connsiteX29" fmla="*/ 2090384 w 4204328"/>
                  <a:gd name="connsiteY29" fmla="*/ 1803313 h 2790183"/>
                  <a:gd name="connsiteX30" fmla="*/ 1751714 w 4204328"/>
                  <a:gd name="connsiteY30" fmla="*/ 1235421 h 2790183"/>
                  <a:gd name="connsiteX31" fmla="*/ 1135977 w 4204328"/>
                  <a:gd name="connsiteY31" fmla="*/ 585560 h 2790183"/>
                  <a:gd name="connsiteX32" fmla="*/ 1121319 w 4204328"/>
                  <a:gd name="connsiteY32" fmla="*/ 569572 h 2790183"/>
                  <a:gd name="connsiteX33" fmla="*/ 1218104 w 4204328"/>
                  <a:gd name="connsiteY33" fmla="*/ 614759 h 2790183"/>
                  <a:gd name="connsiteX34" fmla="*/ 1768757 w 4204328"/>
                  <a:gd name="connsiteY34" fmla="*/ 901128 h 2790183"/>
                  <a:gd name="connsiteX35" fmla="*/ 2165123 w 4204328"/>
                  <a:gd name="connsiteY35" fmla="*/ 1212085 h 2790183"/>
                  <a:gd name="connsiteX36" fmla="*/ 2268945 w 4204328"/>
                  <a:gd name="connsiteY36" fmla="*/ 1336194 h 2790183"/>
                  <a:gd name="connsiteX37" fmla="*/ 2271915 w 4204328"/>
                  <a:gd name="connsiteY37" fmla="*/ 1333301 h 2790183"/>
                  <a:gd name="connsiteX38" fmla="*/ 2525371 w 4204328"/>
                  <a:gd name="connsiteY38" fmla="*/ 902223 h 2790183"/>
                  <a:gd name="connsiteX39" fmla="*/ 2673872 w 4204328"/>
                  <a:gd name="connsiteY39" fmla="*/ 477595 h 2790183"/>
                  <a:gd name="connsiteX40" fmla="*/ 2703306 w 4204328"/>
                  <a:gd name="connsiteY40" fmla="*/ 363219 h 2790183"/>
                  <a:gd name="connsiteX41" fmla="*/ 2725587 w 4204328"/>
                  <a:gd name="connsiteY41" fmla="*/ 471731 h 2790183"/>
                  <a:gd name="connsiteX42" fmla="*/ 2755725 w 4204328"/>
                  <a:gd name="connsiteY42" fmla="*/ 1150636 h 2790183"/>
                  <a:gd name="connsiteX43" fmla="*/ 2543743 w 4204328"/>
                  <a:gd name="connsiteY43" fmla="*/ 2124002 h 2790183"/>
                  <a:gd name="connsiteX44" fmla="*/ 2373665 w 4204328"/>
                  <a:gd name="connsiteY44" fmla="*/ 2594131 h 2790183"/>
                  <a:gd name="connsiteX45" fmla="*/ 2365808 w 4204328"/>
                  <a:gd name="connsiteY45" fmla="*/ 2615122 h 2790183"/>
                  <a:gd name="connsiteX46" fmla="*/ 3801367 w 4204328"/>
                  <a:gd name="connsiteY46" fmla="*/ 1681901 h 2790183"/>
                  <a:gd name="connsiteX47" fmla="*/ 4103606 w 4204328"/>
                  <a:gd name="connsiteY47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660650 w 4204328"/>
                  <a:gd name="connsiteY17" fmla="*/ 2159495 h 2790183"/>
                  <a:gd name="connsiteX18" fmla="*/ 701555 w 4204328"/>
                  <a:gd name="connsiteY18" fmla="*/ 2204211 h 2790183"/>
                  <a:gd name="connsiteX19" fmla="*/ 760621 w 4204328"/>
                  <a:gd name="connsiteY19" fmla="*/ 2252722 h 2790183"/>
                  <a:gd name="connsiteX20" fmla="*/ 831716 w 4204328"/>
                  <a:gd name="connsiteY20" fmla="*/ 2280788 h 2790183"/>
                  <a:gd name="connsiteX21" fmla="*/ 855245 w 4204328"/>
                  <a:gd name="connsiteY21" fmla="*/ 2282705 h 2790183"/>
                  <a:gd name="connsiteX22" fmla="*/ 837921 w 4204328"/>
                  <a:gd name="connsiteY22" fmla="*/ 2285558 h 2790183"/>
                  <a:gd name="connsiteX23" fmla="*/ 859381 w 4204328"/>
                  <a:gd name="connsiteY23" fmla="*/ 2300178 h 2790183"/>
                  <a:gd name="connsiteX24" fmla="*/ 1705940 w 4204328"/>
                  <a:gd name="connsiteY24" fmla="*/ 2618640 h 2790183"/>
                  <a:gd name="connsiteX25" fmla="*/ 2087609 w 4204328"/>
                  <a:gd name="connsiteY25" fmla="*/ 2640764 h 2790183"/>
                  <a:gd name="connsiteX26" fmla="*/ 2110594 w 4204328"/>
                  <a:gd name="connsiteY26" fmla="*/ 2625559 h 2790183"/>
                  <a:gd name="connsiteX27" fmla="*/ 2197685 w 4204328"/>
                  <a:gd name="connsiteY27" fmla="*/ 2254600 h 2790183"/>
                  <a:gd name="connsiteX28" fmla="*/ 2090384 w 4204328"/>
                  <a:gd name="connsiteY28" fmla="*/ 1803313 h 2790183"/>
                  <a:gd name="connsiteX29" fmla="*/ 1751714 w 4204328"/>
                  <a:gd name="connsiteY29" fmla="*/ 1235421 h 2790183"/>
                  <a:gd name="connsiteX30" fmla="*/ 1135977 w 4204328"/>
                  <a:gd name="connsiteY30" fmla="*/ 585560 h 2790183"/>
                  <a:gd name="connsiteX31" fmla="*/ 1121319 w 4204328"/>
                  <a:gd name="connsiteY31" fmla="*/ 569572 h 2790183"/>
                  <a:gd name="connsiteX32" fmla="*/ 1218104 w 4204328"/>
                  <a:gd name="connsiteY32" fmla="*/ 614759 h 2790183"/>
                  <a:gd name="connsiteX33" fmla="*/ 1768757 w 4204328"/>
                  <a:gd name="connsiteY33" fmla="*/ 901128 h 2790183"/>
                  <a:gd name="connsiteX34" fmla="*/ 2165123 w 4204328"/>
                  <a:gd name="connsiteY34" fmla="*/ 1212085 h 2790183"/>
                  <a:gd name="connsiteX35" fmla="*/ 2268945 w 4204328"/>
                  <a:gd name="connsiteY35" fmla="*/ 1336194 h 2790183"/>
                  <a:gd name="connsiteX36" fmla="*/ 2271915 w 4204328"/>
                  <a:gd name="connsiteY36" fmla="*/ 1333301 h 2790183"/>
                  <a:gd name="connsiteX37" fmla="*/ 2525371 w 4204328"/>
                  <a:gd name="connsiteY37" fmla="*/ 902223 h 2790183"/>
                  <a:gd name="connsiteX38" fmla="*/ 2673872 w 4204328"/>
                  <a:gd name="connsiteY38" fmla="*/ 477595 h 2790183"/>
                  <a:gd name="connsiteX39" fmla="*/ 2703306 w 4204328"/>
                  <a:gd name="connsiteY39" fmla="*/ 363219 h 2790183"/>
                  <a:gd name="connsiteX40" fmla="*/ 2725587 w 4204328"/>
                  <a:gd name="connsiteY40" fmla="*/ 471731 h 2790183"/>
                  <a:gd name="connsiteX41" fmla="*/ 2755725 w 4204328"/>
                  <a:gd name="connsiteY41" fmla="*/ 1150636 h 2790183"/>
                  <a:gd name="connsiteX42" fmla="*/ 2543743 w 4204328"/>
                  <a:gd name="connsiteY42" fmla="*/ 2124002 h 2790183"/>
                  <a:gd name="connsiteX43" fmla="*/ 2373665 w 4204328"/>
                  <a:gd name="connsiteY43" fmla="*/ 2594131 h 2790183"/>
                  <a:gd name="connsiteX44" fmla="*/ 2365808 w 4204328"/>
                  <a:gd name="connsiteY44" fmla="*/ 2615122 h 2790183"/>
                  <a:gd name="connsiteX45" fmla="*/ 3801367 w 4204328"/>
                  <a:gd name="connsiteY45" fmla="*/ 1681901 h 2790183"/>
                  <a:gd name="connsiteX46" fmla="*/ 4103606 w 4204328"/>
                  <a:gd name="connsiteY46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701555 w 4204328"/>
                  <a:gd name="connsiteY17" fmla="*/ 2204211 h 2790183"/>
                  <a:gd name="connsiteX18" fmla="*/ 760621 w 4204328"/>
                  <a:gd name="connsiteY18" fmla="*/ 2252722 h 2790183"/>
                  <a:gd name="connsiteX19" fmla="*/ 831716 w 4204328"/>
                  <a:gd name="connsiteY19" fmla="*/ 2280788 h 2790183"/>
                  <a:gd name="connsiteX20" fmla="*/ 855245 w 4204328"/>
                  <a:gd name="connsiteY20" fmla="*/ 2282705 h 2790183"/>
                  <a:gd name="connsiteX21" fmla="*/ 837921 w 4204328"/>
                  <a:gd name="connsiteY21" fmla="*/ 2285558 h 2790183"/>
                  <a:gd name="connsiteX22" fmla="*/ 859381 w 4204328"/>
                  <a:gd name="connsiteY22" fmla="*/ 2300178 h 2790183"/>
                  <a:gd name="connsiteX23" fmla="*/ 1705940 w 4204328"/>
                  <a:gd name="connsiteY23" fmla="*/ 2618640 h 2790183"/>
                  <a:gd name="connsiteX24" fmla="*/ 2087609 w 4204328"/>
                  <a:gd name="connsiteY24" fmla="*/ 2640764 h 2790183"/>
                  <a:gd name="connsiteX25" fmla="*/ 2110594 w 4204328"/>
                  <a:gd name="connsiteY25" fmla="*/ 2625559 h 2790183"/>
                  <a:gd name="connsiteX26" fmla="*/ 2197685 w 4204328"/>
                  <a:gd name="connsiteY26" fmla="*/ 2254600 h 2790183"/>
                  <a:gd name="connsiteX27" fmla="*/ 2090384 w 4204328"/>
                  <a:gd name="connsiteY27" fmla="*/ 1803313 h 2790183"/>
                  <a:gd name="connsiteX28" fmla="*/ 1751714 w 4204328"/>
                  <a:gd name="connsiteY28" fmla="*/ 1235421 h 2790183"/>
                  <a:gd name="connsiteX29" fmla="*/ 1135977 w 4204328"/>
                  <a:gd name="connsiteY29" fmla="*/ 585560 h 2790183"/>
                  <a:gd name="connsiteX30" fmla="*/ 1121319 w 4204328"/>
                  <a:gd name="connsiteY30" fmla="*/ 569572 h 2790183"/>
                  <a:gd name="connsiteX31" fmla="*/ 1218104 w 4204328"/>
                  <a:gd name="connsiteY31" fmla="*/ 614759 h 2790183"/>
                  <a:gd name="connsiteX32" fmla="*/ 1768757 w 4204328"/>
                  <a:gd name="connsiteY32" fmla="*/ 901128 h 2790183"/>
                  <a:gd name="connsiteX33" fmla="*/ 2165123 w 4204328"/>
                  <a:gd name="connsiteY33" fmla="*/ 1212085 h 2790183"/>
                  <a:gd name="connsiteX34" fmla="*/ 2268945 w 4204328"/>
                  <a:gd name="connsiteY34" fmla="*/ 1336194 h 2790183"/>
                  <a:gd name="connsiteX35" fmla="*/ 2271915 w 4204328"/>
                  <a:gd name="connsiteY35" fmla="*/ 1333301 h 2790183"/>
                  <a:gd name="connsiteX36" fmla="*/ 2525371 w 4204328"/>
                  <a:gd name="connsiteY36" fmla="*/ 902223 h 2790183"/>
                  <a:gd name="connsiteX37" fmla="*/ 2673872 w 4204328"/>
                  <a:gd name="connsiteY37" fmla="*/ 477595 h 2790183"/>
                  <a:gd name="connsiteX38" fmla="*/ 2703306 w 4204328"/>
                  <a:gd name="connsiteY38" fmla="*/ 363219 h 2790183"/>
                  <a:gd name="connsiteX39" fmla="*/ 2725587 w 4204328"/>
                  <a:gd name="connsiteY39" fmla="*/ 471731 h 2790183"/>
                  <a:gd name="connsiteX40" fmla="*/ 2755725 w 4204328"/>
                  <a:gd name="connsiteY40" fmla="*/ 1150636 h 2790183"/>
                  <a:gd name="connsiteX41" fmla="*/ 2543743 w 4204328"/>
                  <a:gd name="connsiteY41" fmla="*/ 2124002 h 2790183"/>
                  <a:gd name="connsiteX42" fmla="*/ 2373665 w 4204328"/>
                  <a:gd name="connsiteY42" fmla="*/ 2594131 h 2790183"/>
                  <a:gd name="connsiteX43" fmla="*/ 2365808 w 4204328"/>
                  <a:gd name="connsiteY43" fmla="*/ 2615122 h 2790183"/>
                  <a:gd name="connsiteX44" fmla="*/ 3801367 w 4204328"/>
                  <a:gd name="connsiteY44" fmla="*/ 1681901 h 2790183"/>
                  <a:gd name="connsiteX45" fmla="*/ 4103606 w 4204328"/>
                  <a:gd name="connsiteY45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760621 w 4204328"/>
                  <a:gd name="connsiteY17" fmla="*/ 2252722 h 2790183"/>
                  <a:gd name="connsiteX18" fmla="*/ 831716 w 4204328"/>
                  <a:gd name="connsiteY18" fmla="*/ 2280788 h 2790183"/>
                  <a:gd name="connsiteX19" fmla="*/ 855245 w 4204328"/>
                  <a:gd name="connsiteY19" fmla="*/ 2282705 h 2790183"/>
                  <a:gd name="connsiteX20" fmla="*/ 837921 w 4204328"/>
                  <a:gd name="connsiteY20" fmla="*/ 2285558 h 2790183"/>
                  <a:gd name="connsiteX21" fmla="*/ 859381 w 4204328"/>
                  <a:gd name="connsiteY21" fmla="*/ 2300178 h 2790183"/>
                  <a:gd name="connsiteX22" fmla="*/ 1705940 w 4204328"/>
                  <a:gd name="connsiteY22" fmla="*/ 2618640 h 2790183"/>
                  <a:gd name="connsiteX23" fmla="*/ 2087609 w 4204328"/>
                  <a:gd name="connsiteY23" fmla="*/ 2640764 h 2790183"/>
                  <a:gd name="connsiteX24" fmla="*/ 2110594 w 4204328"/>
                  <a:gd name="connsiteY24" fmla="*/ 2625559 h 2790183"/>
                  <a:gd name="connsiteX25" fmla="*/ 2197685 w 4204328"/>
                  <a:gd name="connsiteY25" fmla="*/ 2254600 h 2790183"/>
                  <a:gd name="connsiteX26" fmla="*/ 2090384 w 4204328"/>
                  <a:gd name="connsiteY26" fmla="*/ 1803313 h 2790183"/>
                  <a:gd name="connsiteX27" fmla="*/ 1751714 w 4204328"/>
                  <a:gd name="connsiteY27" fmla="*/ 1235421 h 2790183"/>
                  <a:gd name="connsiteX28" fmla="*/ 1135977 w 4204328"/>
                  <a:gd name="connsiteY28" fmla="*/ 585560 h 2790183"/>
                  <a:gd name="connsiteX29" fmla="*/ 1121319 w 4204328"/>
                  <a:gd name="connsiteY29" fmla="*/ 569572 h 2790183"/>
                  <a:gd name="connsiteX30" fmla="*/ 1218104 w 4204328"/>
                  <a:gd name="connsiteY30" fmla="*/ 614759 h 2790183"/>
                  <a:gd name="connsiteX31" fmla="*/ 1768757 w 4204328"/>
                  <a:gd name="connsiteY31" fmla="*/ 901128 h 2790183"/>
                  <a:gd name="connsiteX32" fmla="*/ 2165123 w 4204328"/>
                  <a:gd name="connsiteY32" fmla="*/ 1212085 h 2790183"/>
                  <a:gd name="connsiteX33" fmla="*/ 2268945 w 4204328"/>
                  <a:gd name="connsiteY33" fmla="*/ 1336194 h 2790183"/>
                  <a:gd name="connsiteX34" fmla="*/ 2271915 w 4204328"/>
                  <a:gd name="connsiteY34" fmla="*/ 1333301 h 2790183"/>
                  <a:gd name="connsiteX35" fmla="*/ 2525371 w 4204328"/>
                  <a:gd name="connsiteY35" fmla="*/ 902223 h 2790183"/>
                  <a:gd name="connsiteX36" fmla="*/ 2673872 w 4204328"/>
                  <a:gd name="connsiteY36" fmla="*/ 477595 h 2790183"/>
                  <a:gd name="connsiteX37" fmla="*/ 2703306 w 4204328"/>
                  <a:gd name="connsiteY37" fmla="*/ 363219 h 2790183"/>
                  <a:gd name="connsiteX38" fmla="*/ 2725587 w 4204328"/>
                  <a:gd name="connsiteY38" fmla="*/ 471731 h 2790183"/>
                  <a:gd name="connsiteX39" fmla="*/ 2755725 w 4204328"/>
                  <a:gd name="connsiteY39" fmla="*/ 1150636 h 2790183"/>
                  <a:gd name="connsiteX40" fmla="*/ 2543743 w 4204328"/>
                  <a:gd name="connsiteY40" fmla="*/ 2124002 h 2790183"/>
                  <a:gd name="connsiteX41" fmla="*/ 2373665 w 4204328"/>
                  <a:gd name="connsiteY41" fmla="*/ 2594131 h 2790183"/>
                  <a:gd name="connsiteX42" fmla="*/ 2365808 w 4204328"/>
                  <a:gd name="connsiteY42" fmla="*/ 2615122 h 2790183"/>
                  <a:gd name="connsiteX43" fmla="*/ 3801367 w 4204328"/>
                  <a:gd name="connsiteY43" fmla="*/ 1681901 h 2790183"/>
                  <a:gd name="connsiteX44" fmla="*/ 4103606 w 4204328"/>
                  <a:gd name="connsiteY44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831716 w 4204328"/>
                  <a:gd name="connsiteY17" fmla="*/ 2280788 h 2790183"/>
                  <a:gd name="connsiteX18" fmla="*/ 855245 w 4204328"/>
                  <a:gd name="connsiteY18" fmla="*/ 2282705 h 2790183"/>
                  <a:gd name="connsiteX19" fmla="*/ 837921 w 4204328"/>
                  <a:gd name="connsiteY19" fmla="*/ 2285558 h 2790183"/>
                  <a:gd name="connsiteX20" fmla="*/ 859381 w 4204328"/>
                  <a:gd name="connsiteY20" fmla="*/ 2300178 h 2790183"/>
                  <a:gd name="connsiteX21" fmla="*/ 1705940 w 4204328"/>
                  <a:gd name="connsiteY21" fmla="*/ 2618640 h 2790183"/>
                  <a:gd name="connsiteX22" fmla="*/ 2087609 w 4204328"/>
                  <a:gd name="connsiteY22" fmla="*/ 2640764 h 2790183"/>
                  <a:gd name="connsiteX23" fmla="*/ 2110594 w 4204328"/>
                  <a:gd name="connsiteY23" fmla="*/ 2625559 h 2790183"/>
                  <a:gd name="connsiteX24" fmla="*/ 2197685 w 4204328"/>
                  <a:gd name="connsiteY24" fmla="*/ 2254600 h 2790183"/>
                  <a:gd name="connsiteX25" fmla="*/ 2090384 w 4204328"/>
                  <a:gd name="connsiteY25" fmla="*/ 1803313 h 2790183"/>
                  <a:gd name="connsiteX26" fmla="*/ 1751714 w 4204328"/>
                  <a:gd name="connsiteY26" fmla="*/ 1235421 h 2790183"/>
                  <a:gd name="connsiteX27" fmla="*/ 1135977 w 4204328"/>
                  <a:gd name="connsiteY27" fmla="*/ 585560 h 2790183"/>
                  <a:gd name="connsiteX28" fmla="*/ 1121319 w 4204328"/>
                  <a:gd name="connsiteY28" fmla="*/ 569572 h 2790183"/>
                  <a:gd name="connsiteX29" fmla="*/ 1218104 w 4204328"/>
                  <a:gd name="connsiteY29" fmla="*/ 614759 h 2790183"/>
                  <a:gd name="connsiteX30" fmla="*/ 1768757 w 4204328"/>
                  <a:gd name="connsiteY30" fmla="*/ 901128 h 2790183"/>
                  <a:gd name="connsiteX31" fmla="*/ 2165123 w 4204328"/>
                  <a:gd name="connsiteY31" fmla="*/ 1212085 h 2790183"/>
                  <a:gd name="connsiteX32" fmla="*/ 2268945 w 4204328"/>
                  <a:gd name="connsiteY32" fmla="*/ 1336194 h 2790183"/>
                  <a:gd name="connsiteX33" fmla="*/ 2271915 w 4204328"/>
                  <a:gd name="connsiteY33" fmla="*/ 1333301 h 2790183"/>
                  <a:gd name="connsiteX34" fmla="*/ 2525371 w 4204328"/>
                  <a:gd name="connsiteY34" fmla="*/ 902223 h 2790183"/>
                  <a:gd name="connsiteX35" fmla="*/ 2673872 w 4204328"/>
                  <a:gd name="connsiteY35" fmla="*/ 477595 h 2790183"/>
                  <a:gd name="connsiteX36" fmla="*/ 2703306 w 4204328"/>
                  <a:gd name="connsiteY36" fmla="*/ 363219 h 2790183"/>
                  <a:gd name="connsiteX37" fmla="*/ 2725587 w 4204328"/>
                  <a:gd name="connsiteY37" fmla="*/ 471731 h 2790183"/>
                  <a:gd name="connsiteX38" fmla="*/ 2755725 w 4204328"/>
                  <a:gd name="connsiteY38" fmla="*/ 1150636 h 2790183"/>
                  <a:gd name="connsiteX39" fmla="*/ 2543743 w 4204328"/>
                  <a:gd name="connsiteY39" fmla="*/ 2124002 h 2790183"/>
                  <a:gd name="connsiteX40" fmla="*/ 2373665 w 4204328"/>
                  <a:gd name="connsiteY40" fmla="*/ 2594131 h 2790183"/>
                  <a:gd name="connsiteX41" fmla="*/ 2365808 w 4204328"/>
                  <a:gd name="connsiteY41" fmla="*/ 2615122 h 2790183"/>
                  <a:gd name="connsiteX42" fmla="*/ 3801367 w 4204328"/>
                  <a:gd name="connsiteY42" fmla="*/ 1681901 h 2790183"/>
                  <a:gd name="connsiteX43" fmla="*/ 4103606 w 4204328"/>
                  <a:gd name="connsiteY43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831716 w 4204328"/>
                  <a:gd name="connsiteY17" fmla="*/ 2280788 h 2790183"/>
                  <a:gd name="connsiteX18" fmla="*/ 837921 w 4204328"/>
                  <a:gd name="connsiteY18" fmla="*/ 2285558 h 2790183"/>
                  <a:gd name="connsiteX19" fmla="*/ 859381 w 4204328"/>
                  <a:gd name="connsiteY19" fmla="*/ 2300178 h 2790183"/>
                  <a:gd name="connsiteX20" fmla="*/ 1705940 w 4204328"/>
                  <a:gd name="connsiteY20" fmla="*/ 2618640 h 2790183"/>
                  <a:gd name="connsiteX21" fmla="*/ 2087609 w 4204328"/>
                  <a:gd name="connsiteY21" fmla="*/ 2640764 h 2790183"/>
                  <a:gd name="connsiteX22" fmla="*/ 2110594 w 4204328"/>
                  <a:gd name="connsiteY22" fmla="*/ 2625559 h 2790183"/>
                  <a:gd name="connsiteX23" fmla="*/ 2197685 w 4204328"/>
                  <a:gd name="connsiteY23" fmla="*/ 2254600 h 2790183"/>
                  <a:gd name="connsiteX24" fmla="*/ 2090384 w 4204328"/>
                  <a:gd name="connsiteY24" fmla="*/ 1803313 h 2790183"/>
                  <a:gd name="connsiteX25" fmla="*/ 1751714 w 4204328"/>
                  <a:gd name="connsiteY25" fmla="*/ 1235421 h 2790183"/>
                  <a:gd name="connsiteX26" fmla="*/ 1135977 w 4204328"/>
                  <a:gd name="connsiteY26" fmla="*/ 585560 h 2790183"/>
                  <a:gd name="connsiteX27" fmla="*/ 1121319 w 4204328"/>
                  <a:gd name="connsiteY27" fmla="*/ 569572 h 2790183"/>
                  <a:gd name="connsiteX28" fmla="*/ 1218104 w 4204328"/>
                  <a:gd name="connsiteY28" fmla="*/ 614759 h 2790183"/>
                  <a:gd name="connsiteX29" fmla="*/ 1768757 w 4204328"/>
                  <a:gd name="connsiteY29" fmla="*/ 901128 h 2790183"/>
                  <a:gd name="connsiteX30" fmla="*/ 2165123 w 4204328"/>
                  <a:gd name="connsiteY30" fmla="*/ 1212085 h 2790183"/>
                  <a:gd name="connsiteX31" fmla="*/ 2268945 w 4204328"/>
                  <a:gd name="connsiteY31" fmla="*/ 1336194 h 2790183"/>
                  <a:gd name="connsiteX32" fmla="*/ 2271915 w 4204328"/>
                  <a:gd name="connsiteY32" fmla="*/ 1333301 h 2790183"/>
                  <a:gd name="connsiteX33" fmla="*/ 2525371 w 4204328"/>
                  <a:gd name="connsiteY33" fmla="*/ 902223 h 2790183"/>
                  <a:gd name="connsiteX34" fmla="*/ 2673872 w 4204328"/>
                  <a:gd name="connsiteY34" fmla="*/ 477595 h 2790183"/>
                  <a:gd name="connsiteX35" fmla="*/ 2703306 w 4204328"/>
                  <a:gd name="connsiteY35" fmla="*/ 363219 h 2790183"/>
                  <a:gd name="connsiteX36" fmla="*/ 2725587 w 4204328"/>
                  <a:gd name="connsiteY36" fmla="*/ 471731 h 2790183"/>
                  <a:gd name="connsiteX37" fmla="*/ 2755725 w 4204328"/>
                  <a:gd name="connsiteY37" fmla="*/ 1150636 h 2790183"/>
                  <a:gd name="connsiteX38" fmla="*/ 2543743 w 4204328"/>
                  <a:gd name="connsiteY38" fmla="*/ 2124002 h 2790183"/>
                  <a:gd name="connsiteX39" fmla="*/ 2373665 w 4204328"/>
                  <a:gd name="connsiteY39" fmla="*/ 2594131 h 2790183"/>
                  <a:gd name="connsiteX40" fmla="*/ 2365808 w 4204328"/>
                  <a:gd name="connsiteY40" fmla="*/ 2615122 h 2790183"/>
                  <a:gd name="connsiteX41" fmla="*/ 3801367 w 4204328"/>
                  <a:gd name="connsiteY41" fmla="*/ 1681901 h 2790183"/>
                  <a:gd name="connsiteX42" fmla="*/ 4103606 w 4204328"/>
                  <a:gd name="connsiteY42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831716 w 4204328"/>
                  <a:gd name="connsiteY17" fmla="*/ 2280788 h 2790183"/>
                  <a:gd name="connsiteX18" fmla="*/ 859381 w 4204328"/>
                  <a:gd name="connsiteY18" fmla="*/ 2300178 h 2790183"/>
                  <a:gd name="connsiteX19" fmla="*/ 1705940 w 4204328"/>
                  <a:gd name="connsiteY19" fmla="*/ 2618640 h 2790183"/>
                  <a:gd name="connsiteX20" fmla="*/ 2087609 w 4204328"/>
                  <a:gd name="connsiteY20" fmla="*/ 2640764 h 2790183"/>
                  <a:gd name="connsiteX21" fmla="*/ 2110594 w 4204328"/>
                  <a:gd name="connsiteY21" fmla="*/ 2625559 h 2790183"/>
                  <a:gd name="connsiteX22" fmla="*/ 2197685 w 4204328"/>
                  <a:gd name="connsiteY22" fmla="*/ 2254600 h 2790183"/>
                  <a:gd name="connsiteX23" fmla="*/ 2090384 w 4204328"/>
                  <a:gd name="connsiteY23" fmla="*/ 1803313 h 2790183"/>
                  <a:gd name="connsiteX24" fmla="*/ 1751714 w 4204328"/>
                  <a:gd name="connsiteY24" fmla="*/ 1235421 h 2790183"/>
                  <a:gd name="connsiteX25" fmla="*/ 1135977 w 4204328"/>
                  <a:gd name="connsiteY25" fmla="*/ 585560 h 2790183"/>
                  <a:gd name="connsiteX26" fmla="*/ 1121319 w 4204328"/>
                  <a:gd name="connsiteY26" fmla="*/ 569572 h 2790183"/>
                  <a:gd name="connsiteX27" fmla="*/ 1218104 w 4204328"/>
                  <a:gd name="connsiteY27" fmla="*/ 614759 h 2790183"/>
                  <a:gd name="connsiteX28" fmla="*/ 1768757 w 4204328"/>
                  <a:gd name="connsiteY28" fmla="*/ 901128 h 2790183"/>
                  <a:gd name="connsiteX29" fmla="*/ 2165123 w 4204328"/>
                  <a:gd name="connsiteY29" fmla="*/ 1212085 h 2790183"/>
                  <a:gd name="connsiteX30" fmla="*/ 2268945 w 4204328"/>
                  <a:gd name="connsiteY30" fmla="*/ 1336194 h 2790183"/>
                  <a:gd name="connsiteX31" fmla="*/ 2271915 w 4204328"/>
                  <a:gd name="connsiteY31" fmla="*/ 1333301 h 2790183"/>
                  <a:gd name="connsiteX32" fmla="*/ 2525371 w 4204328"/>
                  <a:gd name="connsiteY32" fmla="*/ 902223 h 2790183"/>
                  <a:gd name="connsiteX33" fmla="*/ 2673872 w 4204328"/>
                  <a:gd name="connsiteY33" fmla="*/ 477595 h 2790183"/>
                  <a:gd name="connsiteX34" fmla="*/ 2703306 w 4204328"/>
                  <a:gd name="connsiteY34" fmla="*/ 363219 h 2790183"/>
                  <a:gd name="connsiteX35" fmla="*/ 2725587 w 4204328"/>
                  <a:gd name="connsiteY35" fmla="*/ 471731 h 2790183"/>
                  <a:gd name="connsiteX36" fmla="*/ 2755725 w 4204328"/>
                  <a:gd name="connsiteY36" fmla="*/ 1150636 h 2790183"/>
                  <a:gd name="connsiteX37" fmla="*/ 2543743 w 4204328"/>
                  <a:gd name="connsiteY37" fmla="*/ 2124002 h 2790183"/>
                  <a:gd name="connsiteX38" fmla="*/ 2373665 w 4204328"/>
                  <a:gd name="connsiteY38" fmla="*/ 2594131 h 2790183"/>
                  <a:gd name="connsiteX39" fmla="*/ 2365808 w 4204328"/>
                  <a:gd name="connsiteY39" fmla="*/ 2615122 h 2790183"/>
                  <a:gd name="connsiteX40" fmla="*/ 3801367 w 4204328"/>
                  <a:gd name="connsiteY40" fmla="*/ 1681901 h 2790183"/>
                  <a:gd name="connsiteX41" fmla="*/ 4103606 w 4204328"/>
                  <a:gd name="connsiteY41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859381 w 4204328"/>
                  <a:gd name="connsiteY17" fmla="*/ 2300178 h 2790183"/>
                  <a:gd name="connsiteX18" fmla="*/ 1705940 w 4204328"/>
                  <a:gd name="connsiteY18" fmla="*/ 2618640 h 2790183"/>
                  <a:gd name="connsiteX19" fmla="*/ 2087609 w 4204328"/>
                  <a:gd name="connsiteY19" fmla="*/ 2640764 h 2790183"/>
                  <a:gd name="connsiteX20" fmla="*/ 2110594 w 4204328"/>
                  <a:gd name="connsiteY20" fmla="*/ 2625559 h 2790183"/>
                  <a:gd name="connsiteX21" fmla="*/ 2197685 w 4204328"/>
                  <a:gd name="connsiteY21" fmla="*/ 2254600 h 2790183"/>
                  <a:gd name="connsiteX22" fmla="*/ 2090384 w 4204328"/>
                  <a:gd name="connsiteY22" fmla="*/ 1803313 h 2790183"/>
                  <a:gd name="connsiteX23" fmla="*/ 1751714 w 4204328"/>
                  <a:gd name="connsiteY23" fmla="*/ 1235421 h 2790183"/>
                  <a:gd name="connsiteX24" fmla="*/ 1135977 w 4204328"/>
                  <a:gd name="connsiteY24" fmla="*/ 585560 h 2790183"/>
                  <a:gd name="connsiteX25" fmla="*/ 1121319 w 4204328"/>
                  <a:gd name="connsiteY25" fmla="*/ 569572 h 2790183"/>
                  <a:gd name="connsiteX26" fmla="*/ 1218104 w 4204328"/>
                  <a:gd name="connsiteY26" fmla="*/ 614759 h 2790183"/>
                  <a:gd name="connsiteX27" fmla="*/ 1768757 w 4204328"/>
                  <a:gd name="connsiteY27" fmla="*/ 901128 h 2790183"/>
                  <a:gd name="connsiteX28" fmla="*/ 2165123 w 4204328"/>
                  <a:gd name="connsiteY28" fmla="*/ 1212085 h 2790183"/>
                  <a:gd name="connsiteX29" fmla="*/ 2268945 w 4204328"/>
                  <a:gd name="connsiteY29" fmla="*/ 1336194 h 2790183"/>
                  <a:gd name="connsiteX30" fmla="*/ 2271915 w 4204328"/>
                  <a:gd name="connsiteY30" fmla="*/ 1333301 h 2790183"/>
                  <a:gd name="connsiteX31" fmla="*/ 2525371 w 4204328"/>
                  <a:gd name="connsiteY31" fmla="*/ 902223 h 2790183"/>
                  <a:gd name="connsiteX32" fmla="*/ 2673872 w 4204328"/>
                  <a:gd name="connsiteY32" fmla="*/ 477595 h 2790183"/>
                  <a:gd name="connsiteX33" fmla="*/ 2703306 w 4204328"/>
                  <a:gd name="connsiteY33" fmla="*/ 363219 h 2790183"/>
                  <a:gd name="connsiteX34" fmla="*/ 2725587 w 4204328"/>
                  <a:gd name="connsiteY34" fmla="*/ 471731 h 2790183"/>
                  <a:gd name="connsiteX35" fmla="*/ 2755725 w 4204328"/>
                  <a:gd name="connsiteY35" fmla="*/ 1150636 h 2790183"/>
                  <a:gd name="connsiteX36" fmla="*/ 2543743 w 4204328"/>
                  <a:gd name="connsiteY36" fmla="*/ 2124002 h 2790183"/>
                  <a:gd name="connsiteX37" fmla="*/ 2373665 w 4204328"/>
                  <a:gd name="connsiteY37" fmla="*/ 2594131 h 2790183"/>
                  <a:gd name="connsiteX38" fmla="*/ 2365808 w 4204328"/>
                  <a:gd name="connsiteY38" fmla="*/ 2615122 h 2790183"/>
                  <a:gd name="connsiteX39" fmla="*/ 3801367 w 4204328"/>
                  <a:gd name="connsiteY39" fmla="*/ 1681901 h 2790183"/>
                  <a:gd name="connsiteX40" fmla="*/ 4103606 w 4204328"/>
                  <a:gd name="connsiteY40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683087 w 4204328"/>
                  <a:gd name="connsiteY9" fmla="*/ 2291266 h 2790183"/>
                  <a:gd name="connsiteX10" fmla="*/ 509530 w 4204328"/>
                  <a:gd name="connsiteY10" fmla="*/ 2123846 h 2790183"/>
                  <a:gd name="connsiteX11" fmla="*/ 9030 w 4204328"/>
                  <a:gd name="connsiteY11" fmla="*/ 1258914 h 2790183"/>
                  <a:gd name="connsiteX12" fmla="*/ 0 w 4204328"/>
                  <a:gd name="connsiteY12" fmla="*/ 1224789 h 2790183"/>
                  <a:gd name="connsiteX13" fmla="*/ 92330 w 4204328"/>
                  <a:gd name="connsiteY13" fmla="*/ 1435012 h 2790183"/>
                  <a:gd name="connsiteX14" fmla="*/ 204750 w 4204328"/>
                  <a:gd name="connsiteY14" fmla="*/ 1637261 h 2790183"/>
                  <a:gd name="connsiteX15" fmla="*/ 339179 w 4204328"/>
                  <a:gd name="connsiteY15" fmla="*/ 1827744 h 2790183"/>
                  <a:gd name="connsiteX16" fmla="*/ 492527 w 4204328"/>
                  <a:gd name="connsiteY16" fmla="*/ 2001183 h 2790183"/>
                  <a:gd name="connsiteX17" fmla="*/ 859381 w 4204328"/>
                  <a:gd name="connsiteY17" fmla="*/ 2300178 h 2790183"/>
                  <a:gd name="connsiteX18" fmla="*/ 1705940 w 4204328"/>
                  <a:gd name="connsiteY18" fmla="*/ 2618640 h 2790183"/>
                  <a:gd name="connsiteX19" fmla="*/ 2087609 w 4204328"/>
                  <a:gd name="connsiteY19" fmla="*/ 2640764 h 2790183"/>
                  <a:gd name="connsiteX20" fmla="*/ 2110594 w 4204328"/>
                  <a:gd name="connsiteY20" fmla="*/ 2625559 h 2790183"/>
                  <a:gd name="connsiteX21" fmla="*/ 2197685 w 4204328"/>
                  <a:gd name="connsiteY21" fmla="*/ 2254600 h 2790183"/>
                  <a:gd name="connsiteX22" fmla="*/ 2090384 w 4204328"/>
                  <a:gd name="connsiteY22" fmla="*/ 1803313 h 2790183"/>
                  <a:gd name="connsiteX23" fmla="*/ 1751714 w 4204328"/>
                  <a:gd name="connsiteY23" fmla="*/ 1235421 h 2790183"/>
                  <a:gd name="connsiteX24" fmla="*/ 1135977 w 4204328"/>
                  <a:gd name="connsiteY24" fmla="*/ 585560 h 2790183"/>
                  <a:gd name="connsiteX25" fmla="*/ 1121319 w 4204328"/>
                  <a:gd name="connsiteY25" fmla="*/ 569572 h 2790183"/>
                  <a:gd name="connsiteX26" fmla="*/ 1218104 w 4204328"/>
                  <a:gd name="connsiteY26" fmla="*/ 614759 h 2790183"/>
                  <a:gd name="connsiteX27" fmla="*/ 1768757 w 4204328"/>
                  <a:gd name="connsiteY27" fmla="*/ 901128 h 2790183"/>
                  <a:gd name="connsiteX28" fmla="*/ 2165123 w 4204328"/>
                  <a:gd name="connsiteY28" fmla="*/ 1212085 h 2790183"/>
                  <a:gd name="connsiteX29" fmla="*/ 2268945 w 4204328"/>
                  <a:gd name="connsiteY29" fmla="*/ 1336194 h 2790183"/>
                  <a:gd name="connsiteX30" fmla="*/ 2271915 w 4204328"/>
                  <a:gd name="connsiteY30" fmla="*/ 1333301 h 2790183"/>
                  <a:gd name="connsiteX31" fmla="*/ 2525371 w 4204328"/>
                  <a:gd name="connsiteY31" fmla="*/ 902223 h 2790183"/>
                  <a:gd name="connsiteX32" fmla="*/ 2673872 w 4204328"/>
                  <a:gd name="connsiteY32" fmla="*/ 477595 h 2790183"/>
                  <a:gd name="connsiteX33" fmla="*/ 2703306 w 4204328"/>
                  <a:gd name="connsiteY33" fmla="*/ 363219 h 2790183"/>
                  <a:gd name="connsiteX34" fmla="*/ 2725587 w 4204328"/>
                  <a:gd name="connsiteY34" fmla="*/ 471731 h 2790183"/>
                  <a:gd name="connsiteX35" fmla="*/ 2755725 w 4204328"/>
                  <a:gd name="connsiteY35" fmla="*/ 1150636 h 2790183"/>
                  <a:gd name="connsiteX36" fmla="*/ 2543743 w 4204328"/>
                  <a:gd name="connsiteY36" fmla="*/ 2124002 h 2790183"/>
                  <a:gd name="connsiteX37" fmla="*/ 2373665 w 4204328"/>
                  <a:gd name="connsiteY37" fmla="*/ 2594131 h 2790183"/>
                  <a:gd name="connsiteX38" fmla="*/ 2365808 w 4204328"/>
                  <a:gd name="connsiteY38" fmla="*/ 2615122 h 2790183"/>
                  <a:gd name="connsiteX39" fmla="*/ 3801367 w 4204328"/>
                  <a:gd name="connsiteY39" fmla="*/ 1681901 h 2790183"/>
                  <a:gd name="connsiteX40" fmla="*/ 4103606 w 4204328"/>
                  <a:gd name="connsiteY40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509530 w 4204328"/>
                  <a:gd name="connsiteY9" fmla="*/ 2123846 h 2790183"/>
                  <a:gd name="connsiteX10" fmla="*/ 9030 w 4204328"/>
                  <a:gd name="connsiteY10" fmla="*/ 1258914 h 2790183"/>
                  <a:gd name="connsiteX11" fmla="*/ 0 w 4204328"/>
                  <a:gd name="connsiteY11" fmla="*/ 1224789 h 2790183"/>
                  <a:gd name="connsiteX12" fmla="*/ 92330 w 4204328"/>
                  <a:gd name="connsiteY12" fmla="*/ 1435012 h 2790183"/>
                  <a:gd name="connsiteX13" fmla="*/ 204750 w 4204328"/>
                  <a:gd name="connsiteY13" fmla="*/ 1637261 h 2790183"/>
                  <a:gd name="connsiteX14" fmla="*/ 339179 w 4204328"/>
                  <a:gd name="connsiteY14" fmla="*/ 1827744 h 2790183"/>
                  <a:gd name="connsiteX15" fmla="*/ 492527 w 4204328"/>
                  <a:gd name="connsiteY15" fmla="*/ 2001183 h 2790183"/>
                  <a:gd name="connsiteX16" fmla="*/ 859381 w 4204328"/>
                  <a:gd name="connsiteY16" fmla="*/ 2300178 h 2790183"/>
                  <a:gd name="connsiteX17" fmla="*/ 1705940 w 4204328"/>
                  <a:gd name="connsiteY17" fmla="*/ 2618640 h 2790183"/>
                  <a:gd name="connsiteX18" fmla="*/ 2087609 w 4204328"/>
                  <a:gd name="connsiteY18" fmla="*/ 2640764 h 2790183"/>
                  <a:gd name="connsiteX19" fmla="*/ 2110594 w 4204328"/>
                  <a:gd name="connsiteY19" fmla="*/ 2625559 h 2790183"/>
                  <a:gd name="connsiteX20" fmla="*/ 2197685 w 4204328"/>
                  <a:gd name="connsiteY20" fmla="*/ 2254600 h 2790183"/>
                  <a:gd name="connsiteX21" fmla="*/ 2090384 w 4204328"/>
                  <a:gd name="connsiteY21" fmla="*/ 1803313 h 2790183"/>
                  <a:gd name="connsiteX22" fmla="*/ 1751714 w 4204328"/>
                  <a:gd name="connsiteY22" fmla="*/ 1235421 h 2790183"/>
                  <a:gd name="connsiteX23" fmla="*/ 1135977 w 4204328"/>
                  <a:gd name="connsiteY23" fmla="*/ 585560 h 2790183"/>
                  <a:gd name="connsiteX24" fmla="*/ 1121319 w 4204328"/>
                  <a:gd name="connsiteY24" fmla="*/ 569572 h 2790183"/>
                  <a:gd name="connsiteX25" fmla="*/ 1218104 w 4204328"/>
                  <a:gd name="connsiteY25" fmla="*/ 614759 h 2790183"/>
                  <a:gd name="connsiteX26" fmla="*/ 1768757 w 4204328"/>
                  <a:gd name="connsiteY26" fmla="*/ 901128 h 2790183"/>
                  <a:gd name="connsiteX27" fmla="*/ 2165123 w 4204328"/>
                  <a:gd name="connsiteY27" fmla="*/ 1212085 h 2790183"/>
                  <a:gd name="connsiteX28" fmla="*/ 2268945 w 4204328"/>
                  <a:gd name="connsiteY28" fmla="*/ 1336194 h 2790183"/>
                  <a:gd name="connsiteX29" fmla="*/ 2271915 w 4204328"/>
                  <a:gd name="connsiteY29" fmla="*/ 1333301 h 2790183"/>
                  <a:gd name="connsiteX30" fmla="*/ 2525371 w 4204328"/>
                  <a:gd name="connsiteY30" fmla="*/ 902223 h 2790183"/>
                  <a:gd name="connsiteX31" fmla="*/ 2673872 w 4204328"/>
                  <a:gd name="connsiteY31" fmla="*/ 477595 h 2790183"/>
                  <a:gd name="connsiteX32" fmla="*/ 2703306 w 4204328"/>
                  <a:gd name="connsiteY32" fmla="*/ 363219 h 2790183"/>
                  <a:gd name="connsiteX33" fmla="*/ 2725587 w 4204328"/>
                  <a:gd name="connsiteY33" fmla="*/ 471731 h 2790183"/>
                  <a:gd name="connsiteX34" fmla="*/ 2755725 w 4204328"/>
                  <a:gd name="connsiteY34" fmla="*/ 1150636 h 2790183"/>
                  <a:gd name="connsiteX35" fmla="*/ 2543743 w 4204328"/>
                  <a:gd name="connsiteY35" fmla="*/ 2124002 h 2790183"/>
                  <a:gd name="connsiteX36" fmla="*/ 2373665 w 4204328"/>
                  <a:gd name="connsiteY36" fmla="*/ 2594131 h 2790183"/>
                  <a:gd name="connsiteX37" fmla="*/ 2365808 w 4204328"/>
                  <a:gd name="connsiteY37" fmla="*/ 2615122 h 2790183"/>
                  <a:gd name="connsiteX38" fmla="*/ 3801367 w 4204328"/>
                  <a:gd name="connsiteY38" fmla="*/ 1681901 h 2790183"/>
                  <a:gd name="connsiteX39" fmla="*/ 4103606 w 4204328"/>
                  <a:gd name="connsiteY39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509530 w 4204328"/>
                  <a:gd name="connsiteY9" fmla="*/ 2123846 h 2790183"/>
                  <a:gd name="connsiteX10" fmla="*/ 9030 w 4204328"/>
                  <a:gd name="connsiteY10" fmla="*/ 1258914 h 2790183"/>
                  <a:gd name="connsiteX11" fmla="*/ 0 w 4204328"/>
                  <a:gd name="connsiteY11" fmla="*/ 1224789 h 2790183"/>
                  <a:gd name="connsiteX12" fmla="*/ 92330 w 4204328"/>
                  <a:gd name="connsiteY12" fmla="*/ 1435012 h 2790183"/>
                  <a:gd name="connsiteX13" fmla="*/ 204750 w 4204328"/>
                  <a:gd name="connsiteY13" fmla="*/ 1637261 h 2790183"/>
                  <a:gd name="connsiteX14" fmla="*/ 339179 w 4204328"/>
                  <a:gd name="connsiteY14" fmla="*/ 1827744 h 2790183"/>
                  <a:gd name="connsiteX15" fmla="*/ 492527 w 4204328"/>
                  <a:gd name="connsiteY15" fmla="*/ 2001183 h 2790183"/>
                  <a:gd name="connsiteX16" fmla="*/ 859381 w 4204328"/>
                  <a:gd name="connsiteY16" fmla="*/ 2300178 h 2790183"/>
                  <a:gd name="connsiteX17" fmla="*/ 1705940 w 4204328"/>
                  <a:gd name="connsiteY17" fmla="*/ 2618640 h 2790183"/>
                  <a:gd name="connsiteX18" fmla="*/ 2087609 w 4204328"/>
                  <a:gd name="connsiteY18" fmla="*/ 2640764 h 2790183"/>
                  <a:gd name="connsiteX19" fmla="*/ 2110594 w 4204328"/>
                  <a:gd name="connsiteY19" fmla="*/ 2625559 h 2790183"/>
                  <a:gd name="connsiteX20" fmla="*/ 2197685 w 4204328"/>
                  <a:gd name="connsiteY20" fmla="*/ 2254600 h 2790183"/>
                  <a:gd name="connsiteX21" fmla="*/ 2090384 w 4204328"/>
                  <a:gd name="connsiteY21" fmla="*/ 1803313 h 2790183"/>
                  <a:gd name="connsiteX22" fmla="*/ 1751714 w 4204328"/>
                  <a:gd name="connsiteY22" fmla="*/ 1235421 h 2790183"/>
                  <a:gd name="connsiteX23" fmla="*/ 1135977 w 4204328"/>
                  <a:gd name="connsiteY23" fmla="*/ 585560 h 2790183"/>
                  <a:gd name="connsiteX24" fmla="*/ 1121319 w 4204328"/>
                  <a:gd name="connsiteY24" fmla="*/ 569572 h 2790183"/>
                  <a:gd name="connsiteX25" fmla="*/ 1218104 w 4204328"/>
                  <a:gd name="connsiteY25" fmla="*/ 614759 h 2790183"/>
                  <a:gd name="connsiteX26" fmla="*/ 1768757 w 4204328"/>
                  <a:gd name="connsiteY26" fmla="*/ 901128 h 2790183"/>
                  <a:gd name="connsiteX27" fmla="*/ 2165123 w 4204328"/>
                  <a:gd name="connsiteY27" fmla="*/ 1212085 h 2790183"/>
                  <a:gd name="connsiteX28" fmla="*/ 2268945 w 4204328"/>
                  <a:gd name="connsiteY28" fmla="*/ 1336194 h 2790183"/>
                  <a:gd name="connsiteX29" fmla="*/ 2271915 w 4204328"/>
                  <a:gd name="connsiteY29" fmla="*/ 1333301 h 2790183"/>
                  <a:gd name="connsiteX30" fmla="*/ 2525371 w 4204328"/>
                  <a:gd name="connsiteY30" fmla="*/ 902223 h 2790183"/>
                  <a:gd name="connsiteX31" fmla="*/ 2673872 w 4204328"/>
                  <a:gd name="connsiteY31" fmla="*/ 477595 h 2790183"/>
                  <a:gd name="connsiteX32" fmla="*/ 2703306 w 4204328"/>
                  <a:gd name="connsiteY32" fmla="*/ 363219 h 2790183"/>
                  <a:gd name="connsiteX33" fmla="*/ 2725587 w 4204328"/>
                  <a:gd name="connsiteY33" fmla="*/ 471731 h 2790183"/>
                  <a:gd name="connsiteX34" fmla="*/ 2755725 w 4204328"/>
                  <a:gd name="connsiteY34" fmla="*/ 1150636 h 2790183"/>
                  <a:gd name="connsiteX35" fmla="*/ 2543743 w 4204328"/>
                  <a:gd name="connsiteY35" fmla="*/ 2124002 h 2790183"/>
                  <a:gd name="connsiteX36" fmla="*/ 2373665 w 4204328"/>
                  <a:gd name="connsiteY36" fmla="*/ 2594131 h 2790183"/>
                  <a:gd name="connsiteX37" fmla="*/ 2365808 w 4204328"/>
                  <a:gd name="connsiteY37" fmla="*/ 2615122 h 2790183"/>
                  <a:gd name="connsiteX38" fmla="*/ 3801367 w 4204328"/>
                  <a:gd name="connsiteY38" fmla="*/ 1681901 h 2790183"/>
                  <a:gd name="connsiteX39" fmla="*/ 4103606 w 4204328"/>
                  <a:gd name="connsiteY39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492057 w 4204328"/>
                  <a:gd name="connsiteY9" fmla="*/ 2123846 h 2790183"/>
                  <a:gd name="connsiteX10" fmla="*/ 9030 w 4204328"/>
                  <a:gd name="connsiteY10" fmla="*/ 1258914 h 2790183"/>
                  <a:gd name="connsiteX11" fmla="*/ 0 w 4204328"/>
                  <a:gd name="connsiteY11" fmla="*/ 1224789 h 2790183"/>
                  <a:gd name="connsiteX12" fmla="*/ 92330 w 4204328"/>
                  <a:gd name="connsiteY12" fmla="*/ 1435012 h 2790183"/>
                  <a:gd name="connsiteX13" fmla="*/ 204750 w 4204328"/>
                  <a:gd name="connsiteY13" fmla="*/ 1637261 h 2790183"/>
                  <a:gd name="connsiteX14" fmla="*/ 339179 w 4204328"/>
                  <a:gd name="connsiteY14" fmla="*/ 1827744 h 2790183"/>
                  <a:gd name="connsiteX15" fmla="*/ 492527 w 4204328"/>
                  <a:gd name="connsiteY15" fmla="*/ 2001183 h 2790183"/>
                  <a:gd name="connsiteX16" fmla="*/ 859381 w 4204328"/>
                  <a:gd name="connsiteY16" fmla="*/ 2300178 h 2790183"/>
                  <a:gd name="connsiteX17" fmla="*/ 1705940 w 4204328"/>
                  <a:gd name="connsiteY17" fmla="*/ 2618640 h 2790183"/>
                  <a:gd name="connsiteX18" fmla="*/ 2087609 w 4204328"/>
                  <a:gd name="connsiteY18" fmla="*/ 2640764 h 2790183"/>
                  <a:gd name="connsiteX19" fmla="*/ 2110594 w 4204328"/>
                  <a:gd name="connsiteY19" fmla="*/ 2625559 h 2790183"/>
                  <a:gd name="connsiteX20" fmla="*/ 2197685 w 4204328"/>
                  <a:gd name="connsiteY20" fmla="*/ 2254600 h 2790183"/>
                  <a:gd name="connsiteX21" fmla="*/ 2090384 w 4204328"/>
                  <a:gd name="connsiteY21" fmla="*/ 1803313 h 2790183"/>
                  <a:gd name="connsiteX22" fmla="*/ 1751714 w 4204328"/>
                  <a:gd name="connsiteY22" fmla="*/ 1235421 h 2790183"/>
                  <a:gd name="connsiteX23" fmla="*/ 1135977 w 4204328"/>
                  <a:gd name="connsiteY23" fmla="*/ 585560 h 2790183"/>
                  <a:gd name="connsiteX24" fmla="*/ 1121319 w 4204328"/>
                  <a:gd name="connsiteY24" fmla="*/ 569572 h 2790183"/>
                  <a:gd name="connsiteX25" fmla="*/ 1218104 w 4204328"/>
                  <a:gd name="connsiteY25" fmla="*/ 614759 h 2790183"/>
                  <a:gd name="connsiteX26" fmla="*/ 1768757 w 4204328"/>
                  <a:gd name="connsiteY26" fmla="*/ 901128 h 2790183"/>
                  <a:gd name="connsiteX27" fmla="*/ 2165123 w 4204328"/>
                  <a:gd name="connsiteY27" fmla="*/ 1212085 h 2790183"/>
                  <a:gd name="connsiteX28" fmla="*/ 2268945 w 4204328"/>
                  <a:gd name="connsiteY28" fmla="*/ 1336194 h 2790183"/>
                  <a:gd name="connsiteX29" fmla="*/ 2271915 w 4204328"/>
                  <a:gd name="connsiteY29" fmla="*/ 1333301 h 2790183"/>
                  <a:gd name="connsiteX30" fmla="*/ 2525371 w 4204328"/>
                  <a:gd name="connsiteY30" fmla="*/ 902223 h 2790183"/>
                  <a:gd name="connsiteX31" fmla="*/ 2673872 w 4204328"/>
                  <a:gd name="connsiteY31" fmla="*/ 477595 h 2790183"/>
                  <a:gd name="connsiteX32" fmla="*/ 2703306 w 4204328"/>
                  <a:gd name="connsiteY32" fmla="*/ 363219 h 2790183"/>
                  <a:gd name="connsiteX33" fmla="*/ 2725587 w 4204328"/>
                  <a:gd name="connsiteY33" fmla="*/ 471731 h 2790183"/>
                  <a:gd name="connsiteX34" fmla="*/ 2755725 w 4204328"/>
                  <a:gd name="connsiteY34" fmla="*/ 1150636 h 2790183"/>
                  <a:gd name="connsiteX35" fmla="*/ 2543743 w 4204328"/>
                  <a:gd name="connsiteY35" fmla="*/ 2124002 h 2790183"/>
                  <a:gd name="connsiteX36" fmla="*/ 2373665 w 4204328"/>
                  <a:gd name="connsiteY36" fmla="*/ 2594131 h 2790183"/>
                  <a:gd name="connsiteX37" fmla="*/ 2365808 w 4204328"/>
                  <a:gd name="connsiteY37" fmla="*/ 2615122 h 2790183"/>
                  <a:gd name="connsiteX38" fmla="*/ 3801367 w 4204328"/>
                  <a:gd name="connsiteY38" fmla="*/ 1681901 h 2790183"/>
                  <a:gd name="connsiteX39" fmla="*/ 4103606 w 4204328"/>
                  <a:gd name="connsiteY39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492057 w 4204328"/>
                  <a:gd name="connsiteY9" fmla="*/ 2123846 h 2790183"/>
                  <a:gd name="connsiteX10" fmla="*/ 9030 w 4204328"/>
                  <a:gd name="connsiteY10" fmla="*/ 1258914 h 2790183"/>
                  <a:gd name="connsiteX11" fmla="*/ 0 w 4204328"/>
                  <a:gd name="connsiteY11" fmla="*/ 1224789 h 2790183"/>
                  <a:gd name="connsiteX12" fmla="*/ 92330 w 4204328"/>
                  <a:gd name="connsiteY12" fmla="*/ 1435012 h 2790183"/>
                  <a:gd name="connsiteX13" fmla="*/ 204750 w 4204328"/>
                  <a:gd name="connsiteY13" fmla="*/ 1637261 h 2790183"/>
                  <a:gd name="connsiteX14" fmla="*/ 339179 w 4204328"/>
                  <a:gd name="connsiteY14" fmla="*/ 1827744 h 2790183"/>
                  <a:gd name="connsiteX15" fmla="*/ 492527 w 4204328"/>
                  <a:gd name="connsiteY15" fmla="*/ 2001183 h 2790183"/>
                  <a:gd name="connsiteX16" fmla="*/ 859381 w 4204328"/>
                  <a:gd name="connsiteY16" fmla="*/ 2300178 h 2790183"/>
                  <a:gd name="connsiteX17" fmla="*/ 1705940 w 4204328"/>
                  <a:gd name="connsiteY17" fmla="*/ 2618640 h 2790183"/>
                  <a:gd name="connsiteX18" fmla="*/ 2087609 w 4204328"/>
                  <a:gd name="connsiteY18" fmla="*/ 2640764 h 2790183"/>
                  <a:gd name="connsiteX19" fmla="*/ 2110594 w 4204328"/>
                  <a:gd name="connsiteY19" fmla="*/ 2625559 h 2790183"/>
                  <a:gd name="connsiteX20" fmla="*/ 2197685 w 4204328"/>
                  <a:gd name="connsiteY20" fmla="*/ 2254600 h 2790183"/>
                  <a:gd name="connsiteX21" fmla="*/ 2090384 w 4204328"/>
                  <a:gd name="connsiteY21" fmla="*/ 1803313 h 2790183"/>
                  <a:gd name="connsiteX22" fmla="*/ 1751714 w 4204328"/>
                  <a:gd name="connsiteY22" fmla="*/ 1235421 h 2790183"/>
                  <a:gd name="connsiteX23" fmla="*/ 1135977 w 4204328"/>
                  <a:gd name="connsiteY23" fmla="*/ 585560 h 2790183"/>
                  <a:gd name="connsiteX24" fmla="*/ 1121319 w 4204328"/>
                  <a:gd name="connsiteY24" fmla="*/ 569572 h 2790183"/>
                  <a:gd name="connsiteX25" fmla="*/ 1218104 w 4204328"/>
                  <a:gd name="connsiteY25" fmla="*/ 614759 h 2790183"/>
                  <a:gd name="connsiteX26" fmla="*/ 1768757 w 4204328"/>
                  <a:gd name="connsiteY26" fmla="*/ 901128 h 2790183"/>
                  <a:gd name="connsiteX27" fmla="*/ 2165123 w 4204328"/>
                  <a:gd name="connsiteY27" fmla="*/ 1212085 h 2790183"/>
                  <a:gd name="connsiteX28" fmla="*/ 2268945 w 4204328"/>
                  <a:gd name="connsiteY28" fmla="*/ 1336194 h 2790183"/>
                  <a:gd name="connsiteX29" fmla="*/ 2271915 w 4204328"/>
                  <a:gd name="connsiteY29" fmla="*/ 1333301 h 2790183"/>
                  <a:gd name="connsiteX30" fmla="*/ 2525371 w 4204328"/>
                  <a:gd name="connsiteY30" fmla="*/ 902223 h 2790183"/>
                  <a:gd name="connsiteX31" fmla="*/ 2673872 w 4204328"/>
                  <a:gd name="connsiteY31" fmla="*/ 477595 h 2790183"/>
                  <a:gd name="connsiteX32" fmla="*/ 2703306 w 4204328"/>
                  <a:gd name="connsiteY32" fmla="*/ 363219 h 2790183"/>
                  <a:gd name="connsiteX33" fmla="*/ 2725587 w 4204328"/>
                  <a:gd name="connsiteY33" fmla="*/ 471731 h 2790183"/>
                  <a:gd name="connsiteX34" fmla="*/ 2755725 w 4204328"/>
                  <a:gd name="connsiteY34" fmla="*/ 1150636 h 2790183"/>
                  <a:gd name="connsiteX35" fmla="*/ 2543743 w 4204328"/>
                  <a:gd name="connsiteY35" fmla="*/ 2124002 h 2790183"/>
                  <a:gd name="connsiteX36" fmla="*/ 2373665 w 4204328"/>
                  <a:gd name="connsiteY36" fmla="*/ 2594131 h 2790183"/>
                  <a:gd name="connsiteX37" fmla="*/ 2365808 w 4204328"/>
                  <a:gd name="connsiteY37" fmla="*/ 2615122 h 2790183"/>
                  <a:gd name="connsiteX38" fmla="*/ 3801367 w 4204328"/>
                  <a:gd name="connsiteY38" fmla="*/ 1681901 h 2790183"/>
                  <a:gd name="connsiteX39" fmla="*/ 4103606 w 4204328"/>
                  <a:gd name="connsiteY39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492057 w 4204328"/>
                  <a:gd name="connsiteY9" fmla="*/ 2123846 h 2790183"/>
                  <a:gd name="connsiteX10" fmla="*/ 9030 w 4204328"/>
                  <a:gd name="connsiteY10" fmla="*/ 1258914 h 2790183"/>
                  <a:gd name="connsiteX11" fmla="*/ 0 w 4204328"/>
                  <a:gd name="connsiteY11" fmla="*/ 1224789 h 2790183"/>
                  <a:gd name="connsiteX12" fmla="*/ 92330 w 4204328"/>
                  <a:gd name="connsiteY12" fmla="*/ 1435012 h 2790183"/>
                  <a:gd name="connsiteX13" fmla="*/ 204750 w 4204328"/>
                  <a:gd name="connsiteY13" fmla="*/ 1637261 h 2790183"/>
                  <a:gd name="connsiteX14" fmla="*/ 339179 w 4204328"/>
                  <a:gd name="connsiteY14" fmla="*/ 1827744 h 2790183"/>
                  <a:gd name="connsiteX15" fmla="*/ 492527 w 4204328"/>
                  <a:gd name="connsiteY15" fmla="*/ 2001183 h 2790183"/>
                  <a:gd name="connsiteX16" fmla="*/ 859381 w 4204328"/>
                  <a:gd name="connsiteY16" fmla="*/ 2300178 h 2790183"/>
                  <a:gd name="connsiteX17" fmla="*/ 1705940 w 4204328"/>
                  <a:gd name="connsiteY17" fmla="*/ 2618640 h 2790183"/>
                  <a:gd name="connsiteX18" fmla="*/ 2087609 w 4204328"/>
                  <a:gd name="connsiteY18" fmla="*/ 2640764 h 2790183"/>
                  <a:gd name="connsiteX19" fmla="*/ 2110594 w 4204328"/>
                  <a:gd name="connsiteY19" fmla="*/ 2625559 h 2790183"/>
                  <a:gd name="connsiteX20" fmla="*/ 2197685 w 4204328"/>
                  <a:gd name="connsiteY20" fmla="*/ 2254600 h 2790183"/>
                  <a:gd name="connsiteX21" fmla="*/ 2090384 w 4204328"/>
                  <a:gd name="connsiteY21" fmla="*/ 1803313 h 2790183"/>
                  <a:gd name="connsiteX22" fmla="*/ 1751714 w 4204328"/>
                  <a:gd name="connsiteY22" fmla="*/ 1235421 h 2790183"/>
                  <a:gd name="connsiteX23" fmla="*/ 1135977 w 4204328"/>
                  <a:gd name="connsiteY23" fmla="*/ 585560 h 2790183"/>
                  <a:gd name="connsiteX24" fmla="*/ 1121319 w 4204328"/>
                  <a:gd name="connsiteY24" fmla="*/ 569572 h 2790183"/>
                  <a:gd name="connsiteX25" fmla="*/ 1218104 w 4204328"/>
                  <a:gd name="connsiteY25" fmla="*/ 614759 h 2790183"/>
                  <a:gd name="connsiteX26" fmla="*/ 1768757 w 4204328"/>
                  <a:gd name="connsiteY26" fmla="*/ 901128 h 2790183"/>
                  <a:gd name="connsiteX27" fmla="*/ 2165123 w 4204328"/>
                  <a:gd name="connsiteY27" fmla="*/ 1212085 h 2790183"/>
                  <a:gd name="connsiteX28" fmla="*/ 2268945 w 4204328"/>
                  <a:gd name="connsiteY28" fmla="*/ 1336194 h 2790183"/>
                  <a:gd name="connsiteX29" fmla="*/ 2271915 w 4204328"/>
                  <a:gd name="connsiteY29" fmla="*/ 1333301 h 2790183"/>
                  <a:gd name="connsiteX30" fmla="*/ 2525371 w 4204328"/>
                  <a:gd name="connsiteY30" fmla="*/ 902223 h 2790183"/>
                  <a:gd name="connsiteX31" fmla="*/ 2673872 w 4204328"/>
                  <a:gd name="connsiteY31" fmla="*/ 477595 h 2790183"/>
                  <a:gd name="connsiteX32" fmla="*/ 2703306 w 4204328"/>
                  <a:gd name="connsiteY32" fmla="*/ 363219 h 2790183"/>
                  <a:gd name="connsiteX33" fmla="*/ 2725587 w 4204328"/>
                  <a:gd name="connsiteY33" fmla="*/ 471731 h 2790183"/>
                  <a:gd name="connsiteX34" fmla="*/ 2755725 w 4204328"/>
                  <a:gd name="connsiteY34" fmla="*/ 1150636 h 2790183"/>
                  <a:gd name="connsiteX35" fmla="*/ 2543743 w 4204328"/>
                  <a:gd name="connsiteY35" fmla="*/ 2124002 h 2790183"/>
                  <a:gd name="connsiteX36" fmla="*/ 2373665 w 4204328"/>
                  <a:gd name="connsiteY36" fmla="*/ 2594131 h 2790183"/>
                  <a:gd name="connsiteX37" fmla="*/ 2365808 w 4204328"/>
                  <a:gd name="connsiteY37" fmla="*/ 2615122 h 2790183"/>
                  <a:gd name="connsiteX38" fmla="*/ 3801367 w 4204328"/>
                  <a:gd name="connsiteY38" fmla="*/ 1681901 h 2790183"/>
                  <a:gd name="connsiteX39" fmla="*/ 4103606 w 4204328"/>
                  <a:gd name="connsiteY39" fmla="*/ 0 h 2790183"/>
                  <a:gd name="connsiteX0" fmla="*/ 4103606 w 4204328"/>
                  <a:gd name="connsiteY0" fmla="*/ 0 h 2790183"/>
                  <a:gd name="connsiteX1" fmla="*/ 4110721 w 4204328"/>
                  <a:gd name="connsiteY1" fmla="*/ 19780 h 2790183"/>
                  <a:gd name="connsiteX2" fmla="*/ 4117756 w 4204328"/>
                  <a:gd name="connsiteY2" fmla="*/ 42217 h 2790183"/>
                  <a:gd name="connsiteX3" fmla="*/ 4202346 w 4204328"/>
                  <a:gd name="connsiteY3" fmla="*/ 540724 h 2790183"/>
                  <a:gd name="connsiteX4" fmla="*/ 3646768 w 4204328"/>
                  <a:gd name="connsiteY4" fmla="*/ 2088939 h 2790183"/>
                  <a:gd name="connsiteX5" fmla="*/ 2655227 w 4204328"/>
                  <a:gd name="connsiteY5" fmla="*/ 2706317 h 2790183"/>
                  <a:gd name="connsiteX6" fmla="*/ 1975305 w 4204328"/>
                  <a:gd name="connsiteY6" fmla="*/ 2788405 h 2790183"/>
                  <a:gd name="connsiteX7" fmla="*/ 1370553 w 4204328"/>
                  <a:gd name="connsiteY7" fmla="*/ 2675710 h 2790183"/>
                  <a:gd name="connsiteX8" fmla="*/ 759194 w 4204328"/>
                  <a:gd name="connsiteY8" fmla="*/ 2348258 h 2790183"/>
                  <a:gd name="connsiteX9" fmla="*/ 433815 w 4204328"/>
                  <a:gd name="connsiteY9" fmla="*/ 2053956 h 2790183"/>
                  <a:gd name="connsiteX10" fmla="*/ 9030 w 4204328"/>
                  <a:gd name="connsiteY10" fmla="*/ 1258914 h 2790183"/>
                  <a:gd name="connsiteX11" fmla="*/ 0 w 4204328"/>
                  <a:gd name="connsiteY11" fmla="*/ 1224789 h 2790183"/>
                  <a:gd name="connsiteX12" fmla="*/ 92330 w 4204328"/>
                  <a:gd name="connsiteY12" fmla="*/ 1435012 h 2790183"/>
                  <a:gd name="connsiteX13" fmla="*/ 204750 w 4204328"/>
                  <a:gd name="connsiteY13" fmla="*/ 1637261 h 2790183"/>
                  <a:gd name="connsiteX14" fmla="*/ 339179 w 4204328"/>
                  <a:gd name="connsiteY14" fmla="*/ 1827744 h 2790183"/>
                  <a:gd name="connsiteX15" fmla="*/ 492527 w 4204328"/>
                  <a:gd name="connsiteY15" fmla="*/ 2001183 h 2790183"/>
                  <a:gd name="connsiteX16" fmla="*/ 859381 w 4204328"/>
                  <a:gd name="connsiteY16" fmla="*/ 2300178 h 2790183"/>
                  <a:gd name="connsiteX17" fmla="*/ 1705940 w 4204328"/>
                  <a:gd name="connsiteY17" fmla="*/ 2618640 h 2790183"/>
                  <a:gd name="connsiteX18" fmla="*/ 2087609 w 4204328"/>
                  <a:gd name="connsiteY18" fmla="*/ 2640764 h 2790183"/>
                  <a:gd name="connsiteX19" fmla="*/ 2110594 w 4204328"/>
                  <a:gd name="connsiteY19" fmla="*/ 2625559 h 2790183"/>
                  <a:gd name="connsiteX20" fmla="*/ 2197685 w 4204328"/>
                  <a:gd name="connsiteY20" fmla="*/ 2254600 h 2790183"/>
                  <a:gd name="connsiteX21" fmla="*/ 2090384 w 4204328"/>
                  <a:gd name="connsiteY21" fmla="*/ 1803313 h 2790183"/>
                  <a:gd name="connsiteX22" fmla="*/ 1751714 w 4204328"/>
                  <a:gd name="connsiteY22" fmla="*/ 1235421 h 2790183"/>
                  <a:gd name="connsiteX23" fmla="*/ 1135977 w 4204328"/>
                  <a:gd name="connsiteY23" fmla="*/ 585560 h 2790183"/>
                  <a:gd name="connsiteX24" fmla="*/ 1121319 w 4204328"/>
                  <a:gd name="connsiteY24" fmla="*/ 569572 h 2790183"/>
                  <a:gd name="connsiteX25" fmla="*/ 1218104 w 4204328"/>
                  <a:gd name="connsiteY25" fmla="*/ 614759 h 2790183"/>
                  <a:gd name="connsiteX26" fmla="*/ 1768757 w 4204328"/>
                  <a:gd name="connsiteY26" fmla="*/ 901128 h 2790183"/>
                  <a:gd name="connsiteX27" fmla="*/ 2165123 w 4204328"/>
                  <a:gd name="connsiteY27" fmla="*/ 1212085 h 2790183"/>
                  <a:gd name="connsiteX28" fmla="*/ 2268945 w 4204328"/>
                  <a:gd name="connsiteY28" fmla="*/ 1336194 h 2790183"/>
                  <a:gd name="connsiteX29" fmla="*/ 2271915 w 4204328"/>
                  <a:gd name="connsiteY29" fmla="*/ 1333301 h 2790183"/>
                  <a:gd name="connsiteX30" fmla="*/ 2525371 w 4204328"/>
                  <a:gd name="connsiteY30" fmla="*/ 902223 h 2790183"/>
                  <a:gd name="connsiteX31" fmla="*/ 2673872 w 4204328"/>
                  <a:gd name="connsiteY31" fmla="*/ 477595 h 2790183"/>
                  <a:gd name="connsiteX32" fmla="*/ 2703306 w 4204328"/>
                  <a:gd name="connsiteY32" fmla="*/ 363219 h 2790183"/>
                  <a:gd name="connsiteX33" fmla="*/ 2725587 w 4204328"/>
                  <a:gd name="connsiteY33" fmla="*/ 471731 h 2790183"/>
                  <a:gd name="connsiteX34" fmla="*/ 2755725 w 4204328"/>
                  <a:gd name="connsiteY34" fmla="*/ 1150636 h 2790183"/>
                  <a:gd name="connsiteX35" fmla="*/ 2543743 w 4204328"/>
                  <a:gd name="connsiteY35" fmla="*/ 2124002 h 2790183"/>
                  <a:gd name="connsiteX36" fmla="*/ 2373665 w 4204328"/>
                  <a:gd name="connsiteY36" fmla="*/ 2594131 h 2790183"/>
                  <a:gd name="connsiteX37" fmla="*/ 2365808 w 4204328"/>
                  <a:gd name="connsiteY37" fmla="*/ 2615122 h 2790183"/>
                  <a:gd name="connsiteX38" fmla="*/ 3801367 w 4204328"/>
                  <a:gd name="connsiteY38" fmla="*/ 1681901 h 2790183"/>
                  <a:gd name="connsiteX39" fmla="*/ 4103606 w 4204328"/>
                  <a:gd name="connsiteY39" fmla="*/ 0 h 279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204328" h="2790183">
                    <a:moveTo>
                      <a:pt x="4103606" y="0"/>
                    </a:moveTo>
                    <a:cubicBezTo>
                      <a:pt x="4105991" y="6606"/>
                      <a:pt x="4108492" y="13134"/>
                      <a:pt x="4110721" y="19780"/>
                    </a:cubicBezTo>
                    <a:cubicBezTo>
                      <a:pt x="4113222" y="27207"/>
                      <a:pt x="4115568" y="34673"/>
                      <a:pt x="4117756" y="42217"/>
                    </a:cubicBezTo>
                    <a:cubicBezTo>
                      <a:pt x="4165446" y="205064"/>
                      <a:pt x="4195584" y="371076"/>
                      <a:pt x="4202346" y="540724"/>
                    </a:cubicBezTo>
                    <a:cubicBezTo>
                      <a:pt x="4225839" y="1131522"/>
                      <a:pt x="4040516" y="1648870"/>
                      <a:pt x="3646768" y="2088939"/>
                    </a:cubicBezTo>
                    <a:cubicBezTo>
                      <a:pt x="3377130" y="2390279"/>
                      <a:pt x="3043463" y="2593427"/>
                      <a:pt x="2655227" y="2706317"/>
                    </a:cubicBezTo>
                    <a:cubicBezTo>
                      <a:pt x="2434137" y="2770541"/>
                      <a:pt x="2204018" y="2797709"/>
                      <a:pt x="1975305" y="2788405"/>
                    </a:cubicBezTo>
                    <a:cubicBezTo>
                      <a:pt x="1770086" y="2780040"/>
                      <a:pt x="1566000" y="2742358"/>
                      <a:pt x="1370553" y="2675710"/>
                    </a:cubicBezTo>
                    <a:cubicBezTo>
                      <a:pt x="1150519" y="2600698"/>
                      <a:pt x="915317" y="2451884"/>
                      <a:pt x="759194" y="2348258"/>
                    </a:cubicBezTo>
                    <a:cubicBezTo>
                      <a:pt x="603071" y="2244632"/>
                      <a:pt x="555931" y="2186007"/>
                      <a:pt x="433815" y="2053956"/>
                    </a:cubicBezTo>
                    <a:cubicBezTo>
                      <a:pt x="284146" y="1892110"/>
                      <a:pt x="107066" y="1587031"/>
                      <a:pt x="9030" y="1258914"/>
                    </a:cubicBezTo>
                    <a:cubicBezTo>
                      <a:pt x="5707" y="1247735"/>
                      <a:pt x="3049" y="1236359"/>
                      <a:pt x="0" y="1224789"/>
                    </a:cubicBezTo>
                    <a:cubicBezTo>
                      <a:pt x="30647" y="1295267"/>
                      <a:pt x="58517" y="1366605"/>
                      <a:pt x="92330" y="1435012"/>
                    </a:cubicBezTo>
                    <a:cubicBezTo>
                      <a:pt x="126494" y="1504122"/>
                      <a:pt x="163785" y="1572020"/>
                      <a:pt x="204750" y="1637261"/>
                    </a:cubicBezTo>
                    <a:cubicBezTo>
                      <a:pt x="246068" y="1703009"/>
                      <a:pt x="291021" y="1766881"/>
                      <a:pt x="339179" y="1827744"/>
                    </a:cubicBezTo>
                    <a:cubicBezTo>
                      <a:pt x="386985" y="1888215"/>
                      <a:pt x="405827" y="1922444"/>
                      <a:pt x="492527" y="2001183"/>
                    </a:cubicBezTo>
                    <a:cubicBezTo>
                      <a:pt x="579227" y="2079922"/>
                      <a:pt x="732861" y="2229302"/>
                      <a:pt x="859381" y="2300178"/>
                    </a:cubicBezTo>
                    <a:cubicBezTo>
                      <a:pt x="1057347" y="2411078"/>
                      <a:pt x="1401238" y="2572593"/>
                      <a:pt x="1705940" y="2618640"/>
                    </a:cubicBezTo>
                    <a:cubicBezTo>
                      <a:pt x="1832433" y="2637754"/>
                      <a:pt x="1959708" y="2644595"/>
                      <a:pt x="2087609" y="2640764"/>
                    </a:cubicBezTo>
                    <a:cubicBezTo>
                      <a:pt x="2099922" y="2640413"/>
                      <a:pt x="2105277" y="2634901"/>
                      <a:pt x="2110594" y="2625559"/>
                    </a:cubicBezTo>
                    <a:cubicBezTo>
                      <a:pt x="2176577" y="2510518"/>
                      <a:pt x="2201398" y="2385901"/>
                      <a:pt x="2197685" y="2254600"/>
                    </a:cubicBezTo>
                    <a:cubicBezTo>
                      <a:pt x="2193228" y="2096757"/>
                      <a:pt x="2150778" y="1947787"/>
                      <a:pt x="2090384" y="1803313"/>
                    </a:cubicBezTo>
                    <a:cubicBezTo>
                      <a:pt x="2004544" y="1597937"/>
                      <a:pt x="1886221" y="1411754"/>
                      <a:pt x="1751714" y="1235421"/>
                    </a:cubicBezTo>
                    <a:cubicBezTo>
                      <a:pt x="1569714" y="996819"/>
                      <a:pt x="1361211" y="783274"/>
                      <a:pt x="1135977" y="585560"/>
                    </a:cubicBezTo>
                    <a:cubicBezTo>
                      <a:pt x="1130661" y="580908"/>
                      <a:pt x="1125345" y="576295"/>
                      <a:pt x="1121319" y="569572"/>
                    </a:cubicBezTo>
                    <a:lnTo>
                      <a:pt x="1218104" y="614759"/>
                    </a:lnTo>
                    <a:cubicBezTo>
                      <a:pt x="1405538" y="702750"/>
                      <a:pt x="1591995" y="792656"/>
                      <a:pt x="1768757" y="901128"/>
                    </a:cubicBezTo>
                    <a:cubicBezTo>
                      <a:pt x="1912801" y="989510"/>
                      <a:pt x="2049771" y="1087273"/>
                      <a:pt x="2165123" y="1212085"/>
                    </a:cubicBezTo>
                    <a:cubicBezTo>
                      <a:pt x="2201438" y="1251409"/>
                      <a:pt x="2233999" y="1294173"/>
                      <a:pt x="2268945" y="1336194"/>
                    </a:cubicBezTo>
                    <a:cubicBezTo>
                      <a:pt x="2269101" y="1336077"/>
                      <a:pt x="2270938" y="1334943"/>
                      <a:pt x="2271915" y="1333301"/>
                    </a:cubicBezTo>
                    <a:cubicBezTo>
                      <a:pt x="2356661" y="1189765"/>
                      <a:pt x="2443401" y="1047323"/>
                      <a:pt x="2525371" y="902223"/>
                    </a:cubicBezTo>
                    <a:cubicBezTo>
                      <a:pt x="2600071" y="770023"/>
                      <a:pt x="2640998" y="624962"/>
                      <a:pt x="2673872" y="477595"/>
                    </a:cubicBezTo>
                    <a:cubicBezTo>
                      <a:pt x="2682355" y="439561"/>
                      <a:pt x="2691032" y="401527"/>
                      <a:pt x="2703306" y="363219"/>
                    </a:cubicBezTo>
                    <a:cubicBezTo>
                      <a:pt x="2710773" y="399377"/>
                      <a:pt x="2718747" y="435456"/>
                      <a:pt x="2725587" y="471731"/>
                    </a:cubicBezTo>
                    <a:cubicBezTo>
                      <a:pt x="2767804" y="696613"/>
                      <a:pt x="2774527" y="923136"/>
                      <a:pt x="2755725" y="1150636"/>
                    </a:cubicBezTo>
                    <a:cubicBezTo>
                      <a:pt x="2728128" y="1484421"/>
                      <a:pt x="2649559" y="1807417"/>
                      <a:pt x="2543743" y="2124002"/>
                    </a:cubicBezTo>
                    <a:cubicBezTo>
                      <a:pt x="2490934" y="2282001"/>
                      <a:pt x="2430619" y="2437499"/>
                      <a:pt x="2373665" y="2594131"/>
                    </a:cubicBezTo>
                    <a:cubicBezTo>
                      <a:pt x="2371789" y="2599330"/>
                      <a:pt x="2369795" y="2604489"/>
                      <a:pt x="2365808" y="2615122"/>
                    </a:cubicBezTo>
                    <a:cubicBezTo>
                      <a:pt x="2975799" y="2500472"/>
                      <a:pt x="3460117" y="2197294"/>
                      <a:pt x="3801367" y="1681901"/>
                    </a:cubicBezTo>
                    <a:cubicBezTo>
                      <a:pt x="4142344" y="1166937"/>
                      <a:pt x="4234204" y="602642"/>
                      <a:pt x="4103606" y="0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63" name="자유형: 도형 262">
                <a:extLst>
                  <a:ext uri="{FF2B5EF4-FFF2-40B4-BE49-F238E27FC236}">
                    <a16:creationId xmlns:a16="http://schemas.microsoft.com/office/drawing/2014/main" id="{7B7A1B32-7ED9-4A81-9DEA-299B3261C74C}"/>
                  </a:ext>
                </a:extLst>
              </p:cNvPr>
              <p:cNvSpPr/>
              <p:nvPr/>
            </p:nvSpPr>
            <p:spPr>
              <a:xfrm>
                <a:off x="2937630" y="3512354"/>
                <a:ext cx="524817" cy="529868"/>
              </a:xfrm>
              <a:custGeom>
                <a:avLst/>
                <a:gdLst>
                  <a:gd name="connsiteX0" fmla="*/ 883645 w 883646"/>
                  <a:gd name="connsiteY0" fmla="*/ 497864 h 892151"/>
                  <a:gd name="connsiteX1" fmla="*/ 402466 w 883646"/>
                  <a:gd name="connsiteY1" fmla="*/ 882492 h 892151"/>
                  <a:gd name="connsiteX2" fmla="*/ 1319 w 883646"/>
                  <a:gd name="connsiteY2" fmla="*/ 426520 h 892151"/>
                  <a:gd name="connsiteX3" fmla="*/ 466570 w 883646"/>
                  <a:gd name="connsiteY3" fmla="*/ 6879 h 892151"/>
                  <a:gd name="connsiteX4" fmla="*/ 883645 w 883646"/>
                  <a:gd name="connsiteY4" fmla="*/ 497864 h 89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646" h="892151">
                    <a:moveTo>
                      <a:pt x="883645" y="497864"/>
                    </a:moveTo>
                    <a:cubicBezTo>
                      <a:pt x="884500" y="758758"/>
                      <a:pt x="662240" y="936395"/>
                      <a:pt x="402466" y="882492"/>
                    </a:cubicBezTo>
                    <a:cubicBezTo>
                      <a:pt x="188367" y="838066"/>
                      <a:pt x="17839" y="644239"/>
                      <a:pt x="1319" y="426520"/>
                    </a:cubicBezTo>
                    <a:cubicBezTo>
                      <a:pt x="-19084" y="157729"/>
                      <a:pt x="200017" y="-39916"/>
                      <a:pt x="466570" y="6879"/>
                    </a:cubicBezTo>
                    <a:cubicBezTo>
                      <a:pt x="701204" y="48146"/>
                      <a:pt x="882921" y="261981"/>
                      <a:pt x="883645" y="497864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4" name="그룹 263">
              <a:extLst>
                <a:ext uri="{FF2B5EF4-FFF2-40B4-BE49-F238E27FC236}">
                  <a16:creationId xmlns:a16="http://schemas.microsoft.com/office/drawing/2014/main" id="{66FABA30-8665-4F24-B0AC-68803101C56D}"/>
                </a:ext>
              </a:extLst>
            </p:cNvPr>
            <p:cNvGrpSpPr/>
            <p:nvPr/>
          </p:nvGrpSpPr>
          <p:grpSpPr>
            <a:xfrm>
              <a:off x="1076820" y="1832702"/>
              <a:ext cx="3949477" cy="3515141"/>
              <a:chOff x="1076820" y="1832702"/>
              <a:chExt cx="3949477" cy="3515141"/>
            </a:xfrm>
            <a:grpFill/>
          </p:grpSpPr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4965390B-8B69-4E79-9843-38FA6BE7FA5E}"/>
                  </a:ext>
                </a:extLst>
              </p:cNvPr>
              <p:cNvSpPr/>
              <p:nvPr/>
            </p:nvSpPr>
            <p:spPr>
              <a:xfrm rot="5641733">
                <a:off x="1735623" y="4658219"/>
                <a:ext cx="768161" cy="611087"/>
              </a:xfrm>
              <a:custGeom>
                <a:avLst/>
                <a:gdLst>
                  <a:gd name="connsiteX0" fmla="*/ 0 w 1266656"/>
                  <a:gd name="connsiteY0" fmla="*/ 48657 h 1007650"/>
                  <a:gd name="connsiteX1" fmla="*/ 879035 w 1266656"/>
                  <a:gd name="connsiteY1" fmla="*/ 636392 h 1007650"/>
                  <a:gd name="connsiteX2" fmla="*/ 884037 w 1266656"/>
                  <a:gd name="connsiteY2" fmla="*/ 630337 h 1007650"/>
                  <a:gd name="connsiteX3" fmla="*/ 861989 w 1266656"/>
                  <a:gd name="connsiteY3" fmla="*/ 606906 h 1007650"/>
                  <a:gd name="connsiteX4" fmla="*/ 443072 w 1266656"/>
                  <a:gd name="connsiteY4" fmla="*/ 281513 h 1007650"/>
                  <a:gd name="connsiteX5" fmla="*/ 57786 w 1266656"/>
                  <a:gd name="connsiteY5" fmla="*/ 34112 h 1007650"/>
                  <a:gd name="connsiteX6" fmla="*/ 27577 w 1266656"/>
                  <a:gd name="connsiteY6" fmla="*/ 13512 h 1007650"/>
                  <a:gd name="connsiteX7" fmla="*/ 117547 w 1266656"/>
                  <a:gd name="connsiteY7" fmla="*/ 8641 h 1007650"/>
                  <a:gd name="connsiteX8" fmla="*/ 645257 w 1266656"/>
                  <a:gd name="connsiteY8" fmla="*/ 17329 h 1007650"/>
                  <a:gd name="connsiteX9" fmla="*/ 1090830 w 1266656"/>
                  <a:gd name="connsiteY9" fmla="*/ 257688 h 1007650"/>
                  <a:gd name="connsiteX10" fmla="*/ 1221277 w 1266656"/>
                  <a:gd name="connsiteY10" fmla="*/ 543658 h 1007650"/>
                  <a:gd name="connsiteX11" fmla="*/ 1266558 w 1266656"/>
                  <a:gd name="connsiteY11" fmla="*/ 982649 h 1007650"/>
                  <a:gd name="connsiteX12" fmla="*/ 1095108 w 1266656"/>
                  <a:gd name="connsiteY12" fmla="*/ 1002656 h 1007650"/>
                  <a:gd name="connsiteX13" fmla="*/ 694093 w 1266656"/>
                  <a:gd name="connsiteY13" fmla="*/ 972447 h 1007650"/>
                  <a:gd name="connsiteX14" fmla="*/ 259511 w 1266656"/>
                  <a:gd name="connsiteY14" fmla="*/ 683647 h 1007650"/>
                  <a:gd name="connsiteX15" fmla="*/ 0 w 1266656"/>
                  <a:gd name="connsiteY15" fmla="*/ 48657 h 100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66656" h="1007650">
                    <a:moveTo>
                      <a:pt x="0" y="48657"/>
                    </a:moveTo>
                    <a:cubicBezTo>
                      <a:pt x="283600" y="263612"/>
                      <a:pt x="544559" y="505485"/>
                      <a:pt x="879035" y="636392"/>
                    </a:cubicBezTo>
                    <a:cubicBezTo>
                      <a:pt x="880680" y="634351"/>
                      <a:pt x="882392" y="632377"/>
                      <a:pt x="884037" y="630337"/>
                    </a:cubicBezTo>
                    <a:cubicBezTo>
                      <a:pt x="876731" y="622505"/>
                      <a:pt x="869558" y="614541"/>
                      <a:pt x="861989" y="606906"/>
                    </a:cubicBezTo>
                    <a:cubicBezTo>
                      <a:pt x="736478" y="480211"/>
                      <a:pt x="591486" y="378526"/>
                      <a:pt x="443072" y="281513"/>
                    </a:cubicBezTo>
                    <a:cubicBezTo>
                      <a:pt x="315323" y="197993"/>
                      <a:pt x="186258" y="116579"/>
                      <a:pt x="57786" y="34112"/>
                    </a:cubicBezTo>
                    <a:cubicBezTo>
                      <a:pt x="49428" y="28715"/>
                      <a:pt x="41332" y="22923"/>
                      <a:pt x="27577" y="13512"/>
                    </a:cubicBezTo>
                    <a:cubicBezTo>
                      <a:pt x="62064" y="11603"/>
                      <a:pt x="89838" y="9892"/>
                      <a:pt x="117547" y="8641"/>
                    </a:cubicBezTo>
                    <a:cubicBezTo>
                      <a:pt x="293604" y="546"/>
                      <a:pt x="469793" y="-9195"/>
                      <a:pt x="645257" y="17329"/>
                    </a:cubicBezTo>
                    <a:cubicBezTo>
                      <a:pt x="822433" y="44116"/>
                      <a:pt x="978877" y="109866"/>
                      <a:pt x="1090830" y="257688"/>
                    </a:cubicBezTo>
                    <a:cubicBezTo>
                      <a:pt x="1155593" y="343249"/>
                      <a:pt x="1195082" y="440459"/>
                      <a:pt x="1221277" y="543658"/>
                    </a:cubicBezTo>
                    <a:cubicBezTo>
                      <a:pt x="1257410" y="686214"/>
                      <a:pt x="1267809" y="831404"/>
                      <a:pt x="1266558" y="982649"/>
                    </a:cubicBezTo>
                    <a:cubicBezTo>
                      <a:pt x="1208640" y="989559"/>
                      <a:pt x="1152039" y="998115"/>
                      <a:pt x="1095108" y="1002656"/>
                    </a:cubicBezTo>
                    <a:cubicBezTo>
                      <a:pt x="959988" y="1013516"/>
                      <a:pt x="825922" y="1008053"/>
                      <a:pt x="694093" y="972447"/>
                    </a:cubicBezTo>
                    <a:cubicBezTo>
                      <a:pt x="516917" y="924599"/>
                      <a:pt x="373109" y="827521"/>
                      <a:pt x="259511" y="683647"/>
                    </a:cubicBezTo>
                    <a:cubicBezTo>
                      <a:pt x="128538" y="517726"/>
                      <a:pt x="36923" y="262953"/>
                      <a:pt x="0" y="48657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AEF0D1BE-D2FC-42B3-B5DD-A02D8942C010}"/>
                  </a:ext>
                </a:extLst>
              </p:cNvPr>
              <p:cNvSpPr/>
              <p:nvPr/>
            </p:nvSpPr>
            <p:spPr>
              <a:xfrm>
                <a:off x="1076820" y="3319836"/>
                <a:ext cx="931891" cy="529130"/>
              </a:xfrm>
              <a:custGeom>
                <a:avLst/>
                <a:gdLst>
                  <a:gd name="connsiteX0" fmla="*/ 0 w 1569047"/>
                  <a:gd name="connsiteY0" fmla="*/ 308845 h 890909"/>
                  <a:gd name="connsiteX1" fmla="*/ 402332 w 1569047"/>
                  <a:gd name="connsiteY1" fmla="*/ 61049 h 890909"/>
                  <a:gd name="connsiteX2" fmla="*/ 1106758 w 1569047"/>
                  <a:gd name="connsiteY2" fmla="*/ 100604 h 890909"/>
                  <a:gd name="connsiteX3" fmla="*/ 1569047 w 1569047"/>
                  <a:gd name="connsiteY3" fmla="*/ 483125 h 890909"/>
                  <a:gd name="connsiteX4" fmla="*/ 1461636 w 1569047"/>
                  <a:gd name="connsiteY4" fmla="*/ 467593 h 890909"/>
                  <a:gd name="connsiteX5" fmla="*/ 1361004 w 1569047"/>
                  <a:gd name="connsiteY5" fmla="*/ 452784 h 890909"/>
                  <a:gd name="connsiteX6" fmla="*/ 737202 w 1569047"/>
                  <a:gd name="connsiteY6" fmla="*/ 394406 h 890909"/>
                  <a:gd name="connsiteX7" fmla="*/ 531791 w 1569047"/>
                  <a:gd name="connsiteY7" fmla="*/ 410267 h 890909"/>
                  <a:gd name="connsiteX8" fmla="*/ 510928 w 1569047"/>
                  <a:gd name="connsiteY8" fmla="*/ 415532 h 890909"/>
                  <a:gd name="connsiteX9" fmla="*/ 510138 w 1569047"/>
                  <a:gd name="connsiteY9" fmla="*/ 423430 h 890909"/>
                  <a:gd name="connsiteX10" fmla="*/ 684747 w 1569047"/>
                  <a:gd name="connsiteY10" fmla="*/ 461340 h 890909"/>
                  <a:gd name="connsiteX11" fmla="*/ 1300848 w 1569047"/>
                  <a:gd name="connsiteY11" fmla="*/ 513071 h 890909"/>
                  <a:gd name="connsiteX12" fmla="*/ 1553844 w 1569047"/>
                  <a:gd name="connsiteY12" fmla="*/ 524392 h 890909"/>
                  <a:gd name="connsiteX13" fmla="*/ 1546670 w 1569047"/>
                  <a:gd name="connsiteY13" fmla="*/ 533869 h 890909"/>
                  <a:gd name="connsiteX14" fmla="*/ 1039954 w 1569047"/>
                  <a:gd name="connsiteY14" fmla="*/ 823985 h 890909"/>
                  <a:gd name="connsiteX15" fmla="*/ 665397 w 1569047"/>
                  <a:gd name="connsiteY15" fmla="*/ 886246 h 890909"/>
                  <a:gd name="connsiteX16" fmla="*/ 294065 w 1569047"/>
                  <a:gd name="connsiteY16" fmla="*/ 697619 h 890909"/>
                  <a:gd name="connsiteX17" fmla="*/ 18231 w 1569047"/>
                  <a:gd name="connsiteY17" fmla="*/ 337804 h 890909"/>
                  <a:gd name="connsiteX18" fmla="*/ 0 w 1569047"/>
                  <a:gd name="connsiteY18" fmla="*/ 314374 h 890909"/>
                  <a:gd name="connsiteX19" fmla="*/ 0 w 1569047"/>
                  <a:gd name="connsiteY19" fmla="*/ 308845 h 89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69047" h="890909">
                    <a:moveTo>
                      <a:pt x="0" y="308845"/>
                    </a:moveTo>
                    <a:cubicBezTo>
                      <a:pt x="122351" y="207226"/>
                      <a:pt x="253062" y="118901"/>
                      <a:pt x="402332" y="61049"/>
                    </a:cubicBezTo>
                    <a:cubicBezTo>
                      <a:pt x="643020" y="-32146"/>
                      <a:pt x="878114" y="-18391"/>
                      <a:pt x="1106758" y="100604"/>
                    </a:cubicBezTo>
                    <a:cubicBezTo>
                      <a:pt x="1285711" y="193799"/>
                      <a:pt x="1430768" y="328392"/>
                      <a:pt x="1569047" y="483125"/>
                    </a:cubicBezTo>
                    <a:cubicBezTo>
                      <a:pt x="1528636" y="477268"/>
                      <a:pt x="1495136" y="472529"/>
                      <a:pt x="1461636" y="467593"/>
                    </a:cubicBezTo>
                    <a:cubicBezTo>
                      <a:pt x="1428070" y="462722"/>
                      <a:pt x="1394570" y="457589"/>
                      <a:pt x="1361004" y="452784"/>
                    </a:cubicBezTo>
                    <a:cubicBezTo>
                      <a:pt x="1154013" y="423167"/>
                      <a:pt x="947088" y="391115"/>
                      <a:pt x="737202" y="394406"/>
                    </a:cubicBezTo>
                    <a:cubicBezTo>
                      <a:pt x="668688" y="395459"/>
                      <a:pt x="600240" y="404541"/>
                      <a:pt x="531791" y="410267"/>
                    </a:cubicBezTo>
                    <a:cubicBezTo>
                      <a:pt x="524749" y="410859"/>
                      <a:pt x="517904" y="413755"/>
                      <a:pt x="510928" y="415532"/>
                    </a:cubicBezTo>
                    <a:cubicBezTo>
                      <a:pt x="510664" y="418165"/>
                      <a:pt x="510401" y="420798"/>
                      <a:pt x="510138" y="423430"/>
                    </a:cubicBezTo>
                    <a:cubicBezTo>
                      <a:pt x="568319" y="436199"/>
                      <a:pt x="626171" y="451007"/>
                      <a:pt x="684747" y="461340"/>
                    </a:cubicBezTo>
                    <a:cubicBezTo>
                      <a:pt x="888512" y="497341"/>
                      <a:pt x="1094779" y="504186"/>
                      <a:pt x="1300848" y="513071"/>
                    </a:cubicBezTo>
                    <a:cubicBezTo>
                      <a:pt x="1384105" y="516625"/>
                      <a:pt x="1467428" y="520509"/>
                      <a:pt x="1553844" y="524392"/>
                    </a:cubicBezTo>
                    <a:cubicBezTo>
                      <a:pt x="1549763" y="529920"/>
                      <a:pt x="1548644" y="532553"/>
                      <a:pt x="1546670" y="533869"/>
                    </a:cubicBezTo>
                    <a:cubicBezTo>
                      <a:pt x="1382525" y="638845"/>
                      <a:pt x="1221540" y="749416"/>
                      <a:pt x="1039954" y="823985"/>
                    </a:cubicBezTo>
                    <a:cubicBezTo>
                      <a:pt x="919907" y="873281"/>
                      <a:pt x="796568" y="902898"/>
                      <a:pt x="665397" y="886246"/>
                    </a:cubicBezTo>
                    <a:cubicBezTo>
                      <a:pt x="518957" y="867687"/>
                      <a:pt x="399502" y="796276"/>
                      <a:pt x="294065" y="697619"/>
                    </a:cubicBezTo>
                    <a:cubicBezTo>
                      <a:pt x="182244" y="593037"/>
                      <a:pt x="95894" y="468712"/>
                      <a:pt x="18231" y="337804"/>
                    </a:cubicBezTo>
                    <a:cubicBezTo>
                      <a:pt x="13229" y="329380"/>
                      <a:pt x="6121" y="322140"/>
                      <a:pt x="0" y="314374"/>
                    </a:cubicBezTo>
                    <a:cubicBezTo>
                      <a:pt x="0" y="312663"/>
                      <a:pt x="0" y="310754"/>
                      <a:pt x="0" y="308845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391F1FEA-2647-4E5C-BFA5-A589AF6FA46C}"/>
                  </a:ext>
                </a:extLst>
              </p:cNvPr>
              <p:cNvSpPr/>
              <p:nvPr/>
            </p:nvSpPr>
            <p:spPr>
              <a:xfrm>
                <a:off x="4162148" y="2882969"/>
                <a:ext cx="864149" cy="562849"/>
              </a:xfrm>
              <a:custGeom>
                <a:avLst/>
                <a:gdLst>
                  <a:gd name="connsiteX0" fmla="*/ 11582 w 1454987"/>
                  <a:gd name="connsiteY0" fmla="*/ 845447 h 947682"/>
                  <a:gd name="connsiteX1" fmla="*/ 959921 w 1454987"/>
                  <a:gd name="connsiteY1" fmla="*/ 377431 h 947682"/>
                  <a:gd name="connsiteX2" fmla="*/ 956104 w 1454987"/>
                  <a:gd name="connsiteY2" fmla="*/ 367822 h 947682"/>
                  <a:gd name="connsiteX3" fmla="*/ 787681 w 1454987"/>
                  <a:gd name="connsiteY3" fmla="*/ 421462 h 947682"/>
                  <a:gd name="connsiteX4" fmla="*/ 198038 w 1454987"/>
                  <a:gd name="connsiteY4" fmla="*/ 699665 h 947682"/>
                  <a:gd name="connsiteX5" fmla="*/ 854 w 1454987"/>
                  <a:gd name="connsiteY5" fmla="*/ 802074 h 947682"/>
                  <a:gd name="connsiteX6" fmla="*/ 328 w 1454987"/>
                  <a:gd name="connsiteY6" fmla="*/ 792926 h 947682"/>
                  <a:gd name="connsiteX7" fmla="*/ 259905 w 1454987"/>
                  <a:gd name="connsiteY7" fmla="*/ 333334 h 947682"/>
                  <a:gd name="connsiteX8" fmla="*/ 513559 w 1454987"/>
                  <a:gd name="connsiteY8" fmla="*/ 83037 h 947682"/>
                  <a:gd name="connsiteX9" fmla="*/ 966437 w 1454987"/>
                  <a:gd name="connsiteY9" fmla="*/ 15049 h 947682"/>
                  <a:gd name="connsiteX10" fmla="*/ 1454987 w 1454987"/>
                  <a:gd name="connsiteY10" fmla="*/ 214734 h 947682"/>
                  <a:gd name="connsiteX11" fmla="*/ 1371862 w 1454987"/>
                  <a:gd name="connsiteY11" fmla="*/ 401059 h 947682"/>
                  <a:gd name="connsiteX12" fmla="*/ 1058447 w 1454987"/>
                  <a:gd name="connsiteY12" fmla="*/ 791741 h 947682"/>
                  <a:gd name="connsiteX13" fmla="*/ 480717 w 1454987"/>
                  <a:gd name="connsiteY13" fmla="*/ 945684 h 947682"/>
                  <a:gd name="connsiteX14" fmla="*/ 28102 w 1454987"/>
                  <a:gd name="connsiteY14" fmla="*/ 852752 h 947682"/>
                  <a:gd name="connsiteX15" fmla="*/ 11582 w 1454987"/>
                  <a:gd name="connsiteY15" fmla="*/ 845447 h 94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4987" h="947682">
                    <a:moveTo>
                      <a:pt x="11582" y="845447"/>
                    </a:moveTo>
                    <a:cubicBezTo>
                      <a:pt x="340266" y="706510"/>
                      <a:pt x="680205" y="602257"/>
                      <a:pt x="959921" y="377431"/>
                    </a:cubicBezTo>
                    <a:cubicBezTo>
                      <a:pt x="958671" y="374206"/>
                      <a:pt x="957354" y="371047"/>
                      <a:pt x="956104" y="367822"/>
                    </a:cubicBezTo>
                    <a:cubicBezTo>
                      <a:pt x="899897" y="385592"/>
                      <a:pt x="843033" y="401454"/>
                      <a:pt x="787681" y="421462"/>
                    </a:cubicBezTo>
                    <a:cubicBezTo>
                      <a:pt x="582337" y="495504"/>
                      <a:pt x="391207" y="599756"/>
                      <a:pt x="198038" y="699665"/>
                    </a:cubicBezTo>
                    <a:cubicBezTo>
                      <a:pt x="132881" y="733362"/>
                      <a:pt x="67789" y="767323"/>
                      <a:pt x="854" y="802074"/>
                    </a:cubicBezTo>
                    <a:cubicBezTo>
                      <a:pt x="525" y="797467"/>
                      <a:pt x="-528" y="794637"/>
                      <a:pt x="328" y="792926"/>
                    </a:cubicBezTo>
                    <a:cubicBezTo>
                      <a:pt x="80952" y="636416"/>
                      <a:pt x="158022" y="477800"/>
                      <a:pt x="259905" y="333334"/>
                    </a:cubicBezTo>
                    <a:cubicBezTo>
                      <a:pt x="329406" y="234742"/>
                      <a:pt x="408978" y="146023"/>
                      <a:pt x="513559" y="83037"/>
                    </a:cubicBezTo>
                    <a:cubicBezTo>
                      <a:pt x="654997" y="-2194"/>
                      <a:pt x="807492" y="-15752"/>
                      <a:pt x="966437" y="15049"/>
                    </a:cubicBezTo>
                    <a:cubicBezTo>
                      <a:pt x="1140849" y="48813"/>
                      <a:pt x="1297687" y="124962"/>
                      <a:pt x="1454987" y="214734"/>
                    </a:cubicBezTo>
                    <a:cubicBezTo>
                      <a:pt x="1426950" y="277983"/>
                      <a:pt x="1401677" y="340640"/>
                      <a:pt x="1371862" y="401059"/>
                    </a:cubicBezTo>
                    <a:cubicBezTo>
                      <a:pt x="1296306" y="554146"/>
                      <a:pt x="1198174" y="689924"/>
                      <a:pt x="1058447" y="791741"/>
                    </a:cubicBezTo>
                    <a:cubicBezTo>
                      <a:pt x="885813" y="917515"/>
                      <a:pt x="689747" y="957597"/>
                      <a:pt x="480717" y="945684"/>
                    </a:cubicBezTo>
                    <a:cubicBezTo>
                      <a:pt x="325523" y="936865"/>
                      <a:pt x="175398" y="901324"/>
                      <a:pt x="28102" y="852752"/>
                    </a:cubicBezTo>
                    <a:cubicBezTo>
                      <a:pt x="23824" y="851304"/>
                      <a:pt x="19875" y="849132"/>
                      <a:pt x="11582" y="845447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B3E9644A-342C-4E00-B6D1-9F86FD99E9DC}"/>
                  </a:ext>
                </a:extLst>
              </p:cNvPr>
              <p:cNvSpPr/>
              <p:nvPr/>
            </p:nvSpPr>
            <p:spPr>
              <a:xfrm>
                <a:off x="3340624" y="1832702"/>
                <a:ext cx="537080" cy="892411"/>
              </a:xfrm>
              <a:custGeom>
                <a:avLst/>
                <a:gdLst>
                  <a:gd name="connsiteX0" fmla="*/ 719860 w 904294"/>
                  <a:gd name="connsiteY0" fmla="*/ 0 h 1502573"/>
                  <a:gd name="connsiteX1" fmla="*/ 898747 w 904294"/>
                  <a:gd name="connsiteY1" fmla="*/ 510730 h 1502573"/>
                  <a:gd name="connsiteX2" fmla="*/ 663259 w 904294"/>
                  <a:gd name="connsiteY2" fmla="*/ 1190146 h 1502573"/>
                  <a:gd name="connsiteX3" fmla="*/ 274814 w 904294"/>
                  <a:gd name="connsiteY3" fmla="*/ 1497966 h 1502573"/>
                  <a:gd name="connsiteX4" fmla="*/ 262573 w 904294"/>
                  <a:gd name="connsiteY4" fmla="*/ 1502573 h 1502573"/>
                  <a:gd name="connsiteX5" fmla="*/ 523071 w 904294"/>
                  <a:gd name="connsiteY5" fmla="*/ 479402 h 1502573"/>
                  <a:gd name="connsiteX6" fmla="*/ 516358 w 904294"/>
                  <a:gd name="connsiteY6" fmla="*/ 476374 h 1502573"/>
                  <a:gd name="connsiteX7" fmla="*/ 502537 w 904294"/>
                  <a:gd name="connsiteY7" fmla="*/ 501384 h 1502573"/>
                  <a:gd name="connsiteX8" fmla="*/ 339643 w 904294"/>
                  <a:gd name="connsiteY8" fmla="*/ 984867 h 1502573"/>
                  <a:gd name="connsiteX9" fmla="*/ 226176 w 904294"/>
                  <a:gd name="connsiteY9" fmla="*/ 1465914 h 1502573"/>
                  <a:gd name="connsiteX10" fmla="*/ 219990 w 904294"/>
                  <a:gd name="connsiteY10" fmla="*/ 1487304 h 1502573"/>
                  <a:gd name="connsiteX11" fmla="*/ 207485 w 904294"/>
                  <a:gd name="connsiteY11" fmla="*/ 1459662 h 1502573"/>
                  <a:gd name="connsiteX12" fmla="*/ 32481 w 904294"/>
                  <a:gd name="connsiteY12" fmla="*/ 973876 h 1502573"/>
                  <a:gd name="connsiteX13" fmla="*/ 8326 w 904294"/>
                  <a:gd name="connsiteY13" fmla="*/ 629593 h 1502573"/>
                  <a:gd name="connsiteX14" fmla="*/ 233416 w 904294"/>
                  <a:gd name="connsiteY14" fmla="*/ 252403 h 1502573"/>
                  <a:gd name="connsiteX15" fmla="*/ 710449 w 904294"/>
                  <a:gd name="connsiteY15" fmla="*/ 724 h 1502573"/>
                  <a:gd name="connsiteX16" fmla="*/ 719860 w 904294"/>
                  <a:gd name="connsiteY16" fmla="*/ 0 h 150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294" h="1502573">
                    <a:moveTo>
                      <a:pt x="719860" y="0"/>
                    </a:moveTo>
                    <a:cubicBezTo>
                      <a:pt x="809567" y="161643"/>
                      <a:pt x="878345" y="327828"/>
                      <a:pt x="898747" y="510730"/>
                    </a:cubicBezTo>
                    <a:cubicBezTo>
                      <a:pt x="928167" y="774454"/>
                      <a:pt x="839250" y="997635"/>
                      <a:pt x="663259" y="1190146"/>
                    </a:cubicBezTo>
                    <a:cubicBezTo>
                      <a:pt x="550385" y="1313616"/>
                      <a:pt x="416779" y="1411155"/>
                      <a:pt x="274814" y="1497966"/>
                    </a:cubicBezTo>
                    <a:cubicBezTo>
                      <a:pt x="271918" y="1499743"/>
                      <a:pt x="268364" y="1500467"/>
                      <a:pt x="262573" y="1502573"/>
                    </a:cubicBezTo>
                    <a:cubicBezTo>
                      <a:pt x="369852" y="1164807"/>
                      <a:pt x="511487" y="838295"/>
                      <a:pt x="523071" y="479402"/>
                    </a:cubicBezTo>
                    <a:cubicBezTo>
                      <a:pt x="520834" y="478415"/>
                      <a:pt x="518596" y="477362"/>
                      <a:pt x="516358" y="476374"/>
                    </a:cubicBezTo>
                    <a:cubicBezTo>
                      <a:pt x="511751" y="484733"/>
                      <a:pt x="506749" y="492828"/>
                      <a:pt x="502537" y="501384"/>
                    </a:cubicBezTo>
                    <a:cubicBezTo>
                      <a:pt x="427243" y="655459"/>
                      <a:pt x="380317" y="819274"/>
                      <a:pt x="339643" y="984867"/>
                    </a:cubicBezTo>
                    <a:cubicBezTo>
                      <a:pt x="300351" y="1144865"/>
                      <a:pt x="263889" y="1305521"/>
                      <a:pt x="226176" y="1465914"/>
                    </a:cubicBezTo>
                    <a:cubicBezTo>
                      <a:pt x="224926" y="1471311"/>
                      <a:pt x="223149" y="1476510"/>
                      <a:pt x="219990" y="1487304"/>
                    </a:cubicBezTo>
                    <a:cubicBezTo>
                      <a:pt x="214461" y="1475194"/>
                      <a:pt x="210710" y="1467559"/>
                      <a:pt x="207485" y="1459662"/>
                    </a:cubicBezTo>
                    <a:cubicBezTo>
                      <a:pt x="142393" y="1300190"/>
                      <a:pt x="74208" y="1141771"/>
                      <a:pt x="32481" y="973876"/>
                    </a:cubicBezTo>
                    <a:cubicBezTo>
                      <a:pt x="4311" y="860541"/>
                      <a:pt x="-10300" y="746087"/>
                      <a:pt x="8326" y="629593"/>
                    </a:cubicBezTo>
                    <a:cubicBezTo>
                      <a:pt x="33205" y="474137"/>
                      <a:pt x="114421" y="351654"/>
                      <a:pt x="233416" y="252403"/>
                    </a:cubicBezTo>
                    <a:cubicBezTo>
                      <a:pt x="374525" y="134922"/>
                      <a:pt x="538999" y="61209"/>
                      <a:pt x="710449" y="724"/>
                    </a:cubicBezTo>
                    <a:cubicBezTo>
                      <a:pt x="712818" y="-132"/>
                      <a:pt x="715714" y="263"/>
                      <a:pt x="719860" y="0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9386D192-3B5D-4A02-A62E-A348CF1E3954}"/>
                  </a:ext>
                </a:extLst>
              </p:cNvPr>
              <p:cNvSpPr/>
              <p:nvPr/>
            </p:nvSpPr>
            <p:spPr>
              <a:xfrm>
                <a:off x="3989763" y="4467238"/>
                <a:ext cx="752295" cy="598465"/>
              </a:xfrm>
              <a:custGeom>
                <a:avLst/>
                <a:gdLst>
                  <a:gd name="connsiteX0" fmla="*/ 0 w 1266656"/>
                  <a:gd name="connsiteY0" fmla="*/ 48657 h 1007650"/>
                  <a:gd name="connsiteX1" fmla="*/ 879035 w 1266656"/>
                  <a:gd name="connsiteY1" fmla="*/ 636392 h 1007650"/>
                  <a:gd name="connsiteX2" fmla="*/ 884037 w 1266656"/>
                  <a:gd name="connsiteY2" fmla="*/ 630337 h 1007650"/>
                  <a:gd name="connsiteX3" fmla="*/ 861989 w 1266656"/>
                  <a:gd name="connsiteY3" fmla="*/ 606906 h 1007650"/>
                  <a:gd name="connsiteX4" fmla="*/ 443072 w 1266656"/>
                  <a:gd name="connsiteY4" fmla="*/ 281513 h 1007650"/>
                  <a:gd name="connsiteX5" fmla="*/ 57786 w 1266656"/>
                  <a:gd name="connsiteY5" fmla="*/ 34112 h 1007650"/>
                  <a:gd name="connsiteX6" fmla="*/ 27577 w 1266656"/>
                  <a:gd name="connsiteY6" fmla="*/ 13512 h 1007650"/>
                  <a:gd name="connsiteX7" fmla="*/ 117547 w 1266656"/>
                  <a:gd name="connsiteY7" fmla="*/ 8641 h 1007650"/>
                  <a:gd name="connsiteX8" fmla="*/ 645257 w 1266656"/>
                  <a:gd name="connsiteY8" fmla="*/ 17329 h 1007650"/>
                  <a:gd name="connsiteX9" fmla="*/ 1090830 w 1266656"/>
                  <a:gd name="connsiteY9" fmla="*/ 257688 h 1007650"/>
                  <a:gd name="connsiteX10" fmla="*/ 1221277 w 1266656"/>
                  <a:gd name="connsiteY10" fmla="*/ 543658 h 1007650"/>
                  <a:gd name="connsiteX11" fmla="*/ 1266558 w 1266656"/>
                  <a:gd name="connsiteY11" fmla="*/ 982649 h 1007650"/>
                  <a:gd name="connsiteX12" fmla="*/ 1095108 w 1266656"/>
                  <a:gd name="connsiteY12" fmla="*/ 1002656 h 1007650"/>
                  <a:gd name="connsiteX13" fmla="*/ 694093 w 1266656"/>
                  <a:gd name="connsiteY13" fmla="*/ 972447 h 1007650"/>
                  <a:gd name="connsiteX14" fmla="*/ 259511 w 1266656"/>
                  <a:gd name="connsiteY14" fmla="*/ 683647 h 1007650"/>
                  <a:gd name="connsiteX15" fmla="*/ 0 w 1266656"/>
                  <a:gd name="connsiteY15" fmla="*/ 48657 h 100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66656" h="1007650">
                    <a:moveTo>
                      <a:pt x="0" y="48657"/>
                    </a:moveTo>
                    <a:cubicBezTo>
                      <a:pt x="283600" y="263612"/>
                      <a:pt x="544559" y="505485"/>
                      <a:pt x="879035" y="636392"/>
                    </a:cubicBezTo>
                    <a:cubicBezTo>
                      <a:pt x="880680" y="634351"/>
                      <a:pt x="882392" y="632377"/>
                      <a:pt x="884037" y="630337"/>
                    </a:cubicBezTo>
                    <a:cubicBezTo>
                      <a:pt x="876731" y="622505"/>
                      <a:pt x="869558" y="614541"/>
                      <a:pt x="861989" y="606906"/>
                    </a:cubicBezTo>
                    <a:cubicBezTo>
                      <a:pt x="736478" y="480211"/>
                      <a:pt x="591486" y="378526"/>
                      <a:pt x="443072" y="281513"/>
                    </a:cubicBezTo>
                    <a:cubicBezTo>
                      <a:pt x="315323" y="197993"/>
                      <a:pt x="186258" y="116579"/>
                      <a:pt x="57786" y="34112"/>
                    </a:cubicBezTo>
                    <a:cubicBezTo>
                      <a:pt x="49428" y="28715"/>
                      <a:pt x="41332" y="22923"/>
                      <a:pt x="27577" y="13512"/>
                    </a:cubicBezTo>
                    <a:cubicBezTo>
                      <a:pt x="62064" y="11603"/>
                      <a:pt x="89838" y="9892"/>
                      <a:pt x="117547" y="8641"/>
                    </a:cubicBezTo>
                    <a:cubicBezTo>
                      <a:pt x="293604" y="546"/>
                      <a:pt x="469793" y="-9195"/>
                      <a:pt x="645257" y="17329"/>
                    </a:cubicBezTo>
                    <a:cubicBezTo>
                      <a:pt x="822433" y="44116"/>
                      <a:pt x="978877" y="109866"/>
                      <a:pt x="1090830" y="257688"/>
                    </a:cubicBezTo>
                    <a:cubicBezTo>
                      <a:pt x="1155593" y="343249"/>
                      <a:pt x="1195082" y="440459"/>
                      <a:pt x="1221277" y="543658"/>
                    </a:cubicBezTo>
                    <a:cubicBezTo>
                      <a:pt x="1257410" y="686214"/>
                      <a:pt x="1267809" y="831404"/>
                      <a:pt x="1266558" y="982649"/>
                    </a:cubicBezTo>
                    <a:cubicBezTo>
                      <a:pt x="1208640" y="989559"/>
                      <a:pt x="1152039" y="998115"/>
                      <a:pt x="1095108" y="1002656"/>
                    </a:cubicBezTo>
                    <a:cubicBezTo>
                      <a:pt x="959988" y="1013516"/>
                      <a:pt x="825922" y="1008053"/>
                      <a:pt x="694093" y="972447"/>
                    </a:cubicBezTo>
                    <a:cubicBezTo>
                      <a:pt x="516917" y="924599"/>
                      <a:pt x="373109" y="827521"/>
                      <a:pt x="259511" y="683647"/>
                    </a:cubicBezTo>
                    <a:cubicBezTo>
                      <a:pt x="128538" y="517726"/>
                      <a:pt x="36923" y="262953"/>
                      <a:pt x="0" y="48657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0" name="자유형: 도형 269">
                <a:extLst>
                  <a:ext uri="{FF2B5EF4-FFF2-40B4-BE49-F238E27FC236}">
                    <a16:creationId xmlns:a16="http://schemas.microsoft.com/office/drawing/2014/main" id="{9C2FF447-FAB7-4756-943C-884A8325E563}"/>
                  </a:ext>
                </a:extLst>
              </p:cNvPr>
              <p:cNvSpPr/>
              <p:nvPr/>
            </p:nvSpPr>
            <p:spPr>
              <a:xfrm>
                <a:off x="2042096" y="1978661"/>
                <a:ext cx="585074" cy="820799"/>
              </a:xfrm>
              <a:custGeom>
                <a:avLst/>
                <a:gdLst>
                  <a:gd name="connsiteX0" fmla="*/ 144790 w 985102"/>
                  <a:gd name="connsiteY0" fmla="*/ 0 h 1381998"/>
                  <a:gd name="connsiteX1" fmla="*/ 871988 w 985102"/>
                  <a:gd name="connsiteY1" fmla="*/ 475782 h 1381998"/>
                  <a:gd name="connsiteX2" fmla="*/ 983414 w 985102"/>
                  <a:gd name="connsiteY2" fmla="*/ 1005335 h 1381998"/>
                  <a:gd name="connsiteX3" fmla="*/ 947808 w 985102"/>
                  <a:gd name="connsiteY3" fmla="*/ 1356133 h 1381998"/>
                  <a:gd name="connsiteX4" fmla="*/ 935829 w 985102"/>
                  <a:gd name="connsiteY4" fmla="*/ 1357845 h 1381998"/>
                  <a:gd name="connsiteX5" fmla="*/ 920428 w 985102"/>
                  <a:gd name="connsiteY5" fmla="*/ 1330926 h 1381998"/>
                  <a:gd name="connsiteX6" fmla="*/ 631563 w 985102"/>
                  <a:gd name="connsiteY6" fmla="*/ 815918 h 1381998"/>
                  <a:gd name="connsiteX7" fmla="*/ 388900 w 985102"/>
                  <a:gd name="connsiteY7" fmla="*/ 497435 h 1381998"/>
                  <a:gd name="connsiteX8" fmla="*/ 363364 w 985102"/>
                  <a:gd name="connsiteY8" fmla="*/ 473347 h 1381998"/>
                  <a:gd name="connsiteX9" fmla="*/ 355466 w 985102"/>
                  <a:gd name="connsiteY9" fmla="*/ 478349 h 1381998"/>
                  <a:gd name="connsiteX10" fmla="*/ 427863 w 985102"/>
                  <a:gd name="connsiteY10" fmla="*/ 639334 h 1381998"/>
                  <a:gd name="connsiteX11" fmla="*/ 744042 w 985102"/>
                  <a:gd name="connsiteY11" fmla="*/ 1150986 h 1381998"/>
                  <a:gd name="connsiteX12" fmla="*/ 900091 w 985102"/>
                  <a:gd name="connsiteY12" fmla="*/ 1381999 h 1381998"/>
                  <a:gd name="connsiteX13" fmla="*/ 803605 w 985102"/>
                  <a:gd name="connsiteY13" fmla="*/ 1345998 h 1381998"/>
                  <a:gd name="connsiteX14" fmla="*/ 350398 w 985102"/>
                  <a:gd name="connsiteY14" fmla="*/ 1143154 h 1381998"/>
                  <a:gd name="connsiteX15" fmla="*/ 132219 w 985102"/>
                  <a:gd name="connsiteY15" fmla="*/ 961239 h 1381998"/>
                  <a:gd name="connsiteX16" fmla="*/ 522 w 985102"/>
                  <a:gd name="connsiteY16" fmla="*/ 545020 h 1381998"/>
                  <a:gd name="connsiteX17" fmla="*/ 144790 w 985102"/>
                  <a:gd name="connsiteY17" fmla="*/ 0 h 138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5102" h="1381998">
                    <a:moveTo>
                      <a:pt x="144790" y="0"/>
                    </a:moveTo>
                    <a:cubicBezTo>
                      <a:pt x="442672" y="77531"/>
                      <a:pt x="711792" y="194156"/>
                      <a:pt x="871988" y="475782"/>
                    </a:cubicBezTo>
                    <a:cubicBezTo>
                      <a:pt x="965315" y="639795"/>
                      <a:pt x="992628" y="820064"/>
                      <a:pt x="983414" y="1005335"/>
                    </a:cubicBezTo>
                    <a:cubicBezTo>
                      <a:pt x="977556" y="1122553"/>
                      <a:pt x="960115" y="1239179"/>
                      <a:pt x="947808" y="1356133"/>
                    </a:cubicBezTo>
                    <a:cubicBezTo>
                      <a:pt x="943793" y="1356726"/>
                      <a:pt x="939844" y="1357318"/>
                      <a:pt x="935829" y="1357845"/>
                    </a:cubicBezTo>
                    <a:cubicBezTo>
                      <a:pt x="930696" y="1348894"/>
                      <a:pt x="925496" y="1339943"/>
                      <a:pt x="920428" y="1330926"/>
                    </a:cubicBezTo>
                    <a:cubicBezTo>
                      <a:pt x="824403" y="1159147"/>
                      <a:pt x="730616" y="985986"/>
                      <a:pt x="631563" y="815918"/>
                    </a:cubicBezTo>
                    <a:cubicBezTo>
                      <a:pt x="564102" y="700148"/>
                      <a:pt x="484333" y="592473"/>
                      <a:pt x="388900" y="497435"/>
                    </a:cubicBezTo>
                    <a:cubicBezTo>
                      <a:pt x="380608" y="489208"/>
                      <a:pt x="371920" y="481376"/>
                      <a:pt x="363364" y="473347"/>
                    </a:cubicBezTo>
                    <a:cubicBezTo>
                      <a:pt x="360731" y="474992"/>
                      <a:pt x="358099" y="476703"/>
                      <a:pt x="355466" y="478349"/>
                    </a:cubicBezTo>
                    <a:cubicBezTo>
                      <a:pt x="379489" y="532054"/>
                      <a:pt x="401669" y="586682"/>
                      <a:pt x="427863" y="639334"/>
                    </a:cubicBezTo>
                    <a:cubicBezTo>
                      <a:pt x="517636" y="819472"/>
                      <a:pt x="631695" y="984735"/>
                      <a:pt x="744042" y="1150986"/>
                    </a:cubicBezTo>
                    <a:cubicBezTo>
                      <a:pt x="794523" y="1225687"/>
                      <a:pt x="845003" y="1300453"/>
                      <a:pt x="900091" y="1381999"/>
                    </a:cubicBezTo>
                    <a:cubicBezTo>
                      <a:pt x="862971" y="1368178"/>
                      <a:pt x="833222" y="1357186"/>
                      <a:pt x="803605" y="1345998"/>
                    </a:cubicBezTo>
                    <a:cubicBezTo>
                      <a:pt x="648609" y="1287224"/>
                      <a:pt x="493284" y="1229043"/>
                      <a:pt x="350398" y="1143154"/>
                    </a:cubicBezTo>
                    <a:cubicBezTo>
                      <a:pt x="268260" y="1093792"/>
                      <a:pt x="193296" y="1035808"/>
                      <a:pt x="132219" y="961239"/>
                    </a:cubicBezTo>
                    <a:cubicBezTo>
                      <a:pt x="33035" y="840006"/>
                      <a:pt x="-5007" y="698897"/>
                      <a:pt x="522" y="545020"/>
                    </a:cubicBezTo>
                    <a:cubicBezTo>
                      <a:pt x="7630" y="354484"/>
                      <a:pt x="68378" y="177702"/>
                      <a:pt x="144790" y="0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1" name="자유형: 도형 270">
                <a:extLst>
                  <a:ext uri="{FF2B5EF4-FFF2-40B4-BE49-F238E27FC236}">
                    <a16:creationId xmlns:a16="http://schemas.microsoft.com/office/drawing/2014/main" id="{2560A165-D9AC-4259-AED0-BD8DA9ED8C98}"/>
                  </a:ext>
                </a:extLst>
              </p:cNvPr>
              <p:cNvSpPr/>
              <p:nvPr/>
            </p:nvSpPr>
            <p:spPr>
              <a:xfrm>
                <a:off x="2020269" y="2939256"/>
                <a:ext cx="390242" cy="310721"/>
              </a:xfrm>
              <a:custGeom>
                <a:avLst/>
                <a:gdLst>
                  <a:gd name="connsiteX0" fmla="*/ 203064 w 657060"/>
                  <a:gd name="connsiteY0" fmla="*/ 197692 h 523168"/>
                  <a:gd name="connsiteX1" fmla="*/ 633959 w 657060"/>
                  <a:gd name="connsiteY1" fmla="*/ 512160 h 523168"/>
                  <a:gd name="connsiteX2" fmla="*/ 632906 w 657060"/>
                  <a:gd name="connsiteY2" fmla="*/ 521506 h 523168"/>
                  <a:gd name="connsiteX3" fmla="*/ 397220 w 657060"/>
                  <a:gd name="connsiteY3" fmla="*/ 519992 h 523168"/>
                  <a:gd name="connsiteX4" fmla="*/ 215766 w 657060"/>
                  <a:gd name="connsiteY4" fmla="*/ 483530 h 523168"/>
                  <a:gd name="connsiteX5" fmla="*/ 40828 w 657060"/>
                  <a:gd name="connsiteY5" fmla="*/ 298917 h 523168"/>
                  <a:gd name="connsiteX6" fmla="*/ 22 w 657060"/>
                  <a:gd name="connsiteY6" fmla="*/ 32363 h 523168"/>
                  <a:gd name="connsiteX7" fmla="*/ 12593 w 657060"/>
                  <a:gd name="connsiteY7" fmla="*/ 12487 h 523168"/>
                  <a:gd name="connsiteX8" fmla="*/ 404591 w 657060"/>
                  <a:gd name="connsiteY8" fmla="*/ 64218 h 523168"/>
                  <a:gd name="connsiteX9" fmla="*/ 593812 w 657060"/>
                  <a:gd name="connsiteY9" fmla="*/ 293323 h 523168"/>
                  <a:gd name="connsiteX10" fmla="*/ 657061 w 657060"/>
                  <a:gd name="connsiteY10" fmla="*/ 492349 h 523168"/>
                  <a:gd name="connsiteX11" fmla="*/ 203064 w 657060"/>
                  <a:gd name="connsiteY11" fmla="*/ 197692 h 52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7060" h="523168">
                    <a:moveTo>
                      <a:pt x="203064" y="197692"/>
                    </a:moveTo>
                    <a:cubicBezTo>
                      <a:pt x="327258" y="329126"/>
                      <a:pt x="487058" y="411857"/>
                      <a:pt x="633959" y="512160"/>
                    </a:cubicBezTo>
                    <a:cubicBezTo>
                      <a:pt x="633630" y="515253"/>
                      <a:pt x="633235" y="518412"/>
                      <a:pt x="632906" y="521506"/>
                    </a:cubicBezTo>
                    <a:cubicBezTo>
                      <a:pt x="554322" y="521506"/>
                      <a:pt x="475343" y="526113"/>
                      <a:pt x="397220" y="519992"/>
                    </a:cubicBezTo>
                    <a:cubicBezTo>
                      <a:pt x="336011" y="515187"/>
                      <a:pt x="273750" y="503341"/>
                      <a:pt x="215766" y="483530"/>
                    </a:cubicBezTo>
                    <a:cubicBezTo>
                      <a:pt x="127573" y="453386"/>
                      <a:pt x="73407" y="384675"/>
                      <a:pt x="40828" y="298917"/>
                    </a:cubicBezTo>
                    <a:cubicBezTo>
                      <a:pt x="8249" y="213027"/>
                      <a:pt x="-504" y="123321"/>
                      <a:pt x="22" y="32363"/>
                    </a:cubicBezTo>
                    <a:cubicBezTo>
                      <a:pt x="88" y="25453"/>
                      <a:pt x="7262" y="13408"/>
                      <a:pt x="12593" y="12487"/>
                    </a:cubicBezTo>
                    <a:cubicBezTo>
                      <a:pt x="148305" y="-9496"/>
                      <a:pt x="281516" y="-8245"/>
                      <a:pt x="404591" y="64218"/>
                    </a:cubicBezTo>
                    <a:cubicBezTo>
                      <a:pt x="495088" y="117463"/>
                      <a:pt x="554915" y="198021"/>
                      <a:pt x="593812" y="293323"/>
                    </a:cubicBezTo>
                    <a:cubicBezTo>
                      <a:pt x="619940" y="357427"/>
                      <a:pt x="638764" y="424493"/>
                      <a:pt x="657061" y="492349"/>
                    </a:cubicBezTo>
                    <a:cubicBezTo>
                      <a:pt x="508909" y="386781"/>
                      <a:pt x="375962" y="261599"/>
                      <a:pt x="203064" y="197692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129AA9E6-C6B4-4790-9439-7A28AA85BB95}"/>
                  </a:ext>
                </a:extLst>
              </p:cNvPr>
              <p:cNvSpPr/>
              <p:nvPr/>
            </p:nvSpPr>
            <p:spPr>
              <a:xfrm>
                <a:off x="4144909" y="3752399"/>
                <a:ext cx="480486" cy="274824"/>
              </a:xfrm>
              <a:custGeom>
                <a:avLst/>
                <a:gdLst>
                  <a:gd name="connsiteX0" fmla="*/ 809007 w 809006"/>
                  <a:gd name="connsiteY0" fmla="*/ 303845 h 462728"/>
                  <a:gd name="connsiteX1" fmla="*/ 434318 w 809006"/>
                  <a:gd name="connsiteY1" fmla="*/ 462724 h 462728"/>
                  <a:gd name="connsiteX2" fmla="*/ 167172 w 809006"/>
                  <a:gd name="connsiteY2" fmla="*/ 368344 h 462728"/>
                  <a:gd name="connsiteX3" fmla="*/ 11189 w 809006"/>
                  <a:gd name="connsiteY3" fmla="*/ 229802 h 462728"/>
                  <a:gd name="connsiteX4" fmla="*/ 0 w 809006"/>
                  <a:gd name="connsiteY4" fmla="*/ 214138 h 462728"/>
                  <a:gd name="connsiteX5" fmla="*/ 540150 w 809006"/>
                  <a:gd name="connsiteY5" fmla="*/ 246651 h 462728"/>
                  <a:gd name="connsiteX6" fmla="*/ 1645 w 809006"/>
                  <a:gd name="connsiteY6" fmla="*/ 188996 h 462728"/>
                  <a:gd name="connsiteX7" fmla="*/ 82665 w 809006"/>
                  <a:gd name="connsiteY7" fmla="*/ 137660 h 462728"/>
                  <a:gd name="connsiteX8" fmla="*/ 297882 w 809006"/>
                  <a:gd name="connsiteY8" fmla="*/ 26497 h 462728"/>
                  <a:gd name="connsiteX9" fmla="*/ 650852 w 809006"/>
                  <a:gd name="connsiteY9" fmla="*/ 95604 h 462728"/>
                  <a:gd name="connsiteX10" fmla="*/ 809007 w 809006"/>
                  <a:gd name="connsiteY10" fmla="*/ 303845 h 46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006" h="462728">
                    <a:moveTo>
                      <a:pt x="809007" y="303845"/>
                    </a:moveTo>
                    <a:cubicBezTo>
                      <a:pt x="697054" y="393683"/>
                      <a:pt x="580692" y="463382"/>
                      <a:pt x="434318" y="462724"/>
                    </a:cubicBezTo>
                    <a:cubicBezTo>
                      <a:pt x="334278" y="462329"/>
                      <a:pt x="245295" y="427184"/>
                      <a:pt x="167172" y="368344"/>
                    </a:cubicBezTo>
                    <a:cubicBezTo>
                      <a:pt x="111821" y="326617"/>
                      <a:pt x="62854" y="276400"/>
                      <a:pt x="11189" y="229802"/>
                    </a:cubicBezTo>
                    <a:cubicBezTo>
                      <a:pt x="7305" y="226314"/>
                      <a:pt x="4936" y="221180"/>
                      <a:pt x="0" y="214138"/>
                    </a:cubicBezTo>
                    <a:cubicBezTo>
                      <a:pt x="181717" y="236186"/>
                      <a:pt x="358827" y="278045"/>
                      <a:pt x="540150" y="246651"/>
                    </a:cubicBezTo>
                    <a:cubicBezTo>
                      <a:pt x="366857" y="194393"/>
                      <a:pt x="186982" y="203278"/>
                      <a:pt x="1645" y="188996"/>
                    </a:cubicBezTo>
                    <a:cubicBezTo>
                      <a:pt x="32710" y="169120"/>
                      <a:pt x="56733" y="151613"/>
                      <a:pt x="82665" y="137660"/>
                    </a:cubicBezTo>
                    <a:cubicBezTo>
                      <a:pt x="153811" y="99355"/>
                      <a:pt x="223313" y="56443"/>
                      <a:pt x="297882" y="26497"/>
                    </a:cubicBezTo>
                    <a:cubicBezTo>
                      <a:pt x="427934" y="-25826"/>
                      <a:pt x="547192" y="434"/>
                      <a:pt x="650852" y="95604"/>
                    </a:cubicBezTo>
                    <a:cubicBezTo>
                      <a:pt x="715351" y="154772"/>
                      <a:pt x="763726" y="226117"/>
                      <a:pt x="809007" y="303845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CD55ACC5-B5B7-428D-8ABC-6F045F3C2DD4}"/>
                  </a:ext>
                </a:extLst>
              </p:cNvPr>
              <p:cNvSpPr/>
              <p:nvPr/>
            </p:nvSpPr>
            <p:spPr>
              <a:xfrm>
                <a:off x="1877840" y="4157108"/>
                <a:ext cx="447730" cy="291413"/>
              </a:xfrm>
              <a:custGeom>
                <a:avLst/>
                <a:gdLst>
                  <a:gd name="connsiteX0" fmla="*/ 745495 w 753853"/>
                  <a:gd name="connsiteY0" fmla="*/ 50755 h 490659"/>
                  <a:gd name="connsiteX1" fmla="*/ 259446 w 753853"/>
                  <a:gd name="connsiteY1" fmla="*/ 294010 h 490659"/>
                  <a:gd name="connsiteX2" fmla="*/ 753853 w 753853"/>
                  <a:gd name="connsiteY2" fmla="*/ 74646 h 490659"/>
                  <a:gd name="connsiteX3" fmla="*/ 567727 w 753853"/>
                  <a:gd name="connsiteY3" fmla="*/ 377464 h 490659"/>
                  <a:gd name="connsiteX4" fmla="*/ 513823 w 753853"/>
                  <a:gd name="connsiteY4" fmla="*/ 427089 h 490659"/>
                  <a:gd name="connsiteX5" fmla="*/ 262868 w 753853"/>
                  <a:gd name="connsiteY5" fmla="*/ 485204 h 490659"/>
                  <a:gd name="connsiteX6" fmla="*/ 0 w 753853"/>
                  <a:gd name="connsiteY6" fmla="*/ 380755 h 490659"/>
                  <a:gd name="connsiteX7" fmla="*/ 497369 w 753853"/>
                  <a:gd name="connsiteY7" fmla="*/ 1130 h 490659"/>
                  <a:gd name="connsiteX8" fmla="*/ 664410 w 753853"/>
                  <a:gd name="connsiteY8" fmla="*/ 27061 h 490659"/>
                  <a:gd name="connsiteX9" fmla="*/ 745495 w 753853"/>
                  <a:gd name="connsiteY9" fmla="*/ 50755 h 49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853" h="490659">
                    <a:moveTo>
                      <a:pt x="745495" y="50755"/>
                    </a:moveTo>
                    <a:cubicBezTo>
                      <a:pt x="574637" y="124139"/>
                      <a:pt x="400620" y="176529"/>
                      <a:pt x="259446" y="294010"/>
                    </a:cubicBezTo>
                    <a:cubicBezTo>
                      <a:pt x="434976" y="252217"/>
                      <a:pt x="586287" y="155468"/>
                      <a:pt x="753853" y="74646"/>
                    </a:cubicBezTo>
                    <a:cubicBezTo>
                      <a:pt x="695870" y="184492"/>
                      <a:pt x="647364" y="290456"/>
                      <a:pt x="567727" y="377464"/>
                    </a:cubicBezTo>
                    <a:cubicBezTo>
                      <a:pt x="551273" y="395432"/>
                      <a:pt x="532976" y="412083"/>
                      <a:pt x="513823" y="427089"/>
                    </a:cubicBezTo>
                    <a:cubicBezTo>
                      <a:pt x="439386" y="485336"/>
                      <a:pt x="354023" y="500211"/>
                      <a:pt x="262868" y="485204"/>
                    </a:cubicBezTo>
                    <a:cubicBezTo>
                      <a:pt x="167698" y="469540"/>
                      <a:pt x="82270" y="428471"/>
                      <a:pt x="0" y="380755"/>
                    </a:cubicBezTo>
                    <a:cubicBezTo>
                      <a:pt x="48967" y="148360"/>
                      <a:pt x="262407" y="-15258"/>
                      <a:pt x="497369" y="1130"/>
                    </a:cubicBezTo>
                    <a:cubicBezTo>
                      <a:pt x="553379" y="5013"/>
                      <a:pt x="608993" y="16860"/>
                      <a:pt x="664410" y="27061"/>
                    </a:cubicBezTo>
                    <a:cubicBezTo>
                      <a:pt x="689749" y="31800"/>
                      <a:pt x="714232" y="41475"/>
                      <a:pt x="745495" y="50755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4" name="자유형: 도형 273">
                <a:extLst>
                  <a:ext uri="{FF2B5EF4-FFF2-40B4-BE49-F238E27FC236}">
                    <a16:creationId xmlns:a16="http://schemas.microsoft.com/office/drawing/2014/main" id="{761C04FE-AEDC-4FFB-A988-70F357227795}"/>
                  </a:ext>
                </a:extLst>
              </p:cNvPr>
              <p:cNvSpPr/>
              <p:nvPr/>
            </p:nvSpPr>
            <p:spPr>
              <a:xfrm>
                <a:off x="2637694" y="4685916"/>
                <a:ext cx="282210" cy="450661"/>
              </a:xfrm>
              <a:custGeom>
                <a:avLst/>
                <a:gdLst>
                  <a:gd name="connsiteX0" fmla="*/ 70957 w 475164"/>
                  <a:gd name="connsiteY0" fmla="*/ 758790 h 758789"/>
                  <a:gd name="connsiteX1" fmla="*/ 337 w 475164"/>
                  <a:gd name="connsiteY1" fmla="*/ 454853 h 758789"/>
                  <a:gd name="connsiteX2" fmla="*/ 110907 w 475164"/>
                  <a:gd name="connsiteY2" fmla="*/ 186258 h 758789"/>
                  <a:gd name="connsiteX3" fmla="*/ 369037 w 475164"/>
                  <a:gd name="connsiteY3" fmla="*/ 0 h 758789"/>
                  <a:gd name="connsiteX4" fmla="*/ 197126 w 475164"/>
                  <a:gd name="connsiteY4" fmla="*/ 515008 h 758789"/>
                  <a:gd name="connsiteX5" fmla="*/ 388847 w 475164"/>
                  <a:gd name="connsiteY5" fmla="*/ 19087 h 758789"/>
                  <a:gd name="connsiteX6" fmla="*/ 395166 w 475164"/>
                  <a:gd name="connsiteY6" fmla="*/ 23430 h 758789"/>
                  <a:gd name="connsiteX7" fmla="*/ 472367 w 475164"/>
                  <a:gd name="connsiteY7" fmla="*/ 326446 h 758789"/>
                  <a:gd name="connsiteX8" fmla="*/ 301181 w 475164"/>
                  <a:gd name="connsiteY8" fmla="*/ 670663 h 758789"/>
                  <a:gd name="connsiteX9" fmla="*/ 70957 w 475164"/>
                  <a:gd name="connsiteY9" fmla="*/ 758790 h 75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164" h="758789">
                    <a:moveTo>
                      <a:pt x="70957" y="758790"/>
                    </a:moveTo>
                    <a:cubicBezTo>
                      <a:pt x="26531" y="661185"/>
                      <a:pt x="-3546" y="562067"/>
                      <a:pt x="337" y="454853"/>
                    </a:cubicBezTo>
                    <a:cubicBezTo>
                      <a:pt x="4088" y="351588"/>
                      <a:pt x="43117" y="262934"/>
                      <a:pt x="110907" y="186258"/>
                    </a:cubicBezTo>
                    <a:cubicBezTo>
                      <a:pt x="181264" y="106687"/>
                      <a:pt x="268931" y="50744"/>
                      <a:pt x="369037" y="0"/>
                    </a:cubicBezTo>
                    <a:cubicBezTo>
                      <a:pt x="299996" y="172108"/>
                      <a:pt x="214501" y="332238"/>
                      <a:pt x="197126" y="515008"/>
                    </a:cubicBezTo>
                    <a:cubicBezTo>
                      <a:pt x="291506" y="361987"/>
                      <a:pt x="330271" y="187246"/>
                      <a:pt x="388847" y="19087"/>
                    </a:cubicBezTo>
                    <a:cubicBezTo>
                      <a:pt x="391348" y="20732"/>
                      <a:pt x="394573" y="21654"/>
                      <a:pt x="395166" y="23430"/>
                    </a:cubicBezTo>
                    <a:cubicBezTo>
                      <a:pt x="426823" y="122944"/>
                      <a:pt x="460915" y="221667"/>
                      <a:pt x="472367" y="326446"/>
                    </a:cubicBezTo>
                    <a:cubicBezTo>
                      <a:pt x="488953" y="478217"/>
                      <a:pt x="431759" y="592342"/>
                      <a:pt x="301181" y="670663"/>
                    </a:cubicBezTo>
                    <a:cubicBezTo>
                      <a:pt x="238590" y="708244"/>
                      <a:pt x="130125" y="750299"/>
                      <a:pt x="70957" y="758790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EE2202EF-9F41-4523-AE97-9A14DA20060D}"/>
                  </a:ext>
                </a:extLst>
              </p:cNvPr>
              <p:cNvSpPr/>
              <p:nvPr/>
            </p:nvSpPr>
            <p:spPr>
              <a:xfrm>
                <a:off x="3729769" y="2618755"/>
                <a:ext cx="307651" cy="390460"/>
              </a:xfrm>
              <a:custGeom>
                <a:avLst/>
                <a:gdLst>
                  <a:gd name="connsiteX0" fmla="*/ 325212 w 517999"/>
                  <a:gd name="connsiteY0" fmla="*/ 203627 h 657426"/>
                  <a:gd name="connsiteX1" fmla="*/ 7454 w 517999"/>
                  <a:gd name="connsiteY1" fmla="*/ 639722 h 657426"/>
                  <a:gd name="connsiteX2" fmla="*/ 4229 w 517999"/>
                  <a:gd name="connsiteY2" fmla="*/ 597403 h 657426"/>
                  <a:gd name="connsiteX3" fmla="*/ 15878 w 517999"/>
                  <a:gd name="connsiteY3" fmla="*/ 284844 h 657426"/>
                  <a:gd name="connsiteX4" fmla="*/ 243337 w 517999"/>
                  <a:gd name="connsiteY4" fmla="*/ 34217 h 657426"/>
                  <a:gd name="connsiteX5" fmla="*/ 508640 w 517999"/>
                  <a:gd name="connsiteY5" fmla="*/ 59 h 657426"/>
                  <a:gd name="connsiteX6" fmla="*/ 517460 w 517999"/>
                  <a:gd name="connsiteY6" fmla="*/ 64295 h 657426"/>
                  <a:gd name="connsiteX7" fmla="*/ 511141 w 517999"/>
                  <a:gd name="connsiteY7" fmla="*/ 261216 h 657426"/>
                  <a:gd name="connsiteX8" fmla="*/ 303756 w 517999"/>
                  <a:gd name="connsiteY8" fmla="*/ 556531 h 657426"/>
                  <a:gd name="connsiteX9" fmla="*/ 25158 w 517999"/>
                  <a:gd name="connsiteY9" fmla="*/ 657427 h 657426"/>
                  <a:gd name="connsiteX10" fmla="*/ 325212 w 517999"/>
                  <a:gd name="connsiteY10" fmla="*/ 203627 h 65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999" h="657426">
                    <a:moveTo>
                      <a:pt x="325212" y="203627"/>
                    </a:moveTo>
                    <a:cubicBezTo>
                      <a:pt x="193975" y="327953"/>
                      <a:pt x="110916" y="486832"/>
                      <a:pt x="7454" y="639722"/>
                    </a:cubicBezTo>
                    <a:cubicBezTo>
                      <a:pt x="6072" y="621886"/>
                      <a:pt x="4755" y="609710"/>
                      <a:pt x="4229" y="597403"/>
                    </a:cubicBezTo>
                    <a:cubicBezTo>
                      <a:pt x="214" y="492953"/>
                      <a:pt x="-6697" y="388372"/>
                      <a:pt x="15878" y="284844"/>
                    </a:cubicBezTo>
                    <a:cubicBezTo>
                      <a:pt x="43652" y="157490"/>
                      <a:pt x="120196" y="74760"/>
                      <a:pt x="243337" y="34217"/>
                    </a:cubicBezTo>
                    <a:cubicBezTo>
                      <a:pt x="328503" y="6180"/>
                      <a:pt x="416301" y="-731"/>
                      <a:pt x="508640" y="59"/>
                    </a:cubicBezTo>
                    <a:cubicBezTo>
                      <a:pt x="511866" y="22173"/>
                      <a:pt x="517592" y="43234"/>
                      <a:pt x="517460" y="64295"/>
                    </a:cubicBezTo>
                    <a:cubicBezTo>
                      <a:pt x="517065" y="129979"/>
                      <a:pt x="521277" y="196782"/>
                      <a:pt x="511141" y="261216"/>
                    </a:cubicBezTo>
                    <a:cubicBezTo>
                      <a:pt x="490607" y="391663"/>
                      <a:pt x="416498" y="488675"/>
                      <a:pt x="303756" y="556531"/>
                    </a:cubicBezTo>
                    <a:cubicBezTo>
                      <a:pt x="219051" y="607538"/>
                      <a:pt x="126580" y="636629"/>
                      <a:pt x="25158" y="657427"/>
                    </a:cubicBezTo>
                    <a:cubicBezTo>
                      <a:pt x="136650" y="509210"/>
                      <a:pt x="260910" y="375999"/>
                      <a:pt x="325212" y="203627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6" name="자유형: 도형 275">
                <a:extLst>
                  <a:ext uri="{FF2B5EF4-FFF2-40B4-BE49-F238E27FC236}">
                    <a16:creationId xmlns:a16="http://schemas.microsoft.com/office/drawing/2014/main" id="{1EC7D17C-F6F1-4D52-BDE3-326C824778C3}"/>
                  </a:ext>
                </a:extLst>
              </p:cNvPr>
              <p:cNvSpPr/>
              <p:nvPr/>
            </p:nvSpPr>
            <p:spPr>
              <a:xfrm>
                <a:off x="2836901" y="2367367"/>
                <a:ext cx="275883" cy="479431"/>
              </a:xfrm>
              <a:custGeom>
                <a:avLst/>
                <a:gdLst>
                  <a:gd name="connsiteX0" fmla="*/ 301432 w 464510"/>
                  <a:gd name="connsiteY0" fmla="*/ 807230 h 807229"/>
                  <a:gd name="connsiteX1" fmla="*/ 72723 w 464510"/>
                  <a:gd name="connsiteY1" fmla="*/ 572860 h 807229"/>
                  <a:gd name="connsiteX2" fmla="*/ 50214 w 464510"/>
                  <a:gd name="connsiteY2" fmla="*/ 191261 h 807229"/>
                  <a:gd name="connsiteX3" fmla="*/ 201327 w 464510"/>
                  <a:gd name="connsiteY3" fmla="*/ 0 h 807229"/>
                  <a:gd name="connsiteX4" fmla="*/ 444121 w 464510"/>
                  <a:gd name="connsiteY4" fmla="*/ 567463 h 807229"/>
                  <a:gd name="connsiteX5" fmla="*/ 327035 w 464510"/>
                  <a:gd name="connsiteY5" fmla="*/ 804597 h 807229"/>
                  <a:gd name="connsiteX6" fmla="*/ 291033 w 464510"/>
                  <a:gd name="connsiteY6" fmla="*/ 532054 h 807229"/>
                  <a:gd name="connsiteX7" fmla="*/ 217715 w 464510"/>
                  <a:gd name="connsiteY7" fmla="*/ 273399 h 807229"/>
                  <a:gd name="connsiteX8" fmla="*/ 301432 w 464510"/>
                  <a:gd name="connsiteY8" fmla="*/ 807230 h 80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510" h="807229">
                    <a:moveTo>
                      <a:pt x="301432" y="807230"/>
                    </a:moveTo>
                    <a:cubicBezTo>
                      <a:pt x="216596" y="728909"/>
                      <a:pt x="135577" y="659869"/>
                      <a:pt x="72723" y="572860"/>
                    </a:cubicBezTo>
                    <a:cubicBezTo>
                      <a:pt x="-15865" y="450311"/>
                      <a:pt x="-23697" y="323287"/>
                      <a:pt x="50214" y="191261"/>
                    </a:cubicBezTo>
                    <a:cubicBezTo>
                      <a:pt x="90559" y="119192"/>
                      <a:pt x="143343" y="57194"/>
                      <a:pt x="201327" y="0"/>
                    </a:cubicBezTo>
                    <a:cubicBezTo>
                      <a:pt x="408844" y="107411"/>
                      <a:pt x="511055" y="347507"/>
                      <a:pt x="444121" y="567463"/>
                    </a:cubicBezTo>
                    <a:cubicBezTo>
                      <a:pt x="418716" y="650918"/>
                      <a:pt x="378568" y="727067"/>
                      <a:pt x="327035" y="804597"/>
                    </a:cubicBezTo>
                    <a:cubicBezTo>
                      <a:pt x="314596" y="709889"/>
                      <a:pt x="303999" y="620840"/>
                      <a:pt x="291033" y="532054"/>
                    </a:cubicBezTo>
                    <a:cubicBezTo>
                      <a:pt x="278002" y="442874"/>
                      <a:pt x="259705" y="354878"/>
                      <a:pt x="217715" y="273399"/>
                    </a:cubicBezTo>
                    <a:cubicBezTo>
                      <a:pt x="212515" y="453734"/>
                      <a:pt x="267471" y="624789"/>
                      <a:pt x="301432" y="807230"/>
                    </a:cubicBezTo>
                    <a:close/>
                  </a:path>
                </a:pathLst>
              </a:custGeom>
              <a:grpFill/>
              <a:ln w="6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478E23ED-24F0-4AB6-94B6-129FA0CBDDAD}"/>
              </a:ext>
            </a:extLst>
          </p:cNvPr>
          <p:cNvGrpSpPr/>
          <p:nvPr/>
        </p:nvGrpSpPr>
        <p:grpSpPr>
          <a:xfrm>
            <a:off x="10211326" y="5107649"/>
            <a:ext cx="1888965" cy="1367378"/>
            <a:chOff x="393089" y="1896221"/>
            <a:chExt cx="3919327" cy="2837110"/>
          </a:xfrm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00441AF8-11CF-4D4C-B095-48E4428C7A00}"/>
                </a:ext>
              </a:extLst>
            </p:cNvPr>
            <p:cNvSpPr/>
            <p:nvPr/>
          </p:nvSpPr>
          <p:spPr>
            <a:xfrm>
              <a:off x="393089" y="3660621"/>
              <a:ext cx="3113286" cy="1072710"/>
            </a:xfrm>
            <a:custGeom>
              <a:avLst/>
              <a:gdLst>
                <a:gd name="connsiteX0" fmla="*/ 3098186 w 3113286"/>
                <a:gd name="connsiteY0" fmla="*/ 979155 h 1072710"/>
                <a:gd name="connsiteX1" fmla="*/ 2871486 w 3113286"/>
                <a:gd name="connsiteY1" fmla="*/ 1003362 h 1072710"/>
                <a:gd name="connsiteX2" fmla="*/ 2327854 w 3113286"/>
                <a:gd name="connsiteY2" fmla="*/ 1029854 h 1072710"/>
                <a:gd name="connsiteX3" fmla="*/ 1813375 w 3113286"/>
                <a:gd name="connsiteY3" fmla="*/ 1019737 h 1072710"/>
                <a:gd name="connsiteX4" fmla="*/ 1453539 w 3113286"/>
                <a:gd name="connsiteY4" fmla="*/ 992008 h 1072710"/>
                <a:gd name="connsiteX5" fmla="*/ 927444 w 3113286"/>
                <a:gd name="connsiteY5" fmla="*/ 910434 h 1072710"/>
                <a:gd name="connsiteX6" fmla="*/ 452460 w 3113286"/>
                <a:gd name="connsiteY6" fmla="*/ 760848 h 1072710"/>
                <a:gd name="connsiteX7" fmla="*/ 273048 w 3113286"/>
                <a:gd name="connsiteY7" fmla="*/ 637906 h 1072710"/>
                <a:gd name="connsiteX8" fmla="*/ 270425 w 3113286"/>
                <a:gd name="connsiteY8" fmla="*/ 421248 h 1072710"/>
                <a:gd name="connsiteX9" fmla="*/ 337348 w 3113286"/>
                <a:gd name="connsiteY9" fmla="*/ 361706 h 1072710"/>
                <a:gd name="connsiteX10" fmla="*/ 593988 w 3113286"/>
                <a:gd name="connsiteY10" fmla="*/ 237264 h 1072710"/>
                <a:gd name="connsiteX11" fmla="*/ 1264010 w 3113286"/>
                <a:gd name="connsiteY11" fmla="*/ 87342 h 1072710"/>
                <a:gd name="connsiteX12" fmla="*/ 1738395 w 3113286"/>
                <a:gd name="connsiteY12" fmla="*/ 40615 h 1072710"/>
                <a:gd name="connsiteX13" fmla="*/ 2090849 w 3113286"/>
                <a:gd name="connsiteY13" fmla="*/ 26976 h 1072710"/>
                <a:gd name="connsiteX14" fmla="*/ 2794820 w 3113286"/>
                <a:gd name="connsiteY14" fmla="*/ 45187 h 1072710"/>
                <a:gd name="connsiteX15" fmla="*/ 2109435 w 3113286"/>
                <a:gd name="connsiteY15" fmla="*/ 334 h 1072710"/>
                <a:gd name="connsiteX16" fmla="*/ 1744840 w 3113286"/>
                <a:gd name="connsiteY16" fmla="*/ 3669 h 1072710"/>
                <a:gd name="connsiteX17" fmla="*/ 1576632 w 3113286"/>
                <a:gd name="connsiteY17" fmla="*/ 11275 h 1072710"/>
                <a:gd name="connsiteX18" fmla="*/ 1155831 w 3113286"/>
                <a:gd name="connsiteY18" fmla="*/ 48971 h 1072710"/>
                <a:gd name="connsiteX19" fmla="*/ 590503 w 3113286"/>
                <a:gd name="connsiteY19" fmla="*/ 154678 h 1072710"/>
                <a:gd name="connsiteX20" fmla="*/ 214180 w 3113286"/>
                <a:gd name="connsiteY20" fmla="*/ 293433 h 1072710"/>
                <a:gd name="connsiteX21" fmla="*/ 56090 w 3113286"/>
                <a:gd name="connsiteY21" fmla="*/ 408395 h 1072710"/>
                <a:gd name="connsiteX22" fmla="*/ 108 w 3113286"/>
                <a:gd name="connsiteY22" fmla="*/ 529577 h 1072710"/>
                <a:gd name="connsiteX23" fmla="*/ 60436 w 3113286"/>
                <a:gd name="connsiteY23" fmla="*/ 667770 h 1072710"/>
                <a:gd name="connsiteX24" fmla="*/ 239848 w 3113286"/>
                <a:gd name="connsiteY24" fmla="*/ 791088 h 1072710"/>
                <a:gd name="connsiteX25" fmla="*/ 701830 w 3113286"/>
                <a:gd name="connsiteY25" fmla="*/ 944345 h 1072710"/>
                <a:gd name="connsiteX26" fmla="*/ 1299533 w 3113286"/>
                <a:gd name="connsiteY26" fmla="*/ 1038772 h 1072710"/>
                <a:gd name="connsiteX27" fmla="*/ 1839005 w 3113286"/>
                <a:gd name="connsiteY27" fmla="*/ 1070885 h 1072710"/>
                <a:gd name="connsiteX28" fmla="*/ 2280678 w 3113286"/>
                <a:gd name="connsiteY28" fmla="*/ 1067175 h 1072710"/>
                <a:gd name="connsiteX29" fmla="*/ 2551444 w 3113286"/>
                <a:gd name="connsiteY29" fmla="*/ 1051550 h 1072710"/>
                <a:gd name="connsiteX30" fmla="*/ 2921210 w 3113286"/>
                <a:gd name="connsiteY30" fmla="*/ 1011418 h 1072710"/>
                <a:gd name="connsiteX31" fmla="*/ 3113287 w 3113286"/>
                <a:gd name="connsiteY31" fmla="*/ 981404 h 1072710"/>
                <a:gd name="connsiteX32" fmla="*/ 3098186 w 3113286"/>
                <a:gd name="connsiteY32" fmla="*/ 979155 h 107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3286" h="1072710">
                  <a:moveTo>
                    <a:pt x="3098186" y="979155"/>
                  </a:moveTo>
                  <a:cubicBezTo>
                    <a:pt x="3022907" y="989835"/>
                    <a:pt x="2947178" y="996879"/>
                    <a:pt x="2871486" y="1003362"/>
                  </a:cubicBezTo>
                  <a:cubicBezTo>
                    <a:pt x="2690612" y="1018875"/>
                    <a:pt x="2509364" y="1027568"/>
                    <a:pt x="2327854" y="1029854"/>
                  </a:cubicBezTo>
                  <a:cubicBezTo>
                    <a:pt x="2156274" y="1032027"/>
                    <a:pt x="1984768" y="1028692"/>
                    <a:pt x="1813375" y="1019737"/>
                  </a:cubicBezTo>
                  <a:cubicBezTo>
                    <a:pt x="1693167" y="1013479"/>
                    <a:pt x="1573185" y="1004636"/>
                    <a:pt x="1453539" y="992008"/>
                  </a:cubicBezTo>
                  <a:cubicBezTo>
                    <a:pt x="1276900" y="973348"/>
                    <a:pt x="1101160" y="948129"/>
                    <a:pt x="927444" y="910434"/>
                  </a:cubicBezTo>
                  <a:cubicBezTo>
                    <a:pt x="764594" y="875098"/>
                    <a:pt x="603843" y="832568"/>
                    <a:pt x="452460" y="760848"/>
                  </a:cubicBezTo>
                  <a:cubicBezTo>
                    <a:pt x="386211" y="729485"/>
                    <a:pt x="323147" y="692951"/>
                    <a:pt x="273048" y="637906"/>
                  </a:cubicBezTo>
                  <a:cubicBezTo>
                    <a:pt x="210059" y="568734"/>
                    <a:pt x="209384" y="492105"/>
                    <a:pt x="270425" y="421248"/>
                  </a:cubicBezTo>
                  <a:cubicBezTo>
                    <a:pt x="290134" y="398390"/>
                    <a:pt x="312842" y="379017"/>
                    <a:pt x="337348" y="361706"/>
                  </a:cubicBezTo>
                  <a:cubicBezTo>
                    <a:pt x="416000" y="306136"/>
                    <a:pt x="503683" y="268740"/>
                    <a:pt x="593988" y="237264"/>
                  </a:cubicBezTo>
                  <a:cubicBezTo>
                    <a:pt x="811471" y="161422"/>
                    <a:pt x="1036598" y="119042"/>
                    <a:pt x="1264010" y="87342"/>
                  </a:cubicBezTo>
                  <a:cubicBezTo>
                    <a:pt x="1421501" y="65384"/>
                    <a:pt x="1579667" y="50395"/>
                    <a:pt x="1738395" y="40615"/>
                  </a:cubicBezTo>
                  <a:cubicBezTo>
                    <a:pt x="1763763" y="39042"/>
                    <a:pt x="2045209" y="28849"/>
                    <a:pt x="2090849" y="26976"/>
                  </a:cubicBezTo>
                  <a:cubicBezTo>
                    <a:pt x="2325718" y="24091"/>
                    <a:pt x="2560400" y="28812"/>
                    <a:pt x="2794820" y="45187"/>
                  </a:cubicBezTo>
                  <a:cubicBezTo>
                    <a:pt x="2567108" y="17795"/>
                    <a:pt x="2338721" y="2320"/>
                    <a:pt x="2109435" y="334"/>
                  </a:cubicBezTo>
                  <a:cubicBezTo>
                    <a:pt x="2071439" y="-1128"/>
                    <a:pt x="1812888" y="2620"/>
                    <a:pt x="1744840" y="3669"/>
                  </a:cubicBezTo>
                  <a:cubicBezTo>
                    <a:pt x="1688708" y="4905"/>
                    <a:pt x="1632689" y="8240"/>
                    <a:pt x="1576632" y="11275"/>
                  </a:cubicBezTo>
                  <a:cubicBezTo>
                    <a:pt x="1435928" y="18920"/>
                    <a:pt x="1295673" y="31585"/>
                    <a:pt x="1155831" y="48971"/>
                  </a:cubicBezTo>
                  <a:cubicBezTo>
                    <a:pt x="965215" y="72691"/>
                    <a:pt x="776248" y="105216"/>
                    <a:pt x="590503" y="154678"/>
                  </a:cubicBezTo>
                  <a:cubicBezTo>
                    <a:pt x="460778" y="189226"/>
                    <a:pt x="333489" y="230706"/>
                    <a:pt x="214180" y="293433"/>
                  </a:cubicBezTo>
                  <a:cubicBezTo>
                    <a:pt x="155988" y="324047"/>
                    <a:pt x="100718" y="359120"/>
                    <a:pt x="56090" y="408395"/>
                  </a:cubicBezTo>
                  <a:cubicBezTo>
                    <a:pt x="24914" y="442793"/>
                    <a:pt x="1831" y="481126"/>
                    <a:pt x="108" y="529577"/>
                  </a:cubicBezTo>
                  <a:cubicBezTo>
                    <a:pt x="-1878" y="585521"/>
                    <a:pt x="23827" y="629175"/>
                    <a:pt x="60436" y="667770"/>
                  </a:cubicBezTo>
                  <a:cubicBezTo>
                    <a:pt x="111434" y="721541"/>
                    <a:pt x="174086" y="758788"/>
                    <a:pt x="239848" y="791088"/>
                  </a:cubicBezTo>
                  <a:cubicBezTo>
                    <a:pt x="386810" y="863220"/>
                    <a:pt x="543027" y="907923"/>
                    <a:pt x="701830" y="944345"/>
                  </a:cubicBezTo>
                  <a:cubicBezTo>
                    <a:pt x="898854" y="989498"/>
                    <a:pt x="1098462" y="1018575"/>
                    <a:pt x="1299533" y="1038772"/>
                  </a:cubicBezTo>
                  <a:cubicBezTo>
                    <a:pt x="1478945" y="1056833"/>
                    <a:pt x="1658806" y="1067213"/>
                    <a:pt x="1839005" y="1070885"/>
                  </a:cubicBezTo>
                  <a:cubicBezTo>
                    <a:pt x="1986229" y="1073883"/>
                    <a:pt x="2133529" y="1073545"/>
                    <a:pt x="2280678" y="1067175"/>
                  </a:cubicBezTo>
                  <a:cubicBezTo>
                    <a:pt x="2370983" y="1063278"/>
                    <a:pt x="2461289" y="1058332"/>
                    <a:pt x="2551444" y="1051550"/>
                  </a:cubicBezTo>
                  <a:cubicBezTo>
                    <a:pt x="2675099" y="1042257"/>
                    <a:pt x="2798455" y="1029217"/>
                    <a:pt x="2921210" y="1011418"/>
                  </a:cubicBezTo>
                  <a:cubicBezTo>
                    <a:pt x="2985323" y="1002125"/>
                    <a:pt x="3049286" y="991446"/>
                    <a:pt x="3113287" y="981404"/>
                  </a:cubicBezTo>
                  <a:cubicBezTo>
                    <a:pt x="3108004" y="978519"/>
                    <a:pt x="3103058" y="978444"/>
                    <a:pt x="3098186" y="979155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C2C770D-C598-4DFF-86C8-44A156731F70}"/>
                </a:ext>
              </a:extLst>
            </p:cNvPr>
            <p:cNvSpPr/>
            <p:nvPr/>
          </p:nvSpPr>
          <p:spPr>
            <a:xfrm>
              <a:off x="2226648" y="3725817"/>
              <a:ext cx="2085768" cy="870949"/>
            </a:xfrm>
            <a:custGeom>
              <a:avLst/>
              <a:gdLst>
                <a:gd name="connsiteX0" fmla="*/ 575420 w 2085768"/>
                <a:gd name="connsiteY0" fmla="*/ 16675 h 870949"/>
                <a:gd name="connsiteX1" fmla="*/ 781511 w 2085768"/>
                <a:gd name="connsiteY1" fmla="*/ 0 h 870949"/>
                <a:gd name="connsiteX2" fmla="*/ 1301611 w 2085768"/>
                <a:gd name="connsiteY2" fmla="*/ 37209 h 870949"/>
                <a:gd name="connsiteX3" fmla="*/ 1824072 w 2085768"/>
                <a:gd name="connsiteY3" fmla="*/ 175515 h 870949"/>
                <a:gd name="connsiteX4" fmla="*/ 1994116 w 2085768"/>
                <a:gd name="connsiteY4" fmla="*/ 276313 h 870949"/>
                <a:gd name="connsiteX5" fmla="*/ 2052758 w 2085768"/>
                <a:gd name="connsiteY5" fmla="*/ 338964 h 870949"/>
                <a:gd name="connsiteX6" fmla="*/ 2037283 w 2085768"/>
                <a:gd name="connsiteY6" fmla="*/ 550864 h 870949"/>
                <a:gd name="connsiteX7" fmla="*/ 1854760 w 2085768"/>
                <a:gd name="connsiteY7" fmla="*/ 668898 h 870949"/>
                <a:gd name="connsiteX8" fmla="*/ 1433210 w 2085768"/>
                <a:gd name="connsiteY8" fmla="*/ 789255 h 870949"/>
                <a:gd name="connsiteX9" fmla="*/ 913148 w 2085768"/>
                <a:gd name="connsiteY9" fmla="*/ 861312 h 870949"/>
                <a:gd name="connsiteX10" fmla="*/ 1512 w 2085768"/>
                <a:gd name="connsiteY10" fmla="*/ 848535 h 870949"/>
                <a:gd name="connsiteX11" fmla="*/ 21071 w 2085768"/>
                <a:gd name="connsiteY11" fmla="*/ 845650 h 870949"/>
                <a:gd name="connsiteX12" fmla="*/ 765736 w 2085768"/>
                <a:gd name="connsiteY12" fmla="*/ 837031 h 870949"/>
                <a:gd name="connsiteX13" fmla="*/ 1544050 w 2085768"/>
                <a:gd name="connsiteY13" fmla="*/ 721657 h 870949"/>
                <a:gd name="connsiteX14" fmla="*/ 1807434 w 2085768"/>
                <a:gd name="connsiteY14" fmla="*/ 607445 h 870949"/>
                <a:gd name="connsiteX15" fmla="*/ 1901262 w 2085768"/>
                <a:gd name="connsiteY15" fmla="*/ 525309 h 870949"/>
                <a:gd name="connsiteX16" fmla="*/ 1894742 w 2085768"/>
                <a:gd name="connsiteY16" fmla="*/ 327686 h 870949"/>
                <a:gd name="connsiteX17" fmla="*/ 1732942 w 2085768"/>
                <a:gd name="connsiteY17" fmla="*/ 212200 h 870949"/>
                <a:gd name="connsiteX18" fmla="*/ 1308806 w 2085768"/>
                <a:gd name="connsiteY18" fmla="*/ 82212 h 870949"/>
                <a:gd name="connsiteX19" fmla="*/ 854280 w 2085768"/>
                <a:gd name="connsiteY19" fmla="*/ 28403 h 870949"/>
                <a:gd name="connsiteX20" fmla="*/ 575420 w 2085768"/>
                <a:gd name="connsiteY20" fmla="*/ 16675 h 87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5768" h="870949">
                  <a:moveTo>
                    <a:pt x="575420" y="16675"/>
                  </a:moveTo>
                  <a:cubicBezTo>
                    <a:pt x="594755" y="13452"/>
                    <a:pt x="732162" y="-75"/>
                    <a:pt x="781511" y="0"/>
                  </a:cubicBezTo>
                  <a:cubicBezTo>
                    <a:pt x="955715" y="225"/>
                    <a:pt x="1129244" y="11504"/>
                    <a:pt x="1301611" y="37209"/>
                  </a:cubicBezTo>
                  <a:cubicBezTo>
                    <a:pt x="1480798" y="63964"/>
                    <a:pt x="1657063" y="102596"/>
                    <a:pt x="1824072" y="175515"/>
                  </a:cubicBezTo>
                  <a:cubicBezTo>
                    <a:pt x="1884850" y="202045"/>
                    <a:pt x="1942855" y="233595"/>
                    <a:pt x="1994116" y="276313"/>
                  </a:cubicBezTo>
                  <a:cubicBezTo>
                    <a:pt x="2016261" y="294748"/>
                    <a:pt x="2036308" y="315170"/>
                    <a:pt x="2052758" y="338964"/>
                  </a:cubicBezTo>
                  <a:cubicBezTo>
                    <a:pt x="2101695" y="409822"/>
                    <a:pt x="2095963" y="487837"/>
                    <a:pt x="2037283" y="550864"/>
                  </a:cubicBezTo>
                  <a:cubicBezTo>
                    <a:pt x="1986359" y="605572"/>
                    <a:pt x="1922096" y="639895"/>
                    <a:pt x="1854760" y="668898"/>
                  </a:cubicBezTo>
                  <a:cubicBezTo>
                    <a:pt x="1719527" y="727203"/>
                    <a:pt x="1577137" y="761227"/>
                    <a:pt x="1433210" y="789255"/>
                  </a:cubicBezTo>
                  <a:cubicBezTo>
                    <a:pt x="1261180" y="822755"/>
                    <a:pt x="1087538" y="844563"/>
                    <a:pt x="913148" y="861312"/>
                  </a:cubicBezTo>
                  <a:cubicBezTo>
                    <a:pt x="741679" y="877762"/>
                    <a:pt x="132436" y="872928"/>
                    <a:pt x="1512" y="848535"/>
                  </a:cubicBezTo>
                  <a:cubicBezTo>
                    <a:pt x="-4521" y="847411"/>
                    <a:pt x="8631" y="844825"/>
                    <a:pt x="21071" y="845650"/>
                  </a:cubicBezTo>
                  <a:cubicBezTo>
                    <a:pt x="163949" y="855167"/>
                    <a:pt x="660367" y="841003"/>
                    <a:pt x="765736" y="837031"/>
                  </a:cubicBezTo>
                  <a:cubicBezTo>
                    <a:pt x="1029308" y="827064"/>
                    <a:pt x="1290295" y="798024"/>
                    <a:pt x="1544050" y="721657"/>
                  </a:cubicBezTo>
                  <a:cubicBezTo>
                    <a:pt x="1636229" y="693929"/>
                    <a:pt x="1725747" y="659568"/>
                    <a:pt x="1807434" y="607445"/>
                  </a:cubicBezTo>
                  <a:cubicBezTo>
                    <a:pt x="1842845" y="584850"/>
                    <a:pt x="1875669" y="559107"/>
                    <a:pt x="1901262" y="525309"/>
                  </a:cubicBezTo>
                  <a:cubicBezTo>
                    <a:pt x="1951174" y="459397"/>
                    <a:pt x="1948851" y="390487"/>
                    <a:pt x="1894742" y="327686"/>
                  </a:cubicBezTo>
                  <a:cubicBezTo>
                    <a:pt x="1850226" y="276013"/>
                    <a:pt x="1793345" y="241427"/>
                    <a:pt x="1732942" y="212200"/>
                  </a:cubicBezTo>
                  <a:cubicBezTo>
                    <a:pt x="1598308" y="147075"/>
                    <a:pt x="1454793" y="110203"/>
                    <a:pt x="1308806" y="82212"/>
                  </a:cubicBezTo>
                  <a:cubicBezTo>
                    <a:pt x="1158621" y="53434"/>
                    <a:pt x="1006975" y="36535"/>
                    <a:pt x="854280" y="28403"/>
                  </a:cubicBezTo>
                  <a:cubicBezTo>
                    <a:pt x="775778" y="24244"/>
                    <a:pt x="575495" y="18399"/>
                    <a:pt x="575420" y="16675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554D0657-B4D1-4E01-B081-5D59CCB6BF52}"/>
                </a:ext>
              </a:extLst>
            </p:cNvPr>
            <p:cNvSpPr/>
            <p:nvPr/>
          </p:nvSpPr>
          <p:spPr>
            <a:xfrm>
              <a:off x="1121653" y="3736422"/>
              <a:ext cx="1780950" cy="624515"/>
            </a:xfrm>
            <a:custGeom>
              <a:avLst/>
              <a:gdLst>
                <a:gd name="connsiteX0" fmla="*/ 1129551 w 1780950"/>
                <a:gd name="connsiteY0" fmla="*/ 0 h 624515"/>
                <a:gd name="connsiteX1" fmla="*/ 1144278 w 1780950"/>
                <a:gd name="connsiteY1" fmla="*/ 16787 h 624515"/>
                <a:gd name="connsiteX2" fmla="*/ 900715 w 1780950"/>
                <a:gd name="connsiteY2" fmla="*/ 34099 h 624515"/>
                <a:gd name="connsiteX3" fmla="*/ 307247 w 1780950"/>
                <a:gd name="connsiteY3" fmla="*/ 154082 h 624515"/>
                <a:gd name="connsiteX4" fmla="*/ 173025 w 1780950"/>
                <a:gd name="connsiteY4" fmla="*/ 230448 h 624515"/>
                <a:gd name="connsiteX5" fmla="*/ 168191 w 1780950"/>
                <a:gd name="connsiteY5" fmla="*/ 381419 h 624515"/>
                <a:gd name="connsiteX6" fmla="*/ 319912 w 1780950"/>
                <a:gd name="connsiteY6" fmla="*/ 467828 h 624515"/>
                <a:gd name="connsiteX7" fmla="*/ 663785 w 1780950"/>
                <a:gd name="connsiteY7" fmla="*/ 553674 h 624515"/>
                <a:gd name="connsiteX8" fmla="*/ 1121458 w 1780950"/>
                <a:gd name="connsiteY8" fmla="*/ 596504 h 624515"/>
                <a:gd name="connsiteX9" fmla="*/ 1519964 w 1780950"/>
                <a:gd name="connsiteY9" fmla="*/ 594143 h 624515"/>
                <a:gd name="connsiteX10" fmla="*/ 1765812 w 1780950"/>
                <a:gd name="connsiteY10" fmla="*/ 573571 h 624515"/>
                <a:gd name="connsiteX11" fmla="*/ 1780950 w 1780950"/>
                <a:gd name="connsiteY11" fmla="*/ 576044 h 624515"/>
                <a:gd name="connsiteX12" fmla="*/ 1620574 w 1780950"/>
                <a:gd name="connsiteY12" fmla="*/ 598377 h 624515"/>
                <a:gd name="connsiteX13" fmla="*/ 1107106 w 1780950"/>
                <a:gd name="connsiteY13" fmla="*/ 624045 h 624515"/>
                <a:gd name="connsiteX14" fmla="*/ 392831 w 1780950"/>
                <a:gd name="connsiteY14" fmla="*/ 546367 h 624515"/>
                <a:gd name="connsiteX15" fmla="*/ 102242 w 1780950"/>
                <a:gd name="connsiteY15" fmla="*/ 440811 h 624515"/>
                <a:gd name="connsiteX16" fmla="*/ 21342 w 1780950"/>
                <a:gd name="connsiteY16" fmla="*/ 372501 h 624515"/>
                <a:gd name="connsiteX17" fmla="*/ 23627 w 1780950"/>
                <a:gd name="connsiteY17" fmla="*/ 250083 h 624515"/>
                <a:gd name="connsiteX18" fmla="*/ 112172 w 1780950"/>
                <a:gd name="connsiteY18" fmla="*/ 179337 h 624515"/>
                <a:gd name="connsiteX19" fmla="*/ 411229 w 1780950"/>
                <a:gd name="connsiteY19" fmla="*/ 75130 h 624515"/>
                <a:gd name="connsiteX20" fmla="*/ 838213 w 1780950"/>
                <a:gd name="connsiteY20" fmla="*/ 13977 h 624515"/>
                <a:gd name="connsiteX21" fmla="*/ 1129551 w 1780950"/>
                <a:gd name="connsiteY21" fmla="*/ 0 h 62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0950" h="624515">
                  <a:moveTo>
                    <a:pt x="1129551" y="0"/>
                  </a:moveTo>
                  <a:cubicBezTo>
                    <a:pt x="1130788" y="1386"/>
                    <a:pt x="1140943" y="9218"/>
                    <a:pt x="1144278" y="16787"/>
                  </a:cubicBezTo>
                  <a:cubicBezTo>
                    <a:pt x="1076830" y="19448"/>
                    <a:pt x="967863" y="27616"/>
                    <a:pt x="900715" y="34099"/>
                  </a:cubicBezTo>
                  <a:cubicBezTo>
                    <a:pt x="698783" y="53584"/>
                    <a:pt x="498275" y="80825"/>
                    <a:pt x="307247" y="154082"/>
                  </a:cubicBezTo>
                  <a:cubicBezTo>
                    <a:pt x="258796" y="172667"/>
                    <a:pt x="212407" y="195599"/>
                    <a:pt x="173025" y="230448"/>
                  </a:cubicBezTo>
                  <a:cubicBezTo>
                    <a:pt x="118429" y="278748"/>
                    <a:pt x="116294" y="331020"/>
                    <a:pt x="168191" y="381419"/>
                  </a:cubicBezTo>
                  <a:cubicBezTo>
                    <a:pt x="211171" y="423199"/>
                    <a:pt x="265017" y="446844"/>
                    <a:pt x="319912" y="467828"/>
                  </a:cubicBezTo>
                  <a:cubicBezTo>
                    <a:pt x="431014" y="510357"/>
                    <a:pt x="546800" y="534826"/>
                    <a:pt x="663785" y="553674"/>
                  </a:cubicBezTo>
                  <a:cubicBezTo>
                    <a:pt x="815356" y="578068"/>
                    <a:pt x="968013" y="590995"/>
                    <a:pt x="1121458" y="596504"/>
                  </a:cubicBezTo>
                  <a:cubicBezTo>
                    <a:pt x="1254368" y="601262"/>
                    <a:pt x="1387203" y="600588"/>
                    <a:pt x="1519964" y="594143"/>
                  </a:cubicBezTo>
                  <a:cubicBezTo>
                    <a:pt x="1602100" y="590171"/>
                    <a:pt x="1684200" y="584438"/>
                    <a:pt x="1765812" y="573571"/>
                  </a:cubicBezTo>
                  <a:cubicBezTo>
                    <a:pt x="1770646" y="572934"/>
                    <a:pt x="1775667" y="573496"/>
                    <a:pt x="1780950" y="576044"/>
                  </a:cubicBezTo>
                  <a:cubicBezTo>
                    <a:pt x="1727516" y="583576"/>
                    <a:pt x="1674195" y="592194"/>
                    <a:pt x="1620574" y="598377"/>
                  </a:cubicBezTo>
                  <a:cubicBezTo>
                    <a:pt x="1450005" y="618087"/>
                    <a:pt x="1278762" y="626705"/>
                    <a:pt x="1107106" y="624045"/>
                  </a:cubicBezTo>
                  <a:cubicBezTo>
                    <a:pt x="866691" y="620335"/>
                    <a:pt x="627700" y="601450"/>
                    <a:pt x="392831" y="546367"/>
                  </a:cubicBezTo>
                  <a:cubicBezTo>
                    <a:pt x="291921" y="522723"/>
                    <a:pt x="192735" y="493420"/>
                    <a:pt x="102242" y="440811"/>
                  </a:cubicBezTo>
                  <a:cubicBezTo>
                    <a:pt x="71366" y="422862"/>
                    <a:pt x="42513" y="402066"/>
                    <a:pt x="21342" y="372501"/>
                  </a:cubicBezTo>
                  <a:cubicBezTo>
                    <a:pt x="-7923" y="331620"/>
                    <a:pt x="-7024" y="290064"/>
                    <a:pt x="23627" y="250083"/>
                  </a:cubicBezTo>
                  <a:cubicBezTo>
                    <a:pt x="47309" y="219206"/>
                    <a:pt x="78710" y="197848"/>
                    <a:pt x="112172" y="179337"/>
                  </a:cubicBezTo>
                  <a:cubicBezTo>
                    <a:pt x="205850" y="127514"/>
                    <a:pt x="307696" y="98587"/>
                    <a:pt x="411229" y="75130"/>
                  </a:cubicBezTo>
                  <a:cubicBezTo>
                    <a:pt x="551858" y="43279"/>
                    <a:pt x="694474" y="24731"/>
                    <a:pt x="838213" y="13977"/>
                  </a:cubicBezTo>
                  <a:cubicBezTo>
                    <a:pt x="920949" y="7869"/>
                    <a:pt x="1115275" y="1012"/>
                    <a:pt x="1129551" y="0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AB8E8C3-41E9-4277-9C2E-7CFD1F51F3FA}"/>
                </a:ext>
              </a:extLst>
            </p:cNvPr>
            <p:cNvSpPr/>
            <p:nvPr/>
          </p:nvSpPr>
          <p:spPr>
            <a:xfrm>
              <a:off x="2596464" y="3890507"/>
              <a:ext cx="691759" cy="220544"/>
            </a:xfrm>
            <a:custGeom>
              <a:avLst/>
              <a:gdLst>
                <a:gd name="connsiteX0" fmla="*/ 78727 w 691759"/>
                <a:gd name="connsiteY0" fmla="*/ 6179 h 220544"/>
                <a:gd name="connsiteX1" fmla="*/ 587323 w 691759"/>
                <a:gd name="connsiteY1" fmla="*/ 40465 h 220544"/>
                <a:gd name="connsiteX2" fmla="*/ 656682 w 691759"/>
                <a:gd name="connsiteY2" fmla="*/ 67819 h 220544"/>
                <a:gd name="connsiteX3" fmla="*/ 691755 w 691759"/>
                <a:gd name="connsiteY3" fmla="*/ 110274 h 220544"/>
                <a:gd name="connsiteX4" fmla="*/ 656008 w 691759"/>
                <a:gd name="connsiteY4" fmla="*/ 152354 h 220544"/>
                <a:gd name="connsiteX5" fmla="*/ 528493 w 691759"/>
                <a:gd name="connsiteY5" fmla="*/ 193685 h 220544"/>
                <a:gd name="connsiteX6" fmla="*/ 118821 w 691759"/>
                <a:gd name="connsiteY6" fmla="*/ 217479 h 220544"/>
                <a:gd name="connsiteX7" fmla="*/ 0 w 691759"/>
                <a:gd name="connsiteY7" fmla="*/ 205863 h 220544"/>
                <a:gd name="connsiteX8" fmla="*/ 96076 w 691759"/>
                <a:gd name="connsiteY8" fmla="*/ 210247 h 220544"/>
                <a:gd name="connsiteX9" fmla="*/ 530667 w 691759"/>
                <a:gd name="connsiteY9" fmla="*/ 174312 h 220544"/>
                <a:gd name="connsiteX10" fmla="*/ 613815 w 691759"/>
                <a:gd name="connsiteY10" fmla="*/ 141599 h 220544"/>
                <a:gd name="connsiteX11" fmla="*/ 612916 w 691759"/>
                <a:gd name="connsiteY11" fmla="*/ 74489 h 220544"/>
                <a:gd name="connsiteX12" fmla="*/ 471237 w 691759"/>
                <a:gd name="connsiteY12" fmla="*/ 29299 h 220544"/>
                <a:gd name="connsiteX13" fmla="*/ 106193 w 691759"/>
                <a:gd name="connsiteY13" fmla="*/ 6104 h 220544"/>
                <a:gd name="connsiteX14" fmla="*/ 78727 w 691759"/>
                <a:gd name="connsiteY14" fmla="*/ 6179 h 2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59" h="220544">
                  <a:moveTo>
                    <a:pt x="78727" y="6179"/>
                  </a:moveTo>
                  <a:cubicBezTo>
                    <a:pt x="249858" y="-5775"/>
                    <a:pt x="420052" y="-3376"/>
                    <a:pt x="587323" y="40465"/>
                  </a:cubicBezTo>
                  <a:cubicBezTo>
                    <a:pt x="611492" y="46797"/>
                    <a:pt x="635099" y="55078"/>
                    <a:pt x="656682" y="67819"/>
                  </a:cubicBezTo>
                  <a:cubicBezTo>
                    <a:pt x="673319" y="77674"/>
                    <a:pt x="692092" y="87903"/>
                    <a:pt x="691755" y="110274"/>
                  </a:cubicBezTo>
                  <a:cubicBezTo>
                    <a:pt x="691418" y="132419"/>
                    <a:pt x="672945" y="142986"/>
                    <a:pt x="656008" y="152354"/>
                  </a:cubicBezTo>
                  <a:cubicBezTo>
                    <a:pt x="616288" y="174387"/>
                    <a:pt x="572634" y="185328"/>
                    <a:pt x="528493" y="193685"/>
                  </a:cubicBezTo>
                  <a:cubicBezTo>
                    <a:pt x="393035" y="219352"/>
                    <a:pt x="256340" y="224973"/>
                    <a:pt x="118821" y="217479"/>
                  </a:cubicBezTo>
                  <a:cubicBezTo>
                    <a:pt x="79027" y="215305"/>
                    <a:pt x="39420" y="212383"/>
                    <a:pt x="0" y="205863"/>
                  </a:cubicBezTo>
                  <a:cubicBezTo>
                    <a:pt x="32038" y="207324"/>
                    <a:pt x="64038" y="209010"/>
                    <a:pt x="96076" y="210247"/>
                  </a:cubicBezTo>
                  <a:cubicBezTo>
                    <a:pt x="242401" y="215942"/>
                    <a:pt x="387677" y="208523"/>
                    <a:pt x="530667" y="174312"/>
                  </a:cubicBezTo>
                  <a:cubicBezTo>
                    <a:pt x="559707" y="167342"/>
                    <a:pt x="588410" y="158162"/>
                    <a:pt x="613815" y="141599"/>
                  </a:cubicBezTo>
                  <a:cubicBezTo>
                    <a:pt x="647464" y="119679"/>
                    <a:pt x="647464" y="95173"/>
                    <a:pt x="612916" y="74489"/>
                  </a:cubicBezTo>
                  <a:cubicBezTo>
                    <a:pt x="569374" y="48446"/>
                    <a:pt x="520325" y="38441"/>
                    <a:pt x="471237" y="29299"/>
                  </a:cubicBezTo>
                  <a:cubicBezTo>
                    <a:pt x="350505" y="6853"/>
                    <a:pt x="228537" y="3294"/>
                    <a:pt x="106193" y="6104"/>
                  </a:cubicBezTo>
                  <a:cubicBezTo>
                    <a:pt x="97050" y="6366"/>
                    <a:pt x="87870" y="6179"/>
                    <a:pt x="78727" y="6179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1312BCC6-FBB9-46AB-A5ED-99DF60F799CF}"/>
                </a:ext>
              </a:extLst>
            </p:cNvPr>
            <p:cNvSpPr/>
            <p:nvPr/>
          </p:nvSpPr>
          <p:spPr>
            <a:xfrm>
              <a:off x="2037503" y="1896221"/>
              <a:ext cx="809620" cy="1129838"/>
            </a:xfrm>
            <a:custGeom>
              <a:avLst/>
              <a:gdLst>
                <a:gd name="connsiteX0" fmla="*/ 743656 w 809621"/>
                <a:gd name="connsiteY0" fmla="*/ 460138 h 1129839"/>
                <a:gd name="connsiteX1" fmla="*/ 414022 w 809621"/>
                <a:gd name="connsiteY1" fmla="*/ 5725 h 1129839"/>
                <a:gd name="connsiteX2" fmla="*/ 395586 w 809621"/>
                <a:gd name="connsiteY2" fmla="*/ 7187 h 1129839"/>
                <a:gd name="connsiteX3" fmla="*/ 339942 w 809621"/>
                <a:gd name="connsiteY3" fmla="*/ 72836 h 1129839"/>
                <a:gd name="connsiteX4" fmla="*/ 31292 w 809621"/>
                <a:gd name="connsiteY4" fmla="*/ 569404 h 1129839"/>
                <a:gd name="connsiteX5" fmla="*/ 1015 w 809621"/>
                <a:gd name="connsiteY5" fmla="*/ 696094 h 1129839"/>
                <a:gd name="connsiteX6" fmla="*/ 410612 w 809621"/>
                <a:gd name="connsiteY6" fmla="*/ 1129673 h 1129839"/>
                <a:gd name="connsiteX7" fmla="*/ 490688 w 809621"/>
                <a:gd name="connsiteY7" fmla="*/ 1121392 h 1129839"/>
                <a:gd name="connsiteX8" fmla="*/ 809605 w 809621"/>
                <a:gd name="connsiteY8" fmla="*/ 737387 h 1129839"/>
                <a:gd name="connsiteX9" fmla="*/ 743656 w 809621"/>
                <a:gd name="connsiteY9" fmla="*/ 460138 h 1129839"/>
                <a:gd name="connsiteX10" fmla="*/ 719300 w 809621"/>
                <a:gd name="connsiteY10" fmla="*/ 761031 h 1129839"/>
                <a:gd name="connsiteX11" fmla="*/ 670587 w 809621"/>
                <a:gd name="connsiteY11" fmla="*/ 896977 h 1129839"/>
                <a:gd name="connsiteX12" fmla="*/ 608010 w 809621"/>
                <a:gd name="connsiteY12" fmla="*/ 934898 h 1129839"/>
                <a:gd name="connsiteX13" fmla="*/ 543747 w 809621"/>
                <a:gd name="connsiteY13" fmla="*/ 885211 h 1129839"/>
                <a:gd name="connsiteX14" fmla="*/ 543335 w 809621"/>
                <a:gd name="connsiteY14" fmla="*/ 834737 h 1129839"/>
                <a:gd name="connsiteX15" fmla="*/ 543298 w 809621"/>
                <a:gd name="connsiteY15" fmla="*/ 664693 h 1129839"/>
                <a:gd name="connsiteX16" fmla="*/ 543335 w 809621"/>
                <a:gd name="connsiteY16" fmla="*/ 623550 h 1129839"/>
                <a:gd name="connsiteX17" fmla="*/ 628132 w 809621"/>
                <a:gd name="connsiteY17" fmla="*/ 571053 h 1129839"/>
                <a:gd name="connsiteX18" fmla="*/ 710756 w 809621"/>
                <a:gd name="connsiteY18" fmla="*/ 682792 h 1129839"/>
                <a:gd name="connsiteX19" fmla="*/ 719300 w 809621"/>
                <a:gd name="connsiteY19" fmla="*/ 761031 h 112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9621" h="1129839">
                  <a:moveTo>
                    <a:pt x="743656" y="460138"/>
                  </a:moveTo>
                  <a:cubicBezTo>
                    <a:pt x="658821" y="290881"/>
                    <a:pt x="537527" y="147366"/>
                    <a:pt x="414022" y="5725"/>
                  </a:cubicBezTo>
                  <a:cubicBezTo>
                    <a:pt x="405779" y="-3717"/>
                    <a:pt x="401732" y="-233"/>
                    <a:pt x="395586" y="7187"/>
                  </a:cubicBezTo>
                  <a:cubicBezTo>
                    <a:pt x="377300" y="29295"/>
                    <a:pt x="358302" y="50803"/>
                    <a:pt x="339942" y="72836"/>
                  </a:cubicBezTo>
                  <a:cubicBezTo>
                    <a:pt x="213926" y="223995"/>
                    <a:pt x="105859" y="386282"/>
                    <a:pt x="31292" y="569404"/>
                  </a:cubicBezTo>
                  <a:cubicBezTo>
                    <a:pt x="14692" y="610135"/>
                    <a:pt x="4088" y="652328"/>
                    <a:pt x="1015" y="696094"/>
                  </a:cubicBezTo>
                  <a:cubicBezTo>
                    <a:pt x="-15397" y="931750"/>
                    <a:pt x="169223" y="1129523"/>
                    <a:pt x="410612" y="1129673"/>
                  </a:cubicBezTo>
                  <a:cubicBezTo>
                    <a:pt x="434107" y="1130685"/>
                    <a:pt x="462435" y="1126975"/>
                    <a:pt x="490688" y="1121392"/>
                  </a:cubicBezTo>
                  <a:cubicBezTo>
                    <a:pt x="669763" y="1085757"/>
                    <a:pt x="808369" y="919872"/>
                    <a:pt x="809605" y="737387"/>
                  </a:cubicBezTo>
                  <a:cubicBezTo>
                    <a:pt x="810317" y="639925"/>
                    <a:pt x="787048" y="546659"/>
                    <a:pt x="743656" y="460138"/>
                  </a:cubicBezTo>
                  <a:close/>
                  <a:moveTo>
                    <a:pt x="719300" y="761031"/>
                  </a:moveTo>
                  <a:cubicBezTo>
                    <a:pt x="717539" y="804610"/>
                    <a:pt x="706035" y="854897"/>
                    <a:pt x="670587" y="896977"/>
                  </a:cubicBezTo>
                  <a:cubicBezTo>
                    <a:pt x="654137" y="916537"/>
                    <a:pt x="633866" y="930251"/>
                    <a:pt x="608010" y="934898"/>
                  </a:cubicBezTo>
                  <a:cubicBezTo>
                    <a:pt x="569190" y="941830"/>
                    <a:pt x="546445" y="924818"/>
                    <a:pt x="543747" y="885211"/>
                  </a:cubicBezTo>
                  <a:cubicBezTo>
                    <a:pt x="542586" y="868461"/>
                    <a:pt x="542586" y="851524"/>
                    <a:pt x="543335" y="834737"/>
                  </a:cubicBezTo>
                  <a:cubicBezTo>
                    <a:pt x="545808" y="778043"/>
                    <a:pt x="545846" y="721387"/>
                    <a:pt x="543298" y="664693"/>
                  </a:cubicBezTo>
                  <a:cubicBezTo>
                    <a:pt x="542698" y="651016"/>
                    <a:pt x="542848" y="637264"/>
                    <a:pt x="543335" y="623550"/>
                  </a:cubicBezTo>
                  <a:cubicBezTo>
                    <a:pt x="545171" y="569741"/>
                    <a:pt x="578408" y="548682"/>
                    <a:pt x="628132" y="571053"/>
                  </a:cubicBezTo>
                  <a:cubicBezTo>
                    <a:pt x="676170" y="592674"/>
                    <a:pt x="697304" y="635391"/>
                    <a:pt x="710756" y="682792"/>
                  </a:cubicBezTo>
                  <a:cubicBezTo>
                    <a:pt x="717014" y="705012"/>
                    <a:pt x="719674" y="727982"/>
                    <a:pt x="719300" y="761031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1169AC82-FB4D-4351-B7BA-973B3F883A61}"/>
                </a:ext>
              </a:extLst>
            </p:cNvPr>
            <p:cNvSpPr/>
            <p:nvPr/>
          </p:nvSpPr>
          <p:spPr>
            <a:xfrm>
              <a:off x="1579414" y="3118876"/>
              <a:ext cx="824310" cy="877070"/>
            </a:xfrm>
            <a:custGeom>
              <a:avLst/>
              <a:gdLst>
                <a:gd name="connsiteX0" fmla="*/ 817366 w 824310"/>
                <a:gd name="connsiteY0" fmla="*/ 542865 h 877070"/>
                <a:gd name="connsiteX1" fmla="*/ 788138 w 824310"/>
                <a:gd name="connsiteY1" fmla="*/ 410142 h 877070"/>
                <a:gd name="connsiteX2" fmla="*/ 449099 w 824310"/>
                <a:gd name="connsiteY2" fmla="*/ 39178 h 877070"/>
                <a:gd name="connsiteX3" fmla="*/ 168140 w 824310"/>
                <a:gd name="connsiteY3" fmla="*/ 7890 h 877070"/>
                <a:gd name="connsiteX4" fmla="*/ 7651 w 824310"/>
                <a:gd name="connsiteY4" fmla="*/ 143835 h 877070"/>
                <a:gd name="connsiteX5" fmla="*/ 42837 w 824310"/>
                <a:gd name="connsiteY5" fmla="*/ 324858 h 877070"/>
                <a:gd name="connsiteX6" fmla="*/ 291083 w 824310"/>
                <a:gd name="connsiteY6" fmla="*/ 452672 h 877070"/>
                <a:gd name="connsiteX7" fmla="*/ 582909 w 824310"/>
                <a:gd name="connsiteY7" fmla="*/ 539755 h 877070"/>
                <a:gd name="connsiteX8" fmla="*/ 675500 w 824310"/>
                <a:gd name="connsiteY8" fmla="*/ 621667 h 877070"/>
                <a:gd name="connsiteX9" fmla="*/ 810509 w 824310"/>
                <a:gd name="connsiteY9" fmla="*/ 877071 h 877070"/>
                <a:gd name="connsiteX10" fmla="*/ 817366 w 824310"/>
                <a:gd name="connsiteY10" fmla="*/ 542865 h 877070"/>
                <a:gd name="connsiteX11" fmla="*/ 315964 w 824310"/>
                <a:gd name="connsiteY11" fmla="*/ 353486 h 877070"/>
                <a:gd name="connsiteX12" fmla="*/ 280217 w 824310"/>
                <a:gd name="connsiteY12" fmla="*/ 385187 h 877070"/>
                <a:gd name="connsiteX13" fmla="*/ 261631 w 824310"/>
                <a:gd name="connsiteY13" fmla="*/ 388334 h 877070"/>
                <a:gd name="connsiteX14" fmla="*/ 131231 w 824310"/>
                <a:gd name="connsiteY14" fmla="*/ 291958 h 877070"/>
                <a:gd name="connsiteX15" fmla="*/ 129732 w 824310"/>
                <a:gd name="connsiteY15" fmla="*/ 267939 h 877070"/>
                <a:gd name="connsiteX16" fmla="*/ 181218 w 824310"/>
                <a:gd name="connsiteY16" fmla="*/ 244445 h 877070"/>
                <a:gd name="connsiteX17" fmla="*/ 292694 w 824310"/>
                <a:gd name="connsiteY17" fmla="*/ 319050 h 877070"/>
                <a:gd name="connsiteX18" fmla="*/ 315964 w 824310"/>
                <a:gd name="connsiteY18" fmla="*/ 353486 h 87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4310" h="877070">
                  <a:moveTo>
                    <a:pt x="817366" y="542865"/>
                  </a:moveTo>
                  <a:cubicBezTo>
                    <a:pt x="808860" y="498350"/>
                    <a:pt x="801366" y="453647"/>
                    <a:pt x="788138" y="410142"/>
                  </a:cubicBezTo>
                  <a:cubicBezTo>
                    <a:pt x="734105" y="232529"/>
                    <a:pt x="627912" y="102055"/>
                    <a:pt x="449099" y="39178"/>
                  </a:cubicBezTo>
                  <a:cubicBezTo>
                    <a:pt x="358269" y="7253"/>
                    <a:pt x="264779" y="-11558"/>
                    <a:pt x="168140" y="7890"/>
                  </a:cubicBezTo>
                  <a:cubicBezTo>
                    <a:pt x="90350" y="23553"/>
                    <a:pt x="30097" y="63234"/>
                    <a:pt x="7651" y="143835"/>
                  </a:cubicBezTo>
                  <a:cubicBezTo>
                    <a:pt x="-10522" y="209110"/>
                    <a:pt x="4654" y="270188"/>
                    <a:pt x="42837" y="324858"/>
                  </a:cubicBezTo>
                  <a:cubicBezTo>
                    <a:pt x="102828" y="410742"/>
                    <a:pt x="189649" y="447614"/>
                    <a:pt x="291083" y="452672"/>
                  </a:cubicBezTo>
                  <a:cubicBezTo>
                    <a:pt x="395815" y="457881"/>
                    <a:pt x="494177" y="482050"/>
                    <a:pt x="582909" y="539755"/>
                  </a:cubicBezTo>
                  <a:cubicBezTo>
                    <a:pt x="598122" y="551821"/>
                    <a:pt x="674451" y="620131"/>
                    <a:pt x="675500" y="621667"/>
                  </a:cubicBezTo>
                  <a:cubicBezTo>
                    <a:pt x="741412" y="693612"/>
                    <a:pt x="780194" y="780357"/>
                    <a:pt x="810509" y="877071"/>
                  </a:cubicBezTo>
                  <a:cubicBezTo>
                    <a:pt x="825684" y="807487"/>
                    <a:pt x="828907" y="593114"/>
                    <a:pt x="817366" y="542865"/>
                  </a:cubicBezTo>
                  <a:close/>
                  <a:moveTo>
                    <a:pt x="315964" y="353486"/>
                  </a:moveTo>
                  <a:cubicBezTo>
                    <a:pt x="311880" y="371884"/>
                    <a:pt x="297004" y="380315"/>
                    <a:pt x="280217" y="385187"/>
                  </a:cubicBezTo>
                  <a:cubicBezTo>
                    <a:pt x="273135" y="387248"/>
                    <a:pt x="265565" y="387697"/>
                    <a:pt x="261631" y="388334"/>
                  </a:cubicBezTo>
                  <a:cubicBezTo>
                    <a:pt x="203775" y="388109"/>
                    <a:pt x="144271" y="342807"/>
                    <a:pt x="131231" y="291958"/>
                  </a:cubicBezTo>
                  <a:cubicBezTo>
                    <a:pt x="129170" y="283940"/>
                    <a:pt x="128496" y="275958"/>
                    <a:pt x="129732" y="267939"/>
                  </a:cubicBezTo>
                  <a:cubicBezTo>
                    <a:pt x="134604" y="236276"/>
                    <a:pt x="155513" y="225859"/>
                    <a:pt x="181218" y="244445"/>
                  </a:cubicBezTo>
                  <a:cubicBezTo>
                    <a:pt x="217490" y="270712"/>
                    <a:pt x="253949" y="296455"/>
                    <a:pt x="292694" y="319050"/>
                  </a:cubicBezTo>
                  <a:cubicBezTo>
                    <a:pt x="305172" y="326357"/>
                    <a:pt x="320011" y="335050"/>
                    <a:pt x="315964" y="353486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5219F430-AE2E-4142-82E2-557C5603842C}"/>
                </a:ext>
              </a:extLst>
            </p:cNvPr>
            <p:cNvSpPr/>
            <p:nvPr/>
          </p:nvSpPr>
          <p:spPr>
            <a:xfrm>
              <a:off x="2442231" y="3217629"/>
              <a:ext cx="581104" cy="542512"/>
            </a:xfrm>
            <a:custGeom>
              <a:avLst/>
              <a:gdLst>
                <a:gd name="connsiteX0" fmla="*/ 471239 w 581104"/>
                <a:gd name="connsiteY0" fmla="*/ 9635 h 542512"/>
                <a:gd name="connsiteX1" fmla="*/ 75094 w 581104"/>
                <a:gd name="connsiteY1" fmla="*/ 181478 h 542512"/>
                <a:gd name="connsiteX2" fmla="*/ 2924 w 581104"/>
                <a:gd name="connsiteY2" fmla="*/ 440029 h 542512"/>
                <a:gd name="connsiteX3" fmla="*/ 1 w 581104"/>
                <a:gd name="connsiteY3" fmla="*/ 542063 h 542512"/>
                <a:gd name="connsiteX4" fmla="*/ 4835 w 581104"/>
                <a:gd name="connsiteY4" fmla="*/ 542512 h 542512"/>
                <a:gd name="connsiteX5" fmla="*/ 60330 w 581104"/>
                <a:gd name="connsiteY5" fmla="*/ 443364 h 542512"/>
                <a:gd name="connsiteX6" fmla="*/ 115000 w 581104"/>
                <a:gd name="connsiteY6" fmla="*/ 380187 h 542512"/>
                <a:gd name="connsiteX7" fmla="*/ 362422 w 581104"/>
                <a:gd name="connsiteY7" fmla="*/ 298425 h 542512"/>
                <a:gd name="connsiteX8" fmla="*/ 447707 w 581104"/>
                <a:gd name="connsiteY8" fmla="*/ 290744 h 542512"/>
                <a:gd name="connsiteX9" fmla="*/ 536701 w 581104"/>
                <a:gd name="connsiteY9" fmla="*/ 238134 h 542512"/>
                <a:gd name="connsiteX10" fmla="*/ 471239 w 581104"/>
                <a:gd name="connsiteY10" fmla="*/ 9635 h 542512"/>
                <a:gd name="connsiteX11" fmla="*/ 488925 w 581104"/>
                <a:gd name="connsiteY11" fmla="*/ 197778 h 542512"/>
                <a:gd name="connsiteX12" fmla="*/ 401692 w 581104"/>
                <a:gd name="connsiteY12" fmla="*/ 258144 h 542512"/>
                <a:gd name="connsiteX13" fmla="*/ 384718 w 581104"/>
                <a:gd name="connsiteY13" fmla="*/ 255371 h 542512"/>
                <a:gd name="connsiteX14" fmla="*/ 361598 w 581104"/>
                <a:gd name="connsiteY14" fmla="*/ 230977 h 542512"/>
                <a:gd name="connsiteX15" fmla="*/ 380146 w 581104"/>
                <a:gd name="connsiteY15" fmla="*/ 209956 h 542512"/>
                <a:gd name="connsiteX16" fmla="*/ 453964 w 581104"/>
                <a:gd name="connsiteY16" fmla="*/ 169936 h 542512"/>
                <a:gd name="connsiteX17" fmla="*/ 481281 w 581104"/>
                <a:gd name="connsiteY17" fmla="*/ 166751 h 542512"/>
                <a:gd name="connsiteX18" fmla="*/ 488925 w 581104"/>
                <a:gd name="connsiteY18" fmla="*/ 197778 h 54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104" h="542512">
                  <a:moveTo>
                    <a:pt x="471239" y="9635"/>
                  </a:moveTo>
                  <a:cubicBezTo>
                    <a:pt x="322478" y="-27537"/>
                    <a:pt x="153408" y="45607"/>
                    <a:pt x="75094" y="181478"/>
                  </a:cubicBezTo>
                  <a:cubicBezTo>
                    <a:pt x="29004" y="261441"/>
                    <a:pt x="9781" y="349049"/>
                    <a:pt x="2924" y="440029"/>
                  </a:cubicBezTo>
                  <a:cubicBezTo>
                    <a:pt x="-149" y="471879"/>
                    <a:pt x="1" y="518268"/>
                    <a:pt x="1" y="542063"/>
                  </a:cubicBezTo>
                  <a:cubicBezTo>
                    <a:pt x="1612" y="542212"/>
                    <a:pt x="3224" y="542362"/>
                    <a:pt x="4835" y="542512"/>
                  </a:cubicBezTo>
                  <a:cubicBezTo>
                    <a:pt x="16564" y="518044"/>
                    <a:pt x="48564" y="460638"/>
                    <a:pt x="60330" y="443364"/>
                  </a:cubicBezTo>
                  <a:cubicBezTo>
                    <a:pt x="73894" y="418295"/>
                    <a:pt x="93979" y="398698"/>
                    <a:pt x="115000" y="380187"/>
                  </a:cubicBezTo>
                  <a:cubicBezTo>
                    <a:pt x="185783" y="317910"/>
                    <a:pt x="269944" y="295390"/>
                    <a:pt x="362422" y="298425"/>
                  </a:cubicBezTo>
                  <a:cubicBezTo>
                    <a:pt x="391200" y="299362"/>
                    <a:pt x="419716" y="298800"/>
                    <a:pt x="447707" y="290744"/>
                  </a:cubicBezTo>
                  <a:cubicBezTo>
                    <a:pt x="481993" y="280889"/>
                    <a:pt x="511932" y="263989"/>
                    <a:pt x="536701" y="238134"/>
                  </a:cubicBezTo>
                  <a:cubicBezTo>
                    <a:pt x="617226" y="154011"/>
                    <a:pt x="583989" y="37776"/>
                    <a:pt x="471239" y="9635"/>
                  </a:cubicBezTo>
                  <a:close/>
                  <a:moveTo>
                    <a:pt x="488925" y="197778"/>
                  </a:moveTo>
                  <a:cubicBezTo>
                    <a:pt x="481019" y="229928"/>
                    <a:pt x="442573" y="257619"/>
                    <a:pt x="401692" y="258144"/>
                  </a:cubicBezTo>
                  <a:cubicBezTo>
                    <a:pt x="398170" y="257619"/>
                    <a:pt x="391088" y="257544"/>
                    <a:pt x="384718" y="255371"/>
                  </a:cubicBezTo>
                  <a:cubicBezTo>
                    <a:pt x="373027" y="251399"/>
                    <a:pt x="362722" y="244092"/>
                    <a:pt x="361598" y="230977"/>
                  </a:cubicBezTo>
                  <a:cubicBezTo>
                    <a:pt x="360586" y="219174"/>
                    <a:pt x="371228" y="214227"/>
                    <a:pt x="380146" y="209956"/>
                  </a:cubicBezTo>
                  <a:cubicBezTo>
                    <a:pt x="405439" y="197853"/>
                    <a:pt x="430245" y="184962"/>
                    <a:pt x="453964" y="169936"/>
                  </a:cubicBezTo>
                  <a:cubicBezTo>
                    <a:pt x="462245" y="164690"/>
                    <a:pt x="471801" y="158208"/>
                    <a:pt x="481281" y="166751"/>
                  </a:cubicBezTo>
                  <a:cubicBezTo>
                    <a:pt x="490312" y="174920"/>
                    <a:pt x="491810" y="186012"/>
                    <a:pt x="488925" y="197778"/>
                  </a:cubicBezTo>
                  <a:close/>
                </a:path>
              </a:pathLst>
            </a:custGeom>
            <a:solidFill>
              <a:schemeClr val="bg1"/>
            </a:solidFill>
            <a:ln w="37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2170EFF6-6580-4526-A44C-FEFE1498A10A}"/>
              </a:ext>
            </a:extLst>
          </p:cNvPr>
          <p:cNvGrpSpPr/>
          <p:nvPr/>
        </p:nvGrpSpPr>
        <p:grpSpPr>
          <a:xfrm>
            <a:off x="8994650" y="2533557"/>
            <a:ext cx="922828" cy="923158"/>
            <a:chOff x="3243218" y="576247"/>
            <a:chExt cx="5707342" cy="5709385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414019A6-704B-4E75-B38F-AFD4644B5B84}"/>
                </a:ext>
              </a:extLst>
            </p:cNvPr>
            <p:cNvSpPr/>
            <p:nvPr/>
          </p:nvSpPr>
          <p:spPr>
            <a:xfrm>
              <a:off x="3243218" y="576247"/>
              <a:ext cx="4628206" cy="4561891"/>
            </a:xfrm>
            <a:custGeom>
              <a:avLst/>
              <a:gdLst>
                <a:gd name="connsiteX0" fmla="*/ 3730891 w 4628206"/>
                <a:gd name="connsiteY0" fmla="*/ 2547000 h 4561891"/>
                <a:gd name="connsiteX1" fmla="*/ 3428186 w 4628206"/>
                <a:gd name="connsiteY1" fmla="*/ 2889805 h 4561891"/>
                <a:gd name="connsiteX2" fmla="*/ 2357767 w 4628206"/>
                <a:gd name="connsiteY2" fmla="*/ 3412918 h 4561891"/>
                <a:gd name="connsiteX3" fmla="*/ 1270583 w 4628206"/>
                <a:gd name="connsiteY3" fmla="*/ 3423681 h 4561891"/>
                <a:gd name="connsiteX4" fmla="*/ 1244009 w 4628206"/>
                <a:gd name="connsiteY4" fmla="*/ 3373103 h 4561891"/>
                <a:gd name="connsiteX5" fmla="*/ 1740547 w 4628206"/>
                <a:gd name="connsiteY5" fmla="*/ 2724737 h 4561891"/>
                <a:gd name="connsiteX6" fmla="*/ 2955937 w 4628206"/>
                <a:gd name="connsiteY6" fmla="*/ 2128091 h 4561891"/>
                <a:gd name="connsiteX7" fmla="*/ 4016451 w 4628206"/>
                <a:gd name="connsiteY7" fmla="*/ 1677844 h 4561891"/>
                <a:gd name="connsiteX8" fmla="*/ 4546993 w 4628206"/>
                <a:gd name="connsiteY8" fmla="*/ 1104915 h 4561891"/>
                <a:gd name="connsiteX9" fmla="*/ 4608239 w 4628206"/>
                <a:gd name="connsiteY9" fmla="*/ 1494011 h 4561891"/>
                <a:gd name="connsiteX10" fmla="*/ 4618812 w 4628206"/>
                <a:gd name="connsiteY10" fmla="*/ 2125709 h 4561891"/>
                <a:gd name="connsiteX11" fmla="*/ 4184281 w 4628206"/>
                <a:gd name="connsiteY11" fmla="*/ 3433587 h 4561891"/>
                <a:gd name="connsiteX12" fmla="*/ 3270738 w 4628206"/>
                <a:gd name="connsiteY12" fmla="*/ 4049569 h 4561891"/>
                <a:gd name="connsiteX13" fmla="*/ 2442920 w 4628206"/>
                <a:gd name="connsiteY13" fmla="*/ 4183776 h 4561891"/>
                <a:gd name="connsiteX14" fmla="*/ 1634343 w 4628206"/>
                <a:gd name="connsiteY14" fmla="*/ 4194063 h 4561891"/>
                <a:gd name="connsiteX15" fmla="*/ 638123 w 4628206"/>
                <a:gd name="connsiteY15" fmla="*/ 4526962 h 4561891"/>
                <a:gd name="connsiteX16" fmla="*/ 528110 w 4628206"/>
                <a:gd name="connsiteY16" fmla="*/ 4509531 h 4561891"/>
                <a:gd name="connsiteX17" fmla="*/ 26237 w 4628206"/>
                <a:gd name="connsiteY17" fmla="*/ 3246516 h 4561891"/>
                <a:gd name="connsiteX18" fmla="*/ 710323 w 4628206"/>
                <a:gd name="connsiteY18" fmla="*/ 970993 h 4561891"/>
                <a:gd name="connsiteX19" fmla="*/ 2336431 w 4628206"/>
                <a:gd name="connsiteY19" fmla="*/ 48973 h 4561891"/>
                <a:gd name="connsiteX20" fmla="*/ 4569758 w 4628206"/>
                <a:gd name="connsiteY20" fmla="*/ 574182 h 4561891"/>
                <a:gd name="connsiteX21" fmla="*/ 4578045 w 4628206"/>
                <a:gd name="connsiteY21" fmla="*/ 632665 h 4561891"/>
                <a:gd name="connsiteX22" fmla="*/ 3664406 w 4628206"/>
                <a:gd name="connsiteY22" fmla="*/ 1465531 h 4561891"/>
                <a:gd name="connsiteX23" fmla="*/ 2723813 w 4628206"/>
                <a:gd name="connsiteY23" fmla="*/ 1881488 h 4561891"/>
                <a:gd name="connsiteX24" fmla="*/ 1314017 w 4628206"/>
                <a:gd name="connsiteY24" fmla="*/ 2905235 h 4561891"/>
                <a:gd name="connsiteX25" fmla="*/ 981404 w 4628206"/>
                <a:gd name="connsiteY25" fmla="*/ 3547696 h 4561891"/>
                <a:gd name="connsiteX26" fmla="*/ 1026362 w 4628206"/>
                <a:gd name="connsiteY26" fmla="*/ 3625516 h 4561891"/>
                <a:gd name="connsiteX27" fmla="*/ 2361196 w 4628206"/>
                <a:gd name="connsiteY27" fmla="*/ 3592750 h 4561891"/>
                <a:gd name="connsiteX28" fmla="*/ 3714698 w 4628206"/>
                <a:gd name="connsiteY28" fmla="*/ 2593101 h 4561891"/>
                <a:gd name="connsiteX29" fmla="*/ 3730891 w 4628206"/>
                <a:gd name="connsiteY29" fmla="*/ 2547000 h 45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28206" h="4561891">
                  <a:moveTo>
                    <a:pt x="3730891" y="2547000"/>
                  </a:moveTo>
                  <a:cubicBezTo>
                    <a:pt x="3639451" y="2672730"/>
                    <a:pt x="3540962" y="2787411"/>
                    <a:pt x="3428186" y="2889805"/>
                  </a:cubicBezTo>
                  <a:cubicBezTo>
                    <a:pt x="3121958" y="3167935"/>
                    <a:pt x="2760865" y="3333860"/>
                    <a:pt x="2357767" y="3412918"/>
                  </a:cubicBezTo>
                  <a:cubicBezTo>
                    <a:pt x="1996198" y="3483784"/>
                    <a:pt x="1633772" y="3485117"/>
                    <a:pt x="1270583" y="3423681"/>
                  </a:cubicBezTo>
                  <a:cubicBezTo>
                    <a:pt x="1231055" y="3417013"/>
                    <a:pt x="1228673" y="3405964"/>
                    <a:pt x="1244009" y="3373103"/>
                  </a:cubicBezTo>
                  <a:cubicBezTo>
                    <a:pt x="1361738" y="3120214"/>
                    <a:pt x="1532521" y="2908093"/>
                    <a:pt x="1740547" y="2724737"/>
                  </a:cubicBezTo>
                  <a:cubicBezTo>
                    <a:pt x="2091257" y="2415460"/>
                    <a:pt x="2505214" y="2234675"/>
                    <a:pt x="2955937" y="2128091"/>
                  </a:cubicBezTo>
                  <a:cubicBezTo>
                    <a:pt x="3334841" y="2038460"/>
                    <a:pt x="3694029" y="1900919"/>
                    <a:pt x="4016451" y="1677844"/>
                  </a:cubicBezTo>
                  <a:cubicBezTo>
                    <a:pt x="4242955" y="1521157"/>
                    <a:pt x="4350397" y="1404762"/>
                    <a:pt x="4546993" y="1104915"/>
                  </a:cubicBezTo>
                  <a:cubicBezTo>
                    <a:pt x="4577092" y="1235598"/>
                    <a:pt x="4595285" y="1364471"/>
                    <a:pt x="4608239" y="1494011"/>
                  </a:cubicBezTo>
                  <a:cubicBezTo>
                    <a:pt x="4629194" y="1704228"/>
                    <a:pt x="4635195" y="1914826"/>
                    <a:pt x="4618812" y="2125709"/>
                  </a:cubicBezTo>
                  <a:cubicBezTo>
                    <a:pt x="4582331" y="2597673"/>
                    <a:pt x="4466507" y="3044300"/>
                    <a:pt x="4184281" y="3433587"/>
                  </a:cubicBezTo>
                  <a:cubicBezTo>
                    <a:pt x="3955586" y="3749055"/>
                    <a:pt x="3637546" y="3936888"/>
                    <a:pt x="3270738" y="4049569"/>
                  </a:cubicBezTo>
                  <a:cubicBezTo>
                    <a:pt x="3001086" y="4132436"/>
                    <a:pt x="2723622" y="4167869"/>
                    <a:pt x="2442920" y="4183776"/>
                  </a:cubicBezTo>
                  <a:cubicBezTo>
                    <a:pt x="2173458" y="4199016"/>
                    <a:pt x="1903710" y="4186634"/>
                    <a:pt x="1634343" y="4194063"/>
                  </a:cubicBezTo>
                  <a:cubicBezTo>
                    <a:pt x="1269536" y="4204160"/>
                    <a:pt x="931017" y="4298743"/>
                    <a:pt x="638123" y="4526962"/>
                  </a:cubicBezTo>
                  <a:cubicBezTo>
                    <a:pt x="574973" y="4576111"/>
                    <a:pt x="575068" y="4576111"/>
                    <a:pt x="528110" y="4509531"/>
                  </a:cubicBezTo>
                  <a:cubicBezTo>
                    <a:pt x="259314" y="4128912"/>
                    <a:pt x="84435" y="3708669"/>
                    <a:pt x="26237" y="3246516"/>
                  </a:cubicBezTo>
                  <a:cubicBezTo>
                    <a:pt x="-81681" y="2388980"/>
                    <a:pt x="142728" y="1624694"/>
                    <a:pt x="710323" y="970993"/>
                  </a:cubicBezTo>
                  <a:cubicBezTo>
                    <a:pt x="1141805" y="474074"/>
                    <a:pt x="1689302" y="164702"/>
                    <a:pt x="2336431" y="48973"/>
                  </a:cubicBezTo>
                  <a:cubicBezTo>
                    <a:pt x="3153390" y="-97140"/>
                    <a:pt x="3898912" y="85359"/>
                    <a:pt x="4569758" y="574182"/>
                  </a:cubicBezTo>
                  <a:cubicBezTo>
                    <a:pt x="4597666" y="594470"/>
                    <a:pt x="4595856" y="606757"/>
                    <a:pt x="4578045" y="632665"/>
                  </a:cubicBezTo>
                  <a:cubicBezTo>
                    <a:pt x="4338110" y="981376"/>
                    <a:pt x="4024452" y="1248552"/>
                    <a:pt x="3664406" y="1465531"/>
                  </a:cubicBezTo>
                  <a:cubicBezTo>
                    <a:pt x="3368274" y="1643935"/>
                    <a:pt x="3046901" y="1763188"/>
                    <a:pt x="2723813" y="1881488"/>
                  </a:cubicBezTo>
                  <a:cubicBezTo>
                    <a:pt x="2157932" y="2088562"/>
                    <a:pt x="1674729" y="2414031"/>
                    <a:pt x="1314017" y="2905235"/>
                  </a:cubicBezTo>
                  <a:cubicBezTo>
                    <a:pt x="1169714" y="3101736"/>
                    <a:pt x="1054175" y="3313762"/>
                    <a:pt x="981404" y="3547696"/>
                  </a:cubicBezTo>
                  <a:cubicBezTo>
                    <a:pt x="960926" y="3613419"/>
                    <a:pt x="960354" y="3614753"/>
                    <a:pt x="1026362" y="3625516"/>
                  </a:cubicBezTo>
                  <a:cubicBezTo>
                    <a:pt x="1473371" y="3698382"/>
                    <a:pt x="1919617" y="3707431"/>
                    <a:pt x="2361196" y="3592750"/>
                  </a:cubicBezTo>
                  <a:cubicBezTo>
                    <a:pt x="2945078" y="3441017"/>
                    <a:pt x="3406755" y="3120214"/>
                    <a:pt x="3714698" y="2593101"/>
                  </a:cubicBezTo>
                  <a:cubicBezTo>
                    <a:pt x="3722414" y="2580337"/>
                    <a:pt x="3735368" y="2569003"/>
                    <a:pt x="3730891" y="25470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8739980C-F017-41B5-AC82-40F30D030D73}"/>
                </a:ext>
              </a:extLst>
            </p:cNvPr>
            <p:cNvSpPr/>
            <p:nvPr/>
          </p:nvSpPr>
          <p:spPr>
            <a:xfrm>
              <a:off x="3425380" y="860106"/>
              <a:ext cx="5525180" cy="5425526"/>
            </a:xfrm>
            <a:custGeom>
              <a:avLst/>
              <a:gdLst>
                <a:gd name="connsiteX0" fmla="*/ 4599813 w 5525180"/>
                <a:gd name="connsiteY0" fmla="*/ 0 h 5425526"/>
                <a:gd name="connsiteX1" fmla="*/ 5363147 w 5525180"/>
                <a:gd name="connsiteY1" fmla="*/ 1628299 h 5425526"/>
                <a:gd name="connsiteX2" fmla="*/ 3368421 w 5525180"/>
                <a:gd name="connsiteY2" fmla="*/ 5333619 h 5425526"/>
                <a:gd name="connsiteX3" fmla="*/ 618077 w 5525180"/>
                <a:gd name="connsiteY3" fmla="*/ 4551521 h 5425526"/>
                <a:gd name="connsiteX4" fmla="*/ 548640 w 5525180"/>
                <a:gd name="connsiteY4" fmla="*/ 4538568 h 5425526"/>
                <a:gd name="connsiteX5" fmla="*/ 30004 w 5525180"/>
                <a:gd name="connsiteY5" fmla="*/ 4885087 h 5425526"/>
                <a:gd name="connsiteX6" fmla="*/ 12001 w 5525180"/>
                <a:gd name="connsiteY6" fmla="*/ 4911947 h 5425526"/>
                <a:gd name="connsiteX7" fmla="*/ 0 w 5525180"/>
                <a:gd name="connsiteY7" fmla="*/ 4902518 h 5425526"/>
                <a:gd name="connsiteX8" fmla="*/ 47911 w 5525180"/>
                <a:gd name="connsiteY8" fmla="*/ 4823937 h 5425526"/>
                <a:gd name="connsiteX9" fmla="*/ 1095185 w 5525180"/>
                <a:gd name="connsiteY9" fmla="*/ 4183380 h 5425526"/>
                <a:gd name="connsiteX10" fmla="*/ 1878997 w 5525180"/>
                <a:gd name="connsiteY10" fmla="*/ 4190714 h 5425526"/>
                <a:gd name="connsiteX11" fmla="*/ 2899791 w 5525180"/>
                <a:gd name="connsiteY11" fmla="*/ 4184904 h 5425526"/>
                <a:gd name="connsiteX12" fmla="*/ 4389597 w 5525180"/>
                <a:gd name="connsiteY12" fmla="*/ 3381185 h 5425526"/>
                <a:gd name="connsiteX13" fmla="*/ 4805743 w 5525180"/>
                <a:gd name="connsiteY13" fmla="*/ 2428304 h 5425526"/>
                <a:gd name="connsiteX14" fmla="*/ 4857655 w 5525180"/>
                <a:gd name="connsiteY14" fmla="*/ 1325594 h 5425526"/>
                <a:gd name="connsiteX15" fmla="*/ 4600004 w 5525180"/>
                <a:gd name="connsiteY15" fmla="*/ 24479 h 5425526"/>
                <a:gd name="connsiteX16" fmla="*/ 4599813 w 5525180"/>
                <a:gd name="connsiteY16" fmla="*/ 0 h 542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25180" h="5425526">
                  <a:moveTo>
                    <a:pt x="4599813" y="0"/>
                  </a:moveTo>
                  <a:cubicBezTo>
                    <a:pt x="4642199" y="70199"/>
                    <a:pt x="5318665" y="1502759"/>
                    <a:pt x="5363147" y="1628299"/>
                  </a:cubicBezTo>
                  <a:cubicBezTo>
                    <a:pt x="5920074" y="3199162"/>
                    <a:pt x="4989290" y="4943951"/>
                    <a:pt x="3368421" y="5333619"/>
                  </a:cubicBezTo>
                  <a:cubicBezTo>
                    <a:pt x="2313051" y="5587365"/>
                    <a:pt x="1392460" y="5312188"/>
                    <a:pt x="618077" y="4551521"/>
                  </a:cubicBezTo>
                  <a:cubicBezTo>
                    <a:pt x="594265" y="4528185"/>
                    <a:pt x="576929" y="4526185"/>
                    <a:pt x="548640" y="4538568"/>
                  </a:cubicBezTo>
                  <a:cubicBezTo>
                    <a:pt x="354902" y="4623054"/>
                    <a:pt x="181737" y="4738021"/>
                    <a:pt x="30004" y="4885087"/>
                  </a:cubicBezTo>
                  <a:cubicBezTo>
                    <a:pt x="22384" y="4892421"/>
                    <a:pt x="17907" y="4902899"/>
                    <a:pt x="12001" y="4911947"/>
                  </a:cubicBezTo>
                  <a:cubicBezTo>
                    <a:pt x="8001" y="4908804"/>
                    <a:pt x="4001" y="4905661"/>
                    <a:pt x="0" y="4902518"/>
                  </a:cubicBezTo>
                  <a:cubicBezTo>
                    <a:pt x="16002" y="4876324"/>
                    <a:pt x="31909" y="4850035"/>
                    <a:pt x="47911" y="4823937"/>
                  </a:cubicBezTo>
                  <a:cubicBezTo>
                    <a:pt x="287750" y="4431792"/>
                    <a:pt x="639318" y="4223957"/>
                    <a:pt x="1095185" y="4183380"/>
                  </a:cubicBezTo>
                  <a:cubicBezTo>
                    <a:pt x="1357027" y="4160044"/>
                    <a:pt x="1617917" y="4175760"/>
                    <a:pt x="1878997" y="4190714"/>
                  </a:cubicBezTo>
                  <a:cubicBezTo>
                    <a:pt x="2219420" y="4210145"/>
                    <a:pt x="2560035" y="4230815"/>
                    <a:pt x="2899791" y="4184904"/>
                  </a:cubicBezTo>
                  <a:cubicBezTo>
                    <a:pt x="3497104" y="4104227"/>
                    <a:pt x="4010882" y="3866102"/>
                    <a:pt x="4389597" y="3381185"/>
                  </a:cubicBezTo>
                  <a:cubicBezTo>
                    <a:pt x="4609433" y="3099721"/>
                    <a:pt x="4735450" y="2775395"/>
                    <a:pt x="4805743" y="2428304"/>
                  </a:cubicBezTo>
                  <a:cubicBezTo>
                    <a:pt x="4879562" y="2063687"/>
                    <a:pt x="4888802" y="1695545"/>
                    <a:pt x="4857655" y="1325594"/>
                  </a:cubicBezTo>
                  <a:cubicBezTo>
                    <a:pt x="4820317" y="882206"/>
                    <a:pt x="4736116" y="448247"/>
                    <a:pt x="4600004" y="24479"/>
                  </a:cubicBezTo>
                  <a:cubicBezTo>
                    <a:pt x="4598670" y="20384"/>
                    <a:pt x="4599813" y="15431"/>
                    <a:pt x="459981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Group 6">
            <a:extLst>
              <a:ext uri="{FF2B5EF4-FFF2-40B4-BE49-F238E27FC236}">
                <a16:creationId xmlns:a16="http://schemas.microsoft.com/office/drawing/2014/main" id="{8DE10EB2-92A0-4989-9E27-A3AD331740B3}"/>
              </a:ext>
            </a:extLst>
          </p:cNvPr>
          <p:cNvGrpSpPr/>
          <p:nvPr/>
        </p:nvGrpSpPr>
        <p:grpSpPr>
          <a:xfrm>
            <a:off x="2124803" y="931709"/>
            <a:ext cx="1644692" cy="1643849"/>
            <a:chOff x="4574848" y="1897856"/>
            <a:chExt cx="3028217" cy="3026664"/>
          </a:xfrm>
        </p:grpSpPr>
        <p:sp>
          <p:nvSpPr>
            <p:cNvPr id="290" name="Freeform: Shape 7">
              <a:extLst>
                <a:ext uri="{FF2B5EF4-FFF2-40B4-BE49-F238E27FC236}">
                  <a16:creationId xmlns:a16="http://schemas.microsoft.com/office/drawing/2014/main" id="{677B5FBD-8785-4737-8FF5-BA7023A9B8B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8">
              <a:extLst>
                <a:ext uri="{FF2B5EF4-FFF2-40B4-BE49-F238E27FC236}">
                  <a16:creationId xmlns:a16="http://schemas.microsoft.com/office/drawing/2014/main" id="{40F53659-64D4-4C5C-A14F-C50D66801FD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3" name="Graphic 17">
            <a:extLst>
              <a:ext uri="{FF2B5EF4-FFF2-40B4-BE49-F238E27FC236}">
                <a16:creationId xmlns:a16="http://schemas.microsoft.com/office/drawing/2014/main" id="{D40E4594-9152-4533-84BB-7950F40888BA}"/>
              </a:ext>
            </a:extLst>
          </p:cNvPr>
          <p:cNvGrpSpPr/>
          <p:nvPr/>
        </p:nvGrpSpPr>
        <p:grpSpPr>
          <a:xfrm>
            <a:off x="10308828" y="2318848"/>
            <a:ext cx="1204064" cy="1203962"/>
            <a:chOff x="86661" y="3505213"/>
            <a:chExt cx="3098088" cy="3097826"/>
          </a:xfrm>
          <a:solidFill>
            <a:schemeClr val="bg1"/>
          </a:solidFill>
        </p:grpSpPr>
        <p:sp>
          <p:nvSpPr>
            <p:cNvPr id="294" name="Graphic 17">
              <a:extLst>
                <a:ext uri="{FF2B5EF4-FFF2-40B4-BE49-F238E27FC236}">
                  <a16:creationId xmlns:a16="http://schemas.microsoft.com/office/drawing/2014/main" id="{2DC186A2-3DB5-43F3-8CEE-954F79B6998B}"/>
                </a:ext>
              </a:extLst>
            </p:cNvPr>
            <p:cNvSpPr/>
            <p:nvPr/>
          </p:nvSpPr>
          <p:spPr>
            <a:xfrm>
              <a:off x="86661" y="3505213"/>
              <a:ext cx="3098088" cy="3097826"/>
            </a:xfrm>
            <a:custGeom>
              <a:avLst/>
              <a:gdLst>
                <a:gd name="connsiteX0" fmla="*/ 3079602 w 3098088"/>
                <a:gd name="connsiteY0" fmla="*/ 1315061 h 3097826"/>
                <a:gd name="connsiteX1" fmla="*/ 3079602 w 3098088"/>
                <a:gd name="connsiteY1" fmla="*/ 1315061 h 3097826"/>
                <a:gd name="connsiteX2" fmla="*/ 3079002 w 3098088"/>
                <a:gd name="connsiteY2" fmla="*/ 1309499 h 3097826"/>
                <a:gd name="connsiteX3" fmla="*/ 3057792 w 3098088"/>
                <a:gd name="connsiteY3" fmla="*/ 1200778 h 3097826"/>
                <a:gd name="connsiteX4" fmla="*/ 3032492 w 3098088"/>
                <a:gd name="connsiteY4" fmla="*/ 1102307 h 3097826"/>
                <a:gd name="connsiteX5" fmla="*/ 2685499 w 3098088"/>
                <a:gd name="connsiteY5" fmla="*/ 497304 h 3097826"/>
                <a:gd name="connsiteX6" fmla="*/ 1739337 w 3098088"/>
                <a:gd name="connsiteY6" fmla="*/ 12636 h 3097826"/>
                <a:gd name="connsiteX7" fmla="*/ 1188968 w 3098088"/>
                <a:gd name="connsiteY7" fmla="*/ 42516 h 3097826"/>
                <a:gd name="connsiteX8" fmla="*/ 270940 w 3098088"/>
                <a:gd name="connsiteY8" fmla="*/ 674726 h 3097826"/>
                <a:gd name="connsiteX9" fmla="*/ 84631 w 3098088"/>
                <a:gd name="connsiteY9" fmla="*/ 1048218 h 3097826"/>
                <a:gd name="connsiteX10" fmla="*/ 63475 w 3098088"/>
                <a:gd name="connsiteY10" fmla="*/ 1113375 h 3097826"/>
                <a:gd name="connsiteX11" fmla="*/ 41066 w 3098088"/>
                <a:gd name="connsiteY11" fmla="*/ 1200669 h 3097826"/>
                <a:gd name="connsiteX12" fmla="*/ 36049 w 3098088"/>
                <a:gd name="connsiteY12" fmla="*/ 1216154 h 3097826"/>
                <a:gd name="connsiteX13" fmla="*/ 31578 w 3098088"/>
                <a:gd name="connsiteY13" fmla="*/ 1860741 h 3097826"/>
                <a:gd name="connsiteX14" fmla="*/ 438003 w 3098088"/>
                <a:gd name="connsiteY14" fmla="*/ 2626754 h 3097826"/>
                <a:gd name="connsiteX15" fmla="*/ 1875157 w 3098088"/>
                <a:gd name="connsiteY15" fmla="*/ 3062077 h 3097826"/>
                <a:gd name="connsiteX16" fmla="*/ 2794712 w 3098088"/>
                <a:gd name="connsiteY16" fmla="*/ 2469670 h 3097826"/>
                <a:gd name="connsiteX17" fmla="*/ 3081728 w 3098088"/>
                <a:gd name="connsiteY17" fmla="*/ 1772575 h 3097826"/>
                <a:gd name="connsiteX18" fmla="*/ 3079602 w 3098088"/>
                <a:gd name="connsiteY18" fmla="*/ 1315061 h 3097826"/>
                <a:gd name="connsiteX19" fmla="*/ 2901307 w 3098088"/>
                <a:gd name="connsiteY19" fmla="*/ 1386651 h 3097826"/>
                <a:gd name="connsiteX20" fmla="*/ 2901525 w 3098088"/>
                <a:gd name="connsiteY20" fmla="*/ 1384525 h 3097826"/>
                <a:gd name="connsiteX21" fmla="*/ 2901307 w 3098088"/>
                <a:gd name="connsiteY21" fmla="*/ 1386651 h 3097826"/>
                <a:gd name="connsiteX22" fmla="*/ 1817634 w 3098088"/>
                <a:gd name="connsiteY22" fmla="*/ 1548480 h 3097826"/>
                <a:gd name="connsiteX23" fmla="*/ 1876302 w 3098088"/>
                <a:gd name="connsiteY23" fmla="*/ 1405571 h 3097826"/>
                <a:gd name="connsiteX24" fmla="*/ 2066865 w 3098088"/>
                <a:gd name="connsiteY24" fmla="*/ 1272205 h 3097826"/>
                <a:gd name="connsiteX25" fmla="*/ 2352464 w 3098088"/>
                <a:gd name="connsiteY25" fmla="*/ 1196089 h 3097826"/>
                <a:gd name="connsiteX26" fmla="*/ 2518000 w 3098088"/>
                <a:gd name="connsiteY26" fmla="*/ 1124662 h 3097826"/>
                <a:gd name="connsiteX27" fmla="*/ 2585120 w 3098088"/>
                <a:gd name="connsiteY27" fmla="*/ 1045110 h 3097826"/>
                <a:gd name="connsiteX28" fmla="*/ 2608402 w 3098088"/>
                <a:gd name="connsiteY28" fmla="*/ 1244234 h 3097826"/>
                <a:gd name="connsiteX29" fmla="*/ 2559057 w 3098088"/>
                <a:gd name="connsiteY29" fmla="*/ 1445701 h 3097826"/>
                <a:gd name="connsiteX30" fmla="*/ 2340632 w 3098088"/>
                <a:gd name="connsiteY30" fmla="*/ 1671869 h 3097826"/>
                <a:gd name="connsiteX31" fmla="*/ 2257646 w 3098088"/>
                <a:gd name="connsiteY31" fmla="*/ 1714289 h 3097826"/>
                <a:gd name="connsiteX32" fmla="*/ 2163373 w 3098088"/>
                <a:gd name="connsiteY32" fmla="*/ 1752728 h 3097826"/>
                <a:gd name="connsiteX33" fmla="*/ 2039712 w 3098088"/>
                <a:gd name="connsiteY33" fmla="*/ 1810579 h 3097826"/>
                <a:gd name="connsiteX34" fmla="*/ 1916269 w 3098088"/>
                <a:gd name="connsiteY34" fmla="*/ 1935439 h 3097826"/>
                <a:gd name="connsiteX35" fmla="*/ 2042765 w 3098088"/>
                <a:gd name="connsiteY35" fmla="*/ 1667070 h 3097826"/>
                <a:gd name="connsiteX36" fmla="*/ 2230111 w 3098088"/>
                <a:gd name="connsiteY36" fmla="*/ 1437468 h 3097826"/>
                <a:gd name="connsiteX37" fmla="*/ 1871559 w 3098088"/>
                <a:gd name="connsiteY37" fmla="*/ 1893019 h 3097826"/>
                <a:gd name="connsiteX38" fmla="*/ 1817362 w 3098088"/>
                <a:gd name="connsiteY38" fmla="*/ 1668815 h 3097826"/>
                <a:gd name="connsiteX39" fmla="*/ 1817634 w 3098088"/>
                <a:gd name="connsiteY39" fmla="*/ 1548480 h 3097826"/>
                <a:gd name="connsiteX40" fmla="*/ 2619361 w 3098088"/>
                <a:gd name="connsiteY40" fmla="*/ 2365310 h 3097826"/>
                <a:gd name="connsiteX41" fmla="*/ 1889170 w 3098088"/>
                <a:gd name="connsiteY41" fmla="*/ 2847524 h 3097826"/>
                <a:gd name="connsiteX42" fmla="*/ 1859836 w 3098088"/>
                <a:gd name="connsiteY42" fmla="*/ 2824351 h 3097826"/>
                <a:gd name="connsiteX43" fmla="*/ 1919813 w 3098088"/>
                <a:gd name="connsiteY43" fmla="*/ 2747144 h 3097826"/>
                <a:gd name="connsiteX44" fmla="*/ 2783861 w 3098088"/>
                <a:gd name="connsiteY44" fmla="*/ 1810797 h 3097826"/>
                <a:gd name="connsiteX45" fmla="*/ 2633865 w 3098088"/>
                <a:gd name="connsiteY45" fmla="*/ 895986 h 3097826"/>
                <a:gd name="connsiteX46" fmla="*/ 1962396 w 3098088"/>
                <a:gd name="connsiteY46" fmla="*/ 348289 h 3097826"/>
                <a:gd name="connsiteX47" fmla="*/ 1481818 w 3098088"/>
                <a:gd name="connsiteY47" fmla="*/ 281823 h 3097826"/>
                <a:gd name="connsiteX48" fmla="*/ 1016671 w 3098088"/>
                <a:gd name="connsiteY48" fmla="*/ 397633 h 3097826"/>
                <a:gd name="connsiteX49" fmla="*/ 645141 w 3098088"/>
                <a:gd name="connsiteY49" fmla="*/ 664912 h 3097826"/>
                <a:gd name="connsiteX50" fmla="*/ 343676 w 3098088"/>
                <a:gd name="connsiteY50" fmla="*/ 1178368 h 3097826"/>
                <a:gd name="connsiteX51" fmla="*/ 314833 w 3098088"/>
                <a:gd name="connsiteY51" fmla="*/ 1784952 h 3097826"/>
                <a:gd name="connsiteX52" fmla="*/ 315432 w 3098088"/>
                <a:gd name="connsiteY52" fmla="*/ 1788060 h 3097826"/>
                <a:gd name="connsiteX53" fmla="*/ 759315 w 3098088"/>
                <a:gd name="connsiteY53" fmla="*/ 2520759 h 3097826"/>
                <a:gd name="connsiteX54" fmla="*/ 1630452 w 3098088"/>
                <a:gd name="connsiteY54" fmla="*/ 2798888 h 3097826"/>
                <a:gd name="connsiteX55" fmla="*/ 1658914 w 3098088"/>
                <a:gd name="connsiteY55" fmla="*/ 2772498 h 3097826"/>
                <a:gd name="connsiteX56" fmla="*/ 1681323 w 3098088"/>
                <a:gd name="connsiteY56" fmla="*/ 2611433 h 3097826"/>
                <a:gd name="connsiteX57" fmla="*/ 1668619 w 3098088"/>
                <a:gd name="connsiteY57" fmla="*/ 2251245 h 3097826"/>
                <a:gd name="connsiteX58" fmla="*/ 1429639 w 3098088"/>
                <a:gd name="connsiteY58" fmla="*/ 1852944 h 3097826"/>
                <a:gd name="connsiteX59" fmla="*/ 1177899 w 3098088"/>
                <a:gd name="connsiteY59" fmla="*/ 1697549 h 3097826"/>
                <a:gd name="connsiteX60" fmla="*/ 729164 w 3098088"/>
                <a:gd name="connsiteY60" fmla="*/ 887317 h 3097826"/>
                <a:gd name="connsiteX61" fmla="*/ 743394 w 3098088"/>
                <a:gd name="connsiteY61" fmla="*/ 805094 h 3097826"/>
                <a:gd name="connsiteX62" fmla="*/ 746448 w 3098088"/>
                <a:gd name="connsiteY62" fmla="*/ 796970 h 3097826"/>
                <a:gd name="connsiteX63" fmla="*/ 1024141 w 3098088"/>
                <a:gd name="connsiteY63" fmla="*/ 987260 h 3097826"/>
                <a:gd name="connsiteX64" fmla="*/ 1401231 w 3098088"/>
                <a:gd name="connsiteY64" fmla="*/ 1086058 h 3097826"/>
                <a:gd name="connsiteX65" fmla="*/ 1666329 w 3098088"/>
                <a:gd name="connsiteY65" fmla="*/ 1239217 h 3097826"/>
                <a:gd name="connsiteX66" fmla="*/ 1788246 w 3098088"/>
                <a:gd name="connsiteY66" fmla="*/ 1587138 h 3097826"/>
                <a:gd name="connsiteX67" fmla="*/ 1761038 w 3098088"/>
                <a:gd name="connsiteY67" fmla="*/ 1776065 h 3097826"/>
                <a:gd name="connsiteX68" fmla="*/ 1734157 w 3098088"/>
                <a:gd name="connsiteY68" fmla="*/ 1863086 h 3097826"/>
                <a:gd name="connsiteX69" fmla="*/ 1712838 w 3098088"/>
                <a:gd name="connsiteY69" fmla="*/ 1943618 h 3097826"/>
                <a:gd name="connsiteX70" fmla="*/ 1674399 w 3098088"/>
                <a:gd name="connsiteY70" fmla="*/ 1851472 h 3097826"/>
                <a:gd name="connsiteX71" fmla="*/ 1580835 w 3098088"/>
                <a:gd name="connsiteY71" fmla="*/ 1675958 h 3097826"/>
                <a:gd name="connsiteX72" fmla="*/ 1242892 w 3098088"/>
                <a:gd name="connsiteY72" fmla="*/ 1331364 h 3097826"/>
                <a:gd name="connsiteX73" fmla="*/ 1227953 w 3098088"/>
                <a:gd name="connsiteY73" fmla="*/ 1325748 h 3097826"/>
                <a:gd name="connsiteX74" fmla="*/ 1227789 w 3098088"/>
                <a:gd name="connsiteY74" fmla="*/ 1325584 h 3097826"/>
                <a:gd name="connsiteX75" fmla="*/ 1227353 w 3098088"/>
                <a:gd name="connsiteY75" fmla="*/ 1326129 h 3097826"/>
                <a:gd name="connsiteX76" fmla="*/ 1227953 w 3098088"/>
                <a:gd name="connsiteY76" fmla="*/ 1325748 h 3097826"/>
                <a:gd name="connsiteX77" fmla="*/ 1353413 w 3098088"/>
                <a:gd name="connsiteY77" fmla="*/ 1456770 h 3097826"/>
                <a:gd name="connsiteX78" fmla="*/ 1777286 w 3098088"/>
                <a:gd name="connsiteY78" fmla="*/ 2517869 h 3097826"/>
                <a:gd name="connsiteX79" fmla="*/ 1776087 w 3098088"/>
                <a:gd name="connsiteY79" fmla="*/ 2708268 h 3097826"/>
                <a:gd name="connsiteX80" fmla="*/ 1734975 w 3098088"/>
                <a:gd name="connsiteY80" fmla="*/ 2878166 h 3097826"/>
                <a:gd name="connsiteX81" fmla="*/ 557303 w 3098088"/>
                <a:gd name="connsiteY81" fmla="*/ 2450695 h 3097826"/>
                <a:gd name="connsiteX82" fmla="*/ 227866 w 3098088"/>
                <a:gd name="connsiteY82" fmla="*/ 1801255 h 3097826"/>
                <a:gd name="connsiteX83" fmla="*/ 458995 w 3098088"/>
                <a:gd name="connsiteY83" fmla="*/ 749643 h 3097826"/>
                <a:gd name="connsiteX84" fmla="*/ 537783 w 3098088"/>
                <a:gd name="connsiteY84" fmla="*/ 651390 h 3097826"/>
                <a:gd name="connsiteX85" fmla="*/ 1166504 w 3098088"/>
                <a:gd name="connsiteY85" fmla="*/ 247691 h 3097826"/>
                <a:gd name="connsiteX86" fmla="*/ 1641629 w 3098088"/>
                <a:gd name="connsiteY86" fmla="*/ 194421 h 3097826"/>
                <a:gd name="connsiteX87" fmla="*/ 2447337 w 3098088"/>
                <a:gd name="connsiteY87" fmla="*/ 532254 h 3097826"/>
                <a:gd name="connsiteX88" fmla="*/ 2900380 w 3098088"/>
                <a:gd name="connsiteY88" fmla="*/ 1533322 h 3097826"/>
                <a:gd name="connsiteX89" fmla="*/ 2619361 w 3098088"/>
                <a:gd name="connsiteY89" fmla="*/ 2365310 h 309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98088" h="3097826">
                  <a:moveTo>
                    <a:pt x="3079602" y="1315061"/>
                  </a:moveTo>
                  <a:lnTo>
                    <a:pt x="3079602" y="1315061"/>
                  </a:lnTo>
                  <a:cubicBezTo>
                    <a:pt x="3079384" y="1313207"/>
                    <a:pt x="3079220" y="1311353"/>
                    <a:pt x="3079002" y="1309499"/>
                  </a:cubicBezTo>
                  <a:cubicBezTo>
                    <a:pt x="3074694" y="1272750"/>
                    <a:pt x="3068260" y="1236382"/>
                    <a:pt x="3057792" y="1200778"/>
                  </a:cubicBezTo>
                  <a:cubicBezTo>
                    <a:pt x="3049395" y="1167954"/>
                    <a:pt x="3042143" y="1134749"/>
                    <a:pt x="3032492" y="1102307"/>
                  </a:cubicBezTo>
                  <a:cubicBezTo>
                    <a:pt x="2964555" y="873304"/>
                    <a:pt x="2848255" y="671455"/>
                    <a:pt x="2685499" y="497304"/>
                  </a:cubicBezTo>
                  <a:cubicBezTo>
                    <a:pt x="2428635" y="222392"/>
                    <a:pt x="2113375" y="59691"/>
                    <a:pt x="1739337" y="12636"/>
                  </a:cubicBezTo>
                  <a:cubicBezTo>
                    <a:pt x="1554063" y="-10646"/>
                    <a:pt x="1369989" y="-2358"/>
                    <a:pt x="1188968" y="42516"/>
                  </a:cubicBezTo>
                  <a:cubicBezTo>
                    <a:pt x="804135" y="137824"/>
                    <a:pt x="497435" y="348943"/>
                    <a:pt x="270940" y="674726"/>
                  </a:cubicBezTo>
                  <a:cubicBezTo>
                    <a:pt x="190790" y="789936"/>
                    <a:pt x="127650" y="914197"/>
                    <a:pt x="84631" y="1048218"/>
                  </a:cubicBezTo>
                  <a:cubicBezTo>
                    <a:pt x="74816" y="1069047"/>
                    <a:pt x="68764" y="1091075"/>
                    <a:pt x="63475" y="1113375"/>
                  </a:cubicBezTo>
                  <a:cubicBezTo>
                    <a:pt x="56005" y="1142491"/>
                    <a:pt x="48535" y="1171553"/>
                    <a:pt x="41066" y="1200669"/>
                  </a:cubicBezTo>
                  <a:cubicBezTo>
                    <a:pt x="39375" y="1205848"/>
                    <a:pt x="37194" y="1210865"/>
                    <a:pt x="36049" y="1216154"/>
                  </a:cubicBezTo>
                  <a:cubicBezTo>
                    <a:pt x="-9751" y="1430707"/>
                    <a:pt x="-12641" y="1646133"/>
                    <a:pt x="31578" y="1860741"/>
                  </a:cubicBezTo>
                  <a:cubicBezTo>
                    <a:pt x="92264" y="2155118"/>
                    <a:pt x="225031" y="2414382"/>
                    <a:pt x="438003" y="2626754"/>
                  </a:cubicBezTo>
                  <a:cubicBezTo>
                    <a:pt x="838539" y="3026091"/>
                    <a:pt x="1321299" y="3172762"/>
                    <a:pt x="1875157" y="3062077"/>
                  </a:cubicBezTo>
                  <a:cubicBezTo>
                    <a:pt x="2256501" y="2985852"/>
                    <a:pt x="2561947" y="2780677"/>
                    <a:pt x="2794712" y="2469670"/>
                  </a:cubicBezTo>
                  <a:cubicBezTo>
                    <a:pt x="2949834" y="2262368"/>
                    <a:pt x="3045306" y="2029385"/>
                    <a:pt x="3081728" y="1772575"/>
                  </a:cubicBezTo>
                  <a:cubicBezTo>
                    <a:pt x="3103429" y="1619852"/>
                    <a:pt x="3104355" y="1467402"/>
                    <a:pt x="3079602" y="1315061"/>
                  </a:cubicBezTo>
                  <a:close/>
                  <a:moveTo>
                    <a:pt x="2901307" y="1386651"/>
                  </a:moveTo>
                  <a:cubicBezTo>
                    <a:pt x="2901416" y="1385943"/>
                    <a:pt x="2901525" y="1385234"/>
                    <a:pt x="2901525" y="1384525"/>
                  </a:cubicBezTo>
                  <a:cubicBezTo>
                    <a:pt x="2901525" y="1385234"/>
                    <a:pt x="2901470" y="1385943"/>
                    <a:pt x="2901307" y="1386651"/>
                  </a:cubicBezTo>
                  <a:close/>
                  <a:moveTo>
                    <a:pt x="1817634" y="1548480"/>
                  </a:moveTo>
                  <a:cubicBezTo>
                    <a:pt x="1822650" y="1495700"/>
                    <a:pt x="1846205" y="1448591"/>
                    <a:pt x="1876302" y="1405571"/>
                  </a:cubicBezTo>
                  <a:cubicBezTo>
                    <a:pt x="1923412" y="1338179"/>
                    <a:pt x="1992712" y="1300994"/>
                    <a:pt x="2066865" y="1272205"/>
                  </a:cubicBezTo>
                  <a:cubicBezTo>
                    <a:pt x="2159175" y="1236382"/>
                    <a:pt x="2258028" y="1224278"/>
                    <a:pt x="2352464" y="1196089"/>
                  </a:cubicBezTo>
                  <a:cubicBezTo>
                    <a:pt x="2410314" y="1178859"/>
                    <a:pt x="2467674" y="1159721"/>
                    <a:pt x="2518000" y="1124662"/>
                  </a:cubicBezTo>
                  <a:cubicBezTo>
                    <a:pt x="2546026" y="1105142"/>
                    <a:pt x="2568544" y="1080606"/>
                    <a:pt x="2585120" y="1045110"/>
                  </a:cubicBezTo>
                  <a:cubicBezTo>
                    <a:pt x="2603604" y="1113648"/>
                    <a:pt x="2612327" y="1194453"/>
                    <a:pt x="2608402" y="1244234"/>
                  </a:cubicBezTo>
                  <a:cubicBezTo>
                    <a:pt x="2603222" y="1314188"/>
                    <a:pt x="2591608" y="1383162"/>
                    <a:pt x="2559057" y="1445701"/>
                  </a:cubicBezTo>
                  <a:cubicBezTo>
                    <a:pt x="2508895" y="1542210"/>
                    <a:pt x="2434469" y="1615654"/>
                    <a:pt x="2340632" y="1671869"/>
                  </a:cubicBezTo>
                  <a:cubicBezTo>
                    <a:pt x="2313534" y="1688117"/>
                    <a:pt x="2271823" y="1707964"/>
                    <a:pt x="2257646" y="1714289"/>
                  </a:cubicBezTo>
                  <a:cubicBezTo>
                    <a:pt x="2239708" y="1721540"/>
                    <a:pt x="2188782" y="1741878"/>
                    <a:pt x="2163373" y="1752728"/>
                  </a:cubicBezTo>
                  <a:cubicBezTo>
                    <a:pt x="2121499" y="1770558"/>
                    <a:pt x="2083113" y="1776773"/>
                    <a:pt x="2039712" y="1810579"/>
                  </a:cubicBezTo>
                  <a:cubicBezTo>
                    <a:pt x="1971938" y="1863740"/>
                    <a:pt x="1951492" y="1887458"/>
                    <a:pt x="1916269" y="1935439"/>
                  </a:cubicBezTo>
                  <a:cubicBezTo>
                    <a:pt x="1949801" y="1841767"/>
                    <a:pt x="1990749" y="1751856"/>
                    <a:pt x="2042765" y="1667070"/>
                  </a:cubicBezTo>
                  <a:cubicBezTo>
                    <a:pt x="2094836" y="1582121"/>
                    <a:pt x="2156449" y="1504969"/>
                    <a:pt x="2230111" y="1437468"/>
                  </a:cubicBezTo>
                  <a:cubicBezTo>
                    <a:pt x="2109394" y="1498699"/>
                    <a:pt x="1954490" y="1628358"/>
                    <a:pt x="1871559" y="1893019"/>
                  </a:cubicBezTo>
                  <a:cubicBezTo>
                    <a:pt x="1843479" y="1818485"/>
                    <a:pt x="1832247" y="1743186"/>
                    <a:pt x="1817362" y="1668815"/>
                  </a:cubicBezTo>
                  <a:cubicBezTo>
                    <a:pt x="1813545" y="1647005"/>
                    <a:pt x="1813872" y="1588228"/>
                    <a:pt x="1817634" y="1548480"/>
                  </a:cubicBezTo>
                  <a:close/>
                  <a:moveTo>
                    <a:pt x="2619361" y="2365310"/>
                  </a:moveTo>
                  <a:cubicBezTo>
                    <a:pt x="2430598" y="2607834"/>
                    <a:pt x="2186601" y="2768354"/>
                    <a:pt x="1889170" y="2847524"/>
                  </a:cubicBezTo>
                  <a:cubicBezTo>
                    <a:pt x="1864362" y="2854121"/>
                    <a:pt x="1858309" y="2850522"/>
                    <a:pt x="1859836" y="2824351"/>
                  </a:cubicBezTo>
                  <a:cubicBezTo>
                    <a:pt x="1863380" y="2765192"/>
                    <a:pt x="1862562" y="2766391"/>
                    <a:pt x="1919813" y="2747144"/>
                  </a:cubicBezTo>
                  <a:cubicBezTo>
                    <a:pt x="2378799" y="2592949"/>
                    <a:pt x="2667561" y="2280252"/>
                    <a:pt x="2783861" y="1810797"/>
                  </a:cubicBezTo>
                  <a:cubicBezTo>
                    <a:pt x="2860250" y="1502407"/>
                    <a:pt x="2794712" y="1166700"/>
                    <a:pt x="2633865" y="895986"/>
                  </a:cubicBezTo>
                  <a:cubicBezTo>
                    <a:pt x="2476725" y="631543"/>
                    <a:pt x="2251267" y="450685"/>
                    <a:pt x="1962396" y="348289"/>
                  </a:cubicBezTo>
                  <a:cubicBezTo>
                    <a:pt x="1807002" y="293219"/>
                    <a:pt x="1645610" y="268792"/>
                    <a:pt x="1481818" y="281823"/>
                  </a:cubicBezTo>
                  <a:cubicBezTo>
                    <a:pt x="1321735" y="294582"/>
                    <a:pt x="1163014" y="330786"/>
                    <a:pt x="1016671" y="397633"/>
                  </a:cubicBezTo>
                  <a:cubicBezTo>
                    <a:pt x="876707" y="461590"/>
                    <a:pt x="750701" y="553028"/>
                    <a:pt x="645141" y="664912"/>
                  </a:cubicBezTo>
                  <a:cubicBezTo>
                    <a:pt x="508067" y="810274"/>
                    <a:pt x="401963" y="987206"/>
                    <a:pt x="343676" y="1178368"/>
                  </a:cubicBezTo>
                  <a:cubicBezTo>
                    <a:pt x="283754" y="1374983"/>
                    <a:pt x="275030" y="1583430"/>
                    <a:pt x="314833" y="1784952"/>
                  </a:cubicBezTo>
                  <a:cubicBezTo>
                    <a:pt x="315051" y="1785988"/>
                    <a:pt x="315269" y="1787024"/>
                    <a:pt x="315432" y="1788060"/>
                  </a:cubicBezTo>
                  <a:cubicBezTo>
                    <a:pt x="374809" y="2084782"/>
                    <a:pt x="523443" y="2330905"/>
                    <a:pt x="759315" y="2520759"/>
                  </a:cubicBezTo>
                  <a:cubicBezTo>
                    <a:pt x="1013127" y="2725062"/>
                    <a:pt x="1304287" y="2817699"/>
                    <a:pt x="1630452" y="2798888"/>
                  </a:cubicBezTo>
                  <a:cubicBezTo>
                    <a:pt x="1650571" y="2797743"/>
                    <a:pt x="1655588" y="2790164"/>
                    <a:pt x="1658914" y="2772498"/>
                  </a:cubicBezTo>
                  <a:cubicBezTo>
                    <a:pt x="1668837" y="2719119"/>
                    <a:pt x="1677016" y="2665630"/>
                    <a:pt x="1681323" y="2611433"/>
                  </a:cubicBezTo>
                  <a:cubicBezTo>
                    <a:pt x="1690974" y="2490771"/>
                    <a:pt x="1691846" y="2370435"/>
                    <a:pt x="1668619" y="2251245"/>
                  </a:cubicBezTo>
                  <a:cubicBezTo>
                    <a:pt x="1637213" y="2089962"/>
                    <a:pt x="1562024" y="1954032"/>
                    <a:pt x="1429639" y="1852944"/>
                  </a:cubicBezTo>
                  <a:cubicBezTo>
                    <a:pt x="1350905" y="1792804"/>
                    <a:pt x="1264375" y="1745040"/>
                    <a:pt x="1177899" y="1697549"/>
                  </a:cubicBezTo>
                  <a:cubicBezTo>
                    <a:pt x="883522" y="1535830"/>
                    <a:pt x="694486" y="1228312"/>
                    <a:pt x="729164" y="887317"/>
                  </a:cubicBezTo>
                  <a:cubicBezTo>
                    <a:pt x="731999" y="859618"/>
                    <a:pt x="736470" y="832084"/>
                    <a:pt x="743394" y="805094"/>
                  </a:cubicBezTo>
                  <a:cubicBezTo>
                    <a:pt x="743940" y="802913"/>
                    <a:pt x="744976" y="800896"/>
                    <a:pt x="746448" y="796970"/>
                  </a:cubicBezTo>
                  <a:cubicBezTo>
                    <a:pt x="801735" y="917087"/>
                    <a:pt x="914546" y="951056"/>
                    <a:pt x="1024141" y="987260"/>
                  </a:cubicBezTo>
                  <a:cubicBezTo>
                    <a:pt x="1147638" y="1028044"/>
                    <a:pt x="1277297" y="1046365"/>
                    <a:pt x="1401231" y="1086058"/>
                  </a:cubicBezTo>
                  <a:cubicBezTo>
                    <a:pt x="1500738" y="1117901"/>
                    <a:pt x="1593266" y="1161956"/>
                    <a:pt x="1666329" y="1239217"/>
                  </a:cubicBezTo>
                  <a:cubicBezTo>
                    <a:pt x="1754931" y="1332890"/>
                    <a:pt x="1790481" y="1460368"/>
                    <a:pt x="1788246" y="1587138"/>
                  </a:cubicBezTo>
                  <a:cubicBezTo>
                    <a:pt x="1787101" y="1650931"/>
                    <a:pt x="1777177" y="1714452"/>
                    <a:pt x="1761038" y="1776065"/>
                  </a:cubicBezTo>
                  <a:cubicBezTo>
                    <a:pt x="1753350" y="1805453"/>
                    <a:pt x="1744135" y="1834460"/>
                    <a:pt x="1734157" y="1863086"/>
                  </a:cubicBezTo>
                  <a:cubicBezTo>
                    <a:pt x="1727342" y="1882605"/>
                    <a:pt x="1704114" y="1922517"/>
                    <a:pt x="1712838" y="1943618"/>
                  </a:cubicBezTo>
                  <a:cubicBezTo>
                    <a:pt x="1698880" y="1909868"/>
                    <a:pt x="1687703" y="1880206"/>
                    <a:pt x="1674399" y="1851472"/>
                  </a:cubicBezTo>
                  <a:cubicBezTo>
                    <a:pt x="1658368" y="1816903"/>
                    <a:pt x="1587541" y="1686426"/>
                    <a:pt x="1580835" y="1675958"/>
                  </a:cubicBezTo>
                  <a:cubicBezTo>
                    <a:pt x="1491905" y="1537902"/>
                    <a:pt x="1378876" y="1423346"/>
                    <a:pt x="1242892" y="1331364"/>
                  </a:cubicBezTo>
                  <a:cubicBezTo>
                    <a:pt x="1238640" y="1328474"/>
                    <a:pt x="1235314" y="1320513"/>
                    <a:pt x="1227953" y="1325748"/>
                  </a:cubicBezTo>
                  <a:cubicBezTo>
                    <a:pt x="1227898" y="1325693"/>
                    <a:pt x="1227844" y="1325639"/>
                    <a:pt x="1227789" y="1325584"/>
                  </a:cubicBezTo>
                  <a:cubicBezTo>
                    <a:pt x="1227626" y="1325748"/>
                    <a:pt x="1227571" y="1325966"/>
                    <a:pt x="1227353" y="1326129"/>
                  </a:cubicBezTo>
                  <a:cubicBezTo>
                    <a:pt x="1227353" y="1326129"/>
                    <a:pt x="1227953" y="1325748"/>
                    <a:pt x="1227953" y="1325748"/>
                  </a:cubicBezTo>
                  <a:cubicBezTo>
                    <a:pt x="1271790" y="1367459"/>
                    <a:pt x="1314319" y="1410424"/>
                    <a:pt x="1353413" y="1456770"/>
                  </a:cubicBezTo>
                  <a:cubicBezTo>
                    <a:pt x="1601227" y="1750057"/>
                    <a:pt x="1752696" y="2135053"/>
                    <a:pt x="1777286" y="2517869"/>
                  </a:cubicBezTo>
                  <a:cubicBezTo>
                    <a:pt x="1781375" y="2581281"/>
                    <a:pt x="1780939" y="2644911"/>
                    <a:pt x="1776087" y="2708268"/>
                  </a:cubicBezTo>
                  <a:cubicBezTo>
                    <a:pt x="1773578" y="2741147"/>
                    <a:pt x="1774833" y="2873750"/>
                    <a:pt x="1734975" y="2878166"/>
                  </a:cubicBezTo>
                  <a:cubicBezTo>
                    <a:pt x="1272063" y="2929419"/>
                    <a:pt x="877306" y="2790764"/>
                    <a:pt x="557303" y="2450695"/>
                  </a:cubicBezTo>
                  <a:cubicBezTo>
                    <a:pt x="384569" y="2267111"/>
                    <a:pt x="277374" y="2048087"/>
                    <a:pt x="227866" y="1801255"/>
                  </a:cubicBezTo>
                  <a:cubicBezTo>
                    <a:pt x="155458" y="1440140"/>
                    <a:pt x="242915" y="1047128"/>
                    <a:pt x="458995" y="749643"/>
                  </a:cubicBezTo>
                  <a:cubicBezTo>
                    <a:pt x="483695" y="715674"/>
                    <a:pt x="509975" y="682905"/>
                    <a:pt x="537783" y="651390"/>
                  </a:cubicBezTo>
                  <a:cubicBezTo>
                    <a:pt x="709099" y="457337"/>
                    <a:pt x="918690" y="322608"/>
                    <a:pt x="1166504" y="247691"/>
                  </a:cubicBezTo>
                  <a:cubicBezTo>
                    <a:pt x="1321571" y="200800"/>
                    <a:pt x="1480455" y="182862"/>
                    <a:pt x="1641629" y="194421"/>
                  </a:cubicBezTo>
                  <a:cubicBezTo>
                    <a:pt x="1947675" y="216449"/>
                    <a:pt x="2217353" y="328333"/>
                    <a:pt x="2447337" y="532254"/>
                  </a:cubicBezTo>
                  <a:cubicBezTo>
                    <a:pt x="2732663" y="785193"/>
                    <a:pt x="2899289" y="1151978"/>
                    <a:pt x="2900380" y="1533322"/>
                  </a:cubicBezTo>
                  <a:cubicBezTo>
                    <a:pt x="2901416" y="1834024"/>
                    <a:pt x="2804144" y="2127911"/>
                    <a:pt x="2619361" y="2365310"/>
                  </a:cubicBezTo>
                  <a:close/>
                </a:path>
              </a:pathLst>
            </a:custGeom>
            <a:grpFill/>
            <a:ln w="5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Graphic 17">
              <a:extLst>
                <a:ext uri="{FF2B5EF4-FFF2-40B4-BE49-F238E27FC236}">
                  <a16:creationId xmlns:a16="http://schemas.microsoft.com/office/drawing/2014/main" id="{08673CB8-F582-47E5-8B73-596A638B8AB7}"/>
                </a:ext>
              </a:extLst>
            </p:cNvPr>
            <p:cNvSpPr/>
            <p:nvPr/>
          </p:nvSpPr>
          <p:spPr>
            <a:xfrm>
              <a:off x="1311179" y="4826310"/>
              <a:ext cx="4320" cy="4541"/>
            </a:xfrm>
            <a:custGeom>
              <a:avLst/>
              <a:gdLst>
                <a:gd name="connsiteX0" fmla="*/ 2290 w 4320"/>
                <a:gd name="connsiteY0" fmla="*/ 70 h 4541"/>
                <a:gd name="connsiteX1" fmla="*/ 0 w 4320"/>
                <a:gd name="connsiteY1" fmla="*/ 561 h 4541"/>
                <a:gd name="connsiteX2" fmla="*/ 3435 w 4320"/>
                <a:gd name="connsiteY2" fmla="*/ 4541 h 4541"/>
                <a:gd name="connsiteX3" fmla="*/ 2290 w 4320"/>
                <a:gd name="connsiteY3" fmla="*/ 70 h 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" h="4541">
                  <a:moveTo>
                    <a:pt x="2290" y="70"/>
                  </a:moveTo>
                  <a:cubicBezTo>
                    <a:pt x="1745" y="-203"/>
                    <a:pt x="763" y="397"/>
                    <a:pt x="0" y="561"/>
                  </a:cubicBezTo>
                  <a:cubicBezTo>
                    <a:pt x="1145" y="1869"/>
                    <a:pt x="2290" y="3232"/>
                    <a:pt x="3435" y="4541"/>
                  </a:cubicBezTo>
                  <a:cubicBezTo>
                    <a:pt x="4853" y="2796"/>
                    <a:pt x="4635" y="1215"/>
                    <a:pt x="2290" y="70"/>
                  </a:cubicBezTo>
                  <a:close/>
                </a:path>
              </a:pathLst>
            </a:custGeom>
            <a:grpFill/>
            <a:ln w="5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D6DD1EA5-3282-403B-9715-F9DF42FA1EC4}"/>
              </a:ext>
            </a:extLst>
          </p:cNvPr>
          <p:cNvGrpSpPr/>
          <p:nvPr/>
        </p:nvGrpSpPr>
        <p:grpSpPr>
          <a:xfrm>
            <a:off x="10445270" y="946445"/>
            <a:ext cx="1019184" cy="1018348"/>
            <a:chOff x="10996338" y="3670862"/>
            <a:chExt cx="795794" cy="795141"/>
          </a:xfrm>
        </p:grpSpPr>
        <p:sp>
          <p:nvSpPr>
            <p:cNvPr id="300" name="Graphic 22">
              <a:extLst>
                <a:ext uri="{FF2B5EF4-FFF2-40B4-BE49-F238E27FC236}">
                  <a16:creationId xmlns:a16="http://schemas.microsoft.com/office/drawing/2014/main" id="{D16AA41E-F68C-4E23-9EDA-BCDAF884DAAE}"/>
                </a:ext>
              </a:extLst>
            </p:cNvPr>
            <p:cNvSpPr/>
            <p:nvPr/>
          </p:nvSpPr>
          <p:spPr>
            <a:xfrm>
              <a:off x="10996338" y="3670862"/>
              <a:ext cx="627043" cy="794084"/>
            </a:xfrm>
            <a:custGeom>
              <a:avLst/>
              <a:gdLst>
                <a:gd name="connsiteX0" fmla="*/ 2503313 w 2503312"/>
                <a:gd name="connsiteY0" fmla="*/ 1048195 h 3170183"/>
                <a:gd name="connsiteX1" fmla="*/ 1276053 w 2503312"/>
                <a:gd name="connsiteY1" fmla="*/ 2122379 h 3170183"/>
                <a:gd name="connsiteX2" fmla="*/ 1862773 w 2503312"/>
                <a:gd name="connsiteY2" fmla="*/ 2075936 h 3170183"/>
                <a:gd name="connsiteX3" fmla="*/ 2344186 w 2503312"/>
                <a:gd name="connsiteY3" fmla="*/ 1724934 h 3170183"/>
                <a:gd name="connsiteX4" fmla="*/ 2360004 w 2503312"/>
                <a:gd name="connsiteY4" fmla="*/ 1967180 h 3170183"/>
                <a:gd name="connsiteX5" fmla="*/ 1888303 w 2503312"/>
                <a:gd name="connsiteY5" fmla="*/ 2514250 h 3170183"/>
                <a:gd name="connsiteX6" fmla="*/ 1486983 w 2503312"/>
                <a:gd name="connsiteY6" fmla="*/ 2625076 h 3170183"/>
                <a:gd name="connsiteX7" fmla="*/ 1098827 w 2503312"/>
                <a:gd name="connsiteY7" fmla="*/ 2764670 h 3170183"/>
                <a:gd name="connsiteX8" fmla="*/ 822399 w 2503312"/>
                <a:gd name="connsiteY8" fmla="*/ 3070769 h 3170183"/>
                <a:gd name="connsiteX9" fmla="*/ 796869 w 2503312"/>
                <a:gd name="connsiteY9" fmla="*/ 3170183 h 3170183"/>
                <a:gd name="connsiteX10" fmla="*/ 665077 w 2503312"/>
                <a:gd name="connsiteY10" fmla="*/ 2895878 h 3170183"/>
                <a:gd name="connsiteX11" fmla="*/ 641086 w 2503312"/>
                <a:gd name="connsiteY11" fmla="*/ 2859892 h 3170183"/>
                <a:gd name="connsiteX12" fmla="*/ 6703 w 2503312"/>
                <a:gd name="connsiteY12" fmla="*/ 1436510 h 3170183"/>
                <a:gd name="connsiteX13" fmla="*/ 803132 w 2503312"/>
                <a:gd name="connsiteY13" fmla="*/ 206968 h 3170183"/>
                <a:gd name="connsiteX14" fmla="*/ 2170676 w 2503312"/>
                <a:gd name="connsiteY14" fmla="*/ 108085 h 3170183"/>
                <a:gd name="connsiteX15" fmla="*/ 2187554 w 2503312"/>
                <a:gd name="connsiteY15" fmla="*/ 115622 h 3170183"/>
                <a:gd name="connsiteX16" fmla="*/ 2192862 w 2503312"/>
                <a:gd name="connsiteY16" fmla="*/ 119921 h 3170183"/>
                <a:gd name="connsiteX17" fmla="*/ 2089732 w 2503312"/>
                <a:gd name="connsiteY17" fmla="*/ 224961 h 3170183"/>
                <a:gd name="connsiteX18" fmla="*/ 1979649 w 2503312"/>
                <a:gd name="connsiteY18" fmla="*/ 297731 h 3170183"/>
                <a:gd name="connsiteX19" fmla="*/ 1856191 w 2503312"/>
                <a:gd name="connsiteY19" fmla="*/ 279366 h 3170183"/>
                <a:gd name="connsiteX20" fmla="*/ 448574 w 2503312"/>
                <a:gd name="connsiteY20" fmla="*/ 893474 h 3170183"/>
                <a:gd name="connsiteX21" fmla="*/ 266252 w 2503312"/>
                <a:gd name="connsiteY21" fmla="*/ 1418145 h 3170183"/>
                <a:gd name="connsiteX22" fmla="*/ 349478 w 2503312"/>
                <a:gd name="connsiteY22" fmla="*/ 2079386 h 3170183"/>
                <a:gd name="connsiteX23" fmla="*/ 619696 w 2503312"/>
                <a:gd name="connsiteY23" fmla="*/ 2502043 h 3170183"/>
                <a:gd name="connsiteX24" fmla="*/ 638220 w 2503312"/>
                <a:gd name="connsiteY24" fmla="*/ 2521522 h 3170183"/>
                <a:gd name="connsiteX25" fmla="*/ 688007 w 2503312"/>
                <a:gd name="connsiteY25" fmla="*/ 2348648 h 3170183"/>
                <a:gd name="connsiteX26" fmla="*/ 1076322 w 2503312"/>
                <a:gd name="connsiteY26" fmla="*/ 1886236 h 3170183"/>
                <a:gd name="connsiteX27" fmla="*/ 1675303 w 2503312"/>
                <a:gd name="connsiteY27" fmla="*/ 1638152 h 3170183"/>
                <a:gd name="connsiteX28" fmla="*/ 2010859 w 2503312"/>
                <a:gd name="connsiteY28" fmla="*/ 1537782 h 3170183"/>
                <a:gd name="connsiteX29" fmla="*/ 2423590 w 2503312"/>
                <a:gd name="connsiteY29" fmla="*/ 1208170 h 3170183"/>
                <a:gd name="connsiteX30" fmla="*/ 2494078 w 2503312"/>
                <a:gd name="connsiteY30" fmla="*/ 1063746 h 3170183"/>
                <a:gd name="connsiteX31" fmla="*/ 2503313 w 2503312"/>
                <a:gd name="connsiteY31" fmla="*/ 1048195 h 317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3312" h="3170183">
                  <a:moveTo>
                    <a:pt x="2503313" y="1048195"/>
                  </a:moveTo>
                  <a:cubicBezTo>
                    <a:pt x="2394026" y="1642876"/>
                    <a:pt x="1874821" y="2118079"/>
                    <a:pt x="1276053" y="2122379"/>
                  </a:cubicBezTo>
                  <a:cubicBezTo>
                    <a:pt x="1346009" y="2173227"/>
                    <a:pt x="1675409" y="2146794"/>
                    <a:pt x="1862773" y="2075936"/>
                  </a:cubicBezTo>
                  <a:cubicBezTo>
                    <a:pt x="2054170" y="2003591"/>
                    <a:pt x="2214783" y="1888731"/>
                    <a:pt x="2344186" y="1724934"/>
                  </a:cubicBezTo>
                  <a:cubicBezTo>
                    <a:pt x="2365205" y="1807894"/>
                    <a:pt x="2372477" y="1887139"/>
                    <a:pt x="2360004" y="1967180"/>
                  </a:cubicBezTo>
                  <a:cubicBezTo>
                    <a:pt x="2316321" y="2247217"/>
                    <a:pt x="2143818" y="2416375"/>
                    <a:pt x="1888303" y="2514250"/>
                  </a:cubicBezTo>
                  <a:cubicBezTo>
                    <a:pt x="1758051" y="2564143"/>
                    <a:pt x="1621854" y="2592115"/>
                    <a:pt x="1486983" y="2625076"/>
                  </a:cubicBezTo>
                  <a:cubicBezTo>
                    <a:pt x="1352644" y="2657878"/>
                    <a:pt x="1219260" y="2694077"/>
                    <a:pt x="1098827" y="2764670"/>
                  </a:cubicBezTo>
                  <a:cubicBezTo>
                    <a:pt x="974838" y="2837387"/>
                    <a:pt x="875317" y="2933245"/>
                    <a:pt x="822399" y="3070769"/>
                  </a:cubicBezTo>
                  <a:cubicBezTo>
                    <a:pt x="810403" y="3101978"/>
                    <a:pt x="804883" y="3134833"/>
                    <a:pt x="796869" y="3170183"/>
                  </a:cubicBezTo>
                  <a:cubicBezTo>
                    <a:pt x="735670" y="3084834"/>
                    <a:pt x="692412" y="2994178"/>
                    <a:pt x="665077" y="2895878"/>
                  </a:cubicBezTo>
                  <a:cubicBezTo>
                    <a:pt x="660937" y="2880910"/>
                    <a:pt x="653931" y="2869605"/>
                    <a:pt x="641086" y="2859892"/>
                  </a:cubicBezTo>
                  <a:cubicBezTo>
                    <a:pt x="200224" y="2527042"/>
                    <a:pt x="-44464" y="1988888"/>
                    <a:pt x="6703" y="1436510"/>
                  </a:cubicBezTo>
                  <a:cubicBezTo>
                    <a:pt x="53783" y="928399"/>
                    <a:pt x="361686" y="460679"/>
                    <a:pt x="803132" y="206968"/>
                  </a:cubicBezTo>
                  <a:cubicBezTo>
                    <a:pt x="1214218" y="-29333"/>
                    <a:pt x="1727584" y="-64683"/>
                    <a:pt x="2170676" y="108085"/>
                  </a:cubicBezTo>
                  <a:cubicBezTo>
                    <a:pt x="2176408" y="110314"/>
                    <a:pt x="2181981" y="112968"/>
                    <a:pt x="2187554" y="115622"/>
                  </a:cubicBezTo>
                  <a:cubicBezTo>
                    <a:pt x="2189094" y="116365"/>
                    <a:pt x="2190261" y="117798"/>
                    <a:pt x="2192862" y="119921"/>
                  </a:cubicBezTo>
                  <a:cubicBezTo>
                    <a:pt x="2163670" y="160048"/>
                    <a:pt x="2127895" y="193699"/>
                    <a:pt x="2089732" y="224961"/>
                  </a:cubicBezTo>
                  <a:cubicBezTo>
                    <a:pt x="2055550" y="252986"/>
                    <a:pt x="2020041" y="280162"/>
                    <a:pt x="1979649" y="297731"/>
                  </a:cubicBezTo>
                  <a:cubicBezTo>
                    <a:pt x="1936657" y="316467"/>
                    <a:pt x="1896902" y="287274"/>
                    <a:pt x="1856191" y="279366"/>
                  </a:cubicBezTo>
                  <a:cubicBezTo>
                    <a:pt x="1305511" y="172308"/>
                    <a:pt x="743738" y="416996"/>
                    <a:pt x="448574" y="893474"/>
                  </a:cubicBezTo>
                  <a:cubicBezTo>
                    <a:pt x="348735" y="1054670"/>
                    <a:pt x="289819" y="1230145"/>
                    <a:pt x="266252" y="1418145"/>
                  </a:cubicBezTo>
                  <a:cubicBezTo>
                    <a:pt x="237749" y="1645795"/>
                    <a:pt x="265084" y="1866226"/>
                    <a:pt x="349478" y="2079386"/>
                  </a:cubicBezTo>
                  <a:cubicBezTo>
                    <a:pt x="412162" y="2237663"/>
                    <a:pt x="503297" y="2377947"/>
                    <a:pt x="619696" y="2502043"/>
                  </a:cubicBezTo>
                  <a:cubicBezTo>
                    <a:pt x="625640" y="2508359"/>
                    <a:pt x="630152" y="2515949"/>
                    <a:pt x="638220" y="2521522"/>
                  </a:cubicBezTo>
                  <a:cubicBezTo>
                    <a:pt x="652710" y="2461491"/>
                    <a:pt x="666722" y="2403955"/>
                    <a:pt x="688007" y="2348648"/>
                  </a:cubicBezTo>
                  <a:cubicBezTo>
                    <a:pt x="764491" y="2150085"/>
                    <a:pt x="899468" y="2000725"/>
                    <a:pt x="1076322" y="1886236"/>
                  </a:cubicBezTo>
                  <a:cubicBezTo>
                    <a:pt x="1260820" y="1766759"/>
                    <a:pt x="1461188" y="1686665"/>
                    <a:pt x="1675303" y="1638152"/>
                  </a:cubicBezTo>
                  <a:cubicBezTo>
                    <a:pt x="1789260" y="1612303"/>
                    <a:pt x="1903218" y="1584703"/>
                    <a:pt x="2010859" y="1537782"/>
                  </a:cubicBezTo>
                  <a:cubicBezTo>
                    <a:pt x="2177735" y="1464960"/>
                    <a:pt x="2326512" y="1368783"/>
                    <a:pt x="2423590" y="1208170"/>
                  </a:cubicBezTo>
                  <a:cubicBezTo>
                    <a:pt x="2451403" y="1162152"/>
                    <a:pt x="2474916" y="1114011"/>
                    <a:pt x="2494078" y="1063746"/>
                  </a:cubicBezTo>
                  <a:cubicBezTo>
                    <a:pt x="2496413" y="1057802"/>
                    <a:pt x="2498324" y="1052335"/>
                    <a:pt x="2503313" y="1048195"/>
                  </a:cubicBezTo>
                  <a:close/>
                </a:path>
              </a:pathLst>
            </a:custGeom>
            <a:solidFill>
              <a:schemeClr val="bg1"/>
            </a:solidFill>
            <a:ln w="529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Graphic 22">
              <a:extLst>
                <a:ext uri="{FF2B5EF4-FFF2-40B4-BE49-F238E27FC236}">
                  <a16:creationId xmlns:a16="http://schemas.microsoft.com/office/drawing/2014/main" id="{0B021D63-785E-46D1-986B-3E7B2D35FF0C}"/>
                </a:ext>
              </a:extLst>
            </p:cNvPr>
            <p:cNvSpPr/>
            <p:nvPr/>
          </p:nvSpPr>
          <p:spPr>
            <a:xfrm>
              <a:off x="11181530" y="3700634"/>
              <a:ext cx="610602" cy="765369"/>
            </a:xfrm>
            <a:custGeom>
              <a:avLst/>
              <a:gdLst>
                <a:gd name="connsiteX0" fmla="*/ 0 w 2437675"/>
                <a:gd name="connsiteY0" fmla="*/ 1959518 h 3055543"/>
                <a:gd name="connsiteX1" fmla="*/ 397286 w 2437675"/>
                <a:gd name="connsiteY1" fmla="*/ 1263087 h 3055543"/>
                <a:gd name="connsiteX2" fmla="*/ 1135542 w 2437675"/>
                <a:gd name="connsiteY2" fmla="*/ 966649 h 3055543"/>
                <a:gd name="connsiteX3" fmla="*/ 147874 w 2437675"/>
                <a:gd name="connsiteY3" fmla="*/ 1335273 h 3055543"/>
                <a:gd name="connsiteX4" fmla="*/ 128342 w 2437675"/>
                <a:gd name="connsiteY4" fmla="*/ 1221421 h 3055543"/>
                <a:gd name="connsiteX5" fmla="*/ 245272 w 2437675"/>
                <a:gd name="connsiteY5" fmla="*/ 836980 h 3055543"/>
                <a:gd name="connsiteX6" fmla="*/ 581465 w 2437675"/>
                <a:gd name="connsiteY6" fmla="*/ 601794 h 3055543"/>
                <a:gd name="connsiteX7" fmla="*/ 1012614 w 2437675"/>
                <a:gd name="connsiteY7" fmla="*/ 485872 h 3055543"/>
                <a:gd name="connsiteX8" fmla="*/ 1296048 w 2437675"/>
                <a:gd name="connsiteY8" fmla="*/ 377594 h 3055543"/>
                <a:gd name="connsiteX9" fmla="*/ 1582083 w 2437675"/>
                <a:gd name="connsiteY9" fmla="*/ 0 h 3055543"/>
                <a:gd name="connsiteX10" fmla="*/ 1720775 w 2437675"/>
                <a:gd name="connsiteY10" fmla="*/ 312202 h 3055543"/>
                <a:gd name="connsiteX11" fmla="*/ 1712336 w 2437675"/>
                <a:gd name="connsiteY11" fmla="*/ 135985 h 3055543"/>
                <a:gd name="connsiteX12" fmla="*/ 1847684 w 2437675"/>
                <a:gd name="connsiteY12" fmla="*/ 233488 h 3055543"/>
                <a:gd name="connsiteX13" fmla="*/ 2074962 w 2437675"/>
                <a:gd name="connsiteY13" fmla="*/ 459015 h 3055543"/>
                <a:gd name="connsiteX14" fmla="*/ 2399903 w 2437675"/>
                <a:gd name="connsiteY14" fmla="*/ 1128323 h 3055543"/>
                <a:gd name="connsiteX15" fmla="*/ 2432493 w 2437675"/>
                <a:gd name="connsiteY15" fmla="*/ 1584206 h 3055543"/>
                <a:gd name="connsiteX16" fmla="*/ 1792801 w 2437675"/>
                <a:gd name="connsiteY16" fmla="*/ 2743315 h 3055543"/>
                <a:gd name="connsiteX17" fmla="*/ 1065798 w 2437675"/>
                <a:gd name="connsiteY17" fmla="*/ 3040655 h 3055543"/>
                <a:gd name="connsiteX18" fmla="*/ 270536 w 2437675"/>
                <a:gd name="connsiteY18" fmla="*/ 2946867 h 3055543"/>
                <a:gd name="connsiteX19" fmla="*/ 262044 w 2437675"/>
                <a:gd name="connsiteY19" fmla="*/ 2913906 h 3055543"/>
                <a:gd name="connsiteX20" fmla="*/ 460183 w 2437675"/>
                <a:gd name="connsiteY20" fmla="*/ 2756531 h 3055543"/>
                <a:gd name="connsiteX21" fmla="*/ 497815 w 2437675"/>
                <a:gd name="connsiteY21" fmla="*/ 2752497 h 3055543"/>
                <a:gd name="connsiteX22" fmla="*/ 948656 w 2437675"/>
                <a:gd name="connsiteY22" fmla="*/ 2795278 h 3055543"/>
                <a:gd name="connsiteX23" fmla="*/ 2062064 w 2437675"/>
                <a:gd name="connsiteY23" fmla="*/ 2015992 h 3055543"/>
                <a:gd name="connsiteX24" fmla="*/ 2177561 w 2437675"/>
                <a:gd name="connsiteY24" fmla="*/ 1366588 h 3055543"/>
                <a:gd name="connsiteX25" fmla="*/ 1918330 w 2437675"/>
                <a:gd name="connsiteY25" fmla="*/ 672705 h 3055543"/>
                <a:gd name="connsiteX26" fmla="*/ 1760796 w 2437675"/>
                <a:gd name="connsiteY26" fmla="*/ 494630 h 3055543"/>
                <a:gd name="connsiteX27" fmla="*/ 1735265 w 2437675"/>
                <a:gd name="connsiteY27" fmla="*/ 471807 h 3055543"/>
                <a:gd name="connsiteX28" fmla="*/ 1724119 w 2437675"/>
                <a:gd name="connsiteY28" fmla="*/ 601422 h 3055543"/>
                <a:gd name="connsiteX29" fmla="*/ 1470355 w 2437675"/>
                <a:gd name="connsiteY29" fmla="*/ 1072804 h 3055543"/>
                <a:gd name="connsiteX30" fmla="*/ 1201040 w 2437675"/>
                <a:gd name="connsiteY30" fmla="*/ 1257832 h 3055543"/>
                <a:gd name="connsiteX31" fmla="*/ 849613 w 2437675"/>
                <a:gd name="connsiteY31" fmla="*/ 1397373 h 3055543"/>
                <a:gd name="connsiteX32" fmla="*/ 501159 w 2437675"/>
                <a:gd name="connsiteY32" fmla="*/ 1494134 h 3055543"/>
                <a:gd name="connsiteX33" fmla="*/ 114541 w 2437675"/>
                <a:gd name="connsiteY33" fmla="*/ 1757982 h 3055543"/>
                <a:gd name="connsiteX34" fmla="*/ 0 w 2437675"/>
                <a:gd name="connsiteY34" fmla="*/ 1959518 h 30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37675" h="3055543">
                  <a:moveTo>
                    <a:pt x="0" y="1959518"/>
                  </a:moveTo>
                  <a:cubicBezTo>
                    <a:pt x="62419" y="1687920"/>
                    <a:pt x="183542" y="1447585"/>
                    <a:pt x="397286" y="1263087"/>
                  </a:cubicBezTo>
                  <a:cubicBezTo>
                    <a:pt x="608428" y="1080819"/>
                    <a:pt x="852479" y="973337"/>
                    <a:pt x="1135542" y="966649"/>
                  </a:cubicBezTo>
                  <a:cubicBezTo>
                    <a:pt x="896746" y="895578"/>
                    <a:pt x="419897" y="982254"/>
                    <a:pt x="147874" y="1335273"/>
                  </a:cubicBezTo>
                  <a:cubicBezTo>
                    <a:pt x="133543" y="1297694"/>
                    <a:pt x="130305" y="1259319"/>
                    <a:pt x="128342" y="1221421"/>
                  </a:cubicBezTo>
                  <a:cubicBezTo>
                    <a:pt x="121123" y="1079492"/>
                    <a:pt x="160507" y="950832"/>
                    <a:pt x="245272" y="836980"/>
                  </a:cubicBezTo>
                  <a:cubicBezTo>
                    <a:pt x="331098" y="721696"/>
                    <a:pt x="448612" y="650837"/>
                    <a:pt x="581465" y="601794"/>
                  </a:cubicBezTo>
                  <a:cubicBezTo>
                    <a:pt x="721749" y="550043"/>
                    <a:pt x="868880" y="524353"/>
                    <a:pt x="1012614" y="485872"/>
                  </a:cubicBezTo>
                  <a:cubicBezTo>
                    <a:pt x="1110861" y="459599"/>
                    <a:pt x="1207621" y="429026"/>
                    <a:pt x="1296048" y="377594"/>
                  </a:cubicBezTo>
                  <a:cubicBezTo>
                    <a:pt x="1442596" y="292404"/>
                    <a:pt x="1550821" y="177332"/>
                    <a:pt x="1582083" y="0"/>
                  </a:cubicBezTo>
                  <a:cubicBezTo>
                    <a:pt x="1651615" y="95487"/>
                    <a:pt x="1694183" y="200049"/>
                    <a:pt x="1720775" y="312202"/>
                  </a:cubicBezTo>
                  <a:cubicBezTo>
                    <a:pt x="1727091" y="254082"/>
                    <a:pt x="1721359" y="196971"/>
                    <a:pt x="1712336" y="135985"/>
                  </a:cubicBezTo>
                  <a:cubicBezTo>
                    <a:pt x="1762176" y="166133"/>
                    <a:pt x="1805328" y="199359"/>
                    <a:pt x="1847684" y="233488"/>
                  </a:cubicBezTo>
                  <a:cubicBezTo>
                    <a:pt x="1931175" y="300791"/>
                    <a:pt x="2006969" y="376002"/>
                    <a:pt x="2074962" y="459015"/>
                  </a:cubicBezTo>
                  <a:cubicBezTo>
                    <a:pt x="2236477" y="656251"/>
                    <a:pt x="2346242" y="879124"/>
                    <a:pt x="2399903" y="1128323"/>
                  </a:cubicBezTo>
                  <a:cubicBezTo>
                    <a:pt x="2432174" y="1278373"/>
                    <a:pt x="2446080" y="1431078"/>
                    <a:pt x="2432493" y="1584206"/>
                  </a:cubicBezTo>
                  <a:cubicBezTo>
                    <a:pt x="2389818" y="2064134"/>
                    <a:pt x="2177349" y="2452450"/>
                    <a:pt x="1792801" y="2743315"/>
                  </a:cubicBezTo>
                  <a:cubicBezTo>
                    <a:pt x="1577519" y="2906157"/>
                    <a:pt x="1333415" y="3004934"/>
                    <a:pt x="1065798" y="3040655"/>
                  </a:cubicBezTo>
                  <a:cubicBezTo>
                    <a:pt x="793298" y="3077066"/>
                    <a:pt x="527485" y="3047025"/>
                    <a:pt x="270536" y="2946867"/>
                  </a:cubicBezTo>
                  <a:cubicBezTo>
                    <a:pt x="242724" y="2936039"/>
                    <a:pt x="242883" y="2935933"/>
                    <a:pt x="262044" y="2913906"/>
                  </a:cubicBezTo>
                  <a:cubicBezTo>
                    <a:pt x="318359" y="2849151"/>
                    <a:pt x="385396" y="2798091"/>
                    <a:pt x="460183" y="2756531"/>
                  </a:cubicBezTo>
                  <a:cubicBezTo>
                    <a:pt x="472603" y="2749631"/>
                    <a:pt x="483855" y="2748622"/>
                    <a:pt x="497815" y="2752497"/>
                  </a:cubicBezTo>
                  <a:cubicBezTo>
                    <a:pt x="645530" y="2793473"/>
                    <a:pt x="796748" y="2810670"/>
                    <a:pt x="948656" y="2795278"/>
                  </a:cubicBezTo>
                  <a:cubicBezTo>
                    <a:pt x="1463933" y="2743155"/>
                    <a:pt x="1836962" y="2482704"/>
                    <a:pt x="2062064" y="2015992"/>
                  </a:cubicBezTo>
                  <a:cubicBezTo>
                    <a:pt x="2160735" y="1811378"/>
                    <a:pt x="2194652" y="1592168"/>
                    <a:pt x="2177561" y="1366588"/>
                  </a:cubicBezTo>
                  <a:cubicBezTo>
                    <a:pt x="2158241" y="1111020"/>
                    <a:pt x="2072627" y="878752"/>
                    <a:pt x="1918330" y="672705"/>
                  </a:cubicBezTo>
                  <a:cubicBezTo>
                    <a:pt x="1870613" y="608959"/>
                    <a:pt x="1818650" y="549247"/>
                    <a:pt x="1760796" y="494630"/>
                  </a:cubicBezTo>
                  <a:cubicBezTo>
                    <a:pt x="1753896" y="488101"/>
                    <a:pt x="1746677" y="481997"/>
                    <a:pt x="1735265" y="471807"/>
                  </a:cubicBezTo>
                  <a:cubicBezTo>
                    <a:pt x="1733302" y="518462"/>
                    <a:pt x="1731125" y="560128"/>
                    <a:pt x="1724119" y="601422"/>
                  </a:cubicBezTo>
                  <a:cubicBezTo>
                    <a:pt x="1692697" y="787300"/>
                    <a:pt x="1608251" y="944622"/>
                    <a:pt x="1470355" y="1072804"/>
                  </a:cubicBezTo>
                  <a:cubicBezTo>
                    <a:pt x="1389837" y="1147643"/>
                    <a:pt x="1298065" y="1205657"/>
                    <a:pt x="1201040" y="1257832"/>
                  </a:cubicBezTo>
                  <a:cubicBezTo>
                    <a:pt x="1088781" y="1318182"/>
                    <a:pt x="972381" y="1365049"/>
                    <a:pt x="849613" y="1397373"/>
                  </a:cubicBezTo>
                  <a:cubicBezTo>
                    <a:pt x="733002" y="1428052"/>
                    <a:pt x="614214" y="1451353"/>
                    <a:pt x="501159" y="1494134"/>
                  </a:cubicBezTo>
                  <a:cubicBezTo>
                    <a:pt x="351374" y="1550821"/>
                    <a:pt x="215283" y="1629110"/>
                    <a:pt x="114541" y="1757982"/>
                  </a:cubicBezTo>
                  <a:cubicBezTo>
                    <a:pt x="66506" y="1819340"/>
                    <a:pt x="31422" y="1888288"/>
                    <a:pt x="0" y="1959518"/>
                  </a:cubicBezTo>
                  <a:close/>
                </a:path>
              </a:pathLst>
            </a:custGeom>
            <a:solidFill>
              <a:schemeClr val="bg1"/>
            </a:solidFill>
            <a:ln w="529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3" name="Graphic 7">
            <a:extLst>
              <a:ext uri="{FF2B5EF4-FFF2-40B4-BE49-F238E27FC236}">
                <a16:creationId xmlns:a16="http://schemas.microsoft.com/office/drawing/2014/main" id="{0BB6DD39-75CF-4A56-9A4B-B3E7D8275D2A}"/>
              </a:ext>
            </a:extLst>
          </p:cNvPr>
          <p:cNvSpPr/>
          <p:nvPr/>
        </p:nvSpPr>
        <p:spPr>
          <a:xfrm>
            <a:off x="9087093" y="3790843"/>
            <a:ext cx="1994384" cy="1953674"/>
          </a:xfrm>
          <a:custGeom>
            <a:avLst/>
            <a:gdLst>
              <a:gd name="connsiteX0" fmla="*/ 4519399 w 4684521"/>
              <a:gd name="connsiteY0" fmla="*/ 1380404 h 4588899"/>
              <a:gd name="connsiteX1" fmla="*/ 4139349 w 4684521"/>
              <a:gd name="connsiteY1" fmla="*/ 1179003 h 4588899"/>
              <a:gd name="connsiteX2" fmla="*/ 4270949 w 4684521"/>
              <a:gd name="connsiteY2" fmla="*/ 1506461 h 4588899"/>
              <a:gd name="connsiteX3" fmla="*/ 4252004 w 4684521"/>
              <a:gd name="connsiteY3" fmla="*/ 1870845 h 4588899"/>
              <a:gd name="connsiteX4" fmla="*/ 4265839 w 4684521"/>
              <a:gd name="connsiteY4" fmla="*/ 2105604 h 4588899"/>
              <a:gd name="connsiteX5" fmla="*/ 3931246 w 4684521"/>
              <a:gd name="connsiteY5" fmla="*/ 2688021 h 4588899"/>
              <a:gd name="connsiteX6" fmla="*/ 3688484 w 4684521"/>
              <a:gd name="connsiteY6" fmla="*/ 559758 h 4588899"/>
              <a:gd name="connsiteX7" fmla="*/ 1942489 w 4684521"/>
              <a:gd name="connsiteY7" fmla="*/ 34513 h 4588899"/>
              <a:gd name="connsiteX8" fmla="*/ 966380 w 4684521"/>
              <a:gd name="connsiteY8" fmla="*/ 463588 h 4588899"/>
              <a:gd name="connsiteX9" fmla="*/ 559479 w 4684521"/>
              <a:gd name="connsiteY9" fmla="*/ 818813 h 4588899"/>
              <a:gd name="connsiteX10" fmla="*/ 264993 w 4684521"/>
              <a:gd name="connsiteY10" fmla="*/ 1248563 h 4588899"/>
              <a:gd name="connsiteX11" fmla="*/ 166751 w 4684521"/>
              <a:gd name="connsiteY11" fmla="*/ 3240116 h 4588899"/>
              <a:gd name="connsiteX12" fmla="*/ 1890090 w 4684521"/>
              <a:gd name="connsiteY12" fmla="*/ 4588899 h 4588899"/>
              <a:gd name="connsiteX13" fmla="*/ 371430 w 4684521"/>
              <a:gd name="connsiteY13" fmla="*/ 3196731 h 4588899"/>
              <a:gd name="connsiteX14" fmla="*/ 555237 w 4684521"/>
              <a:gd name="connsiteY14" fmla="*/ 1166469 h 4588899"/>
              <a:gd name="connsiteX15" fmla="*/ 1556268 w 4684521"/>
              <a:gd name="connsiteY15" fmla="*/ 378168 h 4588899"/>
              <a:gd name="connsiteX16" fmla="*/ 3018624 w 4684521"/>
              <a:gd name="connsiteY16" fmla="*/ 383664 h 4588899"/>
              <a:gd name="connsiteX17" fmla="*/ 3934428 w 4684521"/>
              <a:gd name="connsiteY17" fmla="*/ 1628902 h 4588899"/>
              <a:gd name="connsiteX18" fmla="*/ 3357796 w 4684521"/>
              <a:gd name="connsiteY18" fmla="*/ 3063057 h 4588899"/>
              <a:gd name="connsiteX19" fmla="*/ 3417619 w 4684521"/>
              <a:gd name="connsiteY19" fmla="*/ 2280493 h 4588899"/>
              <a:gd name="connsiteX20" fmla="*/ 2724957 w 4684521"/>
              <a:gd name="connsiteY20" fmla="*/ 3335176 h 4588899"/>
              <a:gd name="connsiteX21" fmla="*/ 1505460 w 4684521"/>
              <a:gd name="connsiteY21" fmla="*/ 2953246 h 4588899"/>
              <a:gd name="connsiteX22" fmla="*/ 1391213 w 4684521"/>
              <a:gd name="connsiteY22" fmla="*/ 1665587 h 4588899"/>
              <a:gd name="connsiteX23" fmla="*/ 1498711 w 4684521"/>
              <a:gd name="connsiteY23" fmla="*/ 1534950 h 4588899"/>
              <a:gd name="connsiteX24" fmla="*/ 1668442 w 4684521"/>
              <a:gd name="connsiteY24" fmla="*/ 1510462 h 4588899"/>
              <a:gd name="connsiteX25" fmla="*/ 2625028 w 4684521"/>
              <a:gd name="connsiteY25" fmla="*/ 1117637 h 4588899"/>
              <a:gd name="connsiteX26" fmla="*/ 2170693 w 4684521"/>
              <a:gd name="connsiteY26" fmla="*/ 1516681 h 4588899"/>
              <a:gd name="connsiteX27" fmla="*/ 1551785 w 4684521"/>
              <a:gd name="connsiteY27" fmla="*/ 1575973 h 4588899"/>
              <a:gd name="connsiteX28" fmla="*/ 2548526 w 4684521"/>
              <a:gd name="connsiteY28" fmla="*/ 1600702 h 4588899"/>
              <a:gd name="connsiteX29" fmla="*/ 2877575 w 4684521"/>
              <a:gd name="connsiteY29" fmla="*/ 1063599 h 4588899"/>
              <a:gd name="connsiteX30" fmla="*/ 2964104 w 4684521"/>
              <a:gd name="connsiteY30" fmla="*/ 430519 h 4588899"/>
              <a:gd name="connsiteX31" fmla="*/ 2443535 w 4684521"/>
              <a:gd name="connsiteY31" fmla="*/ 915464 h 4588899"/>
              <a:gd name="connsiteX32" fmla="*/ 1747884 w 4684521"/>
              <a:gd name="connsiteY32" fmla="*/ 1164107 h 4588899"/>
              <a:gd name="connsiteX33" fmla="*/ 1182870 w 4684521"/>
              <a:gd name="connsiteY33" fmla="*/ 1951203 h 4588899"/>
              <a:gd name="connsiteX34" fmla="*/ 1345563 w 4684521"/>
              <a:gd name="connsiteY34" fmla="*/ 2915742 h 4588899"/>
              <a:gd name="connsiteX35" fmla="*/ 793950 w 4684521"/>
              <a:gd name="connsiteY35" fmla="*/ 2191313 h 4588899"/>
              <a:gd name="connsiteX36" fmla="*/ 2299642 w 4684521"/>
              <a:gd name="connsiteY36" fmla="*/ 3661430 h 4588899"/>
              <a:gd name="connsiteX37" fmla="*/ 4292015 w 4684521"/>
              <a:gd name="connsiteY37" fmla="*/ 2984049 h 4588899"/>
              <a:gd name="connsiteX38" fmla="*/ 3345600 w 4684521"/>
              <a:gd name="connsiteY38" fmla="*/ 3418620 h 4588899"/>
              <a:gd name="connsiteX39" fmla="*/ 4185192 w 4684521"/>
              <a:gd name="connsiteY39" fmla="*/ 2623956 h 4588899"/>
              <a:gd name="connsiteX40" fmla="*/ 4458419 w 4684521"/>
              <a:gd name="connsiteY40" fmla="*/ 1509257 h 4588899"/>
              <a:gd name="connsiteX41" fmla="*/ 4426363 w 4684521"/>
              <a:gd name="connsiteY41" fmla="*/ 2169091 h 4588899"/>
              <a:gd name="connsiteX42" fmla="*/ 4676548 w 4684521"/>
              <a:gd name="connsiteY42" fmla="*/ 1631264 h 4588899"/>
              <a:gd name="connsiteX43" fmla="*/ 4519399 w 4684521"/>
              <a:gd name="connsiteY43" fmla="*/ 1380404 h 4588899"/>
              <a:gd name="connsiteX44" fmla="*/ 2523170 w 4684521"/>
              <a:gd name="connsiteY44" fmla="*/ 1338707 h 4588899"/>
              <a:gd name="connsiteX45" fmla="*/ 2525243 w 4684521"/>
              <a:gd name="connsiteY45" fmla="*/ 1338514 h 4588899"/>
              <a:gd name="connsiteX46" fmla="*/ 2523170 w 4684521"/>
              <a:gd name="connsiteY46" fmla="*/ 1338707 h 4588899"/>
              <a:gd name="connsiteX47" fmla="*/ 1317073 w 4684521"/>
              <a:gd name="connsiteY47" fmla="*/ 2843097 h 4588899"/>
              <a:gd name="connsiteX48" fmla="*/ 1306999 w 4684521"/>
              <a:gd name="connsiteY48" fmla="*/ 2839192 h 4588899"/>
              <a:gd name="connsiteX49" fmla="*/ 1317073 w 4684521"/>
              <a:gd name="connsiteY49" fmla="*/ 2843097 h 4588899"/>
              <a:gd name="connsiteX50" fmla="*/ 3339575 w 4684521"/>
              <a:gd name="connsiteY50" fmla="*/ 3041992 h 4588899"/>
              <a:gd name="connsiteX51" fmla="*/ 3339526 w 4684521"/>
              <a:gd name="connsiteY51" fmla="*/ 3041944 h 4588899"/>
              <a:gd name="connsiteX52" fmla="*/ 3339575 w 4684521"/>
              <a:gd name="connsiteY52" fmla="*/ 3041944 h 4588899"/>
              <a:gd name="connsiteX53" fmla="*/ 3339575 w 4684521"/>
              <a:gd name="connsiteY53" fmla="*/ 3041992 h 45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4521" h="4588899">
                <a:moveTo>
                  <a:pt x="4519399" y="1380404"/>
                </a:moveTo>
                <a:cubicBezTo>
                  <a:pt x="4413830" y="1289441"/>
                  <a:pt x="4272395" y="1226292"/>
                  <a:pt x="4139349" y="1179003"/>
                </a:cubicBezTo>
                <a:cubicBezTo>
                  <a:pt x="4235133" y="1254058"/>
                  <a:pt x="4269358" y="1384743"/>
                  <a:pt x="4270949" y="1506461"/>
                </a:cubicBezTo>
                <a:cubicBezTo>
                  <a:pt x="4272540" y="1628131"/>
                  <a:pt x="4247666" y="1749223"/>
                  <a:pt x="4252004" y="1870845"/>
                </a:cubicBezTo>
                <a:cubicBezTo>
                  <a:pt x="4254800" y="1949226"/>
                  <a:pt x="4269792" y="2027271"/>
                  <a:pt x="4265839" y="2105604"/>
                </a:cubicBezTo>
                <a:cubicBezTo>
                  <a:pt x="4254270" y="2334194"/>
                  <a:pt x="4088203" y="2521375"/>
                  <a:pt x="3931246" y="2688021"/>
                </a:cubicBezTo>
                <a:cubicBezTo>
                  <a:pt x="4279819" y="2011508"/>
                  <a:pt x="4208957" y="1115034"/>
                  <a:pt x="3688484" y="559758"/>
                </a:cubicBezTo>
                <a:cubicBezTo>
                  <a:pt x="3254926" y="97132"/>
                  <a:pt x="2565687" y="-81951"/>
                  <a:pt x="1942489" y="34513"/>
                </a:cubicBezTo>
                <a:cubicBezTo>
                  <a:pt x="1589530" y="100506"/>
                  <a:pt x="1256961" y="254281"/>
                  <a:pt x="966380" y="463588"/>
                </a:cubicBezTo>
                <a:cubicBezTo>
                  <a:pt x="820077" y="568965"/>
                  <a:pt x="683993" y="688466"/>
                  <a:pt x="559479" y="818813"/>
                </a:cubicBezTo>
                <a:cubicBezTo>
                  <a:pt x="433519" y="950702"/>
                  <a:pt x="346556" y="1085918"/>
                  <a:pt x="264993" y="1248563"/>
                </a:cubicBezTo>
                <a:cubicBezTo>
                  <a:pt x="-41448" y="1859565"/>
                  <a:pt x="-92642" y="2603469"/>
                  <a:pt x="166751" y="3240116"/>
                </a:cubicBezTo>
                <a:cubicBezTo>
                  <a:pt x="455259" y="3948251"/>
                  <a:pt x="1131483" y="4492826"/>
                  <a:pt x="1890090" y="4588899"/>
                </a:cubicBezTo>
                <a:cubicBezTo>
                  <a:pt x="1219892" y="4360936"/>
                  <a:pt x="641717" y="3851021"/>
                  <a:pt x="371430" y="3196731"/>
                </a:cubicBezTo>
                <a:cubicBezTo>
                  <a:pt x="101143" y="2542441"/>
                  <a:pt x="158218" y="1752597"/>
                  <a:pt x="555237" y="1166469"/>
                </a:cubicBezTo>
                <a:cubicBezTo>
                  <a:pt x="797083" y="809461"/>
                  <a:pt x="1154525" y="534884"/>
                  <a:pt x="1556268" y="378168"/>
                </a:cubicBezTo>
                <a:cubicBezTo>
                  <a:pt x="2022751" y="196193"/>
                  <a:pt x="2563132" y="175610"/>
                  <a:pt x="3018624" y="383664"/>
                </a:cubicBezTo>
                <a:cubicBezTo>
                  <a:pt x="3508100" y="607240"/>
                  <a:pt x="3866844" y="1095029"/>
                  <a:pt x="3934428" y="1628902"/>
                </a:cubicBezTo>
                <a:cubicBezTo>
                  <a:pt x="4002012" y="2162776"/>
                  <a:pt x="3776074" y="2724560"/>
                  <a:pt x="3357796" y="3063057"/>
                </a:cubicBezTo>
                <a:cubicBezTo>
                  <a:pt x="3509980" y="2835818"/>
                  <a:pt x="3533505" y="2528220"/>
                  <a:pt x="3417619" y="2280493"/>
                </a:cubicBezTo>
                <a:cubicBezTo>
                  <a:pt x="3464764" y="2732418"/>
                  <a:pt x="3155623" y="3190416"/>
                  <a:pt x="2724957" y="3335176"/>
                </a:cubicBezTo>
                <a:cubicBezTo>
                  <a:pt x="2294291" y="3479937"/>
                  <a:pt x="1783652" y="3312424"/>
                  <a:pt x="1505460" y="2953246"/>
                </a:cubicBezTo>
                <a:cubicBezTo>
                  <a:pt x="1227267" y="2594068"/>
                  <a:pt x="1188462" y="2072198"/>
                  <a:pt x="1391213" y="1665587"/>
                </a:cubicBezTo>
                <a:cubicBezTo>
                  <a:pt x="1416810" y="1614296"/>
                  <a:pt x="1448288" y="1562234"/>
                  <a:pt x="1498711" y="1534950"/>
                </a:cubicBezTo>
                <a:cubicBezTo>
                  <a:pt x="1549568" y="1507425"/>
                  <a:pt x="1610595" y="1509835"/>
                  <a:pt x="1668442" y="1510462"/>
                </a:cubicBezTo>
                <a:cubicBezTo>
                  <a:pt x="2026221" y="1514319"/>
                  <a:pt x="2409887" y="1403495"/>
                  <a:pt x="2625028" y="1117637"/>
                </a:cubicBezTo>
                <a:cubicBezTo>
                  <a:pt x="2551514" y="1312676"/>
                  <a:pt x="2368479" y="1451073"/>
                  <a:pt x="2170693" y="1516681"/>
                </a:cubicBezTo>
                <a:cubicBezTo>
                  <a:pt x="1972858" y="1582288"/>
                  <a:pt x="1760032" y="1584505"/>
                  <a:pt x="1551785" y="1575973"/>
                </a:cubicBezTo>
                <a:cubicBezTo>
                  <a:pt x="1822024" y="1815650"/>
                  <a:pt x="2266766" y="1826689"/>
                  <a:pt x="2548526" y="1600702"/>
                </a:cubicBezTo>
                <a:cubicBezTo>
                  <a:pt x="2715027" y="1467174"/>
                  <a:pt x="2819873" y="1269050"/>
                  <a:pt x="2877575" y="1063599"/>
                </a:cubicBezTo>
                <a:cubicBezTo>
                  <a:pt x="2935277" y="858148"/>
                  <a:pt x="2949883" y="643442"/>
                  <a:pt x="2964104" y="430519"/>
                </a:cubicBezTo>
                <a:cubicBezTo>
                  <a:pt x="2903317" y="669569"/>
                  <a:pt x="2674004" y="827586"/>
                  <a:pt x="2443535" y="915464"/>
                </a:cubicBezTo>
                <a:cubicBezTo>
                  <a:pt x="2213065" y="1003343"/>
                  <a:pt x="1963699" y="1044655"/>
                  <a:pt x="1747884" y="1164107"/>
                </a:cubicBezTo>
                <a:cubicBezTo>
                  <a:pt x="1456387" y="1325450"/>
                  <a:pt x="1250406" y="1624950"/>
                  <a:pt x="1182870" y="1951203"/>
                </a:cubicBezTo>
                <a:cubicBezTo>
                  <a:pt x="1115383" y="2277456"/>
                  <a:pt x="1181713" y="2625643"/>
                  <a:pt x="1345563" y="2915742"/>
                </a:cubicBezTo>
                <a:cubicBezTo>
                  <a:pt x="1119817" y="2710340"/>
                  <a:pt x="931913" y="2463529"/>
                  <a:pt x="793950" y="2191313"/>
                </a:cubicBezTo>
                <a:cubicBezTo>
                  <a:pt x="974286" y="2907162"/>
                  <a:pt x="1579696" y="3498255"/>
                  <a:pt x="2299642" y="3661430"/>
                </a:cubicBezTo>
                <a:cubicBezTo>
                  <a:pt x="3019588" y="3824605"/>
                  <a:pt x="3820712" y="3552197"/>
                  <a:pt x="4292015" y="2984049"/>
                </a:cubicBezTo>
                <a:cubicBezTo>
                  <a:pt x="4009291" y="3189404"/>
                  <a:pt x="3685592" y="3338021"/>
                  <a:pt x="3345600" y="3418620"/>
                </a:cubicBezTo>
                <a:cubicBezTo>
                  <a:pt x="3683085" y="3224449"/>
                  <a:pt x="3981090" y="2955512"/>
                  <a:pt x="4185192" y="2623956"/>
                </a:cubicBezTo>
                <a:cubicBezTo>
                  <a:pt x="4389293" y="2292400"/>
                  <a:pt x="4495875" y="1896827"/>
                  <a:pt x="4458419" y="1509257"/>
                </a:cubicBezTo>
                <a:cubicBezTo>
                  <a:pt x="4561193" y="1715142"/>
                  <a:pt x="4548612" y="1974149"/>
                  <a:pt x="4426363" y="2169091"/>
                </a:cubicBezTo>
                <a:cubicBezTo>
                  <a:pt x="4587802" y="2037828"/>
                  <a:pt x="4718680" y="1835028"/>
                  <a:pt x="4676548" y="1631264"/>
                </a:cubicBezTo>
                <a:cubicBezTo>
                  <a:pt x="4655434" y="1529455"/>
                  <a:pt x="4597154" y="1447410"/>
                  <a:pt x="4519399" y="1380404"/>
                </a:cubicBezTo>
                <a:close/>
                <a:moveTo>
                  <a:pt x="2523170" y="1338707"/>
                </a:moveTo>
                <a:cubicBezTo>
                  <a:pt x="2523845" y="1338659"/>
                  <a:pt x="2524520" y="1338514"/>
                  <a:pt x="2525243" y="1338514"/>
                </a:cubicBezTo>
                <a:cubicBezTo>
                  <a:pt x="2524520" y="1338659"/>
                  <a:pt x="2523845" y="1338755"/>
                  <a:pt x="2523170" y="1338707"/>
                </a:cubicBezTo>
                <a:close/>
                <a:moveTo>
                  <a:pt x="1317073" y="2843097"/>
                </a:moveTo>
                <a:cubicBezTo>
                  <a:pt x="1313699" y="2842181"/>
                  <a:pt x="1310325" y="2840976"/>
                  <a:pt x="1306999" y="2839192"/>
                </a:cubicBezTo>
                <a:cubicBezTo>
                  <a:pt x="1311337" y="2839433"/>
                  <a:pt x="1314519" y="2840880"/>
                  <a:pt x="1317073" y="2843097"/>
                </a:cubicBezTo>
                <a:close/>
                <a:moveTo>
                  <a:pt x="3339575" y="3041992"/>
                </a:moveTo>
                <a:cubicBezTo>
                  <a:pt x="3339575" y="3041992"/>
                  <a:pt x="3339526" y="3041944"/>
                  <a:pt x="3339526" y="3041944"/>
                </a:cubicBezTo>
                <a:cubicBezTo>
                  <a:pt x="3339575" y="3041944"/>
                  <a:pt x="3339575" y="3041944"/>
                  <a:pt x="3339575" y="3041944"/>
                </a:cubicBezTo>
                <a:cubicBezTo>
                  <a:pt x="3339623" y="3041944"/>
                  <a:pt x="3339623" y="3041944"/>
                  <a:pt x="3339575" y="304199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D5152E0-F86B-4A0D-8F82-02C137C38116}"/>
              </a:ext>
            </a:extLst>
          </p:cNvPr>
          <p:cNvGrpSpPr/>
          <p:nvPr/>
        </p:nvGrpSpPr>
        <p:grpSpPr>
          <a:xfrm>
            <a:off x="8776277" y="1788601"/>
            <a:ext cx="2644061" cy="4736917"/>
            <a:chOff x="555386" y="1772815"/>
            <a:chExt cx="2644061" cy="4736917"/>
          </a:xfrm>
        </p:grpSpPr>
        <p:grpSp>
          <p:nvGrpSpPr>
            <p:cNvPr id="23" name="Group 1">
              <a:extLst>
                <a:ext uri="{FF2B5EF4-FFF2-40B4-BE49-F238E27FC236}">
                  <a16:creationId xmlns:a16="http://schemas.microsoft.com/office/drawing/2014/main" id="{DD3AEB5A-5C60-4BD7-8145-33EDB5E19AFA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25" name="Graphic 2">
                <a:extLst>
                  <a:ext uri="{FF2B5EF4-FFF2-40B4-BE49-F238E27FC236}">
                    <a16:creationId xmlns:a16="http://schemas.microsoft.com/office/drawing/2014/main" id="{8438A4EE-3CA6-481E-8B96-0D327D6A7C65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id="{19424711-86C7-4D23-80ED-25D5DD51DFEA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434940EB-240F-4D86-8C32-B8F1BD8F3641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FD39447C-6C79-4709-A45C-08FB9637085C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CA502545-58C5-4A83-878A-4FDEB891B6F5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7FDFE3DD-47A0-484D-BD7C-9D774E721DF5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8B6552AA-4806-4022-98C8-21BB084F39D5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A54A3680-3DBD-4909-A33A-D345F8F2AF09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723BF13A-0AEE-4FE6-A142-8D853EDF5C8C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16BFA70F-D99B-499D-A2FB-04390BB40AEF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AF9F8ECE-8A7A-4FBE-8798-CF0E0D72238A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Oval 216">
                <a:extLst>
                  <a:ext uri="{FF2B5EF4-FFF2-40B4-BE49-F238E27FC236}">
                    <a16:creationId xmlns:a16="http://schemas.microsoft.com/office/drawing/2014/main" id="{C8EE0E67-EBBC-4208-95AB-81373790BB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217">
                <a:extLst>
                  <a:ext uri="{FF2B5EF4-FFF2-40B4-BE49-F238E27FC236}">
                    <a16:creationId xmlns:a16="http://schemas.microsoft.com/office/drawing/2014/main" id="{D551CEDB-BB65-475B-8F8A-3B28A729CE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218">
                <a:extLst>
                  <a:ext uri="{FF2B5EF4-FFF2-40B4-BE49-F238E27FC236}">
                    <a16:creationId xmlns:a16="http://schemas.microsoft.com/office/drawing/2014/main" id="{93D00ED6-A66B-4A3A-85DD-605DE36A1D5D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219">
                <a:extLst>
                  <a:ext uri="{FF2B5EF4-FFF2-40B4-BE49-F238E27FC236}">
                    <a16:creationId xmlns:a16="http://schemas.microsoft.com/office/drawing/2014/main" id="{2CB2571B-19C9-4017-A080-AC77ADF939B0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EE87B7A8-97EE-4151-AB8A-E342807011F1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사다리꼴 23">
              <a:extLst>
                <a:ext uri="{FF2B5EF4-FFF2-40B4-BE49-F238E27FC236}">
                  <a16:creationId xmlns:a16="http://schemas.microsoft.com/office/drawing/2014/main" id="{932AA00D-27C3-4F19-A013-73450626998B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그림 개체 틀 28">
            <a:extLst>
              <a:ext uri="{FF2B5EF4-FFF2-40B4-BE49-F238E27FC236}">
                <a16:creationId xmlns:a16="http://schemas.microsoft.com/office/drawing/2014/main" id="{AED74066-DDB5-4B71-853A-050B3DDB4C55}"/>
              </a:ext>
            </a:extLst>
          </p:cNvPr>
          <p:cNvSpPr txBox="1">
            <a:spLocks/>
          </p:cNvSpPr>
          <p:nvPr/>
        </p:nvSpPr>
        <p:spPr>
          <a:xfrm>
            <a:off x="9055585" y="1889042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42000">
                <a:srgbClr val="D4D6D9"/>
              </a:gs>
              <a:gs pos="63000">
                <a:srgbClr val="CACCCF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5E38355-ACDD-4710-9040-3AF906804939}"/>
              </a:ext>
            </a:extLst>
          </p:cNvPr>
          <p:cNvGrpSpPr/>
          <p:nvPr/>
        </p:nvGrpSpPr>
        <p:grpSpPr>
          <a:xfrm>
            <a:off x="106836" y="1998591"/>
            <a:ext cx="3226611" cy="3932154"/>
            <a:chOff x="7753243" y="1194489"/>
            <a:chExt cx="4511969" cy="5498573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2F471303-5F76-449F-AFB7-386CD0DF66A4}"/>
                </a:ext>
              </a:extLst>
            </p:cNvPr>
            <p:cNvSpPr/>
            <p:nvPr/>
          </p:nvSpPr>
          <p:spPr>
            <a:xfrm>
              <a:off x="8954266" y="2842633"/>
              <a:ext cx="3310946" cy="3850429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30484" h="4803502">
                  <a:moveTo>
                    <a:pt x="4123457" y="1873213"/>
                  </a:moveTo>
                  <a:cubicBezTo>
                    <a:pt x="4052727" y="1745395"/>
                    <a:pt x="3996973" y="1611497"/>
                    <a:pt x="3959087" y="1470037"/>
                  </a:cubicBezTo>
                  <a:cubicBezTo>
                    <a:pt x="3919570" y="1322349"/>
                    <a:pt x="3896216" y="1171473"/>
                    <a:pt x="3864484" y="1022228"/>
                  </a:cubicBezTo>
                  <a:cubicBezTo>
                    <a:pt x="3820963" y="817822"/>
                    <a:pt x="3774181" y="614677"/>
                    <a:pt x="3681802" y="425397"/>
                  </a:cubicBezTo>
                  <a:cubicBezTo>
                    <a:pt x="3623008" y="304992"/>
                    <a:pt x="3546495" y="197933"/>
                    <a:pt x="3438176" y="116675"/>
                  </a:cubicBezTo>
                  <a:cubicBezTo>
                    <a:pt x="3288189" y="4204"/>
                    <a:pt x="3118704" y="-18409"/>
                    <a:pt x="2938765" y="12804"/>
                  </a:cubicBezTo>
                  <a:cubicBezTo>
                    <a:pt x="2827925" y="32007"/>
                    <a:pt x="2723461" y="70782"/>
                    <a:pt x="2621814" y="117491"/>
                  </a:cubicBezTo>
                  <a:lnTo>
                    <a:pt x="1012001" y="448677"/>
                  </a:lnTo>
                  <a:lnTo>
                    <a:pt x="463361" y="567301"/>
                  </a:lnTo>
                  <a:lnTo>
                    <a:pt x="64336" y="2278021"/>
                  </a:lnTo>
                  <a:cubicBezTo>
                    <a:pt x="46617" y="2302116"/>
                    <a:pt x="43651" y="2331105"/>
                    <a:pt x="42391" y="2360613"/>
                  </a:cubicBezTo>
                  <a:cubicBezTo>
                    <a:pt x="55662" y="2390492"/>
                    <a:pt x="77756" y="2414439"/>
                    <a:pt x="96662" y="2440240"/>
                  </a:cubicBezTo>
                  <a:cubicBezTo>
                    <a:pt x="199420" y="2580217"/>
                    <a:pt x="302179" y="2720195"/>
                    <a:pt x="404641" y="2860394"/>
                  </a:cubicBezTo>
                  <a:cubicBezTo>
                    <a:pt x="412130" y="2870626"/>
                    <a:pt x="420359" y="2880561"/>
                    <a:pt x="417838" y="2894277"/>
                  </a:cubicBezTo>
                  <a:cubicBezTo>
                    <a:pt x="403974" y="2970790"/>
                    <a:pt x="397301" y="3048860"/>
                    <a:pt x="374985" y="3123593"/>
                  </a:cubicBezTo>
                  <a:cubicBezTo>
                    <a:pt x="343994" y="3227316"/>
                    <a:pt x="308778" y="3329778"/>
                    <a:pt x="274895" y="3432611"/>
                  </a:cubicBezTo>
                  <a:cubicBezTo>
                    <a:pt x="248650" y="3512312"/>
                    <a:pt x="228409" y="3594386"/>
                    <a:pt x="185259" y="3667859"/>
                  </a:cubicBezTo>
                  <a:cubicBezTo>
                    <a:pt x="168504" y="3696329"/>
                    <a:pt x="165538" y="3698998"/>
                    <a:pt x="141220" y="3675051"/>
                  </a:cubicBezTo>
                  <a:cubicBezTo>
                    <a:pt x="101036" y="3635534"/>
                    <a:pt x="59369" y="3597426"/>
                    <a:pt x="22966" y="3554202"/>
                  </a:cubicBezTo>
                  <a:cubicBezTo>
                    <a:pt x="17776" y="3548048"/>
                    <a:pt x="12883" y="3541449"/>
                    <a:pt x="3689" y="3541004"/>
                  </a:cubicBezTo>
                  <a:cubicBezTo>
                    <a:pt x="-4837" y="3547381"/>
                    <a:pt x="3763" y="3552200"/>
                    <a:pt x="6136" y="3556055"/>
                  </a:cubicBezTo>
                  <a:cubicBezTo>
                    <a:pt x="35866" y="3603876"/>
                    <a:pt x="65819" y="3651622"/>
                    <a:pt x="101777" y="3695069"/>
                  </a:cubicBezTo>
                  <a:cubicBezTo>
                    <a:pt x="149301" y="3752528"/>
                    <a:pt x="199272" y="3807243"/>
                    <a:pt x="270150" y="3837122"/>
                  </a:cubicBezTo>
                  <a:cubicBezTo>
                    <a:pt x="284534" y="3843201"/>
                    <a:pt x="276601" y="3850541"/>
                    <a:pt x="271707" y="3857510"/>
                  </a:cubicBezTo>
                  <a:cubicBezTo>
                    <a:pt x="252876" y="3884794"/>
                    <a:pt x="235897" y="3913116"/>
                    <a:pt x="222923" y="3943662"/>
                  </a:cubicBezTo>
                  <a:cubicBezTo>
                    <a:pt x="188892" y="4024030"/>
                    <a:pt x="184073" y="4101359"/>
                    <a:pt x="248724" y="4170309"/>
                  </a:cubicBezTo>
                  <a:cubicBezTo>
                    <a:pt x="261847" y="4184248"/>
                    <a:pt x="247908" y="4189215"/>
                    <a:pt x="241680" y="4195665"/>
                  </a:cubicBezTo>
                  <a:cubicBezTo>
                    <a:pt x="169245" y="4271215"/>
                    <a:pt x="96810" y="4346764"/>
                    <a:pt x="23485" y="4421349"/>
                  </a:cubicBezTo>
                  <a:cubicBezTo>
                    <a:pt x="11474" y="4433583"/>
                    <a:pt x="9695" y="4442331"/>
                    <a:pt x="18443" y="4457085"/>
                  </a:cubicBezTo>
                  <a:cubicBezTo>
                    <a:pt x="33420" y="4482441"/>
                    <a:pt x="46098" y="4509132"/>
                    <a:pt x="59665" y="4535304"/>
                  </a:cubicBezTo>
                  <a:cubicBezTo>
                    <a:pt x="59369" y="4547166"/>
                    <a:pt x="62779" y="4557991"/>
                    <a:pt x="68488" y="4568370"/>
                  </a:cubicBezTo>
                  <a:cubicBezTo>
                    <a:pt x="99553" y="4624717"/>
                    <a:pt x="126244" y="4683436"/>
                    <a:pt x="157605" y="4739635"/>
                  </a:cubicBezTo>
                  <a:cubicBezTo>
                    <a:pt x="169542" y="4761061"/>
                    <a:pt x="175176" y="4786936"/>
                    <a:pt x="196751" y="4802580"/>
                  </a:cubicBezTo>
                  <a:cubicBezTo>
                    <a:pt x="204758" y="4802877"/>
                    <a:pt x="212840" y="4803470"/>
                    <a:pt x="220847" y="4803470"/>
                  </a:cubicBezTo>
                  <a:cubicBezTo>
                    <a:pt x="1026829" y="4803544"/>
                    <a:pt x="1832811" y="4803470"/>
                    <a:pt x="2638793" y="4803470"/>
                  </a:cubicBezTo>
                  <a:cubicBezTo>
                    <a:pt x="2647689" y="4803470"/>
                    <a:pt x="2656660" y="4802802"/>
                    <a:pt x="2665557" y="4802506"/>
                  </a:cubicBezTo>
                  <a:cubicBezTo>
                    <a:pt x="2687799" y="4798057"/>
                    <a:pt x="2707521" y="4787530"/>
                    <a:pt x="2727168" y="4776927"/>
                  </a:cubicBezTo>
                  <a:cubicBezTo>
                    <a:pt x="2810650" y="4731998"/>
                    <a:pt x="2893910" y="4686550"/>
                    <a:pt x="2974575" y="4636728"/>
                  </a:cubicBezTo>
                  <a:cubicBezTo>
                    <a:pt x="3039967" y="4596321"/>
                    <a:pt x="3105581" y="4556063"/>
                    <a:pt x="3166970" y="4509503"/>
                  </a:cubicBezTo>
                  <a:cubicBezTo>
                    <a:pt x="3186246" y="4494897"/>
                    <a:pt x="3202780" y="4478512"/>
                    <a:pt x="3207969" y="4453675"/>
                  </a:cubicBezTo>
                  <a:cubicBezTo>
                    <a:pt x="3211528" y="4432693"/>
                    <a:pt x="3216644" y="4411785"/>
                    <a:pt x="3218275" y="4390655"/>
                  </a:cubicBezTo>
                  <a:cubicBezTo>
                    <a:pt x="3225689" y="4293902"/>
                    <a:pt x="3218349" y="4198038"/>
                    <a:pt x="3198183" y="4103064"/>
                  </a:cubicBezTo>
                  <a:cubicBezTo>
                    <a:pt x="3194402" y="4085122"/>
                    <a:pt x="3195811" y="4070887"/>
                    <a:pt x="3212937" y="4056726"/>
                  </a:cubicBezTo>
                  <a:cubicBezTo>
                    <a:pt x="3324222" y="3964866"/>
                    <a:pt x="3386426" y="3846983"/>
                    <a:pt x="3403107" y="3702853"/>
                  </a:cubicBezTo>
                  <a:cubicBezTo>
                    <a:pt x="3415563" y="3595127"/>
                    <a:pt x="3424979" y="3487475"/>
                    <a:pt x="3428834" y="3379156"/>
                  </a:cubicBezTo>
                  <a:cubicBezTo>
                    <a:pt x="3429279" y="3367145"/>
                    <a:pt x="3431652" y="3356691"/>
                    <a:pt x="3439881" y="3347127"/>
                  </a:cubicBezTo>
                  <a:cubicBezTo>
                    <a:pt x="3485255" y="3294191"/>
                    <a:pt x="3526551" y="3237992"/>
                    <a:pt x="3568367" y="3182239"/>
                  </a:cubicBezTo>
                  <a:cubicBezTo>
                    <a:pt x="3687065" y="3023800"/>
                    <a:pt x="3772550" y="2849644"/>
                    <a:pt x="3821705" y="2657398"/>
                  </a:cubicBezTo>
                  <a:cubicBezTo>
                    <a:pt x="3860777" y="2504298"/>
                    <a:pt x="3891249" y="2349492"/>
                    <a:pt x="3916086" y="2193649"/>
                  </a:cubicBezTo>
                  <a:cubicBezTo>
                    <a:pt x="3919941" y="2169627"/>
                    <a:pt x="3931729" y="2152649"/>
                    <a:pt x="3945668" y="2135226"/>
                  </a:cubicBezTo>
                  <a:cubicBezTo>
                    <a:pt x="4004239" y="2061901"/>
                    <a:pt x="4062439" y="1988279"/>
                    <a:pt x="4121603" y="1915399"/>
                  </a:cubicBezTo>
                  <a:cubicBezTo>
                    <a:pt x="4133688" y="1900571"/>
                    <a:pt x="4132576" y="1889598"/>
                    <a:pt x="4123457" y="1873213"/>
                  </a:cubicBezTo>
                  <a:close/>
                </a:path>
              </a:pathLst>
            </a:custGeom>
            <a:solidFill>
              <a:schemeClr val="accent5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BCA99805-EEF2-4095-8657-6C65356A4C03}"/>
                </a:ext>
              </a:extLst>
            </p:cNvPr>
            <p:cNvSpPr/>
            <p:nvPr/>
          </p:nvSpPr>
          <p:spPr>
            <a:xfrm>
              <a:off x="8069169" y="2192849"/>
              <a:ext cx="1688576" cy="24593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B29739B5-D1B2-4F95-9311-85A584081847}"/>
                </a:ext>
              </a:extLst>
            </p:cNvPr>
            <p:cNvSpPr/>
            <p:nvPr/>
          </p:nvSpPr>
          <p:spPr>
            <a:xfrm>
              <a:off x="9594316" y="1534065"/>
              <a:ext cx="1912076" cy="4126967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89146" y="1298519"/>
                    <a:pt x="247850" y="1210069"/>
                  </a:cubicBezTo>
                  <a:cubicBezTo>
                    <a:pt x="235765" y="1184120"/>
                    <a:pt x="224718" y="1157726"/>
                    <a:pt x="211002" y="1132519"/>
                  </a:cubicBezTo>
                  <a:cubicBezTo>
                    <a:pt x="208407" y="1067646"/>
                    <a:pt x="206034" y="1002698"/>
                    <a:pt x="211298" y="937900"/>
                  </a:cubicBezTo>
                  <a:cubicBezTo>
                    <a:pt x="213152" y="914768"/>
                    <a:pt x="213374" y="891710"/>
                    <a:pt x="213671" y="868578"/>
                  </a:cubicBezTo>
                  <a:cubicBezTo>
                    <a:pt x="213893" y="851748"/>
                    <a:pt x="206109" y="844408"/>
                    <a:pt x="189353" y="844557"/>
                  </a:cubicBezTo>
                  <a:cubicBezTo>
                    <a:pt x="168000" y="844705"/>
                    <a:pt x="146574" y="845002"/>
                    <a:pt x="125221" y="844334"/>
                  </a:cubicBezTo>
                  <a:cubicBezTo>
                    <a:pt x="113878" y="843964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1535A1E-3295-4515-A38A-56B5D4A2CD51}"/>
                </a:ext>
              </a:extLst>
            </p:cNvPr>
            <p:cNvSpPr/>
            <p:nvPr/>
          </p:nvSpPr>
          <p:spPr>
            <a:xfrm>
              <a:off x="9682017" y="1194489"/>
              <a:ext cx="1389525" cy="1083410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EF9E5B0-893A-4770-8AF6-D0575273A603}"/>
                </a:ext>
              </a:extLst>
            </p:cNvPr>
            <p:cNvSpPr/>
            <p:nvPr/>
          </p:nvSpPr>
          <p:spPr>
            <a:xfrm>
              <a:off x="8502695" y="4641826"/>
              <a:ext cx="798285" cy="1169913"/>
            </a:xfrm>
            <a:custGeom>
              <a:avLst/>
              <a:gdLst>
                <a:gd name="connsiteX0" fmla="*/ 64955 w 995879"/>
                <a:gd name="connsiteY0" fmla="*/ 269 h 1459494"/>
                <a:gd name="connsiteX1" fmla="*/ 399107 w 995879"/>
                <a:gd name="connsiteY1" fmla="*/ 14207 h 1459494"/>
                <a:gd name="connsiteX2" fmla="*/ 559102 w 995879"/>
                <a:gd name="connsiteY2" fmla="*/ 23401 h 1459494"/>
                <a:gd name="connsiteX3" fmla="*/ 618044 w 995879"/>
                <a:gd name="connsiteY3" fmla="*/ 118968 h 1459494"/>
                <a:gd name="connsiteX4" fmla="*/ 880724 w 995879"/>
                <a:gd name="connsiteY4" fmla="*/ 474769 h 1459494"/>
                <a:gd name="connsiteX5" fmla="*/ 987115 w 995879"/>
                <a:gd name="connsiteY5" fmla="*/ 619565 h 1459494"/>
                <a:gd name="connsiteX6" fmla="*/ 995419 w 995879"/>
                <a:gd name="connsiteY6" fmla="*/ 653522 h 1459494"/>
                <a:gd name="connsiteX7" fmla="*/ 874866 w 995879"/>
                <a:gd name="connsiteY7" fmla="*/ 1121348 h 1459494"/>
                <a:gd name="connsiteX8" fmla="*/ 813923 w 995879"/>
                <a:gd name="connsiteY8" fmla="*/ 1306997 h 1459494"/>
                <a:gd name="connsiteX9" fmla="*/ 750681 w 995879"/>
                <a:gd name="connsiteY9" fmla="*/ 1448456 h 1459494"/>
                <a:gd name="connsiteX10" fmla="*/ 728216 w 995879"/>
                <a:gd name="connsiteY10" fmla="*/ 1452757 h 1459494"/>
                <a:gd name="connsiteX11" fmla="*/ 574301 w 995879"/>
                <a:gd name="connsiteY11" fmla="*/ 1296468 h 1459494"/>
                <a:gd name="connsiteX12" fmla="*/ 506017 w 995879"/>
                <a:gd name="connsiteY12" fmla="*/ 1212245 h 1459494"/>
                <a:gd name="connsiteX13" fmla="*/ 428614 w 995879"/>
                <a:gd name="connsiteY13" fmla="*/ 1093768 h 1459494"/>
                <a:gd name="connsiteX14" fmla="*/ 255348 w 995879"/>
                <a:gd name="connsiteY14" fmla="*/ 764436 h 1459494"/>
                <a:gd name="connsiteX15" fmla="*/ 202041 w 995879"/>
                <a:gd name="connsiteY15" fmla="*/ 623791 h 1459494"/>
                <a:gd name="connsiteX16" fmla="*/ 165564 w 995879"/>
                <a:gd name="connsiteY16" fmla="*/ 537640 h 1459494"/>
                <a:gd name="connsiteX17" fmla="*/ 117817 w 995879"/>
                <a:gd name="connsiteY17" fmla="*/ 400257 h 1459494"/>
                <a:gd name="connsiteX18" fmla="*/ 93129 w 995879"/>
                <a:gd name="connsiteY18" fmla="*/ 337090 h 1459494"/>
                <a:gd name="connsiteX19" fmla="*/ 52055 w 995879"/>
                <a:gd name="connsiteY19" fmla="*/ 206232 h 1459494"/>
                <a:gd name="connsiteX20" fmla="*/ 12315 w 995879"/>
                <a:gd name="connsiteY20" fmla="*/ 58692 h 1459494"/>
                <a:gd name="connsiteX21" fmla="*/ 1268 w 995879"/>
                <a:gd name="connsiteY21" fmla="*/ 12947 h 1459494"/>
                <a:gd name="connsiteX22" fmla="*/ 13872 w 995879"/>
                <a:gd name="connsiteY22" fmla="*/ 936 h 1459494"/>
                <a:gd name="connsiteX23" fmla="*/ 64955 w 995879"/>
                <a:gd name="connsiteY23" fmla="*/ 269 h 145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879" h="1459494">
                  <a:moveTo>
                    <a:pt x="64955" y="269"/>
                  </a:moveTo>
                  <a:cubicBezTo>
                    <a:pt x="176611" y="-2103"/>
                    <a:pt x="287525" y="11909"/>
                    <a:pt x="399107" y="14207"/>
                  </a:cubicBezTo>
                  <a:cubicBezTo>
                    <a:pt x="452117" y="15246"/>
                    <a:pt x="505647" y="21844"/>
                    <a:pt x="559102" y="23401"/>
                  </a:cubicBezTo>
                  <a:cubicBezTo>
                    <a:pt x="588981" y="48979"/>
                    <a:pt x="608109" y="81157"/>
                    <a:pt x="618044" y="118968"/>
                  </a:cubicBezTo>
                  <a:cubicBezTo>
                    <a:pt x="705604" y="237593"/>
                    <a:pt x="793238" y="356144"/>
                    <a:pt x="880724" y="474769"/>
                  </a:cubicBezTo>
                  <a:cubicBezTo>
                    <a:pt x="916237" y="522960"/>
                    <a:pt x="951305" y="571522"/>
                    <a:pt x="987115" y="619565"/>
                  </a:cubicBezTo>
                  <a:cubicBezTo>
                    <a:pt x="994974" y="630167"/>
                    <a:pt x="996902" y="639509"/>
                    <a:pt x="995419" y="653522"/>
                  </a:cubicBezTo>
                  <a:cubicBezTo>
                    <a:pt x="977922" y="815444"/>
                    <a:pt x="926542" y="968396"/>
                    <a:pt x="874866" y="1121348"/>
                  </a:cubicBezTo>
                  <a:cubicBezTo>
                    <a:pt x="854033" y="1183033"/>
                    <a:pt x="832532" y="1244570"/>
                    <a:pt x="813923" y="1306997"/>
                  </a:cubicBezTo>
                  <a:cubicBezTo>
                    <a:pt x="798947" y="1357189"/>
                    <a:pt x="772701" y="1401674"/>
                    <a:pt x="750681" y="1448456"/>
                  </a:cubicBezTo>
                  <a:cubicBezTo>
                    <a:pt x="743934" y="1462840"/>
                    <a:pt x="739115" y="1461950"/>
                    <a:pt x="728216" y="1452757"/>
                  </a:cubicBezTo>
                  <a:cubicBezTo>
                    <a:pt x="671944" y="1405455"/>
                    <a:pt x="620194" y="1353927"/>
                    <a:pt x="574301" y="1296468"/>
                  </a:cubicBezTo>
                  <a:cubicBezTo>
                    <a:pt x="555691" y="1265107"/>
                    <a:pt x="524627" y="1244199"/>
                    <a:pt x="506017" y="1212245"/>
                  </a:cubicBezTo>
                  <a:cubicBezTo>
                    <a:pt x="482366" y="1171467"/>
                    <a:pt x="455231" y="1132692"/>
                    <a:pt x="428614" y="1093768"/>
                  </a:cubicBezTo>
                  <a:cubicBezTo>
                    <a:pt x="358033" y="990713"/>
                    <a:pt x="306950" y="877129"/>
                    <a:pt x="255348" y="764436"/>
                  </a:cubicBezTo>
                  <a:cubicBezTo>
                    <a:pt x="234811" y="719506"/>
                    <a:pt x="212866" y="673836"/>
                    <a:pt x="202041" y="623791"/>
                  </a:cubicBezTo>
                  <a:cubicBezTo>
                    <a:pt x="195665" y="594209"/>
                    <a:pt x="175499" y="567518"/>
                    <a:pt x="165564" y="537640"/>
                  </a:cubicBezTo>
                  <a:cubicBezTo>
                    <a:pt x="150217" y="491673"/>
                    <a:pt x="133906" y="446002"/>
                    <a:pt x="117817" y="400257"/>
                  </a:cubicBezTo>
                  <a:cubicBezTo>
                    <a:pt x="110329" y="378979"/>
                    <a:pt x="98170" y="359851"/>
                    <a:pt x="93129" y="337090"/>
                  </a:cubicBezTo>
                  <a:cubicBezTo>
                    <a:pt x="83120" y="292531"/>
                    <a:pt x="61396" y="251754"/>
                    <a:pt x="52055" y="206232"/>
                  </a:cubicBezTo>
                  <a:cubicBezTo>
                    <a:pt x="41897" y="156557"/>
                    <a:pt x="30183" y="106735"/>
                    <a:pt x="12315" y="58692"/>
                  </a:cubicBezTo>
                  <a:cubicBezTo>
                    <a:pt x="6977" y="44309"/>
                    <a:pt x="11129" y="27553"/>
                    <a:pt x="1268" y="12947"/>
                  </a:cubicBezTo>
                  <a:cubicBezTo>
                    <a:pt x="-3328" y="6052"/>
                    <a:pt x="5420" y="1011"/>
                    <a:pt x="13872" y="936"/>
                  </a:cubicBezTo>
                  <a:cubicBezTo>
                    <a:pt x="30999" y="788"/>
                    <a:pt x="47977" y="492"/>
                    <a:pt x="64955" y="269"/>
                  </a:cubicBezTo>
                  <a:close/>
                </a:path>
              </a:pathLst>
            </a:custGeom>
            <a:solidFill>
              <a:srgbClr val="FEC78F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175491D4-8D40-4FF6-9A07-EAFC4D96B1D3}"/>
                </a:ext>
              </a:extLst>
            </p:cNvPr>
            <p:cNvSpPr/>
            <p:nvPr/>
          </p:nvSpPr>
          <p:spPr>
            <a:xfrm>
              <a:off x="7753243" y="3100245"/>
              <a:ext cx="420333" cy="913679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96C70CFB-F527-47B1-8414-F1BC80949A51}"/>
                </a:ext>
              </a:extLst>
            </p:cNvPr>
            <p:cNvSpPr/>
            <p:nvPr/>
          </p:nvSpPr>
          <p:spPr>
            <a:xfrm>
              <a:off x="11091063" y="6412644"/>
              <a:ext cx="507117" cy="279737"/>
            </a:xfrm>
            <a:custGeom>
              <a:avLst/>
              <a:gdLst>
                <a:gd name="connsiteX0" fmla="*/ 0 w 632640"/>
                <a:gd name="connsiteY0" fmla="*/ 348831 h 348979"/>
                <a:gd name="connsiteX1" fmla="*/ 194396 w 632640"/>
                <a:gd name="connsiteY1" fmla="*/ 242588 h 348979"/>
                <a:gd name="connsiteX2" fmla="*/ 505861 w 632640"/>
                <a:gd name="connsiteY2" fmla="*/ 45596 h 348979"/>
                <a:gd name="connsiteX3" fmla="*/ 542486 w 632640"/>
                <a:gd name="connsiteY3" fmla="*/ 0 h 348979"/>
                <a:gd name="connsiteX4" fmla="*/ 600983 w 632640"/>
                <a:gd name="connsiteY4" fmla="*/ 184387 h 348979"/>
                <a:gd name="connsiteX5" fmla="*/ 632641 w 632640"/>
                <a:gd name="connsiteY5" fmla="*/ 348980 h 348979"/>
                <a:gd name="connsiteX6" fmla="*/ 0 w 632640"/>
                <a:gd name="connsiteY6" fmla="*/ 348831 h 3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640" h="348979">
                  <a:moveTo>
                    <a:pt x="0" y="348831"/>
                  </a:moveTo>
                  <a:cubicBezTo>
                    <a:pt x="64873" y="313466"/>
                    <a:pt x="130117" y="278917"/>
                    <a:pt x="194396" y="242588"/>
                  </a:cubicBezTo>
                  <a:cubicBezTo>
                    <a:pt x="301455" y="182089"/>
                    <a:pt x="405623" y="116919"/>
                    <a:pt x="505861" y="45596"/>
                  </a:cubicBezTo>
                  <a:cubicBezTo>
                    <a:pt x="522394" y="33808"/>
                    <a:pt x="528177" y="13494"/>
                    <a:pt x="542486" y="0"/>
                  </a:cubicBezTo>
                  <a:cubicBezTo>
                    <a:pt x="575553" y="57162"/>
                    <a:pt x="586748" y="121368"/>
                    <a:pt x="600983" y="184387"/>
                  </a:cubicBezTo>
                  <a:cubicBezTo>
                    <a:pt x="613216" y="238881"/>
                    <a:pt x="622187" y="294041"/>
                    <a:pt x="632641" y="348980"/>
                  </a:cubicBezTo>
                  <a:cubicBezTo>
                    <a:pt x="421711" y="348905"/>
                    <a:pt x="210856" y="348831"/>
                    <a:pt x="0" y="3488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E2C28642-6826-405E-8FF2-E8C59E4CA3BB}"/>
                </a:ext>
              </a:extLst>
            </p:cNvPr>
            <p:cNvSpPr/>
            <p:nvPr/>
          </p:nvSpPr>
          <p:spPr>
            <a:xfrm>
              <a:off x="8911462" y="6478136"/>
              <a:ext cx="200577" cy="214186"/>
            </a:xfrm>
            <a:custGeom>
              <a:avLst/>
              <a:gdLst>
                <a:gd name="connsiteX0" fmla="*/ 113139 w 250224"/>
                <a:gd name="connsiteY0" fmla="*/ 0 h 267202"/>
                <a:gd name="connsiteX1" fmla="*/ 250224 w 250224"/>
                <a:gd name="connsiteY1" fmla="*/ 267203 h 267202"/>
                <a:gd name="connsiteX2" fmla="*/ 0 w 250224"/>
                <a:gd name="connsiteY2" fmla="*/ 267203 h 267202"/>
                <a:gd name="connsiteX3" fmla="*/ 110321 w 250224"/>
                <a:gd name="connsiteY3" fmla="*/ 10009 h 267202"/>
                <a:gd name="connsiteX4" fmla="*/ 113139 w 250224"/>
                <a:gd name="connsiteY4" fmla="*/ 0 h 2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224" h="267202">
                  <a:moveTo>
                    <a:pt x="113139" y="0"/>
                  </a:moveTo>
                  <a:cubicBezTo>
                    <a:pt x="158883" y="89043"/>
                    <a:pt x="204554" y="178160"/>
                    <a:pt x="250224" y="267203"/>
                  </a:cubicBezTo>
                  <a:cubicBezTo>
                    <a:pt x="166816" y="267203"/>
                    <a:pt x="83408" y="267203"/>
                    <a:pt x="0" y="267203"/>
                  </a:cubicBezTo>
                  <a:cubicBezTo>
                    <a:pt x="16459" y="172748"/>
                    <a:pt x="48562" y="85039"/>
                    <a:pt x="110321" y="10009"/>
                  </a:cubicBezTo>
                  <a:cubicBezTo>
                    <a:pt x="112323" y="7637"/>
                    <a:pt x="112249" y="3411"/>
                    <a:pt x="1131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7CC7D63-A5B7-47E0-801F-9A1E71F5FFA2}"/>
                </a:ext>
              </a:extLst>
            </p:cNvPr>
            <p:cNvSpPr/>
            <p:nvPr/>
          </p:nvSpPr>
          <p:spPr>
            <a:xfrm>
              <a:off x="9763111" y="2445444"/>
              <a:ext cx="327410" cy="81027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452" h="1010832">
                  <a:moveTo>
                    <a:pt x="4949" y="904070"/>
                  </a:moveTo>
                  <a:cubicBezTo>
                    <a:pt x="-6913" y="884126"/>
                    <a:pt x="6284" y="864479"/>
                    <a:pt x="6210" y="844609"/>
                  </a:cubicBezTo>
                  <a:cubicBezTo>
                    <a:pt x="5691" y="568436"/>
                    <a:pt x="6061" y="292262"/>
                    <a:pt x="6284" y="16088"/>
                  </a:cubicBezTo>
                  <a:cubicBezTo>
                    <a:pt x="6284" y="10750"/>
                    <a:pt x="6581" y="5338"/>
                    <a:pt x="6803" y="0"/>
                  </a:cubicBezTo>
                  <a:cubicBezTo>
                    <a:pt x="26524" y="18313"/>
                    <a:pt x="31714" y="44559"/>
                    <a:pt x="42687" y="67468"/>
                  </a:cubicBezTo>
                  <a:cubicBezTo>
                    <a:pt x="81685" y="148874"/>
                    <a:pt x="124019" y="169189"/>
                    <a:pt x="211060" y="143981"/>
                  </a:cubicBezTo>
                  <a:cubicBezTo>
                    <a:pt x="224702" y="140051"/>
                    <a:pt x="229373" y="141979"/>
                    <a:pt x="234488" y="154880"/>
                  </a:cubicBezTo>
                  <a:cubicBezTo>
                    <a:pt x="315228" y="357802"/>
                    <a:pt x="386922" y="563097"/>
                    <a:pt x="408200" y="782405"/>
                  </a:cubicBezTo>
                  <a:cubicBezTo>
                    <a:pt x="409164" y="791969"/>
                    <a:pt x="407458" y="799532"/>
                    <a:pt x="401527" y="807168"/>
                  </a:cubicBezTo>
                  <a:cubicBezTo>
                    <a:pt x="387737" y="824739"/>
                    <a:pt x="376245" y="844387"/>
                    <a:pt x="360898" y="860475"/>
                  </a:cubicBezTo>
                  <a:cubicBezTo>
                    <a:pt x="326052" y="897101"/>
                    <a:pt x="320269" y="940325"/>
                    <a:pt x="326497" y="987552"/>
                  </a:cubicBezTo>
                  <a:cubicBezTo>
                    <a:pt x="327387" y="994521"/>
                    <a:pt x="326645" y="1001639"/>
                    <a:pt x="326645" y="1010832"/>
                  </a:cubicBezTo>
                  <a:cubicBezTo>
                    <a:pt x="305515" y="1001342"/>
                    <a:pt x="285720" y="991556"/>
                    <a:pt x="265331" y="983326"/>
                  </a:cubicBezTo>
                  <a:cubicBezTo>
                    <a:pt x="188596" y="952484"/>
                    <a:pt x="107560" y="938471"/>
                    <a:pt x="26599" y="924755"/>
                  </a:cubicBezTo>
                  <a:cubicBezTo>
                    <a:pt x="12957" y="922457"/>
                    <a:pt x="4801" y="918750"/>
                    <a:pt x="4949" y="904070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5A6886B-A1DE-4852-ACEF-7BFBD9A5034F}"/>
                </a:ext>
              </a:extLst>
            </p:cNvPr>
            <p:cNvSpPr/>
            <p:nvPr/>
          </p:nvSpPr>
          <p:spPr>
            <a:xfrm>
              <a:off x="9767256" y="3822143"/>
              <a:ext cx="33960" cy="172466"/>
            </a:xfrm>
            <a:custGeom>
              <a:avLst/>
              <a:gdLst>
                <a:gd name="connsiteX0" fmla="*/ 0 w 42366"/>
                <a:gd name="connsiteY0" fmla="*/ 215156 h 215155"/>
                <a:gd name="connsiteX1" fmla="*/ 0 w 42366"/>
                <a:gd name="connsiteY1" fmla="*/ 0 h 215155"/>
                <a:gd name="connsiteX2" fmla="*/ 0 w 42366"/>
                <a:gd name="connsiteY2" fmla="*/ 215156 h 2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66" h="215155">
                  <a:moveTo>
                    <a:pt x="0" y="215156"/>
                  </a:moveTo>
                  <a:cubicBezTo>
                    <a:pt x="0" y="139236"/>
                    <a:pt x="0" y="70063"/>
                    <a:pt x="0" y="0"/>
                  </a:cubicBezTo>
                  <a:cubicBezTo>
                    <a:pt x="53826" y="60424"/>
                    <a:pt x="59090" y="92379"/>
                    <a:pt x="0" y="215156"/>
                  </a:cubicBezTo>
                  <a:close/>
                </a:path>
              </a:pathLst>
            </a:custGeom>
            <a:solidFill>
              <a:srgbClr val="060305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F113208E-B537-49D9-8B9B-ECB0DB2B8886}"/>
                </a:ext>
              </a:extLst>
            </p:cNvPr>
            <p:cNvSpPr/>
            <p:nvPr/>
          </p:nvSpPr>
          <p:spPr>
            <a:xfrm>
              <a:off x="10151314" y="2892358"/>
              <a:ext cx="687312" cy="50034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EE9A41C-878F-4F26-A186-C24734012532}"/>
                </a:ext>
              </a:extLst>
            </p:cNvPr>
            <p:cNvSpPr/>
            <p:nvPr/>
          </p:nvSpPr>
          <p:spPr>
            <a:xfrm>
              <a:off x="10192598" y="3374455"/>
              <a:ext cx="125109" cy="576234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2257B72-543E-4E64-A34E-6BBB77F8E85E}"/>
                </a:ext>
              </a:extLst>
            </p:cNvPr>
            <p:cNvSpPr/>
            <p:nvPr/>
          </p:nvSpPr>
          <p:spPr>
            <a:xfrm>
              <a:off x="8347239" y="2498380"/>
              <a:ext cx="1093926" cy="2032526"/>
            </a:xfrm>
            <a:custGeom>
              <a:avLst/>
              <a:gdLst>
                <a:gd name="connsiteX0" fmla="*/ 735071 w 1093926"/>
                <a:gd name="connsiteY0" fmla="*/ 2030984 h 2032526"/>
                <a:gd name="connsiteX1" fmla="*/ 762566 w 1093926"/>
                <a:gd name="connsiteY1" fmla="*/ 2032526 h 2032526"/>
                <a:gd name="connsiteX2" fmla="*/ 735343 w 1093926"/>
                <a:gd name="connsiteY2" fmla="*/ 2032526 h 2032526"/>
                <a:gd name="connsiteX3" fmla="*/ 735071 w 1093926"/>
                <a:gd name="connsiteY3" fmla="*/ 2030984 h 2032526"/>
                <a:gd name="connsiteX4" fmla="*/ 371384 w 1093926"/>
                <a:gd name="connsiteY4" fmla="*/ 1547386 h 2032526"/>
                <a:gd name="connsiteX5" fmla="*/ 536866 w 1093926"/>
                <a:gd name="connsiteY5" fmla="*/ 1575499 h 2032526"/>
                <a:gd name="connsiteX6" fmla="*/ 551948 w 1093926"/>
                <a:gd name="connsiteY6" fmla="*/ 1596189 h 2032526"/>
                <a:gd name="connsiteX7" fmla="*/ 505142 w 1093926"/>
                <a:gd name="connsiteY7" fmla="*/ 1870492 h 2032526"/>
                <a:gd name="connsiteX8" fmla="*/ 494525 w 1093926"/>
                <a:gd name="connsiteY8" fmla="*/ 1896572 h 2032526"/>
                <a:gd name="connsiteX9" fmla="*/ 307808 w 1093926"/>
                <a:gd name="connsiteY9" fmla="*/ 1866009 h 2032526"/>
                <a:gd name="connsiteX10" fmla="*/ 300385 w 1093926"/>
                <a:gd name="connsiteY10" fmla="*/ 1849457 h 2032526"/>
                <a:gd name="connsiteX11" fmla="*/ 348662 w 1093926"/>
                <a:gd name="connsiteY11" fmla="*/ 1563231 h 2032526"/>
                <a:gd name="connsiteX12" fmla="*/ 371384 w 1093926"/>
                <a:gd name="connsiteY12" fmla="*/ 1547386 h 2032526"/>
                <a:gd name="connsiteX13" fmla="*/ 159151 w 1093926"/>
                <a:gd name="connsiteY13" fmla="*/ 1398927 h 2032526"/>
                <a:gd name="connsiteX14" fmla="*/ 436830 w 1093926"/>
                <a:gd name="connsiteY14" fmla="*/ 1434736 h 2032526"/>
                <a:gd name="connsiteX15" fmla="*/ 799192 w 1093926"/>
                <a:gd name="connsiteY15" fmla="*/ 1481306 h 2032526"/>
                <a:gd name="connsiteX16" fmla="*/ 834873 w 1093926"/>
                <a:gd name="connsiteY16" fmla="*/ 1486460 h 2032526"/>
                <a:gd name="connsiteX17" fmla="*/ 869882 w 1093926"/>
                <a:gd name="connsiteY17" fmla="*/ 1533284 h 2032526"/>
                <a:gd name="connsiteX18" fmla="*/ 825925 w 1093926"/>
                <a:gd name="connsiteY18" fmla="*/ 1568312 h 2032526"/>
                <a:gd name="connsiteX19" fmla="*/ 651732 w 1093926"/>
                <a:gd name="connsiteY19" fmla="*/ 1546986 h 2032526"/>
                <a:gd name="connsiteX20" fmla="*/ 294179 w 1093926"/>
                <a:gd name="connsiteY20" fmla="*/ 1500435 h 2032526"/>
                <a:gd name="connsiteX21" fmla="*/ 143978 w 1093926"/>
                <a:gd name="connsiteY21" fmla="*/ 1480961 h 2032526"/>
                <a:gd name="connsiteX22" fmla="*/ 106301 w 1093926"/>
                <a:gd name="connsiteY22" fmla="*/ 1436097 h 2032526"/>
                <a:gd name="connsiteX23" fmla="*/ 159151 w 1093926"/>
                <a:gd name="connsiteY23" fmla="*/ 1398927 h 2032526"/>
                <a:gd name="connsiteX24" fmla="*/ 786705 w 1093926"/>
                <a:gd name="connsiteY24" fmla="*/ 1261957 h 2032526"/>
                <a:gd name="connsiteX25" fmla="*/ 773783 w 1093926"/>
                <a:gd name="connsiteY25" fmla="*/ 1272647 h 2032526"/>
                <a:gd name="connsiteX26" fmla="*/ 772440 w 1093926"/>
                <a:gd name="connsiteY26" fmla="*/ 1366259 h 2032526"/>
                <a:gd name="connsiteX27" fmla="*/ 784854 w 1093926"/>
                <a:gd name="connsiteY27" fmla="*/ 1379671 h 2032526"/>
                <a:gd name="connsiteX28" fmla="*/ 927959 w 1093926"/>
                <a:gd name="connsiteY28" fmla="*/ 1395479 h 2032526"/>
                <a:gd name="connsiteX29" fmla="*/ 945618 w 1093926"/>
                <a:gd name="connsiteY29" fmla="*/ 1373428 h 2032526"/>
                <a:gd name="connsiteX30" fmla="*/ 937614 w 1093926"/>
                <a:gd name="connsiteY30" fmla="*/ 1297148 h 2032526"/>
                <a:gd name="connsiteX31" fmla="*/ 919773 w 1093926"/>
                <a:gd name="connsiteY31" fmla="*/ 1279290 h 2032526"/>
                <a:gd name="connsiteX32" fmla="*/ 786705 w 1093926"/>
                <a:gd name="connsiteY32" fmla="*/ 1261957 h 2032526"/>
                <a:gd name="connsiteX33" fmla="*/ 571059 w 1093926"/>
                <a:gd name="connsiteY33" fmla="*/ 1238835 h 2032526"/>
                <a:gd name="connsiteX34" fmla="*/ 552311 w 1093926"/>
                <a:gd name="connsiteY34" fmla="*/ 1254280 h 2032526"/>
                <a:gd name="connsiteX35" fmla="*/ 544362 w 1093926"/>
                <a:gd name="connsiteY35" fmla="*/ 1333065 h 2032526"/>
                <a:gd name="connsiteX36" fmla="*/ 561186 w 1093926"/>
                <a:gd name="connsiteY36" fmla="*/ 1351250 h 2032526"/>
                <a:gd name="connsiteX37" fmla="*/ 682712 w 1093926"/>
                <a:gd name="connsiteY37" fmla="*/ 1366622 h 2032526"/>
                <a:gd name="connsiteX38" fmla="*/ 709935 w 1093926"/>
                <a:gd name="connsiteY38" fmla="*/ 1343029 h 2032526"/>
                <a:gd name="connsiteX39" fmla="*/ 711587 w 1093926"/>
                <a:gd name="connsiteY39" fmla="*/ 1266113 h 2032526"/>
                <a:gd name="connsiteX40" fmla="*/ 697739 w 1093926"/>
                <a:gd name="connsiteY40" fmla="*/ 1250796 h 2032526"/>
                <a:gd name="connsiteX41" fmla="*/ 571059 w 1093926"/>
                <a:gd name="connsiteY41" fmla="*/ 1238835 h 2032526"/>
                <a:gd name="connsiteX42" fmla="*/ 352056 w 1093926"/>
                <a:gd name="connsiteY42" fmla="*/ 1212156 h 2032526"/>
                <a:gd name="connsiteX43" fmla="*/ 329460 w 1093926"/>
                <a:gd name="connsiteY43" fmla="*/ 1229289 h 2032526"/>
                <a:gd name="connsiteX44" fmla="*/ 311602 w 1093926"/>
                <a:gd name="connsiteY44" fmla="*/ 1303900 h 2032526"/>
                <a:gd name="connsiteX45" fmla="*/ 322201 w 1093926"/>
                <a:gd name="connsiteY45" fmla="*/ 1320379 h 2032526"/>
                <a:gd name="connsiteX46" fmla="*/ 454035 w 1093926"/>
                <a:gd name="connsiteY46" fmla="*/ 1335769 h 2032526"/>
                <a:gd name="connsiteX47" fmla="*/ 484888 w 1093926"/>
                <a:gd name="connsiteY47" fmla="*/ 1312175 h 2032526"/>
                <a:gd name="connsiteX48" fmla="*/ 491621 w 1093926"/>
                <a:gd name="connsiteY48" fmla="*/ 1249743 h 2032526"/>
                <a:gd name="connsiteX49" fmla="*/ 473817 w 1093926"/>
                <a:gd name="connsiteY49" fmla="*/ 1226875 h 2032526"/>
                <a:gd name="connsiteX50" fmla="*/ 352056 w 1093926"/>
                <a:gd name="connsiteY50" fmla="*/ 1212156 h 2032526"/>
                <a:gd name="connsiteX51" fmla="*/ 117830 w 1093926"/>
                <a:gd name="connsiteY51" fmla="*/ 1183860 h 2032526"/>
                <a:gd name="connsiteX52" fmla="*/ 107390 w 1093926"/>
                <a:gd name="connsiteY52" fmla="*/ 1199652 h 2032526"/>
                <a:gd name="connsiteX53" fmla="*/ 85575 w 1093926"/>
                <a:gd name="connsiteY53" fmla="*/ 1270614 h 2032526"/>
                <a:gd name="connsiteX54" fmla="*/ 99150 w 1093926"/>
                <a:gd name="connsiteY54" fmla="*/ 1292738 h 2032526"/>
                <a:gd name="connsiteX55" fmla="*/ 233071 w 1093926"/>
                <a:gd name="connsiteY55" fmla="*/ 1307329 h 2032526"/>
                <a:gd name="connsiteX56" fmla="*/ 251438 w 1093926"/>
                <a:gd name="connsiteY56" fmla="*/ 1294879 h 2032526"/>
                <a:gd name="connsiteX57" fmla="*/ 268516 w 1093926"/>
                <a:gd name="connsiteY57" fmla="*/ 1220033 h 2032526"/>
                <a:gd name="connsiteX58" fmla="*/ 254868 w 1093926"/>
                <a:gd name="connsiteY58" fmla="*/ 1201449 h 2032526"/>
                <a:gd name="connsiteX59" fmla="*/ 140548 w 1093926"/>
                <a:gd name="connsiteY59" fmla="*/ 1185750 h 2032526"/>
                <a:gd name="connsiteX60" fmla="*/ 117830 w 1093926"/>
                <a:gd name="connsiteY60" fmla="*/ 1183860 h 2032526"/>
                <a:gd name="connsiteX61" fmla="*/ 784460 w 1093926"/>
                <a:gd name="connsiteY61" fmla="*/ 1108056 h 2032526"/>
                <a:gd name="connsiteX62" fmla="*/ 775272 w 1093926"/>
                <a:gd name="connsiteY62" fmla="*/ 1119797 h 2032526"/>
                <a:gd name="connsiteX63" fmla="*/ 775181 w 1093926"/>
                <a:gd name="connsiteY63" fmla="*/ 1174388 h 2032526"/>
                <a:gd name="connsiteX64" fmla="*/ 791606 w 1093926"/>
                <a:gd name="connsiteY64" fmla="*/ 1201467 h 2032526"/>
                <a:gd name="connsiteX65" fmla="*/ 920554 w 1093926"/>
                <a:gd name="connsiteY65" fmla="*/ 1219126 h 2032526"/>
                <a:gd name="connsiteX66" fmla="*/ 930844 w 1093926"/>
                <a:gd name="connsiteY66" fmla="*/ 1206676 h 2032526"/>
                <a:gd name="connsiteX67" fmla="*/ 926107 w 1093926"/>
                <a:gd name="connsiteY67" fmla="*/ 1134606 h 2032526"/>
                <a:gd name="connsiteX68" fmla="*/ 910772 w 1093926"/>
                <a:gd name="connsiteY68" fmla="*/ 1120522 h 2032526"/>
                <a:gd name="connsiteX69" fmla="*/ 797050 w 1093926"/>
                <a:gd name="connsiteY69" fmla="*/ 1108907 h 2032526"/>
                <a:gd name="connsiteX70" fmla="*/ 784460 w 1093926"/>
                <a:gd name="connsiteY70" fmla="*/ 1108056 h 2032526"/>
                <a:gd name="connsiteX71" fmla="*/ 582384 w 1093926"/>
                <a:gd name="connsiteY71" fmla="*/ 1081992 h 2032526"/>
                <a:gd name="connsiteX72" fmla="*/ 569407 w 1093926"/>
                <a:gd name="connsiteY72" fmla="*/ 1093734 h 2032526"/>
                <a:gd name="connsiteX73" fmla="*/ 564380 w 1093926"/>
                <a:gd name="connsiteY73" fmla="*/ 1158472 h 2032526"/>
                <a:gd name="connsiteX74" fmla="*/ 579026 w 1093926"/>
                <a:gd name="connsiteY74" fmla="*/ 1177056 h 2032526"/>
                <a:gd name="connsiteX75" fmla="*/ 694163 w 1093926"/>
                <a:gd name="connsiteY75" fmla="*/ 1192011 h 2032526"/>
                <a:gd name="connsiteX76" fmla="*/ 713747 w 1093926"/>
                <a:gd name="connsiteY76" fmla="*/ 1174842 h 2032526"/>
                <a:gd name="connsiteX77" fmla="*/ 714001 w 1093926"/>
                <a:gd name="connsiteY77" fmla="*/ 1109778 h 2032526"/>
                <a:gd name="connsiteX78" fmla="*/ 701714 w 1093926"/>
                <a:gd name="connsiteY78" fmla="*/ 1096094 h 2032526"/>
                <a:gd name="connsiteX79" fmla="*/ 582384 w 1093926"/>
                <a:gd name="connsiteY79" fmla="*/ 1081992 h 2032526"/>
                <a:gd name="connsiteX80" fmla="*/ 388335 w 1093926"/>
                <a:gd name="connsiteY80" fmla="*/ 1060068 h 2032526"/>
                <a:gd name="connsiteX81" fmla="*/ 367029 w 1093926"/>
                <a:gd name="connsiteY81" fmla="*/ 1071502 h 2032526"/>
                <a:gd name="connsiteX82" fmla="*/ 351983 w 1093926"/>
                <a:gd name="connsiteY82" fmla="*/ 1134642 h 2032526"/>
                <a:gd name="connsiteX83" fmla="*/ 365123 w 1093926"/>
                <a:gd name="connsiteY83" fmla="*/ 1153426 h 2032526"/>
                <a:gd name="connsiteX84" fmla="*/ 487011 w 1093926"/>
                <a:gd name="connsiteY84" fmla="*/ 1170069 h 2032526"/>
                <a:gd name="connsiteX85" fmla="*/ 504870 w 1093926"/>
                <a:gd name="connsiteY85" fmla="*/ 1156131 h 2032526"/>
                <a:gd name="connsiteX86" fmla="*/ 511603 w 1093926"/>
                <a:gd name="connsiteY86" fmla="*/ 1093027 h 2032526"/>
                <a:gd name="connsiteX87" fmla="*/ 491403 w 1093926"/>
                <a:gd name="connsiteY87" fmla="*/ 1071484 h 2032526"/>
                <a:gd name="connsiteX88" fmla="*/ 388335 w 1093926"/>
                <a:gd name="connsiteY88" fmla="*/ 1060068 h 2032526"/>
                <a:gd name="connsiteX89" fmla="*/ 186639 w 1093926"/>
                <a:gd name="connsiteY89" fmla="*/ 1035474 h 2032526"/>
                <a:gd name="connsiteX90" fmla="*/ 161836 w 1093926"/>
                <a:gd name="connsiteY90" fmla="*/ 1052645 h 2032526"/>
                <a:gd name="connsiteX91" fmla="*/ 142798 w 1093926"/>
                <a:gd name="connsiteY91" fmla="*/ 1100595 h 2032526"/>
                <a:gd name="connsiteX92" fmla="*/ 159368 w 1093926"/>
                <a:gd name="connsiteY92" fmla="*/ 1128998 h 2032526"/>
                <a:gd name="connsiteX93" fmla="*/ 261656 w 1093926"/>
                <a:gd name="connsiteY93" fmla="*/ 1141666 h 2032526"/>
                <a:gd name="connsiteX94" fmla="*/ 292509 w 1093926"/>
                <a:gd name="connsiteY94" fmla="*/ 1125241 h 2032526"/>
                <a:gd name="connsiteX95" fmla="*/ 305195 w 1093926"/>
                <a:gd name="connsiteY95" fmla="*/ 1065858 h 2032526"/>
                <a:gd name="connsiteX96" fmla="*/ 292872 w 1093926"/>
                <a:gd name="connsiteY96" fmla="*/ 1048507 h 2032526"/>
                <a:gd name="connsiteX97" fmla="*/ 211946 w 1093926"/>
                <a:gd name="connsiteY97" fmla="*/ 1038689 h 2032526"/>
                <a:gd name="connsiteX98" fmla="*/ 186639 w 1093926"/>
                <a:gd name="connsiteY98" fmla="*/ 1035474 h 2032526"/>
                <a:gd name="connsiteX99" fmla="*/ 789591 w 1093926"/>
                <a:gd name="connsiteY99" fmla="*/ 940902 h 2032526"/>
                <a:gd name="connsiteX100" fmla="*/ 774745 w 1093926"/>
                <a:gd name="connsiteY100" fmla="*/ 954713 h 2032526"/>
                <a:gd name="connsiteX101" fmla="*/ 775453 w 1093926"/>
                <a:gd name="connsiteY101" fmla="*/ 1024532 h 2032526"/>
                <a:gd name="connsiteX102" fmla="*/ 792313 w 1093926"/>
                <a:gd name="connsiteY102" fmla="*/ 1043190 h 2032526"/>
                <a:gd name="connsiteX103" fmla="*/ 890190 w 1093926"/>
                <a:gd name="connsiteY103" fmla="*/ 1054587 h 2032526"/>
                <a:gd name="connsiteX104" fmla="*/ 916216 w 1093926"/>
                <a:gd name="connsiteY104" fmla="*/ 1033825 h 2032526"/>
                <a:gd name="connsiteX105" fmla="*/ 912078 w 1093926"/>
                <a:gd name="connsiteY105" fmla="*/ 966656 h 2032526"/>
                <a:gd name="connsiteX106" fmla="*/ 899374 w 1093926"/>
                <a:gd name="connsiteY106" fmla="*/ 953933 h 2032526"/>
                <a:gd name="connsiteX107" fmla="*/ 789591 w 1093926"/>
                <a:gd name="connsiteY107" fmla="*/ 940902 h 2032526"/>
                <a:gd name="connsiteX108" fmla="*/ 602312 w 1093926"/>
                <a:gd name="connsiteY108" fmla="*/ 918162 h 2032526"/>
                <a:gd name="connsiteX109" fmla="*/ 588682 w 1093926"/>
                <a:gd name="connsiteY109" fmla="*/ 929541 h 2032526"/>
                <a:gd name="connsiteX110" fmla="*/ 579753 w 1093926"/>
                <a:gd name="connsiteY110" fmla="*/ 1005639 h 2032526"/>
                <a:gd name="connsiteX111" fmla="*/ 590025 w 1093926"/>
                <a:gd name="connsiteY111" fmla="*/ 1019179 h 2032526"/>
                <a:gd name="connsiteX112" fmla="*/ 695416 w 1093926"/>
                <a:gd name="connsiteY112" fmla="*/ 1029052 h 2032526"/>
                <a:gd name="connsiteX113" fmla="*/ 713565 w 1093926"/>
                <a:gd name="connsiteY113" fmla="*/ 1010903 h 2032526"/>
                <a:gd name="connsiteX114" fmla="*/ 715307 w 1093926"/>
                <a:gd name="connsiteY114" fmla="*/ 944768 h 2032526"/>
                <a:gd name="connsiteX115" fmla="*/ 704454 w 1093926"/>
                <a:gd name="connsiteY115" fmla="*/ 930956 h 2032526"/>
                <a:gd name="connsiteX116" fmla="*/ 602312 w 1093926"/>
                <a:gd name="connsiteY116" fmla="*/ 918162 h 2032526"/>
                <a:gd name="connsiteX117" fmla="*/ 419388 w 1093926"/>
                <a:gd name="connsiteY117" fmla="*/ 897508 h 2032526"/>
                <a:gd name="connsiteX118" fmla="*/ 404198 w 1093926"/>
                <a:gd name="connsiteY118" fmla="*/ 909287 h 2032526"/>
                <a:gd name="connsiteX119" fmla="*/ 389424 w 1093926"/>
                <a:gd name="connsiteY119" fmla="*/ 974478 h 2032526"/>
                <a:gd name="connsiteX120" fmla="*/ 404669 w 1093926"/>
                <a:gd name="connsiteY120" fmla="*/ 997146 h 2032526"/>
                <a:gd name="connsiteX121" fmla="*/ 505487 w 1093926"/>
                <a:gd name="connsiteY121" fmla="*/ 1009433 h 2032526"/>
                <a:gd name="connsiteX122" fmla="*/ 522892 w 1093926"/>
                <a:gd name="connsiteY122" fmla="*/ 993988 h 2032526"/>
                <a:gd name="connsiteX123" fmla="*/ 530823 w 1093926"/>
                <a:gd name="connsiteY123" fmla="*/ 924986 h 2032526"/>
                <a:gd name="connsiteX124" fmla="*/ 519407 w 1093926"/>
                <a:gd name="connsiteY124" fmla="*/ 908869 h 2032526"/>
                <a:gd name="connsiteX125" fmla="*/ 419388 w 1093926"/>
                <a:gd name="connsiteY125" fmla="*/ 897508 h 2032526"/>
                <a:gd name="connsiteX126" fmla="*/ 225192 w 1093926"/>
                <a:gd name="connsiteY126" fmla="*/ 875949 h 2032526"/>
                <a:gd name="connsiteX127" fmla="*/ 217209 w 1093926"/>
                <a:gd name="connsiteY127" fmla="*/ 889050 h 2032526"/>
                <a:gd name="connsiteX128" fmla="*/ 193343 w 1093926"/>
                <a:gd name="connsiteY128" fmla="*/ 959305 h 2032526"/>
                <a:gd name="connsiteX129" fmla="*/ 204414 w 1093926"/>
                <a:gd name="connsiteY129" fmla="*/ 974822 h 2032526"/>
                <a:gd name="connsiteX130" fmla="*/ 299768 w 1093926"/>
                <a:gd name="connsiteY130" fmla="*/ 985494 h 2032526"/>
                <a:gd name="connsiteX131" fmla="*/ 328807 w 1093926"/>
                <a:gd name="connsiteY131" fmla="*/ 965530 h 2032526"/>
                <a:gd name="connsiteX132" fmla="*/ 346193 w 1093926"/>
                <a:gd name="connsiteY132" fmla="*/ 900121 h 2032526"/>
                <a:gd name="connsiteX133" fmla="*/ 338063 w 1093926"/>
                <a:gd name="connsiteY133" fmla="*/ 887871 h 2032526"/>
                <a:gd name="connsiteX134" fmla="*/ 245521 w 1093926"/>
                <a:gd name="connsiteY134" fmla="*/ 877617 h 2032526"/>
                <a:gd name="connsiteX135" fmla="*/ 225192 w 1093926"/>
                <a:gd name="connsiteY135" fmla="*/ 875949 h 2032526"/>
                <a:gd name="connsiteX136" fmla="*/ 792930 w 1093926"/>
                <a:gd name="connsiteY136" fmla="*/ 774676 h 2032526"/>
                <a:gd name="connsiteX137" fmla="*/ 776705 w 1093926"/>
                <a:gd name="connsiteY137" fmla="*/ 788832 h 2032526"/>
                <a:gd name="connsiteX138" fmla="*/ 775253 w 1093926"/>
                <a:gd name="connsiteY138" fmla="*/ 853025 h 2032526"/>
                <a:gd name="connsiteX139" fmla="*/ 797032 w 1093926"/>
                <a:gd name="connsiteY139" fmla="*/ 878433 h 2032526"/>
                <a:gd name="connsiteX140" fmla="*/ 882332 w 1093926"/>
                <a:gd name="connsiteY140" fmla="*/ 887508 h 2032526"/>
                <a:gd name="connsiteX141" fmla="*/ 902296 w 1093926"/>
                <a:gd name="connsiteY141" fmla="*/ 865729 h 2032526"/>
                <a:gd name="connsiteX142" fmla="*/ 898557 w 1093926"/>
                <a:gd name="connsiteY142" fmla="*/ 809504 h 2032526"/>
                <a:gd name="connsiteX143" fmla="*/ 876071 w 1093926"/>
                <a:gd name="connsiteY143" fmla="*/ 786473 h 2032526"/>
                <a:gd name="connsiteX144" fmla="*/ 792930 w 1093926"/>
                <a:gd name="connsiteY144" fmla="*/ 774676 h 2032526"/>
                <a:gd name="connsiteX145" fmla="*/ 621513 w 1093926"/>
                <a:gd name="connsiteY145" fmla="*/ 754839 h 2032526"/>
                <a:gd name="connsiteX146" fmla="*/ 607829 w 1093926"/>
                <a:gd name="connsiteY146" fmla="*/ 765057 h 2032526"/>
                <a:gd name="connsiteX147" fmla="*/ 602421 w 1093926"/>
                <a:gd name="connsiteY147" fmla="*/ 836727 h 2032526"/>
                <a:gd name="connsiteX148" fmla="*/ 617049 w 1093926"/>
                <a:gd name="connsiteY148" fmla="*/ 854658 h 2032526"/>
                <a:gd name="connsiteX149" fmla="*/ 699046 w 1093926"/>
                <a:gd name="connsiteY149" fmla="*/ 867526 h 2032526"/>
                <a:gd name="connsiteX150" fmla="*/ 713565 w 1093926"/>
                <a:gd name="connsiteY150" fmla="*/ 849377 h 2032526"/>
                <a:gd name="connsiteX151" fmla="*/ 714708 w 1093926"/>
                <a:gd name="connsiteY151" fmla="*/ 787689 h 2032526"/>
                <a:gd name="connsiteX152" fmla="*/ 692857 w 1093926"/>
                <a:gd name="connsiteY152" fmla="*/ 762734 h 2032526"/>
                <a:gd name="connsiteX153" fmla="*/ 621513 w 1093926"/>
                <a:gd name="connsiteY153" fmla="*/ 754839 h 2032526"/>
                <a:gd name="connsiteX154" fmla="*/ 459479 w 1093926"/>
                <a:gd name="connsiteY154" fmla="*/ 729594 h 2032526"/>
                <a:gd name="connsiteX155" fmla="*/ 437701 w 1093926"/>
                <a:gd name="connsiteY155" fmla="*/ 755002 h 2032526"/>
                <a:gd name="connsiteX156" fmla="*/ 426122 w 1093926"/>
                <a:gd name="connsiteY156" fmla="*/ 819921 h 2032526"/>
                <a:gd name="connsiteX157" fmla="*/ 437392 w 1093926"/>
                <a:gd name="connsiteY157" fmla="*/ 835547 h 2032526"/>
                <a:gd name="connsiteX158" fmla="*/ 508971 w 1093926"/>
                <a:gd name="connsiteY158" fmla="*/ 844096 h 2032526"/>
                <a:gd name="connsiteX159" fmla="*/ 542964 w 1093926"/>
                <a:gd name="connsiteY159" fmla="*/ 827598 h 2032526"/>
                <a:gd name="connsiteX160" fmla="*/ 553854 w 1093926"/>
                <a:gd name="connsiteY160" fmla="*/ 762262 h 2032526"/>
                <a:gd name="connsiteX161" fmla="*/ 539335 w 1093926"/>
                <a:gd name="connsiteY161" fmla="*/ 740483 h 2032526"/>
                <a:gd name="connsiteX162" fmla="*/ 459479 w 1093926"/>
                <a:gd name="connsiteY162" fmla="*/ 729594 h 2032526"/>
                <a:gd name="connsiteX163" fmla="*/ 299768 w 1093926"/>
                <a:gd name="connsiteY163" fmla="*/ 711445 h 2032526"/>
                <a:gd name="connsiteX164" fmla="*/ 268915 w 1093926"/>
                <a:gd name="connsiteY164" fmla="*/ 735038 h 2032526"/>
                <a:gd name="connsiteX165" fmla="*/ 252581 w 1093926"/>
                <a:gd name="connsiteY165" fmla="*/ 793115 h 2032526"/>
                <a:gd name="connsiteX166" fmla="*/ 268915 w 1093926"/>
                <a:gd name="connsiteY166" fmla="*/ 818524 h 2032526"/>
                <a:gd name="connsiteX167" fmla="*/ 348771 w 1093926"/>
                <a:gd name="connsiteY167" fmla="*/ 829413 h 2032526"/>
                <a:gd name="connsiteX168" fmla="*/ 363290 w 1093926"/>
                <a:gd name="connsiteY168" fmla="*/ 818524 h 2032526"/>
                <a:gd name="connsiteX169" fmla="*/ 381439 w 1093926"/>
                <a:gd name="connsiteY169" fmla="*/ 749558 h 2032526"/>
                <a:gd name="connsiteX170" fmla="*/ 361475 w 1093926"/>
                <a:gd name="connsiteY170" fmla="*/ 720519 h 2032526"/>
                <a:gd name="connsiteX171" fmla="*/ 299768 w 1093926"/>
                <a:gd name="connsiteY171" fmla="*/ 711445 h 2032526"/>
                <a:gd name="connsiteX172" fmla="*/ 975617 w 1093926"/>
                <a:gd name="connsiteY172" fmla="*/ 497033 h 2032526"/>
                <a:gd name="connsiteX173" fmla="*/ 1066017 w 1093926"/>
                <a:gd name="connsiteY173" fmla="*/ 507795 h 2032526"/>
                <a:gd name="connsiteX174" fmla="*/ 1093858 w 1093926"/>
                <a:gd name="connsiteY174" fmla="*/ 538249 h 2032526"/>
                <a:gd name="connsiteX175" fmla="*/ 1061716 w 1093926"/>
                <a:gd name="connsiteY175" fmla="*/ 562859 h 2032526"/>
                <a:gd name="connsiteX176" fmla="*/ 968684 w 1093926"/>
                <a:gd name="connsiteY176" fmla="*/ 553893 h 2032526"/>
                <a:gd name="connsiteX177" fmla="*/ 937123 w 1093926"/>
                <a:gd name="connsiteY177" fmla="*/ 522986 h 2032526"/>
                <a:gd name="connsiteX178" fmla="*/ 975617 w 1093926"/>
                <a:gd name="connsiteY178" fmla="*/ 497033 h 2032526"/>
                <a:gd name="connsiteX179" fmla="*/ 121637 w 1093926"/>
                <a:gd name="connsiteY179" fmla="*/ 386362 h 2032526"/>
                <a:gd name="connsiteX180" fmla="*/ 212109 w 1093926"/>
                <a:gd name="connsiteY180" fmla="*/ 397251 h 2032526"/>
                <a:gd name="connsiteX181" fmla="*/ 239387 w 1093926"/>
                <a:gd name="connsiteY181" fmla="*/ 428086 h 2032526"/>
                <a:gd name="connsiteX182" fmla="*/ 204414 w 1093926"/>
                <a:gd name="connsiteY182" fmla="*/ 452768 h 2032526"/>
                <a:gd name="connsiteX183" fmla="*/ 116101 w 1093926"/>
                <a:gd name="connsiteY183" fmla="*/ 443639 h 2032526"/>
                <a:gd name="connsiteX184" fmla="*/ 82780 w 1093926"/>
                <a:gd name="connsiteY184" fmla="*/ 411861 h 2032526"/>
                <a:gd name="connsiteX185" fmla="*/ 121637 w 1093926"/>
                <a:gd name="connsiteY185" fmla="*/ 386362 h 2032526"/>
                <a:gd name="connsiteX186" fmla="*/ 615557 w 1093926"/>
                <a:gd name="connsiteY186" fmla="*/ 277869 h 2032526"/>
                <a:gd name="connsiteX187" fmla="*/ 489262 w 1093926"/>
                <a:gd name="connsiteY187" fmla="*/ 297431 h 2032526"/>
                <a:gd name="connsiteX188" fmla="*/ 384379 w 1093926"/>
                <a:gd name="connsiteY188" fmla="*/ 653695 h 2032526"/>
                <a:gd name="connsiteX189" fmla="*/ 402909 w 1093926"/>
                <a:gd name="connsiteY189" fmla="*/ 665927 h 2032526"/>
                <a:gd name="connsiteX190" fmla="*/ 730044 w 1093926"/>
                <a:gd name="connsiteY190" fmla="*/ 704076 h 2032526"/>
                <a:gd name="connsiteX191" fmla="*/ 755943 w 1093926"/>
                <a:gd name="connsiteY191" fmla="*/ 697289 h 2032526"/>
                <a:gd name="connsiteX192" fmla="*/ 829972 w 1093926"/>
                <a:gd name="connsiteY192" fmla="*/ 530427 h 2032526"/>
                <a:gd name="connsiteX193" fmla="*/ 615557 w 1093926"/>
                <a:gd name="connsiteY193" fmla="*/ 277869 h 2032526"/>
                <a:gd name="connsiteX194" fmla="*/ 552638 w 1093926"/>
                <a:gd name="connsiteY194" fmla="*/ 215706 h 2032526"/>
                <a:gd name="connsiteX195" fmla="*/ 884419 w 1093926"/>
                <a:gd name="connsiteY195" fmla="*/ 457287 h 2032526"/>
                <a:gd name="connsiteX196" fmla="*/ 845526 w 1093926"/>
                <a:gd name="connsiteY196" fmla="*/ 679702 h 2032526"/>
                <a:gd name="connsiteX197" fmla="*/ 821733 w 1093926"/>
                <a:gd name="connsiteY197" fmla="*/ 718668 h 2032526"/>
                <a:gd name="connsiteX198" fmla="*/ 936743 w 1093926"/>
                <a:gd name="connsiteY198" fmla="*/ 733042 h 2032526"/>
                <a:gd name="connsiteX199" fmla="*/ 955001 w 1093926"/>
                <a:gd name="connsiteY199" fmla="*/ 751608 h 2032526"/>
                <a:gd name="connsiteX200" fmla="*/ 1011879 w 1093926"/>
                <a:gd name="connsiteY200" fmla="*/ 1433211 h 2032526"/>
                <a:gd name="connsiteX201" fmla="*/ 979356 w 1093926"/>
                <a:gd name="connsiteY201" fmla="*/ 1465117 h 2032526"/>
                <a:gd name="connsiteX202" fmla="*/ 463708 w 1093926"/>
                <a:gd name="connsiteY202" fmla="*/ 1399962 h 2032526"/>
                <a:gd name="connsiteX203" fmla="*/ 27316 w 1093926"/>
                <a:gd name="connsiteY203" fmla="*/ 1341686 h 2032526"/>
                <a:gd name="connsiteX204" fmla="*/ 5955 w 1093926"/>
                <a:gd name="connsiteY204" fmla="*/ 1308418 h 2032526"/>
                <a:gd name="connsiteX205" fmla="*/ 227681 w 1093926"/>
                <a:gd name="connsiteY205" fmla="*/ 677343 h 2032526"/>
                <a:gd name="connsiteX206" fmla="*/ 275267 w 1093926"/>
                <a:gd name="connsiteY206" fmla="*/ 647669 h 2032526"/>
                <a:gd name="connsiteX207" fmla="*/ 298825 w 1093926"/>
                <a:gd name="connsiteY207" fmla="*/ 619230 h 2032526"/>
                <a:gd name="connsiteX208" fmla="*/ 552638 w 1093926"/>
                <a:gd name="connsiteY208" fmla="*/ 215706 h 2032526"/>
                <a:gd name="connsiteX209" fmla="*/ 944093 w 1093926"/>
                <a:gd name="connsiteY209" fmla="*/ 172893 h 2032526"/>
                <a:gd name="connsiteX210" fmla="*/ 970935 w 1093926"/>
                <a:gd name="connsiteY210" fmla="*/ 189935 h 2032526"/>
                <a:gd name="connsiteX211" fmla="*/ 965473 w 1093926"/>
                <a:gd name="connsiteY211" fmla="*/ 215579 h 2032526"/>
                <a:gd name="connsiteX212" fmla="*/ 877740 w 1093926"/>
                <a:gd name="connsiteY212" fmla="*/ 286214 h 2032526"/>
                <a:gd name="connsiteX213" fmla="*/ 840281 w 1093926"/>
                <a:gd name="connsiteY213" fmla="*/ 276378 h 2032526"/>
                <a:gd name="connsiteX214" fmla="*/ 845091 w 1093926"/>
                <a:gd name="connsiteY214" fmla="*/ 243075 h 2032526"/>
                <a:gd name="connsiteX215" fmla="*/ 917868 w 1093926"/>
                <a:gd name="connsiteY215" fmla="*/ 183855 h 2032526"/>
                <a:gd name="connsiteX216" fmla="*/ 944093 w 1093926"/>
                <a:gd name="connsiteY216" fmla="*/ 172893 h 2032526"/>
                <a:gd name="connsiteX217" fmla="*/ 309006 w 1093926"/>
                <a:gd name="connsiteY217" fmla="*/ 88660 h 2032526"/>
                <a:gd name="connsiteX218" fmla="*/ 324614 w 1093926"/>
                <a:gd name="connsiteY218" fmla="*/ 92875 h 2032526"/>
                <a:gd name="connsiteX219" fmla="*/ 397791 w 1093926"/>
                <a:gd name="connsiteY219" fmla="*/ 187195 h 2032526"/>
                <a:gd name="connsiteX220" fmla="*/ 400622 w 1093926"/>
                <a:gd name="connsiteY220" fmla="*/ 197195 h 2032526"/>
                <a:gd name="connsiteX221" fmla="*/ 386521 w 1093926"/>
                <a:gd name="connsiteY221" fmla="*/ 224001 h 2032526"/>
                <a:gd name="connsiteX222" fmla="*/ 362183 w 1093926"/>
                <a:gd name="connsiteY222" fmla="*/ 222367 h 2032526"/>
                <a:gd name="connsiteX223" fmla="*/ 285739 w 1093926"/>
                <a:gd name="connsiteY223" fmla="*/ 124944 h 2032526"/>
                <a:gd name="connsiteX224" fmla="*/ 294378 w 1093926"/>
                <a:gd name="connsiteY224" fmla="*/ 96178 h 2032526"/>
                <a:gd name="connsiteX225" fmla="*/ 309006 w 1093926"/>
                <a:gd name="connsiteY225" fmla="*/ 88660 h 2032526"/>
                <a:gd name="connsiteX226" fmla="*/ 647140 w 1093926"/>
                <a:gd name="connsiteY226" fmla="*/ 424 h 2032526"/>
                <a:gd name="connsiteX227" fmla="*/ 675597 w 1093926"/>
                <a:gd name="connsiteY227" fmla="*/ 41785 h 2032526"/>
                <a:gd name="connsiteX228" fmla="*/ 675579 w 1093926"/>
                <a:gd name="connsiteY228" fmla="*/ 51749 h 2032526"/>
                <a:gd name="connsiteX229" fmla="*/ 662693 w 1093926"/>
                <a:gd name="connsiteY229" fmla="*/ 131986 h 2032526"/>
                <a:gd name="connsiteX230" fmla="*/ 628973 w 1093926"/>
                <a:gd name="connsiteY230" fmla="*/ 155180 h 2032526"/>
                <a:gd name="connsiteX231" fmla="*/ 604163 w 1093926"/>
                <a:gd name="connsiteY231" fmla="*/ 122530 h 2032526"/>
                <a:gd name="connsiteX232" fmla="*/ 614272 w 1093926"/>
                <a:gd name="connsiteY232" fmla="*/ 34144 h 2032526"/>
                <a:gd name="connsiteX233" fmla="*/ 647140 w 1093926"/>
                <a:gd name="connsiteY233" fmla="*/ 424 h 203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093926" h="2032526">
                  <a:moveTo>
                    <a:pt x="735071" y="2030984"/>
                  </a:moveTo>
                  <a:cubicBezTo>
                    <a:pt x="744291" y="2030621"/>
                    <a:pt x="753546" y="2029404"/>
                    <a:pt x="762566" y="2032526"/>
                  </a:cubicBezTo>
                  <a:cubicBezTo>
                    <a:pt x="753492" y="2032526"/>
                    <a:pt x="744418" y="2032526"/>
                    <a:pt x="735343" y="2032526"/>
                  </a:cubicBezTo>
                  <a:cubicBezTo>
                    <a:pt x="735343" y="2032000"/>
                    <a:pt x="735252" y="2031473"/>
                    <a:pt x="735071" y="2030984"/>
                  </a:cubicBezTo>
                  <a:close/>
                  <a:moveTo>
                    <a:pt x="371384" y="1547386"/>
                  </a:moveTo>
                  <a:cubicBezTo>
                    <a:pt x="426194" y="1558494"/>
                    <a:pt x="481602" y="1566751"/>
                    <a:pt x="536866" y="1575499"/>
                  </a:cubicBezTo>
                  <a:cubicBezTo>
                    <a:pt x="549951" y="1577568"/>
                    <a:pt x="554961" y="1579691"/>
                    <a:pt x="551948" y="1596189"/>
                  </a:cubicBezTo>
                  <a:cubicBezTo>
                    <a:pt x="535360" y="1687442"/>
                    <a:pt x="521240" y="1779148"/>
                    <a:pt x="505142" y="1870492"/>
                  </a:cubicBezTo>
                  <a:cubicBezTo>
                    <a:pt x="503581" y="1879349"/>
                    <a:pt x="509243" y="1896100"/>
                    <a:pt x="494525" y="1896572"/>
                  </a:cubicBezTo>
                  <a:cubicBezTo>
                    <a:pt x="429334" y="1885900"/>
                    <a:pt x="368571" y="1875936"/>
                    <a:pt x="307808" y="1866009"/>
                  </a:cubicBezTo>
                  <a:cubicBezTo>
                    <a:pt x="296883" y="1864212"/>
                    <a:pt x="299169" y="1856608"/>
                    <a:pt x="300385" y="1849457"/>
                  </a:cubicBezTo>
                  <a:cubicBezTo>
                    <a:pt x="316501" y="1754048"/>
                    <a:pt x="332727" y="1658657"/>
                    <a:pt x="348662" y="1563231"/>
                  </a:cubicBezTo>
                  <a:cubicBezTo>
                    <a:pt x="350948" y="1549510"/>
                    <a:pt x="354161" y="1543902"/>
                    <a:pt x="371384" y="1547386"/>
                  </a:cubicBezTo>
                  <a:close/>
                  <a:moveTo>
                    <a:pt x="159151" y="1398927"/>
                  </a:moveTo>
                  <a:cubicBezTo>
                    <a:pt x="249279" y="1410561"/>
                    <a:pt x="343054" y="1422666"/>
                    <a:pt x="436830" y="1434736"/>
                  </a:cubicBezTo>
                  <a:cubicBezTo>
                    <a:pt x="557629" y="1450271"/>
                    <a:pt x="678410" y="1465752"/>
                    <a:pt x="799192" y="1481306"/>
                  </a:cubicBezTo>
                  <a:cubicBezTo>
                    <a:pt x="811098" y="1482848"/>
                    <a:pt x="823094" y="1484119"/>
                    <a:pt x="834873" y="1486460"/>
                  </a:cubicBezTo>
                  <a:cubicBezTo>
                    <a:pt x="858793" y="1491215"/>
                    <a:pt x="872986" y="1510598"/>
                    <a:pt x="869882" y="1533284"/>
                  </a:cubicBezTo>
                  <a:cubicBezTo>
                    <a:pt x="866870" y="1555281"/>
                    <a:pt x="849882" y="1570780"/>
                    <a:pt x="825925" y="1568312"/>
                  </a:cubicBezTo>
                  <a:cubicBezTo>
                    <a:pt x="767740" y="1562286"/>
                    <a:pt x="709754" y="1554482"/>
                    <a:pt x="651732" y="1546986"/>
                  </a:cubicBezTo>
                  <a:cubicBezTo>
                    <a:pt x="532529" y="1531596"/>
                    <a:pt x="413363" y="1515934"/>
                    <a:pt x="294179" y="1500435"/>
                  </a:cubicBezTo>
                  <a:cubicBezTo>
                    <a:pt x="244106" y="1493937"/>
                    <a:pt x="193997" y="1487821"/>
                    <a:pt x="143978" y="1480961"/>
                  </a:cubicBezTo>
                  <a:cubicBezTo>
                    <a:pt x="119913" y="1477658"/>
                    <a:pt x="104559" y="1458601"/>
                    <a:pt x="106301" y="1436097"/>
                  </a:cubicBezTo>
                  <a:cubicBezTo>
                    <a:pt x="108225" y="1411360"/>
                    <a:pt x="126519" y="1397476"/>
                    <a:pt x="159151" y="1398927"/>
                  </a:cubicBezTo>
                  <a:close/>
                  <a:moveTo>
                    <a:pt x="786705" y="1261957"/>
                  </a:moveTo>
                  <a:cubicBezTo>
                    <a:pt x="776251" y="1260433"/>
                    <a:pt x="773892" y="1263790"/>
                    <a:pt x="773783" y="1272647"/>
                  </a:cubicBezTo>
                  <a:cubicBezTo>
                    <a:pt x="773438" y="1303863"/>
                    <a:pt x="773112" y="1335061"/>
                    <a:pt x="772440" y="1366259"/>
                  </a:cubicBezTo>
                  <a:cubicBezTo>
                    <a:pt x="772241" y="1375261"/>
                    <a:pt x="775780" y="1378746"/>
                    <a:pt x="784854" y="1379671"/>
                  </a:cubicBezTo>
                  <a:cubicBezTo>
                    <a:pt x="830952" y="1384426"/>
                    <a:pt x="876996" y="1389780"/>
                    <a:pt x="927959" y="1395479"/>
                  </a:cubicBezTo>
                  <a:cubicBezTo>
                    <a:pt x="942442" y="1400107"/>
                    <a:pt x="948485" y="1392884"/>
                    <a:pt x="945618" y="1373428"/>
                  </a:cubicBezTo>
                  <a:cubicBezTo>
                    <a:pt x="941897" y="1348147"/>
                    <a:pt x="939283" y="1322647"/>
                    <a:pt x="937614" y="1297148"/>
                  </a:cubicBezTo>
                  <a:cubicBezTo>
                    <a:pt x="936797" y="1284662"/>
                    <a:pt x="930191" y="1280632"/>
                    <a:pt x="919773" y="1279290"/>
                  </a:cubicBezTo>
                  <a:cubicBezTo>
                    <a:pt x="875399" y="1273572"/>
                    <a:pt x="830971" y="1268400"/>
                    <a:pt x="786705" y="1261957"/>
                  </a:cubicBezTo>
                  <a:close/>
                  <a:moveTo>
                    <a:pt x="571059" y="1238835"/>
                  </a:moveTo>
                  <a:cubicBezTo>
                    <a:pt x="559643" y="1237746"/>
                    <a:pt x="553328" y="1242012"/>
                    <a:pt x="552311" y="1254280"/>
                  </a:cubicBezTo>
                  <a:cubicBezTo>
                    <a:pt x="550133" y="1280578"/>
                    <a:pt x="547865" y="1306912"/>
                    <a:pt x="544362" y="1333065"/>
                  </a:cubicBezTo>
                  <a:cubicBezTo>
                    <a:pt x="542420" y="1347475"/>
                    <a:pt x="548555" y="1349980"/>
                    <a:pt x="561186" y="1351250"/>
                  </a:cubicBezTo>
                  <a:cubicBezTo>
                    <a:pt x="592185" y="1354390"/>
                    <a:pt x="651804" y="1362502"/>
                    <a:pt x="682712" y="1366622"/>
                  </a:cubicBezTo>
                  <a:cubicBezTo>
                    <a:pt x="709935" y="1370252"/>
                    <a:pt x="710244" y="1366441"/>
                    <a:pt x="709935" y="1343029"/>
                  </a:cubicBezTo>
                  <a:cubicBezTo>
                    <a:pt x="709717" y="1327003"/>
                    <a:pt x="711097" y="1282121"/>
                    <a:pt x="711587" y="1266113"/>
                  </a:cubicBezTo>
                  <a:cubicBezTo>
                    <a:pt x="711877" y="1256041"/>
                    <a:pt x="707467" y="1251685"/>
                    <a:pt x="697739" y="1250796"/>
                  </a:cubicBezTo>
                  <a:cubicBezTo>
                    <a:pt x="655488" y="1246948"/>
                    <a:pt x="613273" y="1242846"/>
                    <a:pt x="571059" y="1238835"/>
                  </a:cubicBezTo>
                  <a:close/>
                  <a:moveTo>
                    <a:pt x="352056" y="1212156"/>
                  </a:moveTo>
                  <a:cubicBezTo>
                    <a:pt x="336756" y="1209942"/>
                    <a:pt x="332219" y="1216930"/>
                    <a:pt x="329460" y="1229289"/>
                  </a:cubicBezTo>
                  <a:cubicBezTo>
                    <a:pt x="323907" y="1254262"/>
                    <a:pt x="321547" y="1270433"/>
                    <a:pt x="311602" y="1303900"/>
                  </a:cubicBezTo>
                  <a:cubicBezTo>
                    <a:pt x="307645" y="1317203"/>
                    <a:pt x="311765" y="1319199"/>
                    <a:pt x="322201" y="1320379"/>
                  </a:cubicBezTo>
                  <a:cubicBezTo>
                    <a:pt x="370005" y="1325769"/>
                    <a:pt x="402310" y="1329889"/>
                    <a:pt x="454035" y="1335769"/>
                  </a:cubicBezTo>
                  <a:cubicBezTo>
                    <a:pt x="477628" y="1339399"/>
                    <a:pt x="481258" y="1337584"/>
                    <a:pt x="484888" y="1312175"/>
                  </a:cubicBezTo>
                  <a:cubicBezTo>
                    <a:pt x="488300" y="1288364"/>
                    <a:pt x="488137" y="1273518"/>
                    <a:pt x="491621" y="1249743"/>
                  </a:cubicBezTo>
                  <a:cubicBezTo>
                    <a:pt x="493853" y="1234407"/>
                    <a:pt x="488736" y="1228454"/>
                    <a:pt x="473817" y="1226875"/>
                  </a:cubicBezTo>
                  <a:cubicBezTo>
                    <a:pt x="433163" y="1222556"/>
                    <a:pt x="392510" y="1218055"/>
                    <a:pt x="352056" y="1212156"/>
                  </a:cubicBezTo>
                  <a:close/>
                  <a:moveTo>
                    <a:pt x="117830" y="1183860"/>
                  </a:moveTo>
                  <a:cubicBezTo>
                    <a:pt x="112839" y="1185437"/>
                    <a:pt x="109894" y="1189960"/>
                    <a:pt x="107390" y="1199652"/>
                  </a:cubicBezTo>
                  <a:cubicBezTo>
                    <a:pt x="102217" y="1219707"/>
                    <a:pt x="91056" y="1239580"/>
                    <a:pt x="85575" y="1270614"/>
                  </a:cubicBezTo>
                  <a:cubicBezTo>
                    <a:pt x="82634" y="1287184"/>
                    <a:pt x="85320" y="1291213"/>
                    <a:pt x="99150" y="1292738"/>
                  </a:cubicBezTo>
                  <a:cubicBezTo>
                    <a:pt x="143778" y="1297638"/>
                    <a:pt x="188443" y="1302375"/>
                    <a:pt x="233071" y="1307329"/>
                  </a:cubicBezTo>
                  <a:cubicBezTo>
                    <a:pt x="242980" y="1308437"/>
                    <a:pt x="247590" y="1306803"/>
                    <a:pt x="251438" y="1294879"/>
                  </a:cubicBezTo>
                  <a:cubicBezTo>
                    <a:pt x="261656" y="1263173"/>
                    <a:pt x="261964" y="1244770"/>
                    <a:pt x="268516" y="1220033"/>
                  </a:cubicBezTo>
                  <a:cubicBezTo>
                    <a:pt x="272037" y="1206748"/>
                    <a:pt x="266701" y="1202973"/>
                    <a:pt x="254868" y="1201449"/>
                  </a:cubicBezTo>
                  <a:cubicBezTo>
                    <a:pt x="216719" y="1196530"/>
                    <a:pt x="178642" y="1191031"/>
                    <a:pt x="140548" y="1185750"/>
                  </a:cubicBezTo>
                  <a:cubicBezTo>
                    <a:pt x="129858" y="1183654"/>
                    <a:pt x="122821" y="1182283"/>
                    <a:pt x="117830" y="1183860"/>
                  </a:cubicBezTo>
                  <a:close/>
                  <a:moveTo>
                    <a:pt x="784460" y="1108056"/>
                  </a:moveTo>
                  <a:cubicBezTo>
                    <a:pt x="775272" y="1107886"/>
                    <a:pt x="775272" y="1110268"/>
                    <a:pt x="775272" y="1119797"/>
                  </a:cubicBezTo>
                  <a:cubicBezTo>
                    <a:pt x="775272" y="1127818"/>
                    <a:pt x="776251" y="1166494"/>
                    <a:pt x="775181" y="1174388"/>
                  </a:cubicBezTo>
                  <a:cubicBezTo>
                    <a:pt x="772640" y="1193064"/>
                    <a:pt x="771279" y="1199652"/>
                    <a:pt x="791606" y="1201467"/>
                  </a:cubicBezTo>
                  <a:cubicBezTo>
                    <a:pt x="832295" y="1205115"/>
                    <a:pt x="880118" y="1213100"/>
                    <a:pt x="920554" y="1219126"/>
                  </a:cubicBezTo>
                  <a:cubicBezTo>
                    <a:pt x="933240" y="1221031"/>
                    <a:pt x="931280" y="1213663"/>
                    <a:pt x="930844" y="1206676"/>
                  </a:cubicBezTo>
                  <a:cubicBezTo>
                    <a:pt x="929320" y="1182646"/>
                    <a:pt x="927015" y="1158653"/>
                    <a:pt x="926107" y="1134606"/>
                  </a:cubicBezTo>
                  <a:cubicBezTo>
                    <a:pt x="925690" y="1123499"/>
                    <a:pt x="919392" y="1121484"/>
                    <a:pt x="910772" y="1120522"/>
                  </a:cubicBezTo>
                  <a:cubicBezTo>
                    <a:pt x="880481" y="1117147"/>
                    <a:pt x="827413" y="1111430"/>
                    <a:pt x="797050" y="1108907"/>
                  </a:cubicBezTo>
                  <a:cubicBezTo>
                    <a:pt x="791605" y="1108453"/>
                    <a:pt x="787522" y="1108113"/>
                    <a:pt x="784460" y="1108056"/>
                  </a:cubicBezTo>
                  <a:close/>
                  <a:moveTo>
                    <a:pt x="582384" y="1081992"/>
                  </a:moveTo>
                  <a:cubicBezTo>
                    <a:pt x="572330" y="1080704"/>
                    <a:pt x="569916" y="1084841"/>
                    <a:pt x="569407" y="1093734"/>
                  </a:cubicBezTo>
                  <a:cubicBezTo>
                    <a:pt x="568174" y="1115350"/>
                    <a:pt x="566740" y="1136965"/>
                    <a:pt x="564380" y="1158472"/>
                  </a:cubicBezTo>
                  <a:cubicBezTo>
                    <a:pt x="563073" y="1170432"/>
                    <a:pt x="566195" y="1175568"/>
                    <a:pt x="579026" y="1177056"/>
                  </a:cubicBezTo>
                  <a:cubicBezTo>
                    <a:pt x="617103" y="1181448"/>
                    <a:pt x="655089" y="1186748"/>
                    <a:pt x="694163" y="1192011"/>
                  </a:cubicBezTo>
                  <a:cubicBezTo>
                    <a:pt x="704545" y="1193409"/>
                    <a:pt x="713783" y="1185314"/>
                    <a:pt x="713747" y="1174842"/>
                  </a:cubicBezTo>
                  <a:cubicBezTo>
                    <a:pt x="713674" y="1152900"/>
                    <a:pt x="713565" y="1131339"/>
                    <a:pt x="714001" y="1109778"/>
                  </a:cubicBezTo>
                  <a:cubicBezTo>
                    <a:pt x="714164" y="1100468"/>
                    <a:pt x="710461" y="1097074"/>
                    <a:pt x="701714" y="1096094"/>
                  </a:cubicBezTo>
                  <a:cubicBezTo>
                    <a:pt x="661913" y="1091647"/>
                    <a:pt x="622112" y="1087074"/>
                    <a:pt x="582384" y="1081992"/>
                  </a:cubicBezTo>
                  <a:close/>
                  <a:moveTo>
                    <a:pt x="388335" y="1060068"/>
                  </a:moveTo>
                  <a:cubicBezTo>
                    <a:pt x="373853" y="1060141"/>
                    <a:pt x="369551" y="1060957"/>
                    <a:pt x="367029" y="1071502"/>
                  </a:cubicBezTo>
                  <a:cubicBezTo>
                    <a:pt x="362038" y="1092373"/>
                    <a:pt x="357083" y="1113245"/>
                    <a:pt x="351983" y="1134642"/>
                  </a:cubicBezTo>
                  <a:cubicBezTo>
                    <a:pt x="349860" y="1143572"/>
                    <a:pt x="356012" y="1152374"/>
                    <a:pt x="365123" y="1153426"/>
                  </a:cubicBezTo>
                  <a:cubicBezTo>
                    <a:pt x="382891" y="1155477"/>
                    <a:pt x="452365" y="1165096"/>
                    <a:pt x="487011" y="1170069"/>
                  </a:cubicBezTo>
                  <a:cubicBezTo>
                    <a:pt x="495850" y="1171339"/>
                    <a:pt x="503962" y="1165005"/>
                    <a:pt x="504870" y="1156131"/>
                  </a:cubicBezTo>
                  <a:cubicBezTo>
                    <a:pt x="508100" y="1124388"/>
                    <a:pt x="507320" y="1109887"/>
                    <a:pt x="511603" y="1093027"/>
                  </a:cubicBezTo>
                  <a:cubicBezTo>
                    <a:pt x="515215" y="1078798"/>
                    <a:pt x="509934" y="1073753"/>
                    <a:pt x="491403" y="1071484"/>
                  </a:cubicBezTo>
                  <a:cubicBezTo>
                    <a:pt x="455831" y="1067146"/>
                    <a:pt x="426793" y="1059887"/>
                    <a:pt x="388335" y="1060068"/>
                  </a:cubicBezTo>
                  <a:close/>
                  <a:moveTo>
                    <a:pt x="186639" y="1035474"/>
                  </a:moveTo>
                  <a:cubicBezTo>
                    <a:pt x="168081" y="1033858"/>
                    <a:pt x="167281" y="1037672"/>
                    <a:pt x="161836" y="1052645"/>
                  </a:cubicBezTo>
                  <a:cubicBezTo>
                    <a:pt x="158588" y="1061611"/>
                    <a:pt x="146464" y="1091793"/>
                    <a:pt x="142798" y="1100595"/>
                  </a:cubicBezTo>
                  <a:cubicBezTo>
                    <a:pt x="135684" y="1117655"/>
                    <a:pt x="141909" y="1126748"/>
                    <a:pt x="159368" y="1128998"/>
                  </a:cubicBezTo>
                  <a:cubicBezTo>
                    <a:pt x="193434" y="1133390"/>
                    <a:pt x="227554" y="1137455"/>
                    <a:pt x="261656" y="1141666"/>
                  </a:cubicBezTo>
                  <a:cubicBezTo>
                    <a:pt x="280059" y="1143336"/>
                    <a:pt x="288516" y="1143227"/>
                    <a:pt x="292509" y="1125241"/>
                  </a:cubicBezTo>
                  <a:cubicBezTo>
                    <a:pt x="296139" y="1108907"/>
                    <a:pt x="297954" y="1090758"/>
                    <a:pt x="305195" y="1065858"/>
                  </a:cubicBezTo>
                  <a:cubicBezTo>
                    <a:pt x="309533" y="1050975"/>
                    <a:pt x="303090" y="1049760"/>
                    <a:pt x="292872" y="1048507"/>
                  </a:cubicBezTo>
                  <a:cubicBezTo>
                    <a:pt x="265902" y="1045204"/>
                    <a:pt x="238860" y="1042445"/>
                    <a:pt x="211946" y="1038689"/>
                  </a:cubicBezTo>
                  <a:cubicBezTo>
                    <a:pt x="200984" y="1037155"/>
                    <a:pt x="192825" y="1036013"/>
                    <a:pt x="186639" y="1035474"/>
                  </a:cubicBezTo>
                  <a:close/>
                  <a:moveTo>
                    <a:pt x="789591" y="940902"/>
                  </a:moveTo>
                  <a:cubicBezTo>
                    <a:pt x="778048" y="939396"/>
                    <a:pt x="774164" y="942753"/>
                    <a:pt x="774745" y="954713"/>
                  </a:cubicBezTo>
                  <a:cubicBezTo>
                    <a:pt x="775852" y="977944"/>
                    <a:pt x="776233" y="1001284"/>
                    <a:pt x="775453" y="1024532"/>
                  </a:cubicBezTo>
                  <a:cubicBezTo>
                    <a:pt x="775017" y="1037564"/>
                    <a:pt x="778647" y="1041720"/>
                    <a:pt x="792313" y="1043190"/>
                  </a:cubicBezTo>
                  <a:cubicBezTo>
                    <a:pt x="829700" y="1047219"/>
                    <a:pt x="857468" y="1052500"/>
                    <a:pt x="890190" y="1054587"/>
                  </a:cubicBezTo>
                  <a:cubicBezTo>
                    <a:pt x="916833" y="1056275"/>
                    <a:pt x="916833" y="1056275"/>
                    <a:pt x="916216" y="1033825"/>
                  </a:cubicBezTo>
                  <a:cubicBezTo>
                    <a:pt x="914637" y="1009886"/>
                    <a:pt x="912532" y="988289"/>
                    <a:pt x="912078" y="966656"/>
                  </a:cubicBezTo>
                  <a:cubicBezTo>
                    <a:pt x="911879" y="956855"/>
                    <a:pt x="907632" y="954841"/>
                    <a:pt x="899374" y="953933"/>
                  </a:cubicBezTo>
                  <a:cubicBezTo>
                    <a:pt x="862749" y="949886"/>
                    <a:pt x="826143" y="945639"/>
                    <a:pt x="789591" y="940902"/>
                  </a:cubicBezTo>
                  <a:close/>
                  <a:moveTo>
                    <a:pt x="602312" y="918162"/>
                  </a:moveTo>
                  <a:cubicBezTo>
                    <a:pt x="592965" y="916891"/>
                    <a:pt x="589571" y="920339"/>
                    <a:pt x="588682" y="929541"/>
                  </a:cubicBezTo>
                  <a:cubicBezTo>
                    <a:pt x="586213" y="954967"/>
                    <a:pt x="583292" y="980358"/>
                    <a:pt x="579753" y="1005639"/>
                  </a:cubicBezTo>
                  <a:cubicBezTo>
                    <a:pt x="578482" y="1014678"/>
                    <a:pt x="580152" y="1018308"/>
                    <a:pt x="590025" y="1019179"/>
                  </a:cubicBezTo>
                  <a:cubicBezTo>
                    <a:pt x="615451" y="1021429"/>
                    <a:pt x="670025" y="1026511"/>
                    <a:pt x="695416" y="1029052"/>
                  </a:cubicBezTo>
                  <a:cubicBezTo>
                    <a:pt x="713565" y="1030866"/>
                    <a:pt x="713565" y="1030866"/>
                    <a:pt x="713565" y="1010903"/>
                  </a:cubicBezTo>
                  <a:cubicBezTo>
                    <a:pt x="713565" y="998108"/>
                    <a:pt x="714781" y="957545"/>
                    <a:pt x="715307" y="944768"/>
                  </a:cubicBezTo>
                  <a:cubicBezTo>
                    <a:pt x="715634" y="936528"/>
                    <a:pt x="714817" y="932009"/>
                    <a:pt x="704454" y="930956"/>
                  </a:cubicBezTo>
                  <a:cubicBezTo>
                    <a:pt x="670334" y="927508"/>
                    <a:pt x="636323" y="922753"/>
                    <a:pt x="602312" y="918162"/>
                  </a:cubicBezTo>
                  <a:close/>
                  <a:moveTo>
                    <a:pt x="419388" y="897508"/>
                  </a:moveTo>
                  <a:cubicBezTo>
                    <a:pt x="409642" y="896310"/>
                    <a:pt x="405867" y="898651"/>
                    <a:pt x="404198" y="909287"/>
                  </a:cubicBezTo>
                  <a:cubicBezTo>
                    <a:pt x="400731" y="931301"/>
                    <a:pt x="397120" y="953752"/>
                    <a:pt x="389424" y="974478"/>
                  </a:cubicBezTo>
                  <a:cubicBezTo>
                    <a:pt x="382637" y="992754"/>
                    <a:pt x="391512" y="995458"/>
                    <a:pt x="404669" y="997146"/>
                  </a:cubicBezTo>
                  <a:cubicBezTo>
                    <a:pt x="437156" y="1001320"/>
                    <a:pt x="469679" y="1005095"/>
                    <a:pt x="505487" y="1009433"/>
                  </a:cubicBezTo>
                  <a:cubicBezTo>
                    <a:pt x="516195" y="1013752"/>
                    <a:pt x="521948" y="1009287"/>
                    <a:pt x="522892" y="993988"/>
                  </a:cubicBezTo>
                  <a:cubicBezTo>
                    <a:pt x="524308" y="970902"/>
                    <a:pt x="527574" y="947908"/>
                    <a:pt x="530823" y="924986"/>
                  </a:cubicBezTo>
                  <a:cubicBezTo>
                    <a:pt x="532239" y="915113"/>
                    <a:pt x="529789" y="909994"/>
                    <a:pt x="519407" y="908869"/>
                  </a:cubicBezTo>
                  <a:cubicBezTo>
                    <a:pt x="486049" y="905294"/>
                    <a:pt x="452691" y="901610"/>
                    <a:pt x="419388" y="897508"/>
                  </a:cubicBezTo>
                  <a:close/>
                  <a:moveTo>
                    <a:pt x="225192" y="875949"/>
                  </a:moveTo>
                  <a:cubicBezTo>
                    <a:pt x="221551" y="876600"/>
                    <a:pt x="219968" y="879713"/>
                    <a:pt x="217209" y="889050"/>
                  </a:cubicBezTo>
                  <a:cubicBezTo>
                    <a:pt x="210203" y="912753"/>
                    <a:pt x="201946" y="936129"/>
                    <a:pt x="193343" y="959305"/>
                  </a:cubicBezTo>
                  <a:cubicBezTo>
                    <a:pt x="188878" y="971338"/>
                    <a:pt x="192544" y="973897"/>
                    <a:pt x="204414" y="974822"/>
                  </a:cubicBezTo>
                  <a:cubicBezTo>
                    <a:pt x="229151" y="976728"/>
                    <a:pt x="275086" y="982754"/>
                    <a:pt x="299768" y="985494"/>
                  </a:cubicBezTo>
                  <a:cubicBezTo>
                    <a:pt x="316102" y="987309"/>
                    <a:pt x="323362" y="987309"/>
                    <a:pt x="328807" y="965530"/>
                  </a:cubicBezTo>
                  <a:cubicBezTo>
                    <a:pt x="332491" y="950811"/>
                    <a:pt x="342037" y="914713"/>
                    <a:pt x="346193" y="900121"/>
                  </a:cubicBezTo>
                  <a:cubicBezTo>
                    <a:pt x="348389" y="892408"/>
                    <a:pt x="347428" y="888742"/>
                    <a:pt x="338063" y="887871"/>
                  </a:cubicBezTo>
                  <a:cubicBezTo>
                    <a:pt x="307754" y="885040"/>
                    <a:pt x="277554" y="881246"/>
                    <a:pt x="245521" y="877617"/>
                  </a:cubicBezTo>
                  <a:cubicBezTo>
                    <a:pt x="234532" y="877109"/>
                    <a:pt x="228833" y="875298"/>
                    <a:pt x="225192" y="875949"/>
                  </a:cubicBezTo>
                  <a:close/>
                  <a:moveTo>
                    <a:pt x="792930" y="774676"/>
                  </a:moveTo>
                  <a:cubicBezTo>
                    <a:pt x="778720" y="771899"/>
                    <a:pt x="776451" y="776600"/>
                    <a:pt x="776705" y="788832"/>
                  </a:cubicBezTo>
                  <a:cubicBezTo>
                    <a:pt x="777104" y="808052"/>
                    <a:pt x="776651" y="833878"/>
                    <a:pt x="775253" y="853025"/>
                  </a:cubicBezTo>
                  <a:cubicBezTo>
                    <a:pt x="773656" y="874894"/>
                    <a:pt x="777032" y="876746"/>
                    <a:pt x="797032" y="878433"/>
                  </a:cubicBezTo>
                  <a:cubicBezTo>
                    <a:pt x="817758" y="880194"/>
                    <a:pt x="861588" y="885911"/>
                    <a:pt x="882332" y="887508"/>
                  </a:cubicBezTo>
                  <a:cubicBezTo>
                    <a:pt x="905926" y="889323"/>
                    <a:pt x="904111" y="892953"/>
                    <a:pt x="902296" y="865729"/>
                  </a:cubicBezTo>
                  <a:cubicBezTo>
                    <a:pt x="902296" y="845765"/>
                    <a:pt x="898448" y="823805"/>
                    <a:pt x="898557" y="809504"/>
                  </a:cubicBezTo>
                  <a:cubicBezTo>
                    <a:pt x="898684" y="793079"/>
                    <a:pt x="891606" y="787925"/>
                    <a:pt x="876071" y="786473"/>
                  </a:cubicBezTo>
                  <a:cubicBezTo>
                    <a:pt x="848230" y="783859"/>
                    <a:pt x="820390" y="780048"/>
                    <a:pt x="792930" y="774676"/>
                  </a:cubicBezTo>
                  <a:close/>
                  <a:moveTo>
                    <a:pt x="621513" y="754839"/>
                  </a:moveTo>
                  <a:cubicBezTo>
                    <a:pt x="612312" y="753532"/>
                    <a:pt x="608373" y="755111"/>
                    <a:pt x="607829" y="765057"/>
                  </a:cubicBezTo>
                  <a:cubicBezTo>
                    <a:pt x="606540" y="788977"/>
                    <a:pt x="604762" y="812897"/>
                    <a:pt x="602421" y="836727"/>
                  </a:cubicBezTo>
                  <a:cubicBezTo>
                    <a:pt x="601277" y="848361"/>
                    <a:pt x="603655" y="853025"/>
                    <a:pt x="617049" y="854658"/>
                  </a:cubicBezTo>
                  <a:cubicBezTo>
                    <a:pt x="648229" y="858451"/>
                    <a:pt x="683238" y="865548"/>
                    <a:pt x="699046" y="867526"/>
                  </a:cubicBezTo>
                  <a:cubicBezTo>
                    <a:pt x="713565" y="869341"/>
                    <a:pt x="713565" y="862081"/>
                    <a:pt x="713565" y="849377"/>
                  </a:cubicBezTo>
                  <a:cubicBezTo>
                    <a:pt x="713565" y="838978"/>
                    <a:pt x="713438" y="797925"/>
                    <a:pt x="714708" y="787689"/>
                  </a:cubicBezTo>
                  <a:cubicBezTo>
                    <a:pt x="716832" y="770429"/>
                    <a:pt x="710389" y="763623"/>
                    <a:pt x="692857" y="762734"/>
                  </a:cubicBezTo>
                  <a:cubicBezTo>
                    <a:pt x="668991" y="761536"/>
                    <a:pt x="645198" y="758215"/>
                    <a:pt x="621513" y="754839"/>
                  </a:cubicBezTo>
                  <a:close/>
                  <a:moveTo>
                    <a:pt x="459479" y="729594"/>
                  </a:moveTo>
                  <a:cubicBezTo>
                    <a:pt x="441566" y="726418"/>
                    <a:pt x="441348" y="736835"/>
                    <a:pt x="437701" y="755002"/>
                  </a:cubicBezTo>
                  <a:cubicBezTo>
                    <a:pt x="433309" y="776890"/>
                    <a:pt x="430441" y="787670"/>
                    <a:pt x="426122" y="819921"/>
                  </a:cubicBezTo>
                  <a:cubicBezTo>
                    <a:pt x="424542" y="831718"/>
                    <a:pt x="424924" y="833751"/>
                    <a:pt x="437392" y="835547"/>
                  </a:cubicBezTo>
                  <a:cubicBezTo>
                    <a:pt x="470350" y="840303"/>
                    <a:pt x="485106" y="841301"/>
                    <a:pt x="508971" y="844096"/>
                  </a:cubicBezTo>
                  <a:cubicBezTo>
                    <a:pt x="540115" y="847725"/>
                    <a:pt x="539335" y="847562"/>
                    <a:pt x="542964" y="827598"/>
                  </a:cubicBezTo>
                  <a:cubicBezTo>
                    <a:pt x="545215" y="815184"/>
                    <a:pt x="548409" y="791300"/>
                    <a:pt x="553854" y="762262"/>
                  </a:cubicBezTo>
                  <a:cubicBezTo>
                    <a:pt x="556613" y="747561"/>
                    <a:pt x="553854" y="742298"/>
                    <a:pt x="539335" y="740483"/>
                  </a:cubicBezTo>
                  <a:cubicBezTo>
                    <a:pt x="507320" y="736490"/>
                    <a:pt x="490569" y="731863"/>
                    <a:pt x="459479" y="729594"/>
                  </a:cubicBezTo>
                  <a:close/>
                  <a:moveTo>
                    <a:pt x="299768" y="711445"/>
                  </a:moveTo>
                  <a:cubicBezTo>
                    <a:pt x="277990" y="709630"/>
                    <a:pt x="273598" y="711844"/>
                    <a:pt x="268915" y="735038"/>
                  </a:cubicBezTo>
                  <a:cubicBezTo>
                    <a:pt x="267826" y="740447"/>
                    <a:pt x="253325" y="787580"/>
                    <a:pt x="252581" y="793115"/>
                  </a:cubicBezTo>
                  <a:cubicBezTo>
                    <a:pt x="248951" y="820338"/>
                    <a:pt x="239278" y="811119"/>
                    <a:pt x="268915" y="818524"/>
                  </a:cubicBezTo>
                  <a:cubicBezTo>
                    <a:pt x="290694" y="823968"/>
                    <a:pt x="314705" y="825184"/>
                    <a:pt x="348771" y="829413"/>
                  </a:cubicBezTo>
                  <a:cubicBezTo>
                    <a:pt x="357319" y="830484"/>
                    <a:pt x="358099" y="834640"/>
                    <a:pt x="363290" y="818524"/>
                  </a:cubicBezTo>
                  <a:cubicBezTo>
                    <a:pt x="369243" y="800066"/>
                    <a:pt x="379134" y="760320"/>
                    <a:pt x="381439" y="749558"/>
                  </a:cubicBezTo>
                  <a:cubicBezTo>
                    <a:pt x="386884" y="724149"/>
                    <a:pt x="386884" y="724149"/>
                    <a:pt x="361475" y="720519"/>
                  </a:cubicBezTo>
                  <a:cubicBezTo>
                    <a:pt x="349606" y="718831"/>
                    <a:pt x="311656" y="713060"/>
                    <a:pt x="299768" y="711445"/>
                  </a:cubicBezTo>
                  <a:close/>
                  <a:moveTo>
                    <a:pt x="975617" y="497033"/>
                  </a:moveTo>
                  <a:cubicBezTo>
                    <a:pt x="1005762" y="500572"/>
                    <a:pt x="1035944" y="503803"/>
                    <a:pt x="1066017" y="507795"/>
                  </a:cubicBezTo>
                  <a:cubicBezTo>
                    <a:pt x="1083367" y="510100"/>
                    <a:pt x="1094928" y="521534"/>
                    <a:pt x="1093858" y="538249"/>
                  </a:cubicBezTo>
                  <a:cubicBezTo>
                    <a:pt x="1092769" y="555400"/>
                    <a:pt x="1079647" y="564401"/>
                    <a:pt x="1061716" y="562859"/>
                  </a:cubicBezTo>
                  <a:cubicBezTo>
                    <a:pt x="1030681" y="560173"/>
                    <a:pt x="999628" y="557450"/>
                    <a:pt x="968684" y="553893"/>
                  </a:cubicBezTo>
                  <a:cubicBezTo>
                    <a:pt x="950753" y="551824"/>
                    <a:pt x="934782" y="545073"/>
                    <a:pt x="937123" y="522986"/>
                  </a:cubicBezTo>
                  <a:cubicBezTo>
                    <a:pt x="939519" y="500372"/>
                    <a:pt x="955563" y="495218"/>
                    <a:pt x="975617" y="497033"/>
                  </a:cubicBezTo>
                  <a:close/>
                  <a:moveTo>
                    <a:pt x="121637" y="386362"/>
                  </a:moveTo>
                  <a:cubicBezTo>
                    <a:pt x="151800" y="389955"/>
                    <a:pt x="182000" y="393258"/>
                    <a:pt x="212109" y="397251"/>
                  </a:cubicBezTo>
                  <a:cubicBezTo>
                    <a:pt x="229750" y="399592"/>
                    <a:pt x="241003" y="411988"/>
                    <a:pt x="239387" y="428086"/>
                  </a:cubicBezTo>
                  <a:cubicBezTo>
                    <a:pt x="237609" y="445854"/>
                    <a:pt x="223489" y="454783"/>
                    <a:pt x="204414" y="452768"/>
                  </a:cubicBezTo>
                  <a:cubicBezTo>
                    <a:pt x="174995" y="449646"/>
                    <a:pt x="145485" y="447160"/>
                    <a:pt x="116101" y="443639"/>
                  </a:cubicBezTo>
                  <a:cubicBezTo>
                    <a:pt x="97535" y="441407"/>
                    <a:pt x="80130" y="435799"/>
                    <a:pt x="82780" y="411861"/>
                  </a:cubicBezTo>
                  <a:cubicBezTo>
                    <a:pt x="85339" y="388757"/>
                    <a:pt x="101945" y="384892"/>
                    <a:pt x="121637" y="386362"/>
                  </a:cubicBezTo>
                  <a:close/>
                  <a:moveTo>
                    <a:pt x="615557" y="277869"/>
                  </a:moveTo>
                  <a:cubicBezTo>
                    <a:pt x="575460" y="272925"/>
                    <a:pt x="532506" y="278506"/>
                    <a:pt x="489262" y="297431"/>
                  </a:cubicBezTo>
                  <a:cubicBezTo>
                    <a:pt x="352092" y="357468"/>
                    <a:pt x="301983" y="528068"/>
                    <a:pt x="384379" y="653695"/>
                  </a:cubicBezTo>
                  <a:cubicBezTo>
                    <a:pt x="389170" y="661009"/>
                    <a:pt x="393762" y="664893"/>
                    <a:pt x="402909" y="665927"/>
                  </a:cubicBezTo>
                  <a:cubicBezTo>
                    <a:pt x="511984" y="678359"/>
                    <a:pt x="621005" y="691390"/>
                    <a:pt x="730044" y="704076"/>
                  </a:cubicBezTo>
                  <a:cubicBezTo>
                    <a:pt x="739264" y="705147"/>
                    <a:pt x="747739" y="706563"/>
                    <a:pt x="755943" y="697289"/>
                  </a:cubicBezTo>
                  <a:cubicBezTo>
                    <a:pt x="801751" y="645673"/>
                    <a:pt x="828103" y="586471"/>
                    <a:pt x="829972" y="530427"/>
                  </a:cubicBezTo>
                  <a:cubicBezTo>
                    <a:pt x="830421" y="402259"/>
                    <a:pt x="735847" y="292702"/>
                    <a:pt x="615557" y="277869"/>
                  </a:cubicBezTo>
                  <a:close/>
                  <a:moveTo>
                    <a:pt x="552638" y="215706"/>
                  </a:moveTo>
                  <a:cubicBezTo>
                    <a:pt x="675906" y="197938"/>
                    <a:pt x="852495" y="289427"/>
                    <a:pt x="884419" y="457287"/>
                  </a:cubicBezTo>
                  <a:cubicBezTo>
                    <a:pt x="899156" y="534837"/>
                    <a:pt x="887287" y="610609"/>
                    <a:pt x="845526" y="679702"/>
                  </a:cubicBezTo>
                  <a:cubicBezTo>
                    <a:pt x="838194" y="691826"/>
                    <a:pt x="830771" y="703895"/>
                    <a:pt x="821733" y="718668"/>
                  </a:cubicBezTo>
                  <a:cubicBezTo>
                    <a:pt x="862350" y="723877"/>
                    <a:pt x="899447" y="729394"/>
                    <a:pt x="936743" y="733042"/>
                  </a:cubicBezTo>
                  <a:cubicBezTo>
                    <a:pt x="949846" y="734331"/>
                    <a:pt x="953930" y="738432"/>
                    <a:pt x="955001" y="751608"/>
                  </a:cubicBezTo>
                  <a:cubicBezTo>
                    <a:pt x="973603" y="978834"/>
                    <a:pt x="992732" y="1206022"/>
                    <a:pt x="1011879" y="1433211"/>
                  </a:cubicBezTo>
                  <a:cubicBezTo>
                    <a:pt x="1014874" y="1468783"/>
                    <a:pt x="1014384" y="1469545"/>
                    <a:pt x="979356" y="1465117"/>
                  </a:cubicBezTo>
                  <a:cubicBezTo>
                    <a:pt x="807468" y="1443392"/>
                    <a:pt x="635597" y="1421595"/>
                    <a:pt x="463708" y="1399962"/>
                  </a:cubicBezTo>
                  <a:cubicBezTo>
                    <a:pt x="318099" y="1381650"/>
                    <a:pt x="172417" y="1363918"/>
                    <a:pt x="27316" y="1341686"/>
                  </a:cubicBezTo>
                  <a:cubicBezTo>
                    <a:pt x="-4172" y="1336858"/>
                    <a:pt x="-4063" y="1336949"/>
                    <a:pt x="5955" y="1308418"/>
                  </a:cubicBezTo>
                  <a:cubicBezTo>
                    <a:pt x="79876" y="1098072"/>
                    <a:pt x="153651" y="887671"/>
                    <a:pt x="227681" y="677343"/>
                  </a:cubicBezTo>
                  <a:cubicBezTo>
                    <a:pt x="240385" y="641263"/>
                    <a:pt x="240821" y="641408"/>
                    <a:pt x="275267" y="647669"/>
                  </a:cubicBezTo>
                  <a:cubicBezTo>
                    <a:pt x="310876" y="654148"/>
                    <a:pt x="310676" y="654221"/>
                    <a:pt x="298825" y="619230"/>
                  </a:cubicBezTo>
                  <a:cubicBezTo>
                    <a:pt x="227590" y="408865"/>
                    <a:pt x="387120" y="239572"/>
                    <a:pt x="552638" y="215706"/>
                  </a:cubicBezTo>
                  <a:close/>
                  <a:moveTo>
                    <a:pt x="944093" y="172893"/>
                  </a:moveTo>
                  <a:cubicBezTo>
                    <a:pt x="957179" y="172058"/>
                    <a:pt x="964438" y="180207"/>
                    <a:pt x="970935" y="189935"/>
                  </a:cubicBezTo>
                  <a:cubicBezTo>
                    <a:pt x="978032" y="200533"/>
                    <a:pt x="972006" y="208392"/>
                    <a:pt x="965473" y="215579"/>
                  </a:cubicBezTo>
                  <a:cubicBezTo>
                    <a:pt x="939937" y="243655"/>
                    <a:pt x="910209" y="266704"/>
                    <a:pt x="877740" y="286214"/>
                  </a:cubicBezTo>
                  <a:cubicBezTo>
                    <a:pt x="862223" y="295525"/>
                    <a:pt x="850172" y="289300"/>
                    <a:pt x="840281" y="276378"/>
                  </a:cubicBezTo>
                  <a:cubicBezTo>
                    <a:pt x="830589" y="263692"/>
                    <a:pt x="833620" y="253401"/>
                    <a:pt x="845091" y="243075"/>
                  </a:cubicBezTo>
                  <a:cubicBezTo>
                    <a:pt x="868375" y="222094"/>
                    <a:pt x="891878" y="201477"/>
                    <a:pt x="917868" y="183855"/>
                  </a:cubicBezTo>
                  <a:cubicBezTo>
                    <a:pt x="925890" y="178410"/>
                    <a:pt x="934020" y="173347"/>
                    <a:pt x="944093" y="172893"/>
                  </a:cubicBezTo>
                  <a:close/>
                  <a:moveTo>
                    <a:pt x="309006" y="88660"/>
                  </a:moveTo>
                  <a:cubicBezTo>
                    <a:pt x="313993" y="87067"/>
                    <a:pt x="319142" y="87430"/>
                    <a:pt x="324614" y="92875"/>
                  </a:cubicBezTo>
                  <a:cubicBezTo>
                    <a:pt x="353017" y="121169"/>
                    <a:pt x="378989" y="151441"/>
                    <a:pt x="397791" y="187195"/>
                  </a:cubicBezTo>
                  <a:cubicBezTo>
                    <a:pt x="399933" y="191296"/>
                    <a:pt x="400368" y="196269"/>
                    <a:pt x="400622" y="197195"/>
                  </a:cubicBezTo>
                  <a:cubicBezTo>
                    <a:pt x="402002" y="212331"/>
                    <a:pt x="394760" y="218502"/>
                    <a:pt x="386521" y="224001"/>
                  </a:cubicBezTo>
                  <a:cubicBezTo>
                    <a:pt x="378009" y="229663"/>
                    <a:pt x="369533" y="228611"/>
                    <a:pt x="362183" y="222367"/>
                  </a:cubicBezTo>
                  <a:cubicBezTo>
                    <a:pt x="330095" y="195144"/>
                    <a:pt x="305068" y="162058"/>
                    <a:pt x="285739" y="124944"/>
                  </a:cubicBezTo>
                  <a:cubicBezTo>
                    <a:pt x="280476" y="114835"/>
                    <a:pt x="281347" y="102603"/>
                    <a:pt x="294378" y="96178"/>
                  </a:cubicBezTo>
                  <a:cubicBezTo>
                    <a:pt x="299197" y="93800"/>
                    <a:pt x="304020" y="90252"/>
                    <a:pt x="309006" y="88660"/>
                  </a:cubicBezTo>
                  <a:close/>
                  <a:moveTo>
                    <a:pt x="647140" y="424"/>
                  </a:moveTo>
                  <a:cubicBezTo>
                    <a:pt x="667230" y="3636"/>
                    <a:pt x="676414" y="20805"/>
                    <a:pt x="675597" y="41785"/>
                  </a:cubicBezTo>
                  <a:cubicBezTo>
                    <a:pt x="675506" y="44181"/>
                    <a:pt x="675579" y="46594"/>
                    <a:pt x="675579" y="51749"/>
                  </a:cubicBezTo>
                  <a:cubicBezTo>
                    <a:pt x="672766" y="76903"/>
                    <a:pt x="670352" y="104798"/>
                    <a:pt x="662693" y="131986"/>
                  </a:cubicBezTo>
                  <a:cubicBezTo>
                    <a:pt x="657739" y="149572"/>
                    <a:pt x="646632" y="157703"/>
                    <a:pt x="628973" y="155180"/>
                  </a:cubicBezTo>
                  <a:cubicBezTo>
                    <a:pt x="610715" y="152549"/>
                    <a:pt x="602765" y="139717"/>
                    <a:pt x="604163" y="122530"/>
                  </a:cubicBezTo>
                  <a:cubicBezTo>
                    <a:pt x="606595" y="92984"/>
                    <a:pt x="609807" y="63437"/>
                    <a:pt x="614272" y="34144"/>
                  </a:cubicBezTo>
                  <a:cubicBezTo>
                    <a:pt x="617049" y="15905"/>
                    <a:pt x="625071" y="-3097"/>
                    <a:pt x="647140" y="424"/>
                  </a:cubicBezTo>
                  <a:close/>
                </a:path>
              </a:pathLst>
            </a:custGeom>
            <a:solidFill>
              <a:schemeClr val="accent4"/>
            </a:solidFill>
            <a:ln w="6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6" name="Freeform: Shape 1501">
            <a:extLst>
              <a:ext uri="{FF2B5EF4-FFF2-40B4-BE49-F238E27FC236}">
                <a16:creationId xmlns:a16="http://schemas.microsoft.com/office/drawing/2014/main" id="{ED545999-C9D9-4BF4-BA7D-7F6BCE6A4CC4}"/>
              </a:ext>
            </a:extLst>
          </p:cNvPr>
          <p:cNvSpPr/>
          <p:nvPr/>
        </p:nvSpPr>
        <p:spPr>
          <a:xfrm>
            <a:off x="3248512" y="2003372"/>
            <a:ext cx="3491842" cy="3911509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/>
          </a:solidFill>
          <a:ln w="3978" cap="flat">
            <a:noFill/>
            <a:prstDash val="solid"/>
            <a:miter/>
          </a:ln>
          <a:effectLst>
            <a:outerShdw blurRad="38100" sx="101000" sy="101000" algn="ctr" rotWithShape="0">
              <a:prstClr val="black">
                <a:alpha val="6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32CB463-3299-4143-B268-A09253D7D913}"/>
              </a:ext>
            </a:extLst>
          </p:cNvPr>
          <p:cNvGrpSpPr/>
          <p:nvPr/>
        </p:nvGrpSpPr>
        <p:grpSpPr>
          <a:xfrm>
            <a:off x="6520888" y="2249093"/>
            <a:ext cx="2133714" cy="3566335"/>
            <a:chOff x="9007467" y="1742275"/>
            <a:chExt cx="2875606" cy="4806350"/>
          </a:xfrm>
        </p:grpSpPr>
        <p:sp>
          <p:nvSpPr>
            <p:cNvPr id="87" name="Graphic 8">
              <a:extLst>
                <a:ext uri="{FF2B5EF4-FFF2-40B4-BE49-F238E27FC236}">
                  <a16:creationId xmlns:a16="http://schemas.microsoft.com/office/drawing/2014/main" id="{419CFFF5-2B68-41B2-8522-1C0CC79DD307}"/>
                </a:ext>
              </a:extLst>
            </p:cNvPr>
            <p:cNvSpPr/>
            <p:nvPr/>
          </p:nvSpPr>
          <p:spPr>
            <a:xfrm>
              <a:off x="9007467" y="1742275"/>
              <a:ext cx="2875606" cy="1554547"/>
            </a:xfrm>
            <a:custGeom>
              <a:avLst/>
              <a:gdLst>
                <a:gd name="connsiteX0" fmla="*/ 2924012 w 8225337"/>
                <a:gd name="connsiteY0" fmla="*/ 1853526 h 4446604"/>
                <a:gd name="connsiteX1" fmla="*/ 2819237 w 8225337"/>
                <a:gd name="connsiteY1" fmla="*/ 1934489 h 4446604"/>
                <a:gd name="connsiteX2" fmla="*/ 2798282 w 8225337"/>
                <a:gd name="connsiteY2" fmla="*/ 1936394 h 4446604"/>
                <a:gd name="connsiteX3" fmla="*/ 2778279 w 8225337"/>
                <a:gd name="connsiteY3" fmla="*/ 1939251 h 4446604"/>
                <a:gd name="connsiteX4" fmla="*/ 2752562 w 8225337"/>
                <a:gd name="connsiteY4" fmla="*/ 1942109 h 4446604"/>
                <a:gd name="connsiteX5" fmla="*/ 2579207 w 8225337"/>
                <a:gd name="connsiteY5" fmla="*/ 1987829 h 4446604"/>
                <a:gd name="connsiteX6" fmla="*/ 2563967 w 8225337"/>
                <a:gd name="connsiteY6" fmla="*/ 2003069 h 4446604"/>
                <a:gd name="connsiteX7" fmla="*/ 2538249 w 8225337"/>
                <a:gd name="connsiteY7" fmla="*/ 2204047 h 4446604"/>
                <a:gd name="connsiteX8" fmla="*/ 2527772 w 8225337"/>
                <a:gd name="connsiteY8" fmla="*/ 2222144 h 4446604"/>
                <a:gd name="connsiteX9" fmla="*/ 2491577 w 8225337"/>
                <a:gd name="connsiteY9" fmla="*/ 2258339 h 4446604"/>
                <a:gd name="connsiteX10" fmla="*/ 2473479 w 8225337"/>
                <a:gd name="connsiteY10" fmla="*/ 2276436 h 4446604"/>
                <a:gd name="connsiteX11" fmla="*/ 2452524 w 8225337"/>
                <a:gd name="connsiteY11" fmla="*/ 2325014 h 4446604"/>
                <a:gd name="connsiteX12" fmla="*/ 2442999 w 8225337"/>
                <a:gd name="connsiteY12" fmla="*/ 2350732 h 4446604"/>
                <a:gd name="connsiteX13" fmla="*/ 2391564 w 8225337"/>
                <a:gd name="connsiteY13" fmla="*/ 2473604 h 4446604"/>
                <a:gd name="connsiteX14" fmla="*/ 2383944 w 8225337"/>
                <a:gd name="connsiteY14" fmla="*/ 2491702 h 4446604"/>
                <a:gd name="connsiteX15" fmla="*/ 2378229 w 8225337"/>
                <a:gd name="connsiteY15" fmla="*/ 2516467 h 4446604"/>
                <a:gd name="connsiteX16" fmla="*/ 2279169 w 8225337"/>
                <a:gd name="connsiteY16" fmla="*/ 2639339 h 4446604"/>
                <a:gd name="connsiteX17" fmla="*/ 2258214 w 8225337"/>
                <a:gd name="connsiteY17" fmla="*/ 2656484 h 4446604"/>
                <a:gd name="connsiteX18" fmla="*/ 2237259 w 8225337"/>
                <a:gd name="connsiteY18" fmla="*/ 2700299 h 4446604"/>
                <a:gd name="connsiteX19" fmla="*/ 2237259 w 8225337"/>
                <a:gd name="connsiteY19" fmla="*/ 2717444 h 4446604"/>
                <a:gd name="connsiteX20" fmla="*/ 2232497 w 8225337"/>
                <a:gd name="connsiteY20" fmla="*/ 2743161 h 4446604"/>
                <a:gd name="connsiteX21" fmla="*/ 2196302 w 8225337"/>
                <a:gd name="connsiteY21" fmla="*/ 2770784 h 4446604"/>
                <a:gd name="connsiteX22" fmla="*/ 2173442 w 8225337"/>
                <a:gd name="connsiteY22" fmla="*/ 2776499 h 4446604"/>
                <a:gd name="connsiteX23" fmla="*/ 2153439 w 8225337"/>
                <a:gd name="connsiteY23" fmla="*/ 2782214 h 4446604"/>
                <a:gd name="connsiteX24" fmla="*/ 2133437 w 8225337"/>
                <a:gd name="connsiteY24" fmla="*/ 2787929 h 4446604"/>
                <a:gd name="connsiteX25" fmla="*/ 2101052 w 8225337"/>
                <a:gd name="connsiteY25" fmla="*/ 2803169 h 4446604"/>
                <a:gd name="connsiteX26" fmla="*/ 2088669 w 8225337"/>
                <a:gd name="connsiteY26" fmla="*/ 2815552 h 4446604"/>
                <a:gd name="connsiteX27" fmla="*/ 2090574 w 8225337"/>
                <a:gd name="connsiteY27" fmla="*/ 2930804 h 4446604"/>
                <a:gd name="connsiteX28" fmla="*/ 2172489 w 8225337"/>
                <a:gd name="connsiteY28" fmla="*/ 2917469 h 4446604"/>
                <a:gd name="connsiteX29" fmla="*/ 2197254 w 8225337"/>
                <a:gd name="connsiteY29" fmla="*/ 2911754 h 4446604"/>
                <a:gd name="connsiteX30" fmla="*/ 2326794 w 8225337"/>
                <a:gd name="connsiteY30" fmla="*/ 2906039 h 4446604"/>
                <a:gd name="connsiteX31" fmla="*/ 2349654 w 8225337"/>
                <a:gd name="connsiteY31" fmla="*/ 2903182 h 4446604"/>
                <a:gd name="connsiteX32" fmla="*/ 2436332 w 8225337"/>
                <a:gd name="connsiteY32" fmla="*/ 2889846 h 4446604"/>
                <a:gd name="connsiteX33" fmla="*/ 2461097 w 8225337"/>
                <a:gd name="connsiteY33" fmla="*/ 2889846 h 4446604"/>
                <a:gd name="connsiteX34" fmla="*/ 2680172 w 8225337"/>
                <a:gd name="connsiteY34" fmla="*/ 2940329 h 4446604"/>
                <a:gd name="connsiteX35" fmla="*/ 2705889 w 8225337"/>
                <a:gd name="connsiteY35" fmla="*/ 2942234 h 4446604"/>
                <a:gd name="connsiteX36" fmla="*/ 2822094 w 8225337"/>
                <a:gd name="connsiteY36" fmla="*/ 2878417 h 4446604"/>
                <a:gd name="connsiteX37" fmla="*/ 2931632 w 8225337"/>
                <a:gd name="connsiteY37" fmla="*/ 2733636 h 4446604"/>
                <a:gd name="connsiteX38" fmla="*/ 2944967 w 8225337"/>
                <a:gd name="connsiteY38" fmla="*/ 2721254 h 4446604"/>
                <a:gd name="connsiteX39" fmla="*/ 2957349 w 8225337"/>
                <a:gd name="connsiteY39" fmla="*/ 2683154 h 4446604"/>
                <a:gd name="connsiteX40" fmla="*/ 2955444 w 8225337"/>
                <a:gd name="connsiteY40" fmla="*/ 2703157 h 4446604"/>
                <a:gd name="connsiteX41" fmla="*/ 2937347 w 8225337"/>
                <a:gd name="connsiteY41" fmla="*/ 2753639 h 4446604"/>
                <a:gd name="connsiteX42" fmla="*/ 2932584 w 8225337"/>
                <a:gd name="connsiteY42" fmla="*/ 2770784 h 4446604"/>
                <a:gd name="connsiteX43" fmla="*/ 2881149 w 8225337"/>
                <a:gd name="connsiteY43" fmla="*/ 2857461 h 4446604"/>
                <a:gd name="connsiteX44" fmla="*/ 2871624 w 8225337"/>
                <a:gd name="connsiteY44" fmla="*/ 2877464 h 4446604"/>
                <a:gd name="connsiteX45" fmla="*/ 2862099 w 8225337"/>
                <a:gd name="connsiteY45" fmla="*/ 2895561 h 4446604"/>
                <a:gd name="connsiteX46" fmla="*/ 2851622 w 8225337"/>
                <a:gd name="connsiteY46" fmla="*/ 2907944 h 4446604"/>
                <a:gd name="connsiteX47" fmla="*/ 2798282 w 8225337"/>
                <a:gd name="connsiteY47" fmla="*/ 2959379 h 4446604"/>
                <a:gd name="connsiteX48" fmla="*/ 2781137 w 8225337"/>
                <a:gd name="connsiteY48" fmla="*/ 2966999 h 4446604"/>
                <a:gd name="connsiteX49" fmla="*/ 2763039 w 8225337"/>
                <a:gd name="connsiteY49" fmla="*/ 2969857 h 4446604"/>
                <a:gd name="connsiteX50" fmla="*/ 2732559 w 8225337"/>
                <a:gd name="connsiteY50" fmla="*/ 2974619 h 4446604"/>
                <a:gd name="connsiteX51" fmla="*/ 2704937 w 8225337"/>
                <a:gd name="connsiteY51" fmla="*/ 2969857 h 4446604"/>
                <a:gd name="connsiteX52" fmla="*/ 2555394 w 8225337"/>
                <a:gd name="connsiteY52" fmla="*/ 2974619 h 4446604"/>
                <a:gd name="connsiteX53" fmla="*/ 2601114 w 8225337"/>
                <a:gd name="connsiteY53" fmla="*/ 2974619 h 4446604"/>
                <a:gd name="connsiteX54" fmla="*/ 2567777 w 8225337"/>
                <a:gd name="connsiteY54" fmla="*/ 2980334 h 4446604"/>
                <a:gd name="connsiteX55" fmla="*/ 2550632 w 8225337"/>
                <a:gd name="connsiteY55" fmla="*/ 3001289 h 4446604"/>
                <a:gd name="connsiteX56" fmla="*/ 2530629 w 8225337"/>
                <a:gd name="connsiteY56" fmla="*/ 3019386 h 4446604"/>
                <a:gd name="connsiteX57" fmla="*/ 2482052 w 8225337"/>
                <a:gd name="connsiteY57" fmla="*/ 3040342 h 4446604"/>
                <a:gd name="connsiteX58" fmla="*/ 2360132 w 8225337"/>
                <a:gd name="connsiteY58" fmla="*/ 3034627 h 4446604"/>
                <a:gd name="connsiteX59" fmla="*/ 2337272 w 8225337"/>
                <a:gd name="connsiteY59" fmla="*/ 3039389 h 4446604"/>
                <a:gd name="connsiteX60" fmla="*/ 2142009 w 8225337"/>
                <a:gd name="connsiteY60" fmla="*/ 3158452 h 4446604"/>
                <a:gd name="connsiteX61" fmla="*/ 2119149 w 8225337"/>
                <a:gd name="connsiteY61" fmla="*/ 3163214 h 4446604"/>
                <a:gd name="connsiteX62" fmla="*/ 2088669 w 8225337"/>
                <a:gd name="connsiteY62" fmla="*/ 3160357 h 4446604"/>
                <a:gd name="connsiteX63" fmla="*/ 2061047 w 8225337"/>
                <a:gd name="connsiteY63" fmla="*/ 3142259 h 4446604"/>
                <a:gd name="connsiteX64" fmla="*/ 1870547 w 8225337"/>
                <a:gd name="connsiteY64" fmla="*/ 3094634 h 4446604"/>
                <a:gd name="connsiteX65" fmla="*/ 1815302 w 8225337"/>
                <a:gd name="connsiteY65" fmla="*/ 3053677 h 4446604"/>
                <a:gd name="connsiteX66" fmla="*/ 1797204 w 8225337"/>
                <a:gd name="connsiteY66" fmla="*/ 3040342 h 4446604"/>
                <a:gd name="connsiteX67" fmla="*/ 1693382 w 8225337"/>
                <a:gd name="connsiteY67" fmla="*/ 2981286 h 4446604"/>
                <a:gd name="connsiteX68" fmla="*/ 1662902 w 8225337"/>
                <a:gd name="connsiteY68" fmla="*/ 2933661 h 4446604"/>
                <a:gd name="connsiteX69" fmla="*/ 1647662 w 8225337"/>
                <a:gd name="connsiteY69" fmla="*/ 2907944 h 4446604"/>
                <a:gd name="connsiteX70" fmla="*/ 1630517 w 8225337"/>
                <a:gd name="connsiteY70" fmla="*/ 2885084 h 4446604"/>
                <a:gd name="connsiteX71" fmla="*/ 1613372 w 8225337"/>
                <a:gd name="connsiteY71" fmla="*/ 2880321 h 4446604"/>
                <a:gd name="connsiteX72" fmla="*/ 1561937 w 8225337"/>
                <a:gd name="connsiteY72" fmla="*/ 2883179 h 4446604"/>
                <a:gd name="connsiteX73" fmla="*/ 1536219 w 8225337"/>
                <a:gd name="connsiteY73" fmla="*/ 2885084 h 4446604"/>
                <a:gd name="connsiteX74" fmla="*/ 1403822 w 8225337"/>
                <a:gd name="connsiteY74" fmla="*/ 2892704 h 4446604"/>
                <a:gd name="connsiteX75" fmla="*/ 1393344 w 8225337"/>
                <a:gd name="connsiteY75" fmla="*/ 2915564 h 4446604"/>
                <a:gd name="connsiteX76" fmla="*/ 1352387 w 8225337"/>
                <a:gd name="connsiteY76" fmla="*/ 3055582 h 4446604"/>
                <a:gd name="connsiteX77" fmla="*/ 1314287 w 8225337"/>
                <a:gd name="connsiteY77" fmla="*/ 3083204 h 4446604"/>
                <a:gd name="connsiteX78" fmla="*/ 1297142 w 8225337"/>
                <a:gd name="connsiteY78" fmla="*/ 3098444 h 4446604"/>
                <a:gd name="connsiteX79" fmla="*/ 1284759 w 8225337"/>
                <a:gd name="connsiteY79" fmla="*/ 3116542 h 4446604"/>
                <a:gd name="connsiteX80" fmla="*/ 1356197 w 8225337"/>
                <a:gd name="connsiteY80" fmla="*/ 3345142 h 4446604"/>
                <a:gd name="connsiteX81" fmla="*/ 1366674 w 8225337"/>
                <a:gd name="connsiteY81" fmla="*/ 3370859 h 4446604"/>
                <a:gd name="connsiteX82" fmla="*/ 1237134 w 8225337"/>
                <a:gd name="connsiteY82" fmla="*/ 3569932 h 4446604"/>
                <a:gd name="connsiteX83" fmla="*/ 1221894 w 8225337"/>
                <a:gd name="connsiteY83" fmla="*/ 3590886 h 4446604"/>
                <a:gd name="connsiteX84" fmla="*/ 1206654 w 8225337"/>
                <a:gd name="connsiteY84" fmla="*/ 3608032 h 4446604"/>
                <a:gd name="connsiteX85" fmla="*/ 960909 w 8225337"/>
                <a:gd name="connsiteY85" fmla="*/ 3816629 h 4446604"/>
                <a:gd name="connsiteX86" fmla="*/ 939954 w 8225337"/>
                <a:gd name="connsiteY86" fmla="*/ 3826154 h 4446604"/>
                <a:gd name="connsiteX87" fmla="*/ 917094 w 8225337"/>
                <a:gd name="connsiteY87" fmla="*/ 3830917 h 4446604"/>
                <a:gd name="connsiteX88" fmla="*/ 698019 w 8225337"/>
                <a:gd name="connsiteY88" fmla="*/ 3805199 h 4446604"/>
                <a:gd name="connsiteX89" fmla="*/ 682779 w 8225337"/>
                <a:gd name="connsiteY89" fmla="*/ 3794721 h 4446604"/>
                <a:gd name="connsiteX90" fmla="*/ 635154 w 8225337"/>
                <a:gd name="connsiteY90" fmla="*/ 3761384 h 4446604"/>
                <a:gd name="connsiteX91" fmla="*/ 609437 w 8225337"/>
                <a:gd name="connsiteY91" fmla="*/ 3749002 h 4446604"/>
                <a:gd name="connsiteX92" fmla="*/ 574194 w 8225337"/>
                <a:gd name="connsiteY92" fmla="*/ 3736619 h 4446604"/>
                <a:gd name="connsiteX93" fmla="*/ 556097 w 8225337"/>
                <a:gd name="connsiteY93" fmla="*/ 3736619 h 4446604"/>
                <a:gd name="connsiteX94" fmla="*/ 537999 w 8225337"/>
                <a:gd name="connsiteY94" fmla="*/ 3738524 h 4446604"/>
                <a:gd name="connsiteX95" fmla="*/ 556097 w 8225337"/>
                <a:gd name="connsiteY95" fmla="*/ 3725189 h 4446604"/>
                <a:gd name="connsiteX96" fmla="*/ 578957 w 8225337"/>
                <a:gd name="connsiteY96" fmla="*/ 3719474 h 4446604"/>
                <a:gd name="connsiteX97" fmla="*/ 621819 w 8225337"/>
                <a:gd name="connsiteY97" fmla="*/ 3704234 h 4446604"/>
                <a:gd name="connsiteX98" fmla="*/ 646584 w 8225337"/>
                <a:gd name="connsiteY98" fmla="*/ 3702329 h 4446604"/>
                <a:gd name="connsiteX99" fmla="*/ 771362 w 8225337"/>
                <a:gd name="connsiteY99" fmla="*/ 3702329 h 4446604"/>
                <a:gd name="connsiteX100" fmla="*/ 797079 w 8225337"/>
                <a:gd name="connsiteY100" fmla="*/ 3697567 h 4446604"/>
                <a:gd name="connsiteX101" fmla="*/ 929477 w 8225337"/>
                <a:gd name="connsiteY101" fmla="*/ 3626129 h 4446604"/>
                <a:gd name="connsiteX102" fmla="*/ 949479 w 8225337"/>
                <a:gd name="connsiteY102" fmla="*/ 3605174 h 4446604"/>
                <a:gd name="connsiteX103" fmla="*/ 975197 w 8225337"/>
                <a:gd name="connsiteY103" fmla="*/ 3365144 h 4446604"/>
                <a:gd name="connsiteX104" fmla="*/ 964719 w 8225337"/>
                <a:gd name="connsiteY104" fmla="*/ 3337521 h 4446604"/>
                <a:gd name="connsiteX105" fmla="*/ 982817 w 8225337"/>
                <a:gd name="connsiteY105" fmla="*/ 3200361 h 4446604"/>
                <a:gd name="connsiteX106" fmla="*/ 996152 w 8225337"/>
                <a:gd name="connsiteY106" fmla="*/ 3179407 h 4446604"/>
                <a:gd name="connsiteX107" fmla="*/ 1061874 w 8225337"/>
                <a:gd name="connsiteY107" fmla="*/ 3029864 h 4446604"/>
                <a:gd name="connsiteX108" fmla="*/ 1063779 w 8225337"/>
                <a:gd name="connsiteY108" fmla="*/ 3004146 h 4446604"/>
                <a:gd name="connsiteX109" fmla="*/ 1069494 w 8225337"/>
                <a:gd name="connsiteY109" fmla="*/ 2823171 h 4446604"/>
                <a:gd name="connsiteX110" fmla="*/ 1077114 w 8225337"/>
                <a:gd name="connsiteY110" fmla="*/ 2800311 h 4446604"/>
                <a:gd name="connsiteX111" fmla="*/ 1081877 w 8225337"/>
                <a:gd name="connsiteY111" fmla="*/ 2775546 h 4446604"/>
                <a:gd name="connsiteX112" fmla="*/ 1087592 w 8225337"/>
                <a:gd name="connsiteY112" fmla="*/ 2752686 h 4446604"/>
                <a:gd name="connsiteX113" fmla="*/ 1118072 w 8225337"/>
                <a:gd name="connsiteY113" fmla="*/ 2724111 h 4446604"/>
                <a:gd name="connsiteX114" fmla="*/ 1139027 w 8225337"/>
                <a:gd name="connsiteY114" fmla="*/ 2711729 h 4446604"/>
                <a:gd name="connsiteX115" fmla="*/ 1152362 w 8225337"/>
                <a:gd name="connsiteY115" fmla="*/ 2699346 h 4446604"/>
                <a:gd name="connsiteX116" fmla="*/ 1207607 w 8225337"/>
                <a:gd name="connsiteY116" fmla="*/ 2600286 h 4446604"/>
                <a:gd name="connsiteX117" fmla="*/ 1227609 w 8225337"/>
                <a:gd name="connsiteY117" fmla="*/ 2583142 h 4446604"/>
                <a:gd name="connsiteX118" fmla="*/ 1245707 w 8225337"/>
                <a:gd name="connsiteY118" fmla="*/ 2563139 h 4446604"/>
                <a:gd name="connsiteX119" fmla="*/ 1266662 w 8225337"/>
                <a:gd name="connsiteY119" fmla="*/ 2555519 h 4446604"/>
                <a:gd name="connsiteX120" fmla="*/ 1332384 w 8225337"/>
                <a:gd name="connsiteY120" fmla="*/ 2563139 h 4446604"/>
                <a:gd name="connsiteX121" fmla="*/ 1357149 w 8225337"/>
                <a:gd name="connsiteY121" fmla="*/ 2565996 h 4446604"/>
                <a:gd name="connsiteX122" fmla="*/ 1560984 w 8225337"/>
                <a:gd name="connsiteY122" fmla="*/ 2576474 h 4446604"/>
                <a:gd name="connsiteX123" fmla="*/ 1585749 w 8225337"/>
                <a:gd name="connsiteY123" fmla="*/ 2703157 h 4446604"/>
                <a:gd name="connsiteX124" fmla="*/ 1599084 w 8225337"/>
                <a:gd name="connsiteY124" fmla="*/ 2718396 h 4446604"/>
                <a:gd name="connsiteX125" fmla="*/ 1649567 w 8225337"/>
                <a:gd name="connsiteY125" fmla="*/ 2728874 h 4446604"/>
                <a:gd name="connsiteX126" fmla="*/ 1670522 w 8225337"/>
                <a:gd name="connsiteY126" fmla="*/ 2730779 h 4446604"/>
                <a:gd name="connsiteX127" fmla="*/ 1800062 w 8225337"/>
                <a:gd name="connsiteY127" fmla="*/ 2726017 h 4446604"/>
                <a:gd name="connsiteX128" fmla="*/ 1821017 w 8225337"/>
                <a:gd name="connsiteY128" fmla="*/ 2726017 h 4446604"/>
                <a:gd name="connsiteX129" fmla="*/ 1963892 w 8225337"/>
                <a:gd name="connsiteY129" fmla="*/ 2690774 h 4446604"/>
                <a:gd name="connsiteX130" fmla="*/ 1991514 w 8225337"/>
                <a:gd name="connsiteY130" fmla="*/ 2677439 h 4446604"/>
                <a:gd name="connsiteX131" fmla="*/ 2116292 w 8225337"/>
                <a:gd name="connsiteY131" fmla="*/ 2581236 h 4446604"/>
                <a:gd name="connsiteX132" fmla="*/ 2129627 w 8225337"/>
                <a:gd name="connsiteY132" fmla="*/ 2564092 h 4446604"/>
                <a:gd name="connsiteX133" fmla="*/ 2190587 w 8225337"/>
                <a:gd name="connsiteY133" fmla="*/ 2454554 h 4446604"/>
                <a:gd name="connsiteX134" fmla="*/ 2198207 w 8225337"/>
                <a:gd name="connsiteY134" fmla="*/ 2431694 h 4446604"/>
                <a:gd name="connsiteX135" fmla="*/ 2300124 w 8225337"/>
                <a:gd name="connsiteY135" fmla="*/ 2278342 h 4446604"/>
                <a:gd name="connsiteX136" fmla="*/ 2317269 w 8225337"/>
                <a:gd name="connsiteY136" fmla="*/ 2263102 h 4446604"/>
                <a:gd name="connsiteX137" fmla="*/ 2362989 w 8225337"/>
                <a:gd name="connsiteY137" fmla="*/ 2204999 h 4446604"/>
                <a:gd name="connsiteX138" fmla="*/ 2373467 w 8225337"/>
                <a:gd name="connsiteY138" fmla="*/ 2187854 h 4446604"/>
                <a:gd name="connsiteX139" fmla="*/ 2469669 w 8225337"/>
                <a:gd name="connsiteY139" fmla="*/ 1996401 h 4446604"/>
                <a:gd name="connsiteX140" fmla="*/ 2483004 w 8225337"/>
                <a:gd name="connsiteY140" fmla="*/ 1973542 h 4446604"/>
                <a:gd name="connsiteX141" fmla="*/ 2562062 w 8225337"/>
                <a:gd name="connsiteY141" fmla="*/ 1919249 h 4446604"/>
                <a:gd name="connsiteX142" fmla="*/ 2583017 w 8225337"/>
                <a:gd name="connsiteY142" fmla="*/ 1914486 h 4446604"/>
                <a:gd name="connsiteX143" fmla="*/ 2710652 w 8225337"/>
                <a:gd name="connsiteY143" fmla="*/ 1906867 h 4446604"/>
                <a:gd name="connsiteX144" fmla="*/ 2736369 w 8225337"/>
                <a:gd name="connsiteY144" fmla="*/ 1906867 h 4446604"/>
                <a:gd name="connsiteX145" fmla="*/ 2782089 w 8225337"/>
                <a:gd name="connsiteY145" fmla="*/ 1908772 h 4446604"/>
                <a:gd name="connsiteX146" fmla="*/ 2804949 w 8225337"/>
                <a:gd name="connsiteY146" fmla="*/ 1904009 h 4446604"/>
                <a:gd name="connsiteX147" fmla="*/ 2917344 w 8225337"/>
                <a:gd name="connsiteY147" fmla="*/ 1860194 h 4446604"/>
                <a:gd name="connsiteX148" fmla="*/ 2924012 w 8225337"/>
                <a:gd name="connsiteY148" fmla="*/ 1853526 h 4446604"/>
                <a:gd name="connsiteX149" fmla="*/ 6679719 w 8225337"/>
                <a:gd name="connsiteY149" fmla="*/ 3301327 h 4446604"/>
                <a:gd name="connsiteX150" fmla="*/ 6670194 w 8225337"/>
                <a:gd name="connsiteY150" fmla="*/ 3362286 h 4446604"/>
                <a:gd name="connsiteX151" fmla="*/ 6680672 w 8225337"/>
                <a:gd name="connsiteY151" fmla="*/ 3383242 h 4446604"/>
                <a:gd name="connsiteX152" fmla="*/ 6911177 w 8225337"/>
                <a:gd name="connsiteY152" fmla="*/ 3449917 h 4446604"/>
                <a:gd name="connsiteX153" fmla="*/ 6570182 w 8225337"/>
                <a:gd name="connsiteY153" fmla="*/ 3337521 h 4446604"/>
                <a:gd name="connsiteX154" fmla="*/ 6557799 w 8225337"/>
                <a:gd name="connsiteY154" fmla="*/ 3320377 h 4446604"/>
                <a:gd name="connsiteX155" fmla="*/ 6486362 w 8225337"/>
                <a:gd name="connsiteY155" fmla="*/ 3247034 h 4446604"/>
                <a:gd name="connsiteX156" fmla="*/ 6478742 w 8225337"/>
                <a:gd name="connsiteY156" fmla="*/ 3242271 h 4446604"/>
                <a:gd name="connsiteX157" fmla="*/ 6417782 w 8225337"/>
                <a:gd name="connsiteY157" fmla="*/ 3214649 h 4446604"/>
                <a:gd name="connsiteX158" fmla="*/ 6412067 w 8225337"/>
                <a:gd name="connsiteY158" fmla="*/ 3211792 h 4446604"/>
                <a:gd name="connsiteX159" fmla="*/ 6402542 w 8225337"/>
                <a:gd name="connsiteY159" fmla="*/ 3204171 h 4446604"/>
                <a:gd name="connsiteX160" fmla="*/ 6387302 w 8225337"/>
                <a:gd name="connsiteY160" fmla="*/ 3188932 h 4446604"/>
                <a:gd name="connsiteX161" fmla="*/ 6384444 w 8225337"/>
                <a:gd name="connsiteY161" fmla="*/ 3184169 h 4446604"/>
                <a:gd name="connsiteX162" fmla="*/ 6372062 w 8225337"/>
                <a:gd name="connsiteY162" fmla="*/ 3151784 h 4446604"/>
                <a:gd name="connsiteX163" fmla="*/ 6370157 w 8225337"/>
                <a:gd name="connsiteY163" fmla="*/ 3134639 h 4446604"/>
                <a:gd name="connsiteX164" fmla="*/ 6380634 w 8225337"/>
                <a:gd name="connsiteY164" fmla="*/ 3116542 h 4446604"/>
                <a:gd name="connsiteX165" fmla="*/ 6391112 w 8225337"/>
                <a:gd name="connsiteY165" fmla="*/ 2915564 h 4446604"/>
                <a:gd name="connsiteX166" fmla="*/ 6313007 w 8225337"/>
                <a:gd name="connsiteY166" fmla="*/ 2867939 h 4446604"/>
                <a:gd name="connsiteX167" fmla="*/ 6293004 w 8225337"/>
                <a:gd name="connsiteY167" fmla="*/ 2847936 h 4446604"/>
                <a:gd name="connsiteX168" fmla="*/ 6279669 w 8225337"/>
                <a:gd name="connsiteY168" fmla="*/ 2826982 h 4446604"/>
                <a:gd name="connsiteX169" fmla="*/ 6211090 w 8225337"/>
                <a:gd name="connsiteY169" fmla="*/ 2726969 h 4446604"/>
                <a:gd name="connsiteX170" fmla="*/ 6197754 w 8225337"/>
                <a:gd name="connsiteY170" fmla="*/ 2706967 h 4446604"/>
                <a:gd name="connsiteX171" fmla="*/ 6035829 w 8225337"/>
                <a:gd name="connsiteY171" fmla="*/ 2599334 h 4446604"/>
                <a:gd name="connsiteX172" fmla="*/ 6014874 w 8225337"/>
                <a:gd name="connsiteY172" fmla="*/ 2596477 h 4446604"/>
                <a:gd name="connsiteX173" fmla="*/ 5948199 w 8225337"/>
                <a:gd name="connsiteY173" fmla="*/ 2583142 h 4446604"/>
                <a:gd name="connsiteX174" fmla="*/ 5925340 w 8225337"/>
                <a:gd name="connsiteY174" fmla="*/ 2580284 h 4446604"/>
                <a:gd name="connsiteX175" fmla="*/ 5835804 w 8225337"/>
                <a:gd name="connsiteY175" fmla="*/ 2572664 h 4446604"/>
                <a:gd name="connsiteX176" fmla="*/ 5810087 w 8225337"/>
                <a:gd name="connsiteY176" fmla="*/ 2570759 h 4446604"/>
                <a:gd name="connsiteX177" fmla="*/ 5642447 w 8225337"/>
                <a:gd name="connsiteY177" fmla="*/ 2624099 h 4446604"/>
                <a:gd name="connsiteX178" fmla="*/ 5624349 w 8225337"/>
                <a:gd name="connsiteY178" fmla="*/ 2639339 h 4446604"/>
                <a:gd name="connsiteX179" fmla="*/ 5604347 w 8225337"/>
                <a:gd name="connsiteY179" fmla="*/ 2660294 h 4446604"/>
                <a:gd name="connsiteX180" fmla="*/ 5492904 w 8225337"/>
                <a:gd name="connsiteY180" fmla="*/ 2787929 h 4446604"/>
                <a:gd name="connsiteX181" fmla="*/ 5475759 w 8225337"/>
                <a:gd name="connsiteY181" fmla="*/ 2857461 h 4446604"/>
                <a:gd name="connsiteX182" fmla="*/ 5473854 w 8225337"/>
                <a:gd name="connsiteY182" fmla="*/ 2882227 h 4446604"/>
                <a:gd name="connsiteX183" fmla="*/ 5458615 w 8225337"/>
                <a:gd name="connsiteY183" fmla="*/ 2915564 h 4446604"/>
                <a:gd name="connsiteX184" fmla="*/ 5438612 w 8225337"/>
                <a:gd name="connsiteY184" fmla="*/ 2927946 h 4446604"/>
                <a:gd name="connsiteX185" fmla="*/ 5421467 w 8225337"/>
                <a:gd name="connsiteY185" fmla="*/ 2932709 h 4446604"/>
                <a:gd name="connsiteX186" fmla="*/ 5398607 w 8225337"/>
                <a:gd name="connsiteY186" fmla="*/ 2945092 h 4446604"/>
                <a:gd name="connsiteX187" fmla="*/ 5377652 w 8225337"/>
                <a:gd name="connsiteY187" fmla="*/ 2954617 h 4446604"/>
                <a:gd name="connsiteX188" fmla="*/ 5327169 w 8225337"/>
                <a:gd name="connsiteY188" fmla="*/ 3044152 h 4446604"/>
                <a:gd name="connsiteX189" fmla="*/ 5337647 w 8225337"/>
                <a:gd name="connsiteY189" fmla="*/ 3069869 h 4446604"/>
                <a:gd name="connsiteX190" fmla="*/ 5393844 w 8225337"/>
                <a:gd name="connsiteY190" fmla="*/ 3184169 h 4446604"/>
                <a:gd name="connsiteX191" fmla="*/ 5389082 w 8225337"/>
                <a:gd name="connsiteY191" fmla="*/ 3205124 h 4446604"/>
                <a:gd name="connsiteX192" fmla="*/ 5378604 w 8225337"/>
                <a:gd name="connsiteY192" fmla="*/ 3232746 h 4446604"/>
                <a:gd name="connsiteX193" fmla="*/ 5353840 w 8225337"/>
                <a:gd name="connsiteY193" fmla="*/ 3252749 h 4446604"/>
                <a:gd name="connsiteX194" fmla="*/ 5332884 w 8225337"/>
                <a:gd name="connsiteY194" fmla="*/ 3272752 h 4446604"/>
                <a:gd name="connsiteX195" fmla="*/ 5299547 w 8225337"/>
                <a:gd name="connsiteY195" fmla="*/ 3428961 h 4446604"/>
                <a:gd name="connsiteX196" fmla="*/ 5310024 w 8225337"/>
                <a:gd name="connsiteY196" fmla="*/ 3451821 h 4446604"/>
                <a:gd name="connsiteX197" fmla="*/ 5346219 w 8225337"/>
                <a:gd name="connsiteY197" fmla="*/ 3495636 h 4446604"/>
                <a:gd name="connsiteX198" fmla="*/ 5370984 w 8225337"/>
                <a:gd name="connsiteY198" fmla="*/ 3653752 h 4446604"/>
                <a:gd name="connsiteX199" fmla="*/ 5378604 w 8225337"/>
                <a:gd name="connsiteY199" fmla="*/ 3679469 h 4446604"/>
                <a:gd name="connsiteX200" fmla="*/ 5384319 w 8225337"/>
                <a:gd name="connsiteY200" fmla="*/ 3707092 h 4446604"/>
                <a:gd name="connsiteX201" fmla="*/ 5389082 w 8225337"/>
                <a:gd name="connsiteY201" fmla="*/ 3732809 h 4446604"/>
                <a:gd name="connsiteX202" fmla="*/ 5378604 w 8225337"/>
                <a:gd name="connsiteY202" fmla="*/ 3893782 h 4446604"/>
                <a:gd name="connsiteX203" fmla="*/ 5366222 w 8225337"/>
                <a:gd name="connsiteY203" fmla="*/ 3914736 h 4446604"/>
                <a:gd name="connsiteX204" fmla="*/ 5322407 w 8225337"/>
                <a:gd name="connsiteY204" fmla="*/ 4024274 h 4446604"/>
                <a:gd name="connsiteX205" fmla="*/ 5332884 w 8225337"/>
                <a:gd name="connsiteY205" fmla="*/ 4041419 h 4446604"/>
                <a:gd name="connsiteX206" fmla="*/ 5363365 w 8225337"/>
                <a:gd name="connsiteY206" fmla="*/ 4092854 h 4446604"/>
                <a:gd name="connsiteX207" fmla="*/ 5365269 w 8225337"/>
                <a:gd name="connsiteY207" fmla="*/ 4125239 h 4446604"/>
                <a:gd name="connsiteX208" fmla="*/ 5347172 w 8225337"/>
                <a:gd name="connsiteY208" fmla="*/ 4224299 h 4446604"/>
                <a:gd name="connsiteX209" fmla="*/ 5295737 w 8225337"/>
                <a:gd name="connsiteY209" fmla="*/ 4120477 h 4446604"/>
                <a:gd name="connsiteX210" fmla="*/ 5285259 w 8225337"/>
                <a:gd name="connsiteY210" fmla="*/ 4100474 h 4446604"/>
                <a:gd name="connsiteX211" fmla="*/ 5244302 w 8225337"/>
                <a:gd name="connsiteY211" fmla="*/ 4042371 h 4446604"/>
                <a:gd name="connsiteX212" fmla="*/ 5230967 w 8225337"/>
                <a:gd name="connsiteY212" fmla="*/ 4024274 h 4446604"/>
                <a:gd name="connsiteX213" fmla="*/ 5213822 w 8225337"/>
                <a:gd name="connsiteY213" fmla="*/ 4003319 h 4446604"/>
                <a:gd name="connsiteX214" fmla="*/ 5201440 w 8225337"/>
                <a:gd name="connsiteY214" fmla="*/ 3980459 h 4446604"/>
                <a:gd name="connsiteX215" fmla="*/ 5190962 w 8225337"/>
                <a:gd name="connsiteY215" fmla="*/ 3957599 h 4446604"/>
                <a:gd name="connsiteX216" fmla="*/ 5189057 w 8225337"/>
                <a:gd name="connsiteY216" fmla="*/ 3932834 h 4446604"/>
                <a:gd name="connsiteX217" fmla="*/ 5242397 w 8225337"/>
                <a:gd name="connsiteY217" fmla="*/ 3704234 h 4446604"/>
                <a:gd name="connsiteX218" fmla="*/ 5232872 w 8225337"/>
                <a:gd name="connsiteY218" fmla="*/ 3655657 h 4446604"/>
                <a:gd name="connsiteX219" fmla="*/ 5230967 w 8225337"/>
                <a:gd name="connsiteY219" fmla="*/ 3635654 h 4446604"/>
                <a:gd name="connsiteX220" fmla="*/ 5221442 w 8225337"/>
                <a:gd name="connsiteY220" fmla="*/ 3622319 h 4446604"/>
                <a:gd name="connsiteX221" fmla="*/ 5152862 w 8225337"/>
                <a:gd name="connsiteY221" fmla="*/ 3371811 h 4446604"/>
                <a:gd name="connsiteX222" fmla="*/ 5165244 w 8225337"/>
                <a:gd name="connsiteY222" fmla="*/ 3350857 h 4446604"/>
                <a:gd name="connsiteX223" fmla="*/ 5081424 w 8225337"/>
                <a:gd name="connsiteY223" fmla="*/ 3083204 h 4446604"/>
                <a:gd name="connsiteX224" fmla="*/ 5058565 w 8225337"/>
                <a:gd name="connsiteY224" fmla="*/ 3065107 h 4446604"/>
                <a:gd name="connsiteX225" fmla="*/ 4924262 w 8225337"/>
                <a:gd name="connsiteY225" fmla="*/ 2998432 h 4446604"/>
                <a:gd name="connsiteX226" fmla="*/ 4903307 w 8225337"/>
                <a:gd name="connsiteY226" fmla="*/ 2993669 h 4446604"/>
                <a:gd name="connsiteX227" fmla="*/ 4802342 w 8225337"/>
                <a:gd name="connsiteY227" fmla="*/ 2960332 h 4446604"/>
                <a:gd name="connsiteX228" fmla="*/ 4789959 w 8225337"/>
                <a:gd name="connsiteY228" fmla="*/ 2945092 h 4446604"/>
                <a:gd name="connsiteX229" fmla="*/ 4723284 w 8225337"/>
                <a:gd name="connsiteY229" fmla="*/ 2883179 h 4446604"/>
                <a:gd name="connsiteX230" fmla="*/ 4700424 w 8225337"/>
                <a:gd name="connsiteY230" fmla="*/ 2870796 h 4446604"/>
                <a:gd name="connsiteX231" fmla="*/ 4462299 w 8225337"/>
                <a:gd name="connsiteY231" fmla="*/ 2918421 h 4446604"/>
                <a:gd name="connsiteX232" fmla="*/ 4447059 w 8225337"/>
                <a:gd name="connsiteY232" fmla="*/ 2928899 h 4446604"/>
                <a:gd name="connsiteX233" fmla="*/ 4421342 w 8225337"/>
                <a:gd name="connsiteY233" fmla="*/ 2956521 h 4446604"/>
                <a:gd name="connsiteX234" fmla="*/ 4396577 w 8225337"/>
                <a:gd name="connsiteY234" fmla="*/ 2956521 h 4446604"/>
                <a:gd name="connsiteX235" fmla="*/ 4305137 w 8225337"/>
                <a:gd name="connsiteY235" fmla="*/ 2912707 h 4446604"/>
                <a:gd name="connsiteX236" fmla="*/ 4284182 w 8225337"/>
                <a:gd name="connsiteY236" fmla="*/ 2895561 h 4446604"/>
                <a:gd name="connsiteX237" fmla="*/ 4244177 w 8225337"/>
                <a:gd name="connsiteY237" fmla="*/ 2862224 h 4446604"/>
                <a:gd name="connsiteX238" fmla="*/ 4216554 w 8225337"/>
                <a:gd name="connsiteY238" fmla="*/ 2854604 h 4446604"/>
                <a:gd name="connsiteX239" fmla="*/ 4196552 w 8225337"/>
                <a:gd name="connsiteY239" fmla="*/ 2844127 h 4446604"/>
                <a:gd name="connsiteX240" fmla="*/ 4120352 w 8225337"/>
                <a:gd name="connsiteY240" fmla="*/ 2775546 h 4446604"/>
                <a:gd name="connsiteX241" fmla="*/ 4094634 w 8225337"/>
                <a:gd name="connsiteY241" fmla="*/ 2765069 h 4446604"/>
                <a:gd name="connsiteX242" fmla="*/ 3925089 w 8225337"/>
                <a:gd name="connsiteY242" fmla="*/ 2657436 h 4446604"/>
                <a:gd name="connsiteX243" fmla="*/ 4128924 w 8225337"/>
                <a:gd name="connsiteY243" fmla="*/ 2726017 h 4446604"/>
                <a:gd name="connsiteX244" fmla="*/ 4149879 w 8225337"/>
                <a:gd name="connsiteY244" fmla="*/ 2728874 h 4446604"/>
                <a:gd name="connsiteX245" fmla="*/ 4384194 w 8225337"/>
                <a:gd name="connsiteY245" fmla="*/ 2790786 h 4446604"/>
                <a:gd name="connsiteX246" fmla="*/ 4409912 w 8225337"/>
                <a:gd name="connsiteY246" fmla="*/ 2788882 h 4446604"/>
                <a:gd name="connsiteX247" fmla="*/ 4483254 w 8225337"/>
                <a:gd name="connsiteY247" fmla="*/ 2653627 h 4446604"/>
                <a:gd name="connsiteX248" fmla="*/ 4676612 w 8225337"/>
                <a:gd name="connsiteY248" fmla="*/ 2765069 h 4446604"/>
                <a:gd name="connsiteX249" fmla="*/ 4701377 w 8225337"/>
                <a:gd name="connsiteY249" fmla="*/ 2766974 h 4446604"/>
                <a:gd name="connsiteX250" fmla="*/ 4745192 w 8225337"/>
                <a:gd name="connsiteY250" fmla="*/ 2742209 h 4446604"/>
                <a:gd name="connsiteX251" fmla="*/ 4765194 w 8225337"/>
                <a:gd name="connsiteY251" fmla="*/ 2731732 h 4446604"/>
                <a:gd name="connsiteX252" fmla="*/ 4862349 w 8225337"/>
                <a:gd name="connsiteY252" fmla="*/ 2779357 h 4446604"/>
                <a:gd name="connsiteX253" fmla="*/ 4883304 w 8225337"/>
                <a:gd name="connsiteY253" fmla="*/ 2789834 h 4446604"/>
                <a:gd name="connsiteX254" fmla="*/ 4909022 w 8225337"/>
                <a:gd name="connsiteY254" fmla="*/ 2797454 h 4446604"/>
                <a:gd name="connsiteX255" fmla="*/ 4988079 w 8225337"/>
                <a:gd name="connsiteY255" fmla="*/ 2911754 h 4446604"/>
                <a:gd name="connsiteX256" fmla="*/ 5028084 w 8225337"/>
                <a:gd name="connsiteY256" fmla="*/ 2937471 h 4446604"/>
                <a:gd name="connsiteX257" fmla="*/ 5056659 w 8225337"/>
                <a:gd name="connsiteY257" fmla="*/ 2934614 h 4446604"/>
                <a:gd name="connsiteX258" fmla="*/ 5264304 w 8225337"/>
                <a:gd name="connsiteY258" fmla="*/ 2937471 h 4446604"/>
                <a:gd name="connsiteX259" fmla="*/ 5330979 w 8225337"/>
                <a:gd name="connsiteY259" fmla="*/ 2815552 h 4446604"/>
                <a:gd name="connsiteX260" fmla="*/ 5336694 w 8225337"/>
                <a:gd name="connsiteY260" fmla="*/ 2794596 h 4446604"/>
                <a:gd name="connsiteX261" fmla="*/ 5367174 w 8225337"/>
                <a:gd name="connsiteY261" fmla="*/ 2710777 h 4446604"/>
                <a:gd name="connsiteX262" fmla="*/ 5387177 w 8225337"/>
                <a:gd name="connsiteY262" fmla="*/ 2689821 h 4446604"/>
                <a:gd name="connsiteX263" fmla="*/ 5397654 w 8225337"/>
                <a:gd name="connsiteY263" fmla="*/ 2666961 h 4446604"/>
                <a:gd name="connsiteX264" fmla="*/ 5458615 w 8225337"/>
                <a:gd name="connsiteY264" fmla="*/ 2555519 h 4446604"/>
                <a:gd name="connsiteX265" fmla="*/ 5473854 w 8225337"/>
                <a:gd name="connsiteY265" fmla="*/ 2534564 h 4446604"/>
                <a:gd name="connsiteX266" fmla="*/ 5644352 w 8225337"/>
                <a:gd name="connsiteY266" fmla="*/ 2480271 h 4446604"/>
                <a:gd name="connsiteX267" fmla="*/ 5545292 w 8225337"/>
                <a:gd name="connsiteY267" fmla="*/ 2345969 h 4446604"/>
                <a:gd name="connsiteX268" fmla="*/ 5540529 w 8225337"/>
                <a:gd name="connsiteY268" fmla="*/ 2312632 h 4446604"/>
                <a:gd name="connsiteX269" fmla="*/ 5563390 w 8225337"/>
                <a:gd name="connsiteY269" fmla="*/ 2282152 h 4446604"/>
                <a:gd name="connsiteX270" fmla="*/ 5690072 w 8225337"/>
                <a:gd name="connsiteY270" fmla="*/ 2230717 h 4446604"/>
                <a:gd name="connsiteX271" fmla="*/ 5634827 w 8225337"/>
                <a:gd name="connsiteY271" fmla="*/ 2151659 h 4446604"/>
                <a:gd name="connsiteX272" fmla="*/ 5609109 w 8225337"/>
                <a:gd name="connsiteY272" fmla="*/ 2139277 h 4446604"/>
                <a:gd name="connsiteX273" fmla="*/ 5507192 w 8225337"/>
                <a:gd name="connsiteY273" fmla="*/ 2055456 h 4446604"/>
                <a:gd name="connsiteX274" fmla="*/ 5501477 w 8225337"/>
                <a:gd name="connsiteY274" fmla="*/ 2034501 h 4446604"/>
                <a:gd name="connsiteX275" fmla="*/ 5526242 w 8225337"/>
                <a:gd name="connsiteY275" fmla="*/ 1942109 h 4446604"/>
                <a:gd name="connsiteX276" fmla="*/ 5401465 w 8225337"/>
                <a:gd name="connsiteY276" fmla="*/ 1832572 h 4446604"/>
                <a:gd name="connsiteX277" fmla="*/ 5393844 w 8225337"/>
                <a:gd name="connsiteY277" fmla="*/ 1809711 h 4446604"/>
                <a:gd name="connsiteX278" fmla="*/ 5384319 w 8225337"/>
                <a:gd name="connsiteY278" fmla="*/ 1789709 h 4446604"/>
                <a:gd name="connsiteX279" fmla="*/ 5371937 w 8225337"/>
                <a:gd name="connsiteY279" fmla="*/ 1768754 h 4446604"/>
                <a:gd name="connsiteX280" fmla="*/ 5245254 w 8225337"/>
                <a:gd name="connsiteY280" fmla="*/ 1817331 h 4446604"/>
                <a:gd name="connsiteX281" fmla="*/ 5228109 w 8225337"/>
                <a:gd name="connsiteY281" fmla="*/ 1840192 h 4446604"/>
                <a:gd name="connsiteX282" fmla="*/ 5208107 w 8225337"/>
                <a:gd name="connsiteY282" fmla="*/ 1858289 h 4446604"/>
                <a:gd name="connsiteX283" fmla="*/ 5190009 w 8225337"/>
                <a:gd name="connsiteY283" fmla="*/ 1879244 h 4446604"/>
                <a:gd name="connsiteX284" fmla="*/ 5177627 w 8225337"/>
                <a:gd name="connsiteY284" fmla="*/ 1906867 h 4446604"/>
                <a:gd name="connsiteX285" fmla="*/ 5164292 w 8225337"/>
                <a:gd name="connsiteY285" fmla="*/ 1920201 h 4446604"/>
                <a:gd name="connsiteX286" fmla="*/ 5143337 w 8225337"/>
                <a:gd name="connsiteY286" fmla="*/ 1927822 h 4446604"/>
                <a:gd name="connsiteX287" fmla="*/ 5112857 w 8225337"/>
                <a:gd name="connsiteY287" fmla="*/ 1914486 h 4446604"/>
                <a:gd name="connsiteX288" fmla="*/ 5099522 w 8225337"/>
                <a:gd name="connsiteY288" fmla="*/ 1853526 h 4446604"/>
                <a:gd name="connsiteX289" fmla="*/ 5086187 w 8225337"/>
                <a:gd name="connsiteY289" fmla="*/ 1832572 h 4446604"/>
                <a:gd name="connsiteX290" fmla="*/ 5088092 w 8225337"/>
                <a:gd name="connsiteY290" fmla="*/ 1745894 h 4446604"/>
                <a:gd name="connsiteX291" fmla="*/ 4892829 w 8225337"/>
                <a:gd name="connsiteY291" fmla="*/ 1623974 h 4446604"/>
                <a:gd name="connsiteX292" fmla="*/ 4880447 w 8225337"/>
                <a:gd name="connsiteY292" fmla="*/ 1610639 h 4446604"/>
                <a:gd name="connsiteX293" fmla="*/ 4862349 w 8225337"/>
                <a:gd name="connsiteY293" fmla="*/ 1590636 h 4446604"/>
                <a:gd name="connsiteX294" fmla="*/ 4746144 w 8225337"/>
                <a:gd name="connsiteY294" fmla="*/ 1509674 h 4446604"/>
                <a:gd name="connsiteX295" fmla="*/ 4736619 w 8225337"/>
                <a:gd name="connsiteY295" fmla="*/ 1484909 h 4446604"/>
                <a:gd name="connsiteX296" fmla="*/ 4736619 w 8225337"/>
                <a:gd name="connsiteY296" fmla="*/ 1350606 h 4446604"/>
                <a:gd name="connsiteX297" fmla="*/ 4716617 w 8225337"/>
                <a:gd name="connsiteY297" fmla="*/ 1340129 h 4446604"/>
                <a:gd name="connsiteX298" fmla="*/ 4440392 w 8225337"/>
                <a:gd name="connsiteY298" fmla="*/ 1355369 h 4446604"/>
                <a:gd name="connsiteX299" fmla="*/ 4420389 w 8225337"/>
                <a:gd name="connsiteY299" fmla="*/ 1360131 h 4446604"/>
                <a:gd name="connsiteX300" fmla="*/ 4380384 w 8225337"/>
                <a:gd name="connsiteY300" fmla="*/ 1367751 h 4446604"/>
                <a:gd name="connsiteX301" fmla="*/ 4355619 w 8225337"/>
                <a:gd name="connsiteY301" fmla="*/ 1369656 h 4446604"/>
                <a:gd name="connsiteX302" fmla="*/ 4155594 w 8225337"/>
                <a:gd name="connsiteY302" fmla="*/ 1417281 h 4446604"/>
                <a:gd name="connsiteX303" fmla="*/ 4132734 w 8225337"/>
                <a:gd name="connsiteY303" fmla="*/ 1422044 h 4446604"/>
                <a:gd name="connsiteX304" fmla="*/ 4071774 w 8225337"/>
                <a:gd name="connsiteY304" fmla="*/ 1396326 h 4446604"/>
                <a:gd name="connsiteX305" fmla="*/ 3951759 w 8225337"/>
                <a:gd name="connsiteY305" fmla="*/ 1320126 h 4446604"/>
                <a:gd name="connsiteX306" fmla="*/ 3934614 w 8225337"/>
                <a:gd name="connsiteY306" fmla="*/ 1312506 h 4446604"/>
                <a:gd name="connsiteX307" fmla="*/ 3921279 w 8225337"/>
                <a:gd name="connsiteY307" fmla="*/ 1294409 h 4446604"/>
                <a:gd name="connsiteX308" fmla="*/ 4007004 w 8225337"/>
                <a:gd name="connsiteY308" fmla="*/ 1194397 h 4446604"/>
                <a:gd name="connsiteX309" fmla="*/ 4002242 w 8225337"/>
                <a:gd name="connsiteY309" fmla="*/ 1240117 h 4446604"/>
                <a:gd name="connsiteX310" fmla="*/ 4015577 w 8225337"/>
                <a:gd name="connsiteY310" fmla="*/ 1253451 h 4446604"/>
                <a:gd name="connsiteX311" fmla="*/ 4084157 w 8225337"/>
                <a:gd name="connsiteY311" fmla="*/ 1274406 h 4446604"/>
                <a:gd name="connsiteX312" fmla="*/ 4107017 w 8225337"/>
                <a:gd name="connsiteY312" fmla="*/ 1276311 h 4446604"/>
                <a:gd name="connsiteX313" fmla="*/ 4227032 w 8225337"/>
                <a:gd name="connsiteY313" fmla="*/ 1225829 h 4446604"/>
                <a:gd name="connsiteX314" fmla="*/ 4247034 w 8225337"/>
                <a:gd name="connsiteY314" fmla="*/ 1205826 h 4446604"/>
                <a:gd name="connsiteX315" fmla="*/ 4434677 w 8225337"/>
                <a:gd name="connsiteY315" fmla="*/ 1078191 h 4446604"/>
                <a:gd name="connsiteX316" fmla="*/ 4475634 w 8225337"/>
                <a:gd name="connsiteY316" fmla="*/ 1049616 h 4446604"/>
                <a:gd name="connsiteX317" fmla="*/ 4493732 w 8225337"/>
                <a:gd name="connsiteY317" fmla="*/ 1046759 h 4446604"/>
                <a:gd name="connsiteX318" fmla="*/ 4521354 w 8225337"/>
                <a:gd name="connsiteY318" fmla="*/ 1041996 h 4446604"/>
                <a:gd name="connsiteX319" fmla="*/ 4548977 w 8225337"/>
                <a:gd name="connsiteY319" fmla="*/ 1039139 h 4446604"/>
                <a:gd name="connsiteX320" fmla="*/ 4627082 w 8225337"/>
                <a:gd name="connsiteY320" fmla="*/ 1056284 h 4446604"/>
                <a:gd name="connsiteX321" fmla="*/ 4652799 w 8225337"/>
                <a:gd name="connsiteY321" fmla="*/ 1063904 h 4446604"/>
                <a:gd name="connsiteX322" fmla="*/ 4708044 w 8225337"/>
                <a:gd name="connsiteY322" fmla="*/ 1051522 h 4446604"/>
                <a:gd name="connsiteX323" fmla="*/ 4736619 w 8225337"/>
                <a:gd name="connsiteY323" fmla="*/ 1045806 h 4446604"/>
                <a:gd name="connsiteX324" fmla="*/ 4764242 w 8225337"/>
                <a:gd name="connsiteY324" fmla="*/ 1036281 h 4446604"/>
                <a:gd name="connsiteX325" fmla="*/ 4794722 w 8225337"/>
                <a:gd name="connsiteY325" fmla="*/ 1025804 h 4446604"/>
                <a:gd name="connsiteX326" fmla="*/ 4941407 w 8225337"/>
                <a:gd name="connsiteY326" fmla="*/ 951509 h 4446604"/>
                <a:gd name="connsiteX327" fmla="*/ 4804247 w 8225337"/>
                <a:gd name="connsiteY327" fmla="*/ 844829 h 4446604"/>
                <a:gd name="connsiteX328" fmla="*/ 4783292 w 8225337"/>
                <a:gd name="connsiteY328" fmla="*/ 829589 h 4446604"/>
                <a:gd name="connsiteX329" fmla="*/ 4760432 w 8225337"/>
                <a:gd name="connsiteY329" fmla="*/ 781011 h 4446604"/>
                <a:gd name="connsiteX330" fmla="*/ 4758527 w 8225337"/>
                <a:gd name="connsiteY330" fmla="*/ 750531 h 4446604"/>
                <a:gd name="connsiteX331" fmla="*/ 4580409 w 8225337"/>
                <a:gd name="connsiteY331" fmla="*/ 643851 h 4446604"/>
                <a:gd name="connsiteX332" fmla="*/ 4562312 w 8225337"/>
                <a:gd name="connsiteY332" fmla="*/ 630516 h 4446604"/>
                <a:gd name="connsiteX333" fmla="*/ 4518497 w 8225337"/>
                <a:gd name="connsiteY333" fmla="*/ 592416 h 4446604"/>
                <a:gd name="connsiteX334" fmla="*/ 4505162 w 8225337"/>
                <a:gd name="connsiteY334" fmla="*/ 574319 h 4446604"/>
                <a:gd name="connsiteX335" fmla="*/ 4514687 w 8225337"/>
                <a:gd name="connsiteY335" fmla="*/ 520979 h 4446604"/>
                <a:gd name="connsiteX336" fmla="*/ 4532784 w 8225337"/>
                <a:gd name="connsiteY336" fmla="*/ 515264 h 4446604"/>
                <a:gd name="connsiteX337" fmla="*/ 4674707 w 8225337"/>
                <a:gd name="connsiteY337" fmla="*/ 364769 h 4446604"/>
                <a:gd name="connsiteX338" fmla="*/ 4659467 w 8225337"/>
                <a:gd name="connsiteY338" fmla="*/ 343814 h 4446604"/>
                <a:gd name="connsiteX339" fmla="*/ 4555644 w 8225337"/>
                <a:gd name="connsiteY339" fmla="*/ 299999 h 4446604"/>
                <a:gd name="connsiteX340" fmla="*/ 4537547 w 8225337"/>
                <a:gd name="connsiteY340" fmla="*/ 299999 h 4446604"/>
                <a:gd name="connsiteX341" fmla="*/ 4501352 w 8225337"/>
                <a:gd name="connsiteY341" fmla="*/ 301904 h 4446604"/>
                <a:gd name="connsiteX342" fmla="*/ 4475634 w 8225337"/>
                <a:gd name="connsiteY342" fmla="*/ 311429 h 4446604"/>
                <a:gd name="connsiteX343" fmla="*/ 4401339 w 8225337"/>
                <a:gd name="connsiteY343" fmla="*/ 344766 h 4446604"/>
                <a:gd name="connsiteX344" fmla="*/ 4378479 w 8225337"/>
                <a:gd name="connsiteY344" fmla="*/ 347624 h 4446604"/>
                <a:gd name="connsiteX345" fmla="*/ 4334664 w 8225337"/>
                <a:gd name="connsiteY345" fmla="*/ 335241 h 4446604"/>
                <a:gd name="connsiteX346" fmla="*/ 4316567 w 8225337"/>
                <a:gd name="connsiteY346" fmla="*/ 317144 h 4446604"/>
                <a:gd name="connsiteX347" fmla="*/ 4306089 w 8225337"/>
                <a:gd name="connsiteY347" fmla="*/ 292379 h 4446604"/>
                <a:gd name="connsiteX348" fmla="*/ 4318472 w 8225337"/>
                <a:gd name="connsiteY348" fmla="*/ 287616 h 4446604"/>
                <a:gd name="connsiteX349" fmla="*/ 4339427 w 8225337"/>
                <a:gd name="connsiteY349" fmla="*/ 278091 h 4446604"/>
                <a:gd name="connsiteX350" fmla="*/ 4354667 w 8225337"/>
                <a:gd name="connsiteY350" fmla="*/ 259994 h 4446604"/>
                <a:gd name="connsiteX351" fmla="*/ 4369907 w 8225337"/>
                <a:gd name="connsiteY351" fmla="*/ 239991 h 4446604"/>
                <a:gd name="connsiteX352" fmla="*/ 4489922 w 8225337"/>
                <a:gd name="connsiteY352" fmla="*/ 170459 h 4446604"/>
                <a:gd name="connsiteX353" fmla="*/ 4591839 w 8225337"/>
                <a:gd name="connsiteY353" fmla="*/ 76161 h 4446604"/>
                <a:gd name="connsiteX354" fmla="*/ 4619462 w 8225337"/>
                <a:gd name="connsiteY354" fmla="*/ 79019 h 4446604"/>
                <a:gd name="connsiteX355" fmla="*/ 4712807 w 8225337"/>
                <a:gd name="connsiteY355" fmla="*/ 165696 h 4446604"/>
                <a:gd name="connsiteX356" fmla="*/ 4728047 w 8225337"/>
                <a:gd name="connsiteY356" fmla="*/ 185699 h 4446604"/>
                <a:gd name="connsiteX357" fmla="*/ 4741382 w 8225337"/>
                <a:gd name="connsiteY357" fmla="*/ 211416 h 4446604"/>
                <a:gd name="connsiteX358" fmla="*/ 4754717 w 8225337"/>
                <a:gd name="connsiteY358" fmla="*/ 239039 h 4446604"/>
                <a:gd name="connsiteX359" fmla="*/ 4779482 w 8225337"/>
                <a:gd name="connsiteY359" fmla="*/ 279044 h 4446604"/>
                <a:gd name="connsiteX360" fmla="*/ 4794722 w 8225337"/>
                <a:gd name="connsiteY360" fmla="*/ 297141 h 4446604"/>
                <a:gd name="connsiteX361" fmla="*/ 4983317 w 8225337"/>
                <a:gd name="connsiteY361" fmla="*/ 427634 h 4446604"/>
                <a:gd name="connsiteX362" fmla="*/ 4985222 w 8225337"/>
                <a:gd name="connsiteY362" fmla="*/ 448589 h 4446604"/>
                <a:gd name="connsiteX363" fmla="*/ 4944265 w 8225337"/>
                <a:gd name="connsiteY363" fmla="*/ 563841 h 4446604"/>
                <a:gd name="connsiteX364" fmla="*/ 4949027 w 8225337"/>
                <a:gd name="connsiteY364" fmla="*/ 584796 h 4446604"/>
                <a:gd name="connsiteX365" fmla="*/ 5164292 w 8225337"/>
                <a:gd name="connsiteY365" fmla="*/ 721956 h 4446604"/>
                <a:gd name="connsiteX366" fmla="*/ 5187152 w 8225337"/>
                <a:gd name="connsiteY366" fmla="*/ 732434 h 4446604"/>
                <a:gd name="connsiteX367" fmla="*/ 5402417 w 8225337"/>
                <a:gd name="connsiteY367" fmla="*/ 864831 h 4446604"/>
                <a:gd name="connsiteX368" fmla="*/ 5415752 w 8225337"/>
                <a:gd name="connsiteY368" fmla="*/ 878166 h 4446604"/>
                <a:gd name="connsiteX369" fmla="*/ 5446232 w 8225337"/>
                <a:gd name="connsiteY369" fmla="*/ 931506 h 4446604"/>
                <a:gd name="connsiteX370" fmla="*/ 5455757 w 8225337"/>
                <a:gd name="connsiteY370" fmla="*/ 960081 h 4446604"/>
                <a:gd name="connsiteX371" fmla="*/ 5405274 w 8225337"/>
                <a:gd name="connsiteY371" fmla="*/ 1092479 h 4446604"/>
                <a:gd name="connsiteX372" fmla="*/ 5380509 w 8225337"/>
                <a:gd name="connsiteY372" fmla="*/ 1102956 h 4446604"/>
                <a:gd name="connsiteX373" fmla="*/ 5136669 w 8225337"/>
                <a:gd name="connsiteY373" fmla="*/ 1130579 h 4446604"/>
                <a:gd name="connsiteX374" fmla="*/ 5108094 w 8225337"/>
                <a:gd name="connsiteY374" fmla="*/ 1136294 h 4446604"/>
                <a:gd name="connsiteX375" fmla="*/ 5082377 w 8225337"/>
                <a:gd name="connsiteY375" fmla="*/ 1146772 h 4446604"/>
                <a:gd name="connsiteX376" fmla="*/ 5061422 w 8225337"/>
                <a:gd name="connsiteY376" fmla="*/ 1162011 h 4446604"/>
                <a:gd name="connsiteX377" fmla="*/ 5038562 w 8225337"/>
                <a:gd name="connsiteY377" fmla="*/ 1197254 h 4446604"/>
                <a:gd name="connsiteX378" fmla="*/ 5033799 w 8225337"/>
                <a:gd name="connsiteY378" fmla="*/ 1218209 h 4446604"/>
                <a:gd name="connsiteX379" fmla="*/ 5039515 w 8225337"/>
                <a:gd name="connsiteY379" fmla="*/ 1239164 h 4446604"/>
                <a:gd name="connsiteX380" fmla="*/ 5003319 w 8225337"/>
                <a:gd name="connsiteY380" fmla="*/ 1362036 h 4446604"/>
                <a:gd name="connsiteX381" fmla="*/ 5233824 w 8225337"/>
                <a:gd name="connsiteY381" fmla="*/ 1436331 h 4446604"/>
                <a:gd name="connsiteX382" fmla="*/ 5262399 w 8225337"/>
                <a:gd name="connsiteY382" fmla="*/ 1438236 h 4446604"/>
                <a:gd name="connsiteX383" fmla="*/ 5338599 w 8225337"/>
                <a:gd name="connsiteY383" fmla="*/ 1442999 h 4446604"/>
                <a:gd name="connsiteX384" fmla="*/ 5424324 w 8225337"/>
                <a:gd name="connsiteY384" fmla="*/ 1499197 h 4446604"/>
                <a:gd name="connsiteX385" fmla="*/ 5413847 w 8225337"/>
                <a:gd name="connsiteY385" fmla="*/ 1517294 h 4446604"/>
                <a:gd name="connsiteX386" fmla="*/ 5406227 w 8225337"/>
                <a:gd name="connsiteY386" fmla="*/ 1537297 h 4446604"/>
                <a:gd name="connsiteX387" fmla="*/ 5587202 w 8225337"/>
                <a:gd name="connsiteY387" fmla="*/ 1539201 h 4446604"/>
                <a:gd name="connsiteX388" fmla="*/ 5615777 w 8225337"/>
                <a:gd name="connsiteY388" fmla="*/ 1539201 h 4446604"/>
                <a:gd name="connsiteX389" fmla="*/ 5768177 w 8225337"/>
                <a:gd name="connsiteY389" fmla="*/ 1621117 h 4446604"/>
                <a:gd name="connsiteX390" fmla="*/ 5788179 w 8225337"/>
                <a:gd name="connsiteY390" fmla="*/ 1671599 h 4446604"/>
                <a:gd name="connsiteX391" fmla="*/ 5716742 w 8225337"/>
                <a:gd name="connsiteY391" fmla="*/ 1760181 h 4446604"/>
                <a:gd name="connsiteX392" fmla="*/ 5713884 w 8225337"/>
                <a:gd name="connsiteY392" fmla="*/ 1778279 h 4446604"/>
                <a:gd name="connsiteX393" fmla="*/ 5983442 w 8225337"/>
                <a:gd name="connsiteY393" fmla="*/ 1854479 h 4446604"/>
                <a:gd name="connsiteX394" fmla="*/ 5980584 w 8225337"/>
                <a:gd name="connsiteY394" fmla="*/ 2006879 h 4446604"/>
                <a:gd name="connsiteX395" fmla="*/ 5977727 w 8225337"/>
                <a:gd name="connsiteY395" fmla="*/ 2029739 h 4446604"/>
                <a:gd name="connsiteX396" fmla="*/ 6029162 w 8225337"/>
                <a:gd name="connsiteY396" fmla="*/ 2157374 h 4446604"/>
                <a:gd name="connsiteX397" fmla="*/ 6041544 w 8225337"/>
                <a:gd name="connsiteY397" fmla="*/ 2174519 h 4446604"/>
                <a:gd name="connsiteX398" fmla="*/ 6128222 w 8225337"/>
                <a:gd name="connsiteY398" fmla="*/ 2286914 h 4446604"/>
                <a:gd name="connsiteX399" fmla="*/ 6140604 w 8225337"/>
                <a:gd name="connsiteY399" fmla="*/ 2309774 h 4446604"/>
                <a:gd name="connsiteX400" fmla="*/ 6134890 w 8225337"/>
                <a:gd name="connsiteY400" fmla="*/ 2391689 h 4446604"/>
                <a:gd name="connsiteX401" fmla="*/ 6140604 w 8225337"/>
                <a:gd name="connsiteY401" fmla="*/ 2416454 h 4446604"/>
                <a:gd name="connsiteX402" fmla="*/ 6219662 w 8225337"/>
                <a:gd name="connsiteY402" fmla="*/ 2536469 h 4446604"/>
                <a:gd name="connsiteX403" fmla="*/ 6349202 w 8225337"/>
                <a:gd name="connsiteY403" fmla="*/ 2696489 h 4446604"/>
                <a:gd name="connsiteX404" fmla="*/ 6370157 w 8225337"/>
                <a:gd name="connsiteY404" fmla="*/ 2709824 h 4446604"/>
                <a:gd name="connsiteX405" fmla="*/ 6449215 w 8225337"/>
                <a:gd name="connsiteY405" fmla="*/ 2808884 h 4446604"/>
                <a:gd name="connsiteX406" fmla="*/ 6462549 w 8225337"/>
                <a:gd name="connsiteY406" fmla="*/ 2828886 h 4446604"/>
                <a:gd name="connsiteX407" fmla="*/ 6473027 w 8225337"/>
                <a:gd name="connsiteY407" fmla="*/ 2842221 h 4446604"/>
                <a:gd name="connsiteX408" fmla="*/ 6579707 w 8225337"/>
                <a:gd name="connsiteY408" fmla="*/ 2906039 h 4446604"/>
                <a:gd name="connsiteX409" fmla="*/ 6607329 w 8225337"/>
                <a:gd name="connsiteY409" fmla="*/ 2939377 h 4446604"/>
                <a:gd name="connsiteX410" fmla="*/ 6573992 w 8225337"/>
                <a:gd name="connsiteY410" fmla="*/ 3073679 h 4446604"/>
                <a:gd name="connsiteX411" fmla="*/ 6572087 w 8225337"/>
                <a:gd name="connsiteY411" fmla="*/ 3098444 h 4446604"/>
                <a:gd name="connsiteX412" fmla="*/ 6599709 w 8225337"/>
                <a:gd name="connsiteY412" fmla="*/ 3192742 h 4446604"/>
                <a:gd name="connsiteX413" fmla="*/ 6604472 w 8225337"/>
                <a:gd name="connsiteY413" fmla="*/ 3197504 h 4446604"/>
                <a:gd name="connsiteX414" fmla="*/ 6680672 w 8225337"/>
                <a:gd name="connsiteY414" fmla="*/ 3297517 h 4446604"/>
                <a:gd name="connsiteX415" fmla="*/ 6679719 w 8225337"/>
                <a:gd name="connsiteY415" fmla="*/ 3301327 h 4446604"/>
                <a:gd name="connsiteX416" fmla="*/ 7928447 w 8225337"/>
                <a:gd name="connsiteY416" fmla="*/ 4060469 h 4446604"/>
                <a:gd name="connsiteX417" fmla="*/ 7954165 w 8225337"/>
                <a:gd name="connsiteY417" fmla="*/ 4142384 h 4446604"/>
                <a:gd name="connsiteX418" fmla="*/ 7971309 w 8225337"/>
                <a:gd name="connsiteY418" fmla="*/ 4162386 h 4446604"/>
                <a:gd name="connsiteX419" fmla="*/ 7991312 w 8225337"/>
                <a:gd name="connsiteY419" fmla="*/ 4180484 h 4446604"/>
                <a:gd name="connsiteX420" fmla="*/ 8108469 w 8225337"/>
                <a:gd name="connsiteY420" fmla="*/ 4287164 h 4446604"/>
                <a:gd name="connsiteX421" fmla="*/ 7974167 w 8225337"/>
                <a:gd name="connsiteY421" fmla="*/ 4221442 h 4446604"/>
                <a:gd name="connsiteX422" fmla="*/ 7949402 w 8225337"/>
                <a:gd name="connsiteY422" fmla="*/ 4209059 h 4446604"/>
                <a:gd name="connsiteX423" fmla="*/ 7929399 w 8225337"/>
                <a:gd name="connsiteY423" fmla="*/ 4193819 h 4446604"/>
                <a:gd name="connsiteX424" fmla="*/ 7900824 w 8225337"/>
                <a:gd name="connsiteY424" fmla="*/ 4150957 h 4446604"/>
                <a:gd name="connsiteX425" fmla="*/ 7890347 w 8225337"/>
                <a:gd name="connsiteY425" fmla="*/ 4126192 h 4446604"/>
                <a:gd name="connsiteX426" fmla="*/ 7880822 w 8225337"/>
                <a:gd name="connsiteY426" fmla="*/ 4108094 h 4446604"/>
                <a:gd name="connsiteX427" fmla="*/ 7852247 w 8225337"/>
                <a:gd name="connsiteY427" fmla="*/ 4003319 h 4446604"/>
                <a:gd name="connsiteX428" fmla="*/ 7791287 w 8225337"/>
                <a:gd name="connsiteY428" fmla="*/ 3921404 h 4446604"/>
                <a:gd name="connsiteX429" fmla="*/ 7777952 w 8225337"/>
                <a:gd name="connsiteY429" fmla="*/ 3904259 h 4446604"/>
                <a:gd name="connsiteX430" fmla="*/ 7669367 w 8225337"/>
                <a:gd name="connsiteY430" fmla="*/ 3835679 h 4446604"/>
                <a:gd name="connsiteX431" fmla="*/ 7651269 w 8225337"/>
                <a:gd name="connsiteY431" fmla="*/ 3815677 h 4446604"/>
                <a:gd name="connsiteX432" fmla="*/ 7636029 w 8225337"/>
                <a:gd name="connsiteY432" fmla="*/ 3792817 h 4446604"/>
                <a:gd name="connsiteX433" fmla="*/ 7595072 w 8225337"/>
                <a:gd name="connsiteY433" fmla="*/ 3568027 h 4446604"/>
                <a:gd name="connsiteX434" fmla="*/ 7587452 w 8225337"/>
                <a:gd name="connsiteY434" fmla="*/ 3543261 h 4446604"/>
                <a:gd name="connsiteX435" fmla="*/ 7575069 w 8225337"/>
                <a:gd name="connsiteY435" fmla="*/ 3518496 h 4446604"/>
                <a:gd name="connsiteX436" fmla="*/ 7564592 w 8225337"/>
                <a:gd name="connsiteY436" fmla="*/ 3492779 h 4446604"/>
                <a:gd name="connsiteX437" fmla="*/ 7500774 w 8225337"/>
                <a:gd name="connsiteY437" fmla="*/ 3342284 h 4446604"/>
                <a:gd name="connsiteX438" fmla="*/ 7495059 w 8225337"/>
                <a:gd name="connsiteY438" fmla="*/ 3319424 h 4446604"/>
                <a:gd name="connsiteX439" fmla="*/ 7444577 w 8225337"/>
                <a:gd name="connsiteY439" fmla="*/ 3192742 h 4446604"/>
                <a:gd name="connsiteX440" fmla="*/ 7316942 w 8225337"/>
                <a:gd name="connsiteY440" fmla="*/ 3250844 h 4446604"/>
                <a:gd name="connsiteX441" fmla="*/ 7307417 w 8225337"/>
                <a:gd name="connsiteY441" fmla="*/ 3273704 h 4446604"/>
                <a:gd name="connsiteX442" fmla="*/ 7281699 w 8225337"/>
                <a:gd name="connsiteY442" fmla="*/ 3322282 h 4446604"/>
                <a:gd name="connsiteX443" fmla="*/ 7271222 w 8225337"/>
                <a:gd name="connsiteY443" fmla="*/ 3334664 h 4446604"/>
                <a:gd name="connsiteX444" fmla="*/ 7143587 w 8225337"/>
                <a:gd name="connsiteY444" fmla="*/ 3301327 h 4446604"/>
                <a:gd name="connsiteX445" fmla="*/ 7252172 w 8225337"/>
                <a:gd name="connsiteY445" fmla="*/ 3231794 h 4446604"/>
                <a:gd name="connsiteX446" fmla="*/ 7259792 w 8225337"/>
                <a:gd name="connsiteY446" fmla="*/ 3208934 h 4446604"/>
                <a:gd name="connsiteX447" fmla="*/ 7284557 w 8225337"/>
                <a:gd name="connsiteY447" fmla="*/ 3070821 h 4446604"/>
                <a:gd name="connsiteX448" fmla="*/ 7302654 w 8225337"/>
                <a:gd name="connsiteY448" fmla="*/ 3060344 h 4446604"/>
                <a:gd name="connsiteX449" fmla="*/ 7449340 w 8225337"/>
                <a:gd name="connsiteY449" fmla="*/ 3060344 h 4446604"/>
                <a:gd name="connsiteX450" fmla="*/ 7476962 w 8225337"/>
                <a:gd name="connsiteY450" fmla="*/ 3066059 h 4446604"/>
                <a:gd name="connsiteX451" fmla="*/ 7588404 w 8225337"/>
                <a:gd name="connsiteY451" fmla="*/ 3252749 h 4446604"/>
                <a:gd name="connsiteX452" fmla="*/ 7597929 w 8225337"/>
                <a:gd name="connsiteY452" fmla="*/ 3280371 h 4446604"/>
                <a:gd name="connsiteX453" fmla="*/ 7698894 w 8225337"/>
                <a:gd name="connsiteY453" fmla="*/ 3488969 h 4446604"/>
                <a:gd name="connsiteX454" fmla="*/ 7701752 w 8225337"/>
                <a:gd name="connsiteY454" fmla="*/ 3509924 h 4446604"/>
                <a:gd name="connsiteX455" fmla="*/ 7701752 w 8225337"/>
                <a:gd name="connsiteY455" fmla="*/ 3530879 h 4446604"/>
                <a:gd name="connsiteX456" fmla="*/ 7756997 w 8225337"/>
                <a:gd name="connsiteY456" fmla="*/ 3759479 h 4446604"/>
                <a:gd name="connsiteX457" fmla="*/ 7777952 w 8225337"/>
                <a:gd name="connsiteY457" fmla="*/ 3771861 h 4446604"/>
                <a:gd name="connsiteX458" fmla="*/ 7797954 w 8225337"/>
                <a:gd name="connsiteY458" fmla="*/ 3782339 h 4446604"/>
                <a:gd name="connsiteX459" fmla="*/ 7919874 w 8225337"/>
                <a:gd name="connsiteY459" fmla="*/ 3894734 h 4446604"/>
                <a:gd name="connsiteX460" fmla="*/ 7924637 w 8225337"/>
                <a:gd name="connsiteY460" fmla="*/ 3919499 h 4446604"/>
                <a:gd name="connsiteX461" fmla="*/ 7924637 w 8225337"/>
                <a:gd name="connsiteY461" fmla="*/ 4023321 h 4446604"/>
                <a:gd name="connsiteX462" fmla="*/ 7927494 w 8225337"/>
                <a:gd name="connsiteY462" fmla="*/ 4044277 h 4446604"/>
                <a:gd name="connsiteX463" fmla="*/ 7928447 w 8225337"/>
                <a:gd name="connsiteY463" fmla="*/ 4060469 h 4446604"/>
                <a:gd name="connsiteX464" fmla="*/ 6504 w 8225337"/>
                <a:gd name="connsiteY464" fmla="*/ 4409084 h 4446604"/>
                <a:gd name="connsiteX465" fmla="*/ 9362 w 8225337"/>
                <a:gd name="connsiteY465" fmla="*/ 4439564 h 4446604"/>
                <a:gd name="connsiteX466" fmla="*/ 7980834 w 8225337"/>
                <a:gd name="connsiteY466" fmla="*/ 4439564 h 4446604"/>
                <a:gd name="connsiteX467" fmla="*/ 7997979 w 8225337"/>
                <a:gd name="connsiteY467" fmla="*/ 4439564 h 4446604"/>
                <a:gd name="connsiteX468" fmla="*/ 8056082 w 8225337"/>
                <a:gd name="connsiteY468" fmla="*/ 4441469 h 4446604"/>
                <a:gd name="connsiteX469" fmla="*/ 8074179 w 8225337"/>
                <a:gd name="connsiteY469" fmla="*/ 4441469 h 4446604"/>
                <a:gd name="connsiteX470" fmla="*/ 8198957 w 8225337"/>
                <a:gd name="connsiteY470" fmla="*/ 4435754 h 4446604"/>
                <a:gd name="connsiteX471" fmla="*/ 8044652 w 8225337"/>
                <a:gd name="connsiteY471" fmla="*/ 4158577 h 4446604"/>
                <a:gd name="connsiteX472" fmla="*/ 8029412 w 8225337"/>
                <a:gd name="connsiteY472" fmla="*/ 4138574 h 4446604"/>
                <a:gd name="connsiteX473" fmla="*/ 8014172 w 8225337"/>
                <a:gd name="connsiteY473" fmla="*/ 4118571 h 4446604"/>
                <a:gd name="connsiteX474" fmla="*/ 7998932 w 8225337"/>
                <a:gd name="connsiteY474" fmla="*/ 4100474 h 4446604"/>
                <a:gd name="connsiteX475" fmla="*/ 7971309 w 8225337"/>
                <a:gd name="connsiteY475" fmla="*/ 4031894 h 4446604"/>
                <a:gd name="connsiteX476" fmla="*/ 7968452 w 8225337"/>
                <a:gd name="connsiteY476" fmla="*/ 4006177 h 4446604"/>
                <a:gd name="connsiteX477" fmla="*/ 7966547 w 8225337"/>
                <a:gd name="connsiteY477" fmla="*/ 3985221 h 4446604"/>
                <a:gd name="connsiteX478" fmla="*/ 7971309 w 8225337"/>
                <a:gd name="connsiteY478" fmla="*/ 3960457 h 4446604"/>
                <a:gd name="connsiteX479" fmla="*/ 7976072 w 8225337"/>
                <a:gd name="connsiteY479" fmla="*/ 3931882 h 4446604"/>
                <a:gd name="connsiteX480" fmla="*/ 7828434 w 8225337"/>
                <a:gd name="connsiteY480" fmla="*/ 3749002 h 4446604"/>
                <a:gd name="connsiteX481" fmla="*/ 7803669 w 8225337"/>
                <a:gd name="connsiteY481" fmla="*/ 3739477 h 4446604"/>
                <a:gd name="connsiteX482" fmla="*/ 7757949 w 8225337"/>
                <a:gd name="connsiteY482" fmla="*/ 3713759 h 4446604"/>
                <a:gd name="connsiteX483" fmla="*/ 7739852 w 8225337"/>
                <a:gd name="connsiteY483" fmla="*/ 3672802 h 4446604"/>
                <a:gd name="connsiteX484" fmla="*/ 7750329 w 8225337"/>
                <a:gd name="connsiteY484" fmla="*/ 3532784 h 4446604"/>
                <a:gd name="connsiteX485" fmla="*/ 7752234 w 8225337"/>
                <a:gd name="connsiteY485" fmla="*/ 3485159 h 4446604"/>
                <a:gd name="connsiteX486" fmla="*/ 7750329 w 8225337"/>
                <a:gd name="connsiteY486" fmla="*/ 3462299 h 4446604"/>
                <a:gd name="connsiteX487" fmla="*/ 7744615 w 8225337"/>
                <a:gd name="connsiteY487" fmla="*/ 3442296 h 4446604"/>
                <a:gd name="connsiteX488" fmla="*/ 7637934 w 8225337"/>
                <a:gd name="connsiteY488" fmla="*/ 3232746 h 4446604"/>
                <a:gd name="connsiteX489" fmla="*/ 7630315 w 8225337"/>
                <a:gd name="connsiteY489" fmla="*/ 3205124 h 4446604"/>
                <a:gd name="connsiteX490" fmla="*/ 7619837 w 8225337"/>
                <a:gd name="connsiteY490" fmla="*/ 3157499 h 4446604"/>
                <a:gd name="connsiteX491" fmla="*/ 7610312 w 8225337"/>
                <a:gd name="connsiteY491" fmla="*/ 3108921 h 4446604"/>
                <a:gd name="connsiteX492" fmla="*/ 7386474 w 8225337"/>
                <a:gd name="connsiteY492" fmla="*/ 2987002 h 4446604"/>
                <a:gd name="connsiteX493" fmla="*/ 7363615 w 8225337"/>
                <a:gd name="connsiteY493" fmla="*/ 2991764 h 4446604"/>
                <a:gd name="connsiteX494" fmla="*/ 7214072 w 8225337"/>
                <a:gd name="connsiteY494" fmla="*/ 2991764 h 4446604"/>
                <a:gd name="connsiteX495" fmla="*/ 7196927 w 8225337"/>
                <a:gd name="connsiteY495" fmla="*/ 3189884 h 4446604"/>
                <a:gd name="connsiteX496" fmla="*/ 7181687 w 8225337"/>
                <a:gd name="connsiteY496" fmla="*/ 3205124 h 4446604"/>
                <a:gd name="connsiteX497" fmla="*/ 6980709 w 8225337"/>
                <a:gd name="connsiteY497" fmla="*/ 3205124 h 4446604"/>
                <a:gd name="connsiteX498" fmla="*/ 6957849 w 8225337"/>
                <a:gd name="connsiteY498" fmla="*/ 3195599 h 4446604"/>
                <a:gd name="connsiteX499" fmla="*/ 6871172 w 8225337"/>
                <a:gd name="connsiteY499" fmla="*/ 3187979 h 4446604"/>
                <a:gd name="connsiteX500" fmla="*/ 6851169 w 8225337"/>
                <a:gd name="connsiteY500" fmla="*/ 3193694 h 4446604"/>
                <a:gd name="connsiteX501" fmla="*/ 6647334 w 8225337"/>
                <a:gd name="connsiteY501" fmla="*/ 3132734 h 4446604"/>
                <a:gd name="connsiteX502" fmla="*/ 6633999 w 8225337"/>
                <a:gd name="connsiteY502" fmla="*/ 3115589 h 4446604"/>
                <a:gd name="connsiteX503" fmla="*/ 6629237 w 8225337"/>
                <a:gd name="connsiteY503" fmla="*/ 3071774 h 4446604"/>
                <a:gd name="connsiteX504" fmla="*/ 6631142 w 8225337"/>
                <a:gd name="connsiteY504" fmla="*/ 3062249 h 4446604"/>
                <a:gd name="connsiteX505" fmla="*/ 6707342 w 8225337"/>
                <a:gd name="connsiteY505" fmla="*/ 2896514 h 4446604"/>
                <a:gd name="connsiteX506" fmla="*/ 6552084 w 8225337"/>
                <a:gd name="connsiteY506" fmla="*/ 2806979 h 4446604"/>
                <a:gd name="connsiteX507" fmla="*/ 6532082 w 8225337"/>
                <a:gd name="connsiteY507" fmla="*/ 2793644 h 4446604"/>
                <a:gd name="connsiteX508" fmla="*/ 6507317 w 8225337"/>
                <a:gd name="connsiteY508" fmla="*/ 2734589 h 4446604"/>
                <a:gd name="connsiteX509" fmla="*/ 6505412 w 8225337"/>
                <a:gd name="connsiteY509" fmla="*/ 2729827 h 4446604"/>
                <a:gd name="connsiteX510" fmla="*/ 6391112 w 8225337"/>
                <a:gd name="connsiteY510" fmla="*/ 2597429 h 4446604"/>
                <a:gd name="connsiteX511" fmla="*/ 6371109 w 8225337"/>
                <a:gd name="connsiteY511" fmla="*/ 2580284 h 4446604"/>
                <a:gd name="connsiteX512" fmla="*/ 6285384 w 8225337"/>
                <a:gd name="connsiteY512" fmla="*/ 2438361 h 4446604"/>
                <a:gd name="connsiteX513" fmla="*/ 6273002 w 8225337"/>
                <a:gd name="connsiteY513" fmla="*/ 2410739 h 4446604"/>
                <a:gd name="connsiteX514" fmla="*/ 6209184 w 8225337"/>
                <a:gd name="connsiteY514" fmla="*/ 2284057 h 4446604"/>
                <a:gd name="connsiteX515" fmla="*/ 6195849 w 8225337"/>
                <a:gd name="connsiteY515" fmla="*/ 2259292 h 4446604"/>
                <a:gd name="connsiteX516" fmla="*/ 6142509 w 8225337"/>
                <a:gd name="connsiteY516" fmla="*/ 2131657 h 4446604"/>
                <a:gd name="connsiteX517" fmla="*/ 6137747 w 8225337"/>
                <a:gd name="connsiteY517" fmla="*/ 2104034 h 4446604"/>
                <a:gd name="connsiteX518" fmla="*/ 6127269 w 8225337"/>
                <a:gd name="connsiteY518" fmla="*/ 1992592 h 4446604"/>
                <a:gd name="connsiteX519" fmla="*/ 6124412 w 8225337"/>
                <a:gd name="connsiteY519" fmla="*/ 1986876 h 4446604"/>
                <a:gd name="connsiteX520" fmla="*/ 6103457 w 8225337"/>
                <a:gd name="connsiteY520" fmla="*/ 1877339 h 4446604"/>
                <a:gd name="connsiteX521" fmla="*/ 6086312 w 8225337"/>
                <a:gd name="connsiteY521" fmla="*/ 1828761 h 4446604"/>
                <a:gd name="connsiteX522" fmla="*/ 6063452 w 8225337"/>
                <a:gd name="connsiteY522" fmla="*/ 1790661 h 4446604"/>
                <a:gd name="connsiteX523" fmla="*/ 5949152 w 8225337"/>
                <a:gd name="connsiteY523" fmla="*/ 1512531 h 4446604"/>
                <a:gd name="connsiteX524" fmla="*/ 5944390 w 8225337"/>
                <a:gd name="connsiteY524" fmla="*/ 1472526 h 4446604"/>
                <a:gd name="connsiteX525" fmla="*/ 5892954 w 8225337"/>
                <a:gd name="connsiteY525" fmla="*/ 1326794 h 4446604"/>
                <a:gd name="connsiteX526" fmla="*/ 5860569 w 8225337"/>
                <a:gd name="connsiteY526" fmla="*/ 1290599 h 4446604"/>
                <a:gd name="connsiteX527" fmla="*/ 5832947 w 8225337"/>
                <a:gd name="connsiteY527" fmla="*/ 1269644 h 4446604"/>
                <a:gd name="connsiteX528" fmla="*/ 5872952 w 8225337"/>
                <a:gd name="connsiteY528" fmla="*/ 1284884 h 4446604"/>
                <a:gd name="connsiteX529" fmla="*/ 5842472 w 8225337"/>
                <a:gd name="connsiteY529" fmla="*/ 1275359 h 4446604"/>
                <a:gd name="connsiteX530" fmla="*/ 5554817 w 8225337"/>
                <a:gd name="connsiteY530" fmla="*/ 1061047 h 4446604"/>
                <a:gd name="connsiteX531" fmla="*/ 5539577 w 8225337"/>
                <a:gd name="connsiteY531" fmla="*/ 1038186 h 4446604"/>
                <a:gd name="connsiteX532" fmla="*/ 5472902 w 8225337"/>
                <a:gd name="connsiteY532" fmla="*/ 826731 h 4446604"/>
                <a:gd name="connsiteX533" fmla="*/ 5455757 w 8225337"/>
                <a:gd name="connsiteY533" fmla="*/ 809586 h 4446604"/>
                <a:gd name="connsiteX534" fmla="*/ 5350982 w 8225337"/>
                <a:gd name="connsiteY534" fmla="*/ 738149 h 4446604"/>
                <a:gd name="connsiteX535" fmla="*/ 5333837 w 8225337"/>
                <a:gd name="connsiteY535" fmla="*/ 728624 h 4446604"/>
                <a:gd name="connsiteX536" fmla="*/ 5288117 w 8225337"/>
                <a:gd name="connsiteY536" fmla="*/ 701001 h 4446604"/>
                <a:gd name="connsiteX537" fmla="*/ 5270019 w 8225337"/>
                <a:gd name="connsiteY537" fmla="*/ 688619 h 4446604"/>
                <a:gd name="connsiteX538" fmla="*/ 5221442 w 8225337"/>
                <a:gd name="connsiteY538" fmla="*/ 660996 h 4446604"/>
                <a:gd name="connsiteX539" fmla="*/ 5203344 w 8225337"/>
                <a:gd name="connsiteY539" fmla="*/ 653376 h 4446604"/>
                <a:gd name="connsiteX540" fmla="*/ 5178579 w 8225337"/>
                <a:gd name="connsiteY540" fmla="*/ 642899 h 4446604"/>
                <a:gd name="connsiteX541" fmla="*/ 5153815 w 8225337"/>
                <a:gd name="connsiteY541" fmla="*/ 635279 h 4446604"/>
                <a:gd name="connsiteX542" fmla="*/ 5009034 w 8225337"/>
                <a:gd name="connsiteY542" fmla="*/ 546696 h 4446604"/>
                <a:gd name="connsiteX543" fmla="*/ 5024274 w 8225337"/>
                <a:gd name="connsiteY543" fmla="*/ 528599 h 4446604"/>
                <a:gd name="connsiteX544" fmla="*/ 5049992 w 8225337"/>
                <a:gd name="connsiteY544" fmla="*/ 519074 h 4446604"/>
                <a:gd name="connsiteX545" fmla="*/ 5077615 w 8225337"/>
                <a:gd name="connsiteY545" fmla="*/ 386676 h 4446604"/>
                <a:gd name="connsiteX546" fmla="*/ 4876637 w 8225337"/>
                <a:gd name="connsiteY546" fmla="*/ 271424 h 4446604"/>
                <a:gd name="connsiteX547" fmla="*/ 4858539 w 8225337"/>
                <a:gd name="connsiteY547" fmla="*/ 254279 h 4446604"/>
                <a:gd name="connsiteX548" fmla="*/ 4803294 w 8225337"/>
                <a:gd name="connsiteY548" fmla="*/ 167601 h 4446604"/>
                <a:gd name="connsiteX549" fmla="*/ 4792817 w 8225337"/>
                <a:gd name="connsiteY549" fmla="*/ 141884 h 4446604"/>
                <a:gd name="connsiteX550" fmla="*/ 4775672 w 8225337"/>
                <a:gd name="connsiteY550" fmla="*/ 121881 h 4446604"/>
                <a:gd name="connsiteX551" fmla="*/ 4648037 w 8225337"/>
                <a:gd name="connsiteY551" fmla="*/ 25679 h 4446604"/>
                <a:gd name="connsiteX552" fmla="*/ 4627082 w 8225337"/>
                <a:gd name="connsiteY552" fmla="*/ 13296 h 4446604"/>
                <a:gd name="connsiteX553" fmla="*/ 4604222 w 8225337"/>
                <a:gd name="connsiteY553" fmla="*/ 2819 h 4446604"/>
                <a:gd name="connsiteX554" fmla="*/ 4334664 w 8225337"/>
                <a:gd name="connsiteY554" fmla="*/ 165696 h 4446604"/>
                <a:gd name="connsiteX555" fmla="*/ 4311804 w 8225337"/>
                <a:gd name="connsiteY555" fmla="*/ 182841 h 4446604"/>
                <a:gd name="connsiteX556" fmla="*/ 4284182 w 8225337"/>
                <a:gd name="connsiteY556" fmla="*/ 192366 h 4446604"/>
                <a:gd name="connsiteX557" fmla="*/ 4264179 w 8225337"/>
                <a:gd name="connsiteY557" fmla="*/ 199986 h 4446604"/>
                <a:gd name="connsiteX558" fmla="*/ 4216554 w 8225337"/>
                <a:gd name="connsiteY558" fmla="*/ 251421 h 4446604"/>
                <a:gd name="connsiteX559" fmla="*/ 4203219 w 8225337"/>
                <a:gd name="connsiteY559" fmla="*/ 276186 h 4446604"/>
                <a:gd name="connsiteX560" fmla="*/ 4125114 w 8225337"/>
                <a:gd name="connsiteY560" fmla="*/ 454304 h 4446604"/>
                <a:gd name="connsiteX561" fmla="*/ 4107969 w 8225337"/>
                <a:gd name="connsiteY561" fmla="*/ 479069 h 4446604"/>
                <a:gd name="connsiteX562" fmla="*/ 4089872 w 8225337"/>
                <a:gd name="connsiteY562" fmla="*/ 504786 h 4446604"/>
                <a:gd name="connsiteX563" fmla="*/ 3972714 w 8225337"/>
                <a:gd name="connsiteY563" fmla="*/ 529551 h 4446604"/>
                <a:gd name="connsiteX564" fmla="*/ 3848889 w 8225337"/>
                <a:gd name="connsiteY564" fmla="*/ 669569 h 4446604"/>
                <a:gd name="connsiteX565" fmla="*/ 3831744 w 8225337"/>
                <a:gd name="connsiteY565" fmla="*/ 667664 h 4446604"/>
                <a:gd name="connsiteX566" fmla="*/ 3783167 w 8225337"/>
                <a:gd name="connsiteY566" fmla="*/ 658139 h 4446604"/>
                <a:gd name="connsiteX567" fmla="*/ 3755544 w 8225337"/>
                <a:gd name="connsiteY567" fmla="*/ 650519 h 4446604"/>
                <a:gd name="connsiteX568" fmla="*/ 3707919 w 8225337"/>
                <a:gd name="connsiteY568" fmla="*/ 614324 h 4446604"/>
                <a:gd name="connsiteX569" fmla="*/ 3683154 w 8225337"/>
                <a:gd name="connsiteY569" fmla="*/ 597179 h 4446604"/>
                <a:gd name="connsiteX570" fmla="*/ 3629814 w 8225337"/>
                <a:gd name="connsiteY570" fmla="*/ 487641 h 4446604"/>
                <a:gd name="connsiteX571" fmla="*/ 3425979 w 8225337"/>
                <a:gd name="connsiteY571" fmla="*/ 554316 h 4446604"/>
                <a:gd name="connsiteX572" fmla="*/ 3407882 w 8225337"/>
                <a:gd name="connsiteY572" fmla="*/ 552411 h 4446604"/>
                <a:gd name="connsiteX573" fmla="*/ 3349779 w 8225337"/>
                <a:gd name="connsiteY573" fmla="*/ 527646 h 4446604"/>
                <a:gd name="connsiteX574" fmla="*/ 3322157 w 8225337"/>
                <a:gd name="connsiteY574" fmla="*/ 510501 h 4446604"/>
                <a:gd name="connsiteX575" fmla="*/ 3291677 w 8225337"/>
                <a:gd name="connsiteY575" fmla="*/ 502881 h 4446604"/>
                <a:gd name="connsiteX576" fmla="*/ 3186902 w 8225337"/>
                <a:gd name="connsiteY576" fmla="*/ 650519 h 4446604"/>
                <a:gd name="connsiteX577" fmla="*/ 3154517 w 8225337"/>
                <a:gd name="connsiteY577" fmla="*/ 747674 h 4446604"/>
                <a:gd name="connsiteX578" fmla="*/ 3146897 w 8225337"/>
                <a:gd name="connsiteY578" fmla="*/ 765771 h 4446604"/>
                <a:gd name="connsiteX579" fmla="*/ 3044979 w 8225337"/>
                <a:gd name="connsiteY579" fmla="*/ 896264 h 4446604"/>
                <a:gd name="connsiteX580" fmla="*/ 2986877 w 8225337"/>
                <a:gd name="connsiteY580" fmla="*/ 1151534 h 4446604"/>
                <a:gd name="connsiteX581" fmla="*/ 2968779 w 8225337"/>
                <a:gd name="connsiteY581" fmla="*/ 1161059 h 4446604"/>
                <a:gd name="connsiteX582" fmla="*/ 2953539 w 8225337"/>
                <a:gd name="connsiteY582" fmla="*/ 1173441 h 4446604"/>
                <a:gd name="connsiteX583" fmla="*/ 2936394 w 8225337"/>
                <a:gd name="connsiteY583" fmla="*/ 1202016 h 4446604"/>
                <a:gd name="connsiteX584" fmla="*/ 2896389 w 8225337"/>
                <a:gd name="connsiteY584" fmla="*/ 1620164 h 4446604"/>
                <a:gd name="connsiteX585" fmla="*/ 2893532 w 8225337"/>
                <a:gd name="connsiteY585" fmla="*/ 1668742 h 4446604"/>
                <a:gd name="connsiteX586" fmla="*/ 2891627 w 8225337"/>
                <a:gd name="connsiteY586" fmla="*/ 1693506 h 4446604"/>
                <a:gd name="connsiteX587" fmla="*/ 2886864 w 8225337"/>
                <a:gd name="connsiteY587" fmla="*/ 1719224 h 4446604"/>
                <a:gd name="connsiteX588" fmla="*/ 2797329 w 8225337"/>
                <a:gd name="connsiteY588" fmla="*/ 1807806 h 4446604"/>
                <a:gd name="connsiteX589" fmla="*/ 2772564 w 8225337"/>
                <a:gd name="connsiteY589" fmla="*/ 1807806 h 4446604"/>
                <a:gd name="connsiteX590" fmla="*/ 2746847 w 8225337"/>
                <a:gd name="connsiteY590" fmla="*/ 1809711 h 4446604"/>
                <a:gd name="connsiteX591" fmla="*/ 2638262 w 8225337"/>
                <a:gd name="connsiteY591" fmla="*/ 1800186 h 4446604"/>
                <a:gd name="connsiteX592" fmla="*/ 2607782 w 8225337"/>
                <a:gd name="connsiteY592" fmla="*/ 1795424 h 4446604"/>
                <a:gd name="connsiteX593" fmla="*/ 2470622 w 8225337"/>
                <a:gd name="connsiteY593" fmla="*/ 1820189 h 4446604"/>
                <a:gd name="connsiteX594" fmla="*/ 2452524 w 8225337"/>
                <a:gd name="connsiteY594" fmla="*/ 1837334 h 4446604"/>
                <a:gd name="connsiteX595" fmla="*/ 2403947 w 8225337"/>
                <a:gd name="connsiteY595" fmla="*/ 1904009 h 4446604"/>
                <a:gd name="connsiteX596" fmla="*/ 2391564 w 8225337"/>
                <a:gd name="connsiteY596" fmla="*/ 1924011 h 4446604"/>
                <a:gd name="connsiteX597" fmla="*/ 2350607 w 8225337"/>
                <a:gd name="connsiteY597" fmla="*/ 2036406 h 4446604"/>
                <a:gd name="connsiteX598" fmla="*/ 2337272 w 8225337"/>
                <a:gd name="connsiteY598" fmla="*/ 2056409 h 4446604"/>
                <a:gd name="connsiteX599" fmla="*/ 2225829 w 8225337"/>
                <a:gd name="connsiteY599" fmla="*/ 2165947 h 4446604"/>
                <a:gd name="connsiteX600" fmla="*/ 2202969 w 8225337"/>
                <a:gd name="connsiteY600" fmla="*/ 2181186 h 4446604"/>
                <a:gd name="connsiteX601" fmla="*/ 2122007 w 8225337"/>
                <a:gd name="connsiteY601" fmla="*/ 2348827 h 4446604"/>
                <a:gd name="connsiteX602" fmla="*/ 2117244 w 8225337"/>
                <a:gd name="connsiteY602" fmla="*/ 2371686 h 4446604"/>
                <a:gd name="connsiteX603" fmla="*/ 1847687 w 8225337"/>
                <a:gd name="connsiteY603" fmla="*/ 2619336 h 4446604"/>
                <a:gd name="connsiteX604" fmla="*/ 1820064 w 8225337"/>
                <a:gd name="connsiteY604" fmla="*/ 2628861 h 4446604"/>
                <a:gd name="connsiteX605" fmla="*/ 1774344 w 8225337"/>
                <a:gd name="connsiteY605" fmla="*/ 2638386 h 4446604"/>
                <a:gd name="connsiteX606" fmla="*/ 1751484 w 8225337"/>
                <a:gd name="connsiteY606" fmla="*/ 2641244 h 4446604"/>
                <a:gd name="connsiteX607" fmla="*/ 1696239 w 8225337"/>
                <a:gd name="connsiteY607" fmla="*/ 2630767 h 4446604"/>
                <a:gd name="connsiteX608" fmla="*/ 1678142 w 8225337"/>
                <a:gd name="connsiteY608" fmla="*/ 2612669 h 4446604"/>
                <a:gd name="connsiteX609" fmla="*/ 1390487 w 8225337"/>
                <a:gd name="connsiteY609" fmla="*/ 2501227 h 4446604"/>
                <a:gd name="connsiteX610" fmla="*/ 1361912 w 8225337"/>
                <a:gd name="connsiteY610" fmla="*/ 2501227 h 4446604"/>
                <a:gd name="connsiteX611" fmla="*/ 1197129 w 8225337"/>
                <a:gd name="connsiteY611" fmla="*/ 2442172 h 4446604"/>
                <a:gd name="connsiteX612" fmla="*/ 1148552 w 8225337"/>
                <a:gd name="connsiteY612" fmla="*/ 2489796 h 4446604"/>
                <a:gd name="connsiteX613" fmla="*/ 1133312 w 8225337"/>
                <a:gd name="connsiteY613" fmla="*/ 2520277 h 4446604"/>
                <a:gd name="connsiteX614" fmla="*/ 1093307 w 8225337"/>
                <a:gd name="connsiteY614" fmla="*/ 2626957 h 4446604"/>
                <a:gd name="connsiteX615" fmla="*/ 1078067 w 8225337"/>
                <a:gd name="connsiteY615" fmla="*/ 2640292 h 4446604"/>
                <a:gd name="connsiteX616" fmla="*/ 1062827 w 8225337"/>
                <a:gd name="connsiteY616" fmla="*/ 2663152 h 4446604"/>
                <a:gd name="connsiteX617" fmla="*/ 1049492 w 8225337"/>
                <a:gd name="connsiteY617" fmla="*/ 2686011 h 4446604"/>
                <a:gd name="connsiteX618" fmla="*/ 1041872 w 8225337"/>
                <a:gd name="connsiteY618" fmla="*/ 2713634 h 4446604"/>
                <a:gd name="connsiteX619" fmla="*/ 1029489 w 8225337"/>
                <a:gd name="connsiteY619" fmla="*/ 2733636 h 4446604"/>
                <a:gd name="connsiteX620" fmla="*/ 965672 w 8225337"/>
                <a:gd name="connsiteY620" fmla="*/ 2815552 h 4446604"/>
                <a:gd name="connsiteX621" fmla="*/ 958052 w 8225337"/>
                <a:gd name="connsiteY621" fmla="*/ 2838411 h 4446604"/>
                <a:gd name="connsiteX622" fmla="*/ 991389 w 8225337"/>
                <a:gd name="connsiteY622" fmla="*/ 2998432 h 4446604"/>
                <a:gd name="connsiteX623" fmla="*/ 983769 w 8225337"/>
                <a:gd name="connsiteY623" fmla="*/ 3024149 h 4446604"/>
                <a:gd name="connsiteX624" fmla="*/ 912332 w 8225337"/>
                <a:gd name="connsiteY624" fmla="*/ 3173692 h 4446604"/>
                <a:gd name="connsiteX625" fmla="*/ 899949 w 8225337"/>
                <a:gd name="connsiteY625" fmla="*/ 3198457 h 4446604"/>
                <a:gd name="connsiteX626" fmla="*/ 886614 w 8225337"/>
                <a:gd name="connsiteY626" fmla="*/ 3379432 h 4446604"/>
                <a:gd name="connsiteX627" fmla="*/ 892329 w 8225337"/>
                <a:gd name="connsiteY627" fmla="*/ 3405149 h 4446604"/>
                <a:gd name="connsiteX628" fmla="*/ 884709 w 8225337"/>
                <a:gd name="connsiteY628" fmla="*/ 3522307 h 4446604"/>
                <a:gd name="connsiteX629" fmla="*/ 866612 w 8225337"/>
                <a:gd name="connsiteY629" fmla="*/ 3537546 h 4446604"/>
                <a:gd name="connsiteX630" fmla="*/ 717069 w 8225337"/>
                <a:gd name="connsiteY630" fmla="*/ 3590886 h 4446604"/>
                <a:gd name="connsiteX631" fmla="*/ 696114 w 8225337"/>
                <a:gd name="connsiteY631" fmla="*/ 3598507 h 4446604"/>
                <a:gd name="connsiteX632" fmla="*/ 629439 w 8225337"/>
                <a:gd name="connsiteY632" fmla="*/ 3613746 h 4446604"/>
                <a:gd name="connsiteX633" fmla="*/ 606579 w 8225337"/>
                <a:gd name="connsiteY633" fmla="*/ 3619461 h 4446604"/>
                <a:gd name="connsiteX634" fmla="*/ 517044 w 8225337"/>
                <a:gd name="connsiteY634" fmla="*/ 3665182 h 4446604"/>
                <a:gd name="connsiteX635" fmla="*/ 492279 w 8225337"/>
                <a:gd name="connsiteY635" fmla="*/ 3674707 h 4446604"/>
                <a:gd name="connsiteX636" fmla="*/ 396077 w 8225337"/>
                <a:gd name="connsiteY636" fmla="*/ 3811867 h 4446604"/>
                <a:gd name="connsiteX637" fmla="*/ 317972 w 8225337"/>
                <a:gd name="connsiteY637" fmla="*/ 3878542 h 4446604"/>
                <a:gd name="connsiteX638" fmla="*/ 302732 w 8225337"/>
                <a:gd name="connsiteY638" fmla="*/ 3901402 h 4446604"/>
                <a:gd name="connsiteX639" fmla="*/ 31269 w 8225337"/>
                <a:gd name="connsiteY639" fmla="*/ 4257637 h 4446604"/>
                <a:gd name="connsiteX640" fmla="*/ 17934 w 8225337"/>
                <a:gd name="connsiteY640" fmla="*/ 4277639 h 4446604"/>
                <a:gd name="connsiteX641" fmla="*/ 789 w 8225337"/>
                <a:gd name="connsiteY641" fmla="*/ 4329074 h 4446604"/>
                <a:gd name="connsiteX642" fmla="*/ 2694 w 8225337"/>
                <a:gd name="connsiteY642" fmla="*/ 4376699 h 4446604"/>
                <a:gd name="connsiteX643" fmla="*/ 6504 w 8225337"/>
                <a:gd name="connsiteY643" fmla="*/ 4409084 h 44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</a:cxnLst>
              <a:rect l="l" t="t" r="r" b="b"/>
              <a:pathLst>
                <a:path w="8225337" h="4446604">
                  <a:moveTo>
                    <a:pt x="2924012" y="1853526"/>
                  </a:moveTo>
                  <a:cubicBezTo>
                    <a:pt x="2914487" y="1906867"/>
                    <a:pt x="2863052" y="1927822"/>
                    <a:pt x="2819237" y="1934489"/>
                  </a:cubicBezTo>
                  <a:cubicBezTo>
                    <a:pt x="2811617" y="1934489"/>
                    <a:pt x="2805902" y="1936394"/>
                    <a:pt x="2798282" y="1936394"/>
                  </a:cubicBezTo>
                  <a:cubicBezTo>
                    <a:pt x="2792567" y="1938299"/>
                    <a:pt x="2784947" y="1938299"/>
                    <a:pt x="2778279" y="1939251"/>
                  </a:cubicBezTo>
                  <a:cubicBezTo>
                    <a:pt x="2768754" y="1941156"/>
                    <a:pt x="2761134" y="1941156"/>
                    <a:pt x="2752562" y="1942109"/>
                  </a:cubicBezTo>
                  <a:cubicBezTo>
                    <a:pt x="2694459" y="1947824"/>
                    <a:pt x="2635404" y="1964969"/>
                    <a:pt x="2579207" y="1987829"/>
                  </a:cubicBezTo>
                  <a:cubicBezTo>
                    <a:pt x="2573492" y="1990686"/>
                    <a:pt x="2568729" y="1997354"/>
                    <a:pt x="2563967" y="2003069"/>
                  </a:cubicBezTo>
                  <a:cubicBezTo>
                    <a:pt x="2535392" y="2066886"/>
                    <a:pt x="2563967" y="2148802"/>
                    <a:pt x="2538249" y="2204047"/>
                  </a:cubicBezTo>
                  <a:cubicBezTo>
                    <a:pt x="2535392" y="2209761"/>
                    <a:pt x="2532534" y="2216429"/>
                    <a:pt x="2527772" y="2222144"/>
                  </a:cubicBezTo>
                  <a:cubicBezTo>
                    <a:pt x="2515389" y="2234527"/>
                    <a:pt x="2503007" y="2246909"/>
                    <a:pt x="2491577" y="2258339"/>
                  </a:cubicBezTo>
                  <a:cubicBezTo>
                    <a:pt x="2485862" y="2264054"/>
                    <a:pt x="2479194" y="2270722"/>
                    <a:pt x="2473479" y="2276436"/>
                  </a:cubicBezTo>
                  <a:cubicBezTo>
                    <a:pt x="2463954" y="2291677"/>
                    <a:pt x="2458239" y="2308822"/>
                    <a:pt x="2452524" y="2325014"/>
                  </a:cubicBezTo>
                  <a:cubicBezTo>
                    <a:pt x="2447762" y="2334539"/>
                    <a:pt x="2444904" y="2342159"/>
                    <a:pt x="2442999" y="2350732"/>
                  </a:cubicBezTo>
                  <a:cubicBezTo>
                    <a:pt x="2424902" y="2393594"/>
                    <a:pt x="2404899" y="2432647"/>
                    <a:pt x="2391564" y="2473604"/>
                  </a:cubicBezTo>
                  <a:cubicBezTo>
                    <a:pt x="2388707" y="2478367"/>
                    <a:pt x="2385849" y="2485986"/>
                    <a:pt x="2383944" y="2491702"/>
                  </a:cubicBezTo>
                  <a:cubicBezTo>
                    <a:pt x="2381087" y="2499321"/>
                    <a:pt x="2379182" y="2506942"/>
                    <a:pt x="2378229" y="2516467"/>
                  </a:cubicBezTo>
                  <a:cubicBezTo>
                    <a:pt x="2367752" y="2575521"/>
                    <a:pt x="2324889" y="2608859"/>
                    <a:pt x="2279169" y="2639339"/>
                  </a:cubicBezTo>
                  <a:cubicBezTo>
                    <a:pt x="2271549" y="2645054"/>
                    <a:pt x="2265834" y="2649817"/>
                    <a:pt x="2258214" y="2656484"/>
                  </a:cubicBezTo>
                  <a:cubicBezTo>
                    <a:pt x="2240117" y="2666009"/>
                    <a:pt x="2237259" y="2682202"/>
                    <a:pt x="2237259" y="2700299"/>
                  </a:cubicBezTo>
                  <a:cubicBezTo>
                    <a:pt x="2237259" y="2706014"/>
                    <a:pt x="2237259" y="2712682"/>
                    <a:pt x="2237259" y="2717444"/>
                  </a:cubicBezTo>
                  <a:cubicBezTo>
                    <a:pt x="2237259" y="2727921"/>
                    <a:pt x="2235354" y="2735542"/>
                    <a:pt x="2232497" y="2743161"/>
                  </a:cubicBezTo>
                  <a:cubicBezTo>
                    <a:pt x="2222019" y="2748877"/>
                    <a:pt x="2207732" y="2763164"/>
                    <a:pt x="2196302" y="2770784"/>
                  </a:cubicBezTo>
                  <a:cubicBezTo>
                    <a:pt x="2188682" y="2773642"/>
                    <a:pt x="2181062" y="2775546"/>
                    <a:pt x="2173442" y="2776499"/>
                  </a:cubicBezTo>
                  <a:cubicBezTo>
                    <a:pt x="2167727" y="2778404"/>
                    <a:pt x="2161059" y="2779357"/>
                    <a:pt x="2153439" y="2782214"/>
                  </a:cubicBezTo>
                  <a:cubicBezTo>
                    <a:pt x="2147724" y="2784119"/>
                    <a:pt x="2140104" y="2785071"/>
                    <a:pt x="2133437" y="2787929"/>
                  </a:cubicBezTo>
                  <a:cubicBezTo>
                    <a:pt x="2121054" y="2789834"/>
                    <a:pt x="2110577" y="2795549"/>
                    <a:pt x="2101052" y="2803169"/>
                  </a:cubicBezTo>
                  <a:cubicBezTo>
                    <a:pt x="2096289" y="2807932"/>
                    <a:pt x="2093432" y="2810789"/>
                    <a:pt x="2088669" y="2815552"/>
                  </a:cubicBezTo>
                  <a:cubicBezTo>
                    <a:pt x="2050569" y="2843174"/>
                    <a:pt x="2062952" y="2897467"/>
                    <a:pt x="2090574" y="2930804"/>
                  </a:cubicBezTo>
                  <a:cubicBezTo>
                    <a:pt x="2122959" y="2958427"/>
                    <a:pt x="2148677" y="2917469"/>
                    <a:pt x="2172489" y="2917469"/>
                  </a:cubicBezTo>
                  <a:cubicBezTo>
                    <a:pt x="2180109" y="2914611"/>
                    <a:pt x="2187729" y="2912707"/>
                    <a:pt x="2197254" y="2911754"/>
                  </a:cubicBezTo>
                  <a:cubicBezTo>
                    <a:pt x="2238212" y="2901277"/>
                    <a:pt x="2281074" y="2901277"/>
                    <a:pt x="2326794" y="2906039"/>
                  </a:cubicBezTo>
                  <a:cubicBezTo>
                    <a:pt x="2334414" y="2906039"/>
                    <a:pt x="2342034" y="2904134"/>
                    <a:pt x="2349654" y="2903182"/>
                  </a:cubicBezTo>
                  <a:cubicBezTo>
                    <a:pt x="2378229" y="2900324"/>
                    <a:pt x="2407757" y="2893657"/>
                    <a:pt x="2436332" y="2889846"/>
                  </a:cubicBezTo>
                  <a:cubicBezTo>
                    <a:pt x="2443952" y="2889846"/>
                    <a:pt x="2453477" y="2889846"/>
                    <a:pt x="2461097" y="2889846"/>
                  </a:cubicBezTo>
                  <a:cubicBezTo>
                    <a:pt x="2535392" y="2891752"/>
                    <a:pt x="2603019" y="2933661"/>
                    <a:pt x="2680172" y="2940329"/>
                  </a:cubicBezTo>
                  <a:cubicBezTo>
                    <a:pt x="2689697" y="2942234"/>
                    <a:pt x="2697317" y="2942234"/>
                    <a:pt x="2705889" y="2942234"/>
                  </a:cubicBezTo>
                  <a:cubicBezTo>
                    <a:pt x="2748752" y="2939377"/>
                    <a:pt x="2787804" y="2922232"/>
                    <a:pt x="2822094" y="2878417"/>
                  </a:cubicBezTo>
                  <a:cubicBezTo>
                    <a:pt x="2858289" y="2830792"/>
                    <a:pt x="2890674" y="2776499"/>
                    <a:pt x="2931632" y="2733636"/>
                  </a:cubicBezTo>
                  <a:cubicBezTo>
                    <a:pt x="2936394" y="2728874"/>
                    <a:pt x="2941157" y="2726017"/>
                    <a:pt x="2944967" y="2721254"/>
                  </a:cubicBezTo>
                  <a:cubicBezTo>
                    <a:pt x="2950682" y="2710777"/>
                    <a:pt x="2957349" y="2696489"/>
                    <a:pt x="2957349" y="2683154"/>
                  </a:cubicBezTo>
                  <a:cubicBezTo>
                    <a:pt x="2957349" y="2688869"/>
                    <a:pt x="2957349" y="2696489"/>
                    <a:pt x="2955444" y="2703157"/>
                  </a:cubicBezTo>
                  <a:cubicBezTo>
                    <a:pt x="2949729" y="2720302"/>
                    <a:pt x="2943062" y="2736494"/>
                    <a:pt x="2937347" y="2753639"/>
                  </a:cubicBezTo>
                  <a:cubicBezTo>
                    <a:pt x="2935442" y="2759354"/>
                    <a:pt x="2934489" y="2764117"/>
                    <a:pt x="2932584" y="2770784"/>
                  </a:cubicBezTo>
                  <a:cubicBezTo>
                    <a:pt x="2917344" y="2806027"/>
                    <a:pt x="2891627" y="2825077"/>
                    <a:pt x="2881149" y="2857461"/>
                  </a:cubicBezTo>
                  <a:cubicBezTo>
                    <a:pt x="2878292" y="2863177"/>
                    <a:pt x="2875434" y="2870796"/>
                    <a:pt x="2871624" y="2877464"/>
                  </a:cubicBezTo>
                  <a:cubicBezTo>
                    <a:pt x="2868767" y="2885084"/>
                    <a:pt x="2865909" y="2890799"/>
                    <a:pt x="2862099" y="2895561"/>
                  </a:cubicBezTo>
                  <a:cubicBezTo>
                    <a:pt x="2859242" y="2900324"/>
                    <a:pt x="2854479" y="2903182"/>
                    <a:pt x="2851622" y="2907944"/>
                  </a:cubicBezTo>
                  <a:cubicBezTo>
                    <a:pt x="2831619" y="2927946"/>
                    <a:pt x="2818284" y="2940329"/>
                    <a:pt x="2798282" y="2959379"/>
                  </a:cubicBezTo>
                  <a:cubicBezTo>
                    <a:pt x="2792567" y="2962236"/>
                    <a:pt x="2787804" y="2964142"/>
                    <a:pt x="2781137" y="2966999"/>
                  </a:cubicBezTo>
                  <a:cubicBezTo>
                    <a:pt x="2776374" y="2968904"/>
                    <a:pt x="2770659" y="2969857"/>
                    <a:pt x="2763039" y="2969857"/>
                  </a:cubicBezTo>
                  <a:cubicBezTo>
                    <a:pt x="2753514" y="2969857"/>
                    <a:pt x="2743037" y="2971761"/>
                    <a:pt x="2732559" y="2974619"/>
                  </a:cubicBezTo>
                  <a:cubicBezTo>
                    <a:pt x="2723034" y="2972714"/>
                    <a:pt x="2714462" y="2971761"/>
                    <a:pt x="2704937" y="2969857"/>
                  </a:cubicBezTo>
                  <a:cubicBezTo>
                    <a:pt x="2654454" y="2966999"/>
                    <a:pt x="2607782" y="2966999"/>
                    <a:pt x="2555394" y="2974619"/>
                  </a:cubicBezTo>
                  <a:cubicBezTo>
                    <a:pt x="2567777" y="2987002"/>
                    <a:pt x="2587779" y="2974619"/>
                    <a:pt x="2601114" y="2974619"/>
                  </a:cubicBezTo>
                  <a:cubicBezTo>
                    <a:pt x="2587779" y="2974619"/>
                    <a:pt x="2575397" y="2974619"/>
                    <a:pt x="2567777" y="2980334"/>
                  </a:cubicBezTo>
                  <a:cubicBezTo>
                    <a:pt x="2563014" y="2987954"/>
                    <a:pt x="2557299" y="2995574"/>
                    <a:pt x="2550632" y="3001289"/>
                  </a:cubicBezTo>
                  <a:cubicBezTo>
                    <a:pt x="2544917" y="3008909"/>
                    <a:pt x="2538249" y="3013671"/>
                    <a:pt x="2530629" y="3019386"/>
                  </a:cubicBezTo>
                  <a:cubicBezTo>
                    <a:pt x="2515389" y="3032721"/>
                    <a:pt x="2502054" y="3040342"/>
                    <a:pt x="2482052" y="3040342"/>
                  </a:cubicBezTo>
                  <a:cubicBezTo>
                    <a:pt x="2439189" y="3032721"/>
                    <a:pt x="2398232" y="3027959"/>
                    <a:pt x="2360132" y="3034627"/>
                  </a:cubicBezTo>
                  <a:cubicBezTo>
                    <a:pt x="2352512" y="3034627"/>
                    <a:pt x="2344892" y="3036532"/>
                    <a:pt x="2337272" y="3039389"/>
                  </a:cubicBezTo>
                  <a:cubicBezTo>
                    <a:pt x="2251547" y="3041294"/>
                    <a:pt x="2205827" y="3128924"/>
                    <a:pt x="2142009" y="3158452"/>
                  </a:cubicBezTo>
                  <a:cubicBezTo>
                    <a:pt x="2134389" y="3161309"/>
                    <a:pt x="2126769" y="3161309"/>
                    <a:pt x="2119149" y="3163214"/>
                  </a:cubicBezTo>
                  <a:cubicBezTo>
                    <a:pt x="2108672" y="3163214"/>
                    <a:pt x="2098194" y="3163214"/>
                    <a:pt x="2088669" y="3160357"/>
                  </a:cubicBezTo>
                  <a:cubicBezTo>
                    <a:pt x="2079144" y="3157499"/>
                    <a:pt x="2070572" y="3150832"/>
                    <a:pt x="2061047" y="3142259"/>
                  </a:cubicBezTo>
                  <a:cubicBezTo>
                    <a:pt x="2009612" y="3088919"/>
                    <a:pt x="1943889" y="3081299"/>
                    <a:pt x="1870547" y="3094634"/>
                  </a:cubicBezTo>
                  <a:cubicBezTo>
                    <a:pt x="1844829" y="3094634"/>
                    <a:pt x="1838162" y="3068917"/>
                    <a:pt x="1815302" y="3053677"/>
                  </a:cubicBezTo>
                  <a:cubicBezTo>
                    <a:pt x="1809587" y="3048914"/>
                    <a:pt x="1802919" y="3044152"/>
                    <a:pt x="1797204" y="3040342"/>
                  </a:cubicBezTo>
                  <a:cubicBezTo>
                    <a:pt x="1764819" y="3017482"/>
                    <a:pt x="1730529" y="3002242"/>
                    <a:pt x="1693382" y="2981286"/>
                  </a:cubicBezTo>
                  <a:cubicBezTo>
                    <a:pt x="1673379" y="2967952"/>
                    <a:pt x="1667664" y="2953664"/>
                    <a:pt x="1662902" y="2933661"/>
                  </a:cubicBezTo>
                  <a:cubicBezTo>
                    <a:pt x="1658139" y="2926042"/>
                    <a:pt x="1653377" y="2916517"/>
                    <a:pt x="1647662" y="2907944"/>
                  </a:cubicBezTo>
                  <a:cubicBezTo>
                    <a:pt x="1642899" y="2900324"/>
                    <a:pt x="1637184" y="2892704"/>
                    <a:pt x="1630517" y="2885084"/>
                  </a:cubicBezTo>
                  <a:cubicBezTo>
                    <a:pt x="1625754" y="2882227"/>
                    <a:pt x="1620039" y="2880321"/>
                    <a:pt x="1613372" y="2880321"/>
                  </a:cubicBezTo>
                  <a:cubicBezTo>
                    <a:pt x="1596227" y="2880321"/>
                    <a:pt x="1578129" y="2882227"/>
                    <a:pt x="1561937" y="2883179"/>
                  </a:cubicBezTo>
                  <a:cubicBezTo>
                    <a:pt x="1552412" y="2885084"/>
                    <a:pt x="1544792" y="2885084"/>
                    <a:pt x="1536219" y="2885084"/>
                  </a:cubicBezTo>
                  <a:cubicBezTo>
                    <a:pt x="1488594" y="2880321"/>
                    <a:pt x="1429539" y="2833649"/>
                    <a:pt x="1403822" y="2892704"/>
                  </a:cubicBezTo>
                  <a:cubicBezTo>
                    <a:pt x="1399059" y="2898419"/>
                    <a:pt x="1396202" y="2906039"/>
                    <a:pt x="1393344" y="2915564"/>
                  </a:cubicBezTo>
                  <a:cubicBezTo>
                    <a:pt x="1378104" y="2958427"/>
                    <a:pt x="1376199" y="3012719"/>
                    <a:pt x="1352387" y="3055582"/>
                  </a:cubicBezTo>
                  <a:cubicBezTo>
                    <a:pt x="1339052" y="3068917"/>
                    <a:pt x="1324764" y="3075584"/>
                    <a:pt x="1314287" y="3083204"/>
                  </a:cubicBezTo>
                  <a:cubicBezTo>
                    <a:pt x="1308572" y="3087967"/>
                    <a:pt x="1301904" y="3092729"/>
                    <a:pt x="1297142" y="3098444"/>
                  </a:cubicBezTo>
                  <a:cubicBezTo>
                    <a:pt x="1291427" y="3103207"/>
                    <a:pt x="1287617" y="3108921"/>
                    <a:pt x="1284759" y="3116542"/>
                  </a:cubicBezTo>
                  <a:cubicBezTo>
                    <a:pt x="1266662" y="3197504"/>
                    <a:pt x="1312382" y="3277514"/>
                    <a:pt x="1356197" y="3345142"/>
                  </a:cubicBezTo>
                  <a:cubicBezTo>
                    <a:pt x="1360959" y="3354667"/>
                    <a:pt x="1365722" y="3363239"/>
                    <a:pt x="1366674" y="3370859"/>
                  </a:cubicBezTo>
                  <a:cubicBezTo>
                    <a:pt x="1383819" y="3448011"/>
                    <a:pt x="1298094" y="3520402"/>
                    <a:pt x="1237134" y="3569932"/>
                  </a:cubicBezTo>
                  <a:cubicBezTo>
                    <a:pt x="1231419" y="3575646"/>
                    <a:pt x="1226657" y="3583267"/>
                    <a:pt x="1221894" y="3590886"/>
                  </a:cubicBezTo>
                  <a:cubicBezTo>
                    <a:pt x="1217132" y="3596602"/>
                    <a:pt x="1212369" y="3604221"/>
                    <a:pt x="1206654" y="3608032"/>
                  </a:cubicBezTo>
                  <a:cubicBezTo>
                    <a:pt x="1081877" y="3621367"/>
                    <a:pt x="1036157" y="3735667"/>
                    <a:pt x="960909" y="3816629"/>
                  </a:cubicBezTo>
                  <a:cubicBezTo>
                    <a:pt x="955194" y="3819486"/>
                    <a:pt x="947574" y="3824249"/>
                    <a:pt x="939954" y="3826154"/>
                  </a:cubicBezTo>
                  <a:cubicBezTo>
                    <a:pt x="932334" y="3829011"/>
                    <a:pt x="924714" y="3830917"/>
                    <a:pt x="917094" y="3830917"/>
                  </a:cubicBezTo>
                  <a:cubicBezTo>
                    <a:pt x="845657" y="3830917"/>
                    <a:pt x="752312" y="3871874"/>
                    <a:pt x="698019" y="3805199"/>
                  </a:cubicBezTo>
                  <a:cubicBezTo>
                    <a:pt x="693257" y="3802342"/>
                    <a:pt x="688494" y="3797579"/>
                    <a:pt x="682779" y="3794721"/>
                  </a:cubicBezTo>
                  <a:cubicBezTo>
                    <a:pt x="667539" y="3782339"/>
                    <a:pt x="652299" y="3769957"/>
                    <a:pt x="635154" y="3761384"/>
                  </a:cubicBezTo>
                  <a:cubicBezTo>
                    <a:pt x="625629" y="3756621"/>
                    <a:pt x="618009" y="3751859"/>
                    <a:pt x="609437" y="3749002"/>
                  </a:cubicBezTo>
                  <a:cubicBezTo>
                    <a:pt x="598959" y="3739477"/>
                    <a:pt x="586577" y="3736619"/>
                    <a:pt x="574194" y="3736619"/>
                  </a:cubicBezTo>
                  <a:cubicBezTo>
                    <a:pt x="568479" y="3734714"/>
                    <a:pt x="561812" y="3736619"/>
                    <a:pt x="556097" y="3736619"/>
                  </a:cubicBezTo>
                  <a:cubicBezTo>
                    <a:pt x="550382" y="3736619"/>
                    <a:pt x="543714" y="3738524"/>
                    <a:pt x="537999" y="3738524"/>
                  </a:cubicBezTo>
                  <a:cubicBezTo>
                    <a:pt x="542762" y="3732809"/>
                    <a:pt x="550382" y="3728999"/>
                    <a:pt x="556097" y="3725189"/>
                  </a:cubicBezTo>
                  <a:cubicBezTo>
                    <a:pt x="563717" y="3722332"/>
                    <a:pt x="571337" y="3720427"/>
                    <a:pt x="578957" y="3719474"/>
                  </a:cubicBezTo>
                  <a:cubicBezTo>
                    <a:pt x="594197" y="3714711"/>
                    <a:pt x="607532" y="3711854"/>
                    <a:pt x="621819" y="3704234"/>
                  </a:cubicBezTo>
                  <a:cubicBezTo>
                    <a:pt x="629439" y="3704234"/>
                    <a:pt x="638964" y="3704234"/>
                    <a:pt x="646584" y="3702329"/>
                  </a:cubicBezTo>
                  <a:cubicBezTo>
                    <a:pt x="687542" y="3702329"/>
                    <a:pt x="730404" y="3707092"/>
                    <a:pt x="771362" y="3702329"/>
                  </a:cubicBezTo>
                  <a:cubicBezTo>
                    <a:pt x="780887" y="3700424"/>
                    <a:pt x="788507" y="3699471"/>
                    <a:pt x="797079" y="3697567"/>
                  </a:cubicBezTo>
                  <a:cubicBezTo>
                    <a:pt x="847562" y="3684232"/>
                    <a:pt x="891377" y="3661371"/>
                    <a:pt x="929477" y="3626129"/>
                  </a:cubicBezTo>
                  <a:cubicBezTo>
                    <a:pt x="935192" y="3618509"/>
                    <a:pt x="942812" y="3612794"/>
                    <a:pt x="949479" y="3605174"/>
                  </a:cubicBezTo>
                  <a:cubicBezTo>
                    <a:pt x="1022822" y="3543261"/>
                    <a:pt x="1056159" y="3434677"/>
                    <a:pt x="975197" y="3365144"/>
                  </a:cubicBezTo>
                  <a:cubicBezTo>
                    <a:pt x="970434" y="3355619"/>
                    <a:pt x="967577" y="3347046"/>
                    <a:pt x="964719" y="3337521"/>
                  </a:cubicBezTo>
                  <a:cubicBezTo>
                    <a:pt x="951384" y="3291802"/>
                    <a:pt x="959004" y="3241319"/>
                    <a:pt x="982817" y="3200361"/>
                  </a:cubicBezTo>
                  <a:cubicBezTo>
                    <a:pt x="987579" y="3194646"/>
                    <a:pt x="992342" y="3187027"/>
                    <a:pt x="996152" y="3179407"/>
                  </a:cubicBezTo>
                  <a:cubicBezTo>
                    <a:pt x="1026632" y="3136544"/>
                    <a:pt x="1049492" y="3090824"/>
                    <a:pt x="1061874" y="3029864"/>
                  </a:cubicBezTo>
                  <a:cubicBezTo>
                    <a:pt x="1061874" y="3022244"/>
                    <a:pt x="1063779" y="3012719"/>
                    <a:pt x="1063779" y="3004146"/>
                  </a:cubicBezTo>
                  <a:cubicBezTo>
                    <a:pt x="1065684" y="2945092"/>
                    <a:pt x="1058064" y="2881274"/>
                    <a:pt x="1069494" y="2823171"/>
                  </a:cubicBezTo>
                  <a:cubicBezTo>
                    <a:pt x="1072352" y="2815552"/>
                    <a:pt x="1075209" y="2807932"/>
                    <a:pt x="1077114" y="2800311"/>
                  </a:cubicBezTo>
                  <a:cubicBezTo>
                    <a:pt x="1079019" y="2792692"/>
                    <a:pt x="1079972" y="2783167"/>
                    <a:pt x="1081877" y="2775546"/>
                  </a:cubicBezTo>
                  <a:cubicBezTo>
                    <a:pt x="1083782" y="2767927"/>
                    <a:pt x="1084734" y="2760307"/>
                    <a:pt x="1087592" y="2752686"/>
                  </a:cubicBezTo>
                  <a:cubicBezTo>
                    <a:pt x="1093307" y="2740304"/>
                    <a:pt x="1107594" y="2732684"/>
                    <a:pt x="1118072" y="2724111"/>
                  </a:cubicBezTo>
                  <a:cubicBezTo>
                    <a:pt x="1125692" y="2719349"/>
                    <a:pt x="1131407" y="2716492"/>
                    <a:pt x="1139027" y="2711729"/>
                  </a:cubicBezTo>
                  <a:cubicBezTo>
                    <a:pt x="1144742" y="2706967"/>
                    <a:pt x="1149504" y="2702204"/>
                    <a:pt x="1152362" y="2699346"/>
                  </a:cubicBezTo>
                  <a:cubicBezTo>
                    <a:pt x="1172364" y="2666009"/>
                    <a:pt x="1178079" y="2625052"/>
                    <a:pt x="1207607" y="2600286"/>
                  </a:cubicBezTo>
                  <a:cubicBezTo>
                    <a:pt x="1213322" y="2594571"/>
                    <a:pt x="1220942" y="2589809"/>
                    <a:pt x="1227609" y="2583142"/>
                  </a:cubicBezTo>
                  <a:cubicBezTo>
                    <a:pt x="1233324" y="2577427"/>
                    <a:pt x="1239992" y="2570759"/>
                    <a:pt x="1245707" y="2563139"/>
                  </a:cubicBezTo>
                  <a:cubicBezTo>
                    <a:pt x="1251422" y="2558377"/>
                    <a:pt x="1259042" y="2557424"/>
                    <a:pt x="1266662" y="2555519"/>
                  </a:cubicBezTo>
                  <a:cubicBezTo>
                    <a:pt x="1286664" y="2552661"/>
                    <a:pt x="1309524" y="2558377"/>
                    <a:pt x="1332384" y="2563139"/>
                  </a:cubicBezTo>
                  <a:cubicBezTo>
                    <a:pt x="1341909" y="2565044"/>
                    <a:pt x="1349529" y="2565996"/>
                    <a:pt x="1357149" y="2565996"/>
                  </a:cubicBezTo>
                  <a:cubicBezTo>
                    <a:pt x="1422872" y="2556471"/>
                    <a:pt x="1494309" y="2543136"/>
                    <a:pt x="1560984" y="2576474"/>
                  </a:cubicBezTo>
                  <a:cubicBezTo>
                    <a:pt x="1606704" y="2604096"/>
                    <a:pt x="1566699" y="2665057"/>
                    <a:pt x="1585749" y="2703157"/>
                  </a:cubicBezTo>
                  <a:cubicBezTo>
                    <a:pt x="1588607" y="2708871"/>
                    <a:pt x="1593369" y="2713634"/>
                    <a:pt x="1599084" y="2718396"/>
                  </a:cubicBezTo>
                  <a:cubicBezTo>
                    <a:pt x="1609562" y="2726017"/>
                    <a:pt x="1626707" y="2730779"/>
                    <a:pt x="1649567" y="2728874"/>
                  </a:cubicBezTo>
                  <a:cubicBezTo>
                    <a:pt x="1657187" y="2728874"/>
                    <a:pt x="1664807" y="2730779"/>
                    <a:pt x="1670522" y="2730779"/>
                  </a:cubicBezTo>
                  <a:cubicBezTo>
                    <a:pt x="1714337" y="2728874"/>
                    <a:pt x="1757199" y="2726017"/>
                    <a:pt x="1800062" y="2726017"/>
                  </a:cubicBezTo>
                  <a:cubicBezTo>
                    <a:pt x="1805777" y="2726017"/>
                    <a:pt x="1813397" y="2727921"/>
                    <a:pt x="1821017" y="2726017"/>
                  </a:cubicBezTo>
                  <a:cubicBezTo>
                    <a:pt x="1868642" y="2726017"/>
                    <a:pt x="1915314" y="2703157"/>
                    <a:pt x="1963892" y="2690774"/>
                  </a:cubicBezTo>
                  <a:cubicBezTo>
                    <a:pt x="1973417" y="2686011"/>
                    <a:pt x="1981989" y="2681249"/>
                    <a:pt x="1991514" y="2677439"/>
                  </a:cubicBezTo>
                  <a:cubicBezTo>
                    <a:pt x="2039139" y="2652674"/>
                    <a:pt x="2081049" y="2621242"/>
                    <a:pt x="2116292" y="2581236"/>
                  </a:cubicBezTo>
                  <a:cubicBezTo>
                    <a:pt x="2121054" y="2576474"/>
                    <a:pt x="2125817" y="2570759"/>
                    <a:pt x="2129627" y="2564092"/>
                  </a:cubicBezTo>
                  <a:cubicBezTo>
                    <a:pt x="2157249" y="2528849"/>
                    <a:pt x="2182967" y="2495511"/>
                    <a:pt x="2190587" y="2454554"/>
                  </a:cubicBezTo>
                  <a:cubicBezTo>
                    <a:pt x="2193444" y="2446934"/>
                    <a:pt x="2195349" y="2439314"/>
                    <a:pt x="2198207" y="2431694"/>
                  </a:cubicBezTo>
                  <a:cubicBezTo>
                    <a:pt x="2218209" y="2367877"/>
                    <a:pt x="2238212" y="2306917"/>
                    <a:pt x="2300124" y="2278342"/>
                  </a:cubicBezTo>
                  <a:cubicBezTo>
                    <a:pt x="2305839" y="2273579"/>
                    <a:pt x="2312507" y="2267864"/>
                    <a:pt x="2317269" y="2263102"/>
                  </a:cubicBezTo>
                  <a:cubicBezTo>
                    <a:pt x="2334414" y="2245957"/>
                    <a:pt x="2349654" y="2227859"/>
                    <a:pt x="2362989" y="2204999"/>
                  </a:cubicBezTo>
                  <a:cubicBezTo>
                    <a:pt x="2365847" y="2200236"/>
                    <a:pt x="2370609" y="2194522"/>
                    <a:pt x="2373467" y="2187854"/>
                  </a:cubicBezTo>
                  <a:cubicBezTo>
                    <a:pt x="2426807" y="2131657"/>
                    <a:pt x="2452524" y="2076411"/>
                    <a:pt x="2469669" y="1996401"/>
                  </a:cubicBezTo>
                  <a:cubicBezTo>
                    <a:pt x="2472527" y="1988781"/>
                    <a:pt x="2477289" y="1981161"/>
                    <a:pt x="2483004" y="1973542"/>
                  </a:cubicBezTo>
                  <a:cubicBezTo>
                    <a:pt x="2503007" y="1945919"/>
                    <a:pt x="2530629" y="1927822"/>
                    <a:pt x="2562062" y="1919249"/>
                  </a:cubicBezTo>
                  <a:cubicBezTo>
                    <a:pt x="2567777" y="1917344"/>
                    <a:pt x="2575397" y="1916392"/>
                    <a:pt x="2583017" y="1914486"/>
                  </a:cubicBezTo>
                  <a:cubicBezTo>
                    <a:pt x="2625879" y="1904961"/>
                    <a:pt x="2668742" y="1904961"/>
                    <a:pt x="2710652" y="1906867"/>
                  </a:cubicBezTo>
                  <a:cubicBezTo>
                    <a:pt x="2720177" y="1906867"/>
                    <a:pt x="2727797" y="1906867"/>
                    <a:pt x="2736369" y="1906867"/>
                  </a:cubicBezTo>
                  <a:cubicBezTo>
                    <a:pt x="2751609" y="1909724"/>
                    <a:pt x="2766849" y="1909724"/>
                    <a:pt x="2782089" y="1908772"/>
                  </a:cubicBezTo>
                  <a:cubicBezTo>
                    <a:pt x="2789709" y="1906867"/>
                    <a:pt x="2797329" y="1905914"/>
                    <a:pt x="2804949" y="1904009"/>
                  </a:cubicBezTo>
                  <a:cubicBezTo>
                    <a:pt x="2845907" y="1888769"/>
                    <a:pt x="2878292" y="1875434"/>
                    <a:pt x="2917344" y="1860194"/>
                  </a:cubicBezTo>
                  <a:cubicBezTo>
                    <a:pt x="2923059" y="1856384"/>
                    <a:pt x="2924012" y="1855431"/>
                    <a:pt x="2924012" y="1853526"/>
                  </a:cubicBezTo>
                  <a:moveTo>
                    <a:pt x="6679719" y="3301327"/>
                  </a:moveTo>
                  <a:cubicBezTo>
                    <a:pt x="6661622" y="3316567"/>
                    <a:pt x="6669242" y="3342284"/>
                    <a:pt x="6670194" y="3362286"/>
                  </a:cubicBezTo>
                  <a:cubicBezTo>
                    <a:pt x="6673052" y="3369907"/>
                    <a:pt x="6675909" y="3375621"/>
                    <a:pt x="6680672" y="3383242"/>
                  </a:cubicBezTo>
                  <a:cubicBezTo>
                    <a:pt x="6739727" y="3449917"/>
                    <a:pt x="6831167" y="3423246"/>
                    <a:pt x="6911177" y="3449917"/>
                  </a:cubicBezTo>
                  <a:cubicBezTo>
                    <a:pt x="6786399" y="3490874"/>
                    <a:pt x="6641619" y="3449917"/>
                    <a:pt x="6570182" y="3337521"/>
                  </a:cubicBezTo>
                  <a:cubicBezTo>
                    <a:pt x="6565419" y="3332759"/>
                    <a:pt x="6562562" y="3327044"/>
                    <a:pt x="6557799" y="3320377"/>
                  </a:cubicBezTo>
                  <a:cubicBezTo>
                    <a:pt x="6539702" y="3291802"/>
                    <a:pt x="6516842" y="3261321"/>
                    <a:pt x="6486362" y="3247034"/>
                  </a:cubicBezTo>
                  <a:cubicBezTo>
                    <a:pt x="6483504" y="3245129"/>
                    <a:pt x="6481599" y="3244177"/>
                    <a:pt x="6478742" y="3242271"/>
                  </a:cubicBezTo>
                  <a:cubicBezTo>
                    <a:pt x="6458740" y="3232746"/>
                    <a:pt x="6435879" y="3228936"/>
                    <a:pt x="6417782" y="3214649"/>
                  </a:cubicBezTo>
                  <a:cubicBezTo>
                    <a:pt x="6415877" y="3212744"/>
                    <a:pt x="6413019" y="3211792"/>
                    <a:pt x="6412067" y="3211792"/>
                  </a:cubicBezTo>
                  <a:cubicBezTo>
                    <a:pt x="6409209" y="3208934"/>
                    <a:pt x="6406352" y="3206077"/>
                    <a:pt x="6402542" y="3204171"/>
                  </a:cubicBezTo>
                  <a:cubicBezTo>
                    <a:pt x="6396827" y="3199409"/>
                    <a:pt x="6392065" y="3193694"/>
                    <a:pt x="6387302" y="3188932"/>
                  </a:cubicBezTo>
                  <a:cubicBezTo>
                    <a:pt x="6385397" y="3187027"/>
                    <a:pt x="6385397" y="3186074"/>
                    <a:pt x="6384444" y="3184169"/>
                  </a:cubicBezTo>
                  <a:cubicBezTo>
                    <a:pt x="6378729" y="3173692"/>
                    <a:pt x="6373967" y="3163214"/>
                    <a:pt x="6372062" y="3151784"/>
                  </a:cubicBezTo>
                  <a:cubicBezTo>
                    <a:pt x="6372062" y="3146069"/>
                    <a:pt x="6370157" y="3139402"/>
                    <a:pt x="6370157" y="3134639"/>
                  </a:cubicBezTo>
                  <a:cubicBezTo>
                    <a:pt x="6373015" y="3128924"/>
                    <a:pt x="6377777" y="3122257"/>
                    <a:pt x="6380634" y="3116542"/>
                  </a:cubicBezTo>
                  <a:cubicBezTo>
                    <a:pt x="6458740" y="3065107"/>
                    <a:pt x="6405399" y="2989859"/>
                    <a:pt x="6391112" y="2915564"/>
                  </a:cubicBezTo>
                  <a:cubicBezTo>
                    <a:pt x="6385397" y="2882227"/>
                    <a:pt x="6339677" y="2887942"/>
                    <a:pt x="6313007" y="2867939"/>
                  </a:cubicBezTo>
                  <a:cubicBezTo>
                    <a:pt x="6305387" y="2862224"/>
                    <a:pt x="6299672" y="2855557"/>
                    <a:pt x="6293004" y="2847936"/>
                  </a:cubicBezTo>
                  <a:cubicBezTo>
                    <a:pt x="6288242" y="2842221"/>
                    <a:pt x="6283479" y="2834602"/>
                    <a:pt x="6279669" y="2826982"/>
                  </a:cubicBezTo>
                  <a:cubicBezTo>
                    <a:pt x="6256809" y="2793644"/>
                    <a:pt x="6233949" y="2760307"/>
                    <a:pt x="6211090" y="2726969"/>
                  </a:cubicBezTo>
                  <a:cubicBezTo>
                    <a:pt x="6206327" y="2721254"/>
                    <a:pt x="6201565" y="2713634"/>
                    <a:pt x="6197754" y="2706967"/>
                  </a:cubicBezTo>
                  <a:cubicBezTo>
                    <a:pt x="6161559" y="2638386"/>
                    <a:pt x="6109172" y="2605049"/>
                    <a:pt x="6035829" y="2599334"/>
                  </a:cubicBezTo>
                  <a:cubicBezTo>
                    <a:pt x="6028209" y="2597429"/>
                    <a:pt x="6022494" y="2597429"/>
                    <a:pt x="6014874" y="2596477"/>
                  </a:cubicBezTo>
                  <a:cubicBezTo>
                    <a:pt x="5990109" y="2591714"/>
                    <a:pt x="5971059" y="2579332"/>
                    <a:pt x="5948199" y="2583142"/>
                  </a:cubicBezTo>
                  <a:cubicBezTo>
                    <a:pt x="5940579" y="2581236"/>
                    <a:pt x="5932959" y="2580284"/>
                    <a:pt x="5925340" y="2580284"/>
                  </a:cubicBezTo>
                  <a:cubicBezTo>
                    <a:pt x="5894859" y="2575521"/>
                    <a:pt x="5866284" y="2572664"/>
                    <a:pt x="5835804" y="2572664"/>
                  </a:cubicBezTo>
                  <a:cubicBezTo>
                    <a:pt x="5826279" y="2570759"/>
                    <a:pt x="5818659" y="2570759"/>
                    <a:pt x="5810087" y="2570759"/>
                  </a:cubicBezTo>
                  <a:cubicBezTo>
                    <a:pt x="5749127" y="2572664"/>
                    <a:pt x="5690072" y="2585999"/>
                    <a:pt x="5642447" y="2624099"/>
                  </a:cubicBezTo>
                  <a:cubicBezTo>
                    <a:pt x="5636732" y="2628861"/>
                    <a:pt x="5630065" y="2634577"/>
                    <a:pt x="5624349" y="2639339"/>
                  </a:cubicBezTo>
                  <a:cubicBezTo>
                    <a:pt x="5618634" y="2645054"/>
                    <a:pt x="5611015" y="2652674"/>
                    <a:pt x="5604347" y="2660294"/>
                  </a:cubicBezTo>
                  <a:cubicBezTo>
                    <a:pt x="5578629" y="2713634"/>
                    <a:pt x="5525290" y="2741257"/>
                    <a:pt x="5492904" y="2787929"/>
                  </a:cubicBezTo>
                  <a:cubicBezTo>
                    <a:pt x="5475759" y="2807932"/>
                    <a:pt x="5475759" y="2833649"/>
                    <a:pt x="5475759" y="2857461"/>
                  </a:cubicBezTo>
                  <a:cubicBezTo>
                    <a:pt x="5475759" y="2866986"/>
                    <a:pt x="5475759" y="2874607"/>
                    <a:pt x="5473854" y="2882227"/>
                  </a:cubicBezTo>
                  <a:cubicBezTo>
                    <a:pt x="5471949" y="2895561"/>
                    <a:pt x="5464329" y="2909849"/>
                    <a:pt x="5458615" y="2915564"/>
                  </a:cubicBezTo>
                  <a:cubicBezTo>
                    <a:pt x="5452899" y="2920327"/>
                    <a:pt x="5445279" y="2925089"/>
                    <a:pt x="5438612" y="2927946"/>
                  </a:cubicBezTo>
                  <a:cubicBezTo>
                    <a:pt x="5432897" y="2929852"/>
                    <a:pt x="5426229" y="2930804"/>
                    <a:pt x="5421467" y="2932709"/>
                  </a:cubicBezTo>
                  <a:cubicBezTo>
                    <a:pt x="5413847" y="2937471"/>
                    <a:pt x="5406227" y="2940329"/>
                    <a:pt x="5398607" y="2945092"/>
                  </a:cubicBezTo>
                  <a:cubicBezTo>
                    <a:pt x="5390987" y="2947949"/>
                    <a:pt x="5385272" y="2950807"/>
                    <a:pt x="5377652" y="2954617"/>
                  </a:cubicBezTo>
                  <a:cubicBezTo>
                    <a:pt x="5339552" y="2964142"/>
                    <a:pt x="5319549" y="3005099"/>
                    <a:pt x="5327169" y="3044152"/>
                  </a:cubicBezTo>
                  <a:cubicBezTo>
                    <a:pt x="5329074" y="3053677"/>
                    <a:pt x="5332884" y="3062249"/>
                    <a:pt x="5337647" y="3069869"/>
                  </a:cubicBezTo>
                  <a:cubicBezTo>
                    <a:pt x="5363365" y="3107969"/>
                    <a:pt x="5415752" y="3135592"/>
                    <a:pt x="5393844" y="3184169"/>
                  </a:cubicBezTo>
                  <a:cubicBezTo>
                    <a:pt x="5391940" y="3191789"/>
                    <a:pt x="5390987" y="3197504"/>
                    <a:pt x="5389082" y="3205124"/>
                  </a:cubicBezTo>
                  <a:cubicBezTo>
                    <a:pt x="5384319" y="3214649"/>
                    <a:pt x="5381462" y="3223221"/>
                    <a:pt x="5378604" y="3232746"/>
                  </a:cubicBezTo>
                  <a:cubicBezTo>
                    <a:pt x="5369079" y="3238461"/>
                    <a:pt x="5361459" y="3245129"/>
                    <a:pt x="5353840" y="3252749"/>
                  </a:cubicBezTo>
                  <a:cubicBezTo>
                    <a:pt x="5346219" y="3258464"/>
                    <a:pt x="5338599" y="3265132"/>
                    <a:pt x="5332884" y="3272752"/>
                  </a:cubicBezTo>
                  <a:cubicBezTo>
                    <a:pt x="5304309" y="3320377"/>
                    <a:pt x="5285259" y="3380384"/>
                    <a:pt x="5299547" y="3428961"/>
                  </a:cubicBezTo>
                  <a:cubicBezTo>
                    <a:pt x="5302404" y="3436582"/>
                    <a:pt x="5305262" y="3446107"/>
                    <a:pt x="5310024" y="3451821"/>
                  </a:cubicBezTo>
                  <a:cubicBezTo>
                    <a:pt x="5312882" y="3476586"/>
                    <a:pt x="5346219" y="3476586"/>
                    <a:pt x="5346219" y="3495636"/>
                  </a:cubicBezTo>
                  <a:cubicBezTo>
                    <a:pt x="5346219" y="3549929"/>
                    <a:pt x="5351934" y="3597554"/>
                    <a:pt x="5370984" y="3653752"/>
                  </a:cubicBezTo>
                  <a:cubicBezTo>
                    <a:pt x="5373842" y="3663277"/>
                    <a:pt x="5375747" y="3671849"/>
                    <a:pt x="5378604" y="3679469"/>
                  </a:cubicBezTo>
                  <a:cubicBezTo>
                    <a:pt x="5380509" y="3688994"/>
                    <a:pt x="5383367" y="3697567"/>
                    <a:pt x="5384319" y="3707092"/>
                  </a:cubicBezTo>
                  <a:cubicBezTo>
                    <a:pt x="5386224" y="3714711"/>
                    <a:pt x="5387177" y="3724236"/>
                    <a:pt x="5389082" y="3732809"/>
                  </a:cubicBezTo>
                  <a:cubicBezTo>
                    <a:pt x="5391940" y="3786149"/>
                    <a:pt x="5398607" y="3839489"/>
                    <a:pt x="5378604" y="3893782"/>
                  </a:cubicBezTo>
                  <a:cubicBezTo>
                    <a:pt x="5375747" y="3901402"/>
                    <a:pt x="5370984" y="3907117"/>
                    <a:pt x="5366222" y="3914736"/>
                  </a:cubicBezTo>
                  <a:cubicBezTo>
                    <a:pt x="5340504" y="3948074"/>
                    <a:pt x="5297642" y="3970934"/>
                    <a:pt x="5322407" y="4024274"/>
                  </a:cubicBezTo>
                  <a:cubicBezTo>
                    <a:pt x="5325265" y="4029989"/>
                    <a:pt x="5328122" y="4034752"/>
                    <a:pt x="5332884" y="4041419"/>
                  </a:cubicBezTo>
                  <a:cubicBezTo>
                    <a:pt x="5343362" y="4058564"/>
                    <a:pt x="5358602" y="4073804"/>
                    <a:pt x="5363365" y="4092854"/>
                  </a:cubicBezTo>
                  <a:cubicBezTo>
                    <a:pt x="5365269" y="4103332"/>
                    <a:pt x="5366222" y="4113809"/>
                    <a:pt x="5365269" y="4125239"/>
                  </a:cubicBezTo>
                  <a:cubicBezTo>
                    <a:pt x="5365269" y="4157624"/>
                    <a:pt x="5359554" y="4190961"/>
                    <a:pt x="5347172" y="4224299"/>
                  </a:cubicBezTo>
                  <a:cubicBezTo>
                    <a:pt x="5330027" y="4189057"/>
                    <a:pt x="5313834" y="4154767"/>
                    <a:pt x="5295737" y="4120477"/>
                  </a:cubicBezTo>
                  <a:cubicBezTo>
                    <a:pt x="5292879" y="4112857"/>
                    <a:pt x="5290022" y="4107142"/>
                    <a:pt x="5285259" y="4100474"/>
                  </a:cubicBezTo>
                  <a:cubicBezTo>
                    <a:pt x="5272877" y="4080471"/>
                    <a:pt x="5257637" y="4062374"/>
                    <a:pt x="5244302" y="4042371"/>
                  </a:cubicBezTo>
                  <a:cubicBezTo>
                    <a:pt x="5239540" y="4036657"/>
                    <a:pt x="5234777" y="4029989"/>
                    <a:pt x="5230967" y="4024274"/>
                  </a:cubicBezTo>
                  <a:cubicBezTo>
                    <a:pt x="5225252" y="4018559"/>
                    <a:pt x="5218584" y="4010939"/>
                    <a:pt x="5213822" y="4003319"/>
                  </a:cubicBezTo>
                  <a:cubicBezTo>
                    <a:pt x="5208107" y="3995699"/>
                    <a:pt x="5204297" y="3988079"/>
                    <a:pt x="5201440" y="3980459"/>
                  </a:cubicBezTo>
                  <a:cubicBezTo>
                    <a:pt x="5198582" y="3974744"/>
                    <a:pt x="5193819" y="3965219"/>
                    <a:pt x="5190962" y="3957599"/>
                  </a:cubicBezTo>
                  <a:cubicBezTo>
                    <a:pt x="5188104" y="3948074"/>
                    <a:pt x="5186199" y="3940454"/>
                    <a:pt x="5189057" y="3932834"/>
                  </a:cubicBezTo>
                  <a:cubicBezTo>
                    <a:pt x="5262399" y="3871874"/>
                    <a:pt x="5333837" y="3785196"/>
                    <a:pt x="5242397" y="3704234"/>
                  </a:cubicBezTo>
                  <a:cubicBezTo>
                    <a:pt x="5234777" y="3690899"/>
                    <a:pt x="5234777" y="3668992"/>
                    <a:pt x="5232872" y="3655657"/>
                  </a:cubicBezTo>
                  <a:cubicBezTo>
                    <a:pt x="5232872" y="3648036"/>
                    <a:pt x="5232872" y="3642321"/>
                    <a:pt x="5230967" y="3635654"/>
                  </a:cubicBezTo>
                  <a:cubicBezTo>
                    <a:pt x="5229062" y="3630892"/>
                    <a:pt x="5226204" y="3626129"/>
                    <a:pt x="5221442" y="3622319"/>
                  </a:cubicBezTo>
                  <a:cubicBezTo>
                    <a:pt x="5155719" y="3568979"/>
                    <a:pt x="5089997" y="3441344"/>
                    <a:pt x="5152862" y="3371811"/>
                  </a:cubicBezTo>
                  <a:cubicBezTo>
                    <a:pt x="5157624" y="3364192"/>
                    <a:pt x="5162387" y="3356571"/>
                    <a:pt x="5165244" y="3350857"/>
                  </a:cubicBezTo>
                  <a:cubicBezTo>
                    <a:pt x="5203344" y="3269894"/>
                    <a:pt x="5145242" y="3159404"/>
                    <a:pt x="5081424" y="3083204"/>
                  </a:cubicBezTo>
                  <a:cubicBezTo>
                    <a:pt x="5073804" y="3077489"/>
                    <a:pt x="5066184" y="3070821"/>
                    <a:pt x="5058565" y="3065107"/>
                  </a:cubicBezTo>
                  <a:cubicBezTo>
                    <a:pt x="5017607" y="3032721"/>
                    <a:pt x="4967124" y="3010814"/>
                    <a:pt x="4924262" y="2998432"/>
                  </a:cubicBezTo>
                  <a:cubicBezTo>
                    <a:pt x="4916642" y="2996527"/>
                    <a:pt x="4909022" y="2995574"/>
                    <a:pt x="4903307" y="2993669"/>
                  </a:cubicBezTo>
                  <a:cubicBezTo>
                    <a:pt x="4868064" y="2986049"/>
                    <a:pt x="4831869" y="2978429"/>
                    <a:pt x="4802342" y="2960332"/>
                  </a:cubicBezTo>
                  <a:cubicBezTo>
                    <a:pt x="4797579" y="2954617"/>
                    <a:pt x="4794722" y="2949854"/>
                    <a:pt x="4789959" y="2945092"/>
                  </a:cubicBezTo>
                  <a:cubicBezTo>
                    <a:pt x="4769004" y="2920327"/>
                    <a:pt x="4746144" y="2899371"/>
                    <a:pt x="4723284" y="2883179"/>
                  </a:cubicBezTo>
                  <a:cubicBezTo>
                    <a:pt x="4715664" y="2878417"/>
                    <a:pt x="4708044" y="2873654"/>
                    <a:pt x="4700424" y="2870796"/>
                  </a:cubicBezTo>
                  <a:cubicBezTo>
                    <a:pt x="4610889" y="2794596"/>
                    <a:pt x="4530879" y="2835554"/>
                    <a:pt x="4462299" y="2918421"/>
                  </a:cubicBezTo>
                  <a:cubicBezTo>
                    <a:pt x="4457537" y="2921279"/>
                    <a:pt x="4451822" y="2926042"/>
                    <a:pt x="4447059" y="2928899"/>
                  </a:cubicBezTo>
                  <a:cubicBezTo>
                    <a:pt x="4437534" y="2936519"/>
                    <a:pt x="4429914" y="2946044"/>
                    <a:pt x="4421342" y="2956521"/>
                  </a:cubicBezTo>
                  <a:cubicBezTo>
                    <a:pt x="4413722" y="2956521"/>
                    <a:pt x="4404197" y="2956521"/>
                    <a:pt x="4396577" y="2956521"/>
                  </a:cubicBezTo>
                  <a:cubicBezTo>
                    <a:pt x="4364192" y="2953664"/>
                    <a:pt x="4333712" y="2941282"/>
                    <a:pt x="4305137" y="2912707"/>
                  </a:cubicBezTo>
                  <a:cubicBezTo>
                    <a:pt x="4299422" y="2907944"/>
                    <a:pt x="4291802" y="2902229"/>
                    <a:pt x="4284182" y="2895561"/>
                  </a:cubicBezTo>
                  <a:cubicBezTo>
                    <a:pt x="4270847" y="2885084"/>
                    <a:pt x="4256559" y="2872702"/>
                    <a:pt x="4244177" y="2862224"/>
                  </a:cubicBezTo>
                  <a:cubicBezTo>
                    <a:pt x="4234652" y="2859367"/>
                    <a:pt x="4227032" y="2856509"/>
                    <a:pt x="4216554" y="2854604"/>
                  </a:cubicBezTo>
                  <a:cubicBezTo>
                    <a:pt x="4210839" y="2851746"/>
                    <a:pt x="4203219" y="2848889"/>
                    <a:pt x="4196552" y="2844127"/>
                  </a:cubicBezTo>
                  <a:cubicBezTo>
                    <a:pt x="4168929" y="2828886"/>
                    <a:pt x="4145117" y="2806027"/>
                    <a:pt x="4120352" y="2775546"/>
                  </a:cubicBezTo>
                  <a:cubicBezTo>
                    <a:pt x="4110827" y="2772689"/>
                    <a:pt x="4102254" y="2769832"/>
                    <a:pt x="4094634" y="2765069"/>
                  </a:cubicBezTo>
                  <a:cubicBezTo>
                    <a:pt x="4033674" y="2737446"/>
                    <a:pt x="3977477" y="2703157"/>
                    <a:pt x="3925089" y="2657436"/>
                  </a:cubicBezTo>
                  <a:cubicBezTo>
                    <a:pt x="3990812" y="2680296"/>
                    <a:pt x="4060344" y="2715539"/>
                    <a:pt x="4128924" y="2726017"/>
                  </a:cubicBezTo>
                  <a:cubicBezTo>
                    <a:pt x="4134639" y="2727921"/>
                    <a:pt x="4142259" y="2727921"/>
                    <a:pt x="4149879" y="2728874"/>
                  </a:cubicBezTo>
                  <a:cubicBezTo>
                    <a:pt x="4230842" y="2734589"/>
                    <a:pt x="4307994" y="2789834"/>
                    <a:pt x="4384194" y="2790786"/>
                  </a:cubicBezTo>
                  <a:cubicBezTo>
                    <a:pt x="4393719" y="2790786"/>
                    <a:pt x="4402292" y="2790786"/>
                    <a:pt x="4409912" y="2788882"/>
                  </a:cubicBezTo>
                  <a:cubicBezTo>
                    <a:pt x="4443249" y="2741257"/>
                    <a:pt x="4397529" y="2653627"/>
                    <a:pt x="4483254" y="2653627"/>
                  </a:cubicBezTo>
                  <a:cubicBezTo>
                    <a:pt x="4562312" y="2661246"/>
                    <a:pt x="4608032" y="2735542"/>
                    <a:pt x="4676612" y="2765069"/>
                  </a:cubicBezTo>
                  <a:cubicBezTo>
                    <a:pt x="4684232" y="2766974"/>
                    <a:pt x="4693757" y="2767927"/>
                    <a:pt x="4701377" y="2766974"/>
                  </a:cubicBezTo>
                  <a:cubicBezTo>
                    <a:pt x="4718522" y="2765069"/>
                    <a:pt x="4733762" y="2757449"/>
                    <a:pt x="4745192" y="2742209"/>
                  </a:cubicBezTo>
                  <a:cubicBezTo>
                    <a:pt x="4752812" y="2736494"/>
                    <a:pt x="4758527" y="2732684"/>
                    <a:pt x="4765194" y="2731732"/>
                  </a:cubicBezTo>
                  <a:cubicBezTo>
                    <a:pt x="4795674" y="2726017"/>
                    <a:pt x="4828059" y="2757449"/>
                    <a:pt x="4862349" y="2779357"/>
                  </a:cubicBezTo>
                  <a:cubicBezTo>
                    <a:pt x="4869969" y="2782214"/>
                    <a:pt x="4875684" y="2786977"/>
                    <a:pt x="4883304" y="2789834"/>
                  </a:cubicBezTo>
                  <a:cubicBezTo>
                    <a:pt x="4892829" y="2792692"/>
                    <a:pt x="4901402" y="2794596"/>
                    <a:pt x="4909022" y="2797454"/>
                  </a:cubicBezTo>
                  <a:cubicBezTo>
                    <a:pt x="4954742" y="2817457"/>
                    <a:pt x="4974744" y="2864129"/>
                    <a:pt x="4988079" y="2911754"/>
                  </a:cubicBezTo>
                  <a:cubicBezTo>
                    <a:pt x="4993794" y="2925089"/>
                    <a:pt x="5013797" y="2931757"/>
                    <a:pt x="5028084" y="2937471"/>
                  </a:cubicBezTo>
                  <a:cubicBezTo>
                    <a:pt x="5037609" y="2942234"/>
                    <a:pt x="5048087" y="2937471"/>
                    <a:pt x="5056659" y="2934614"/>
                  </a:cubicBezTo>
                  <a:cubicBezTo>
                    <a:pt x="5125240" y="2917469"/>
                    <a:pt x="5198582" y="2998432"/>
                    <a:pt x="5264304" y="2937471"/>
                  </a:cubicBezTo>
                  <a:cubicBezTo>
                    <a:pt x="5264304" y="2945092"/>
                    <a:pt x="5315740" y="2864129"/>
                    <a:pt x="5330979" y="2815552"/>
                  </a:cubicBezTo>
                  <a:cubicBezTo>
                    <a:pt x="5332884" y="2809836"/>
                    <a:pt x="5335742" y="2802217"/>
                    <a:pt x="5336694" y="2794596"/>
                  </a:cubicBezTo>
                  <a:cubicBezTo>
                    <a:pt x="5346219" y="2764117"/>
                    <a:pt x="5353840" y="2735542"/>
                    <a:pt x="5367174" y="2710777"/>
                  </a:cubicBezTo>
                  <a:cubicBezTo>
                    <a:pt x="5372890" y="2701252"/>
                    <a:pt x="5379557" y="2695536"/>
                    <a:pt x="5387177" y="2689821"/>
                  </a:cubicBezTo>
                  <a:cubicBezTo>
                    <a:pt x="5390034" y="2682202"/>
                    <a:pt x="5394797" y="2674582"/>
                    <a:pt x="5397654" y="2666961"/>
                  </a:cubicBezTo>
                  <a:cubicBezTo>
                    <a:pt x="5417657" y="2628861"/>
                    <a:pt x="5433849" y="2590761"/>
                    <a:pt x="5458615" y="2555519"/>
                  </a:cubicBezTo>
                  <a:cubicBezTo>
                    <a:pt x="5463377" y="2547899"/>
                    <a:pt x="5468140" y="2542184"/>
                    <a:pt x="5473854" y="2534564"/>
                  </a:cubicBezTo>
                  <a:cubicBezTo>
                    <a:pt x="5525290" y="2486939"/>
                    <a:pt x="5605299" y="2526944"/>
                    <a:pt x="5644352" y="2480271"/>
                  </a:cubicBezTo>
                  <a:cubicBezTo>
                    <a:pt x="5703407" y="2419311"/>
                    <a:pt x="5578629" y="2385974"/>
                    <a:pt x="5545292" y="2345969"/>
                  </a:cubicBezTo>
                  <a:cubicBezTo>
                    <a:pt x="5539577" y="2335492"/>
                    <a:pt x="5537672" y="2323109"/>
                    <a:pt x="5540529" y="2312632"/>
                  </a:cubicBezTo>
                  <a:cubicBezTo>
                    <a:pt x="5543387" y="2300249"/>
                    <a:pt x="5551007" y="2289772"/>
                    <a:pt x="5563390" y="2282152"/>
                  </a:cubicBezTo>
                  <a:cubicBezTo>
                    <a:pt x="5591965" y="2244052"/>
                    <a:pt x="5644352" y="2230717"/>
                    <a:pt x="5690072" y="2230717"/>
                  </a:cubicBezTo>
                  <a:cubicBezTo>
                    <a:pt x="5690072" y="2197379"/>
                    <a:pt x="5670069" y="2164042"/>
                    <a:pt x="5634827" y="2151659"/>
                  </a:cubicBezTo>
                  <a:cubicBezTo>
                    <a:pt x="5625302" y="2146897"/>
                    <a:pt x="5617682" y="2142134"/>
                    <a:pt x="5609109" y="2139277"/>
                  </a:cubicBezTo>
                  <a:cubicBezTo>
                    <a:pt x="5569104" y="2119274"/>
                    <a:pt x="5530052" y="2099272"/>
                    <a:pt x="5507192" y="2055456"/>
                  </a:cubicBezTo>
                  <a:cubicBezTo>
                    <a:pt x="5502429" y="2049742"/>
                    <a:pt x="5501477" y="2042122"/>
                    <a:pt x="5501477" y="2034501"/>
                  </a:cubicBezTo>
                  <a:cubicBezTo>
                    <a:pt x="5499572" y="2004022"/>
                    <a:pt x="5526242" y="1972589"/>
                    <a:pt x="5526242" y="1942109"/>
                  </a:cubicBezTo>
                  <a:cubicBezTo>
                    <a:pt x="5526242" y="1887817"/>
                    <a:pt x="5429087" y="1894484"/>
                    <a:pt x="5401465" y="1832572"/>
                  </a:cubicBezTo>
                  <a:cubicBezTo>
                    <a:pt x="5398607" y="1824951"/>
                    <a:pt x="5396702" y="1817331"/>
                    <a:pt x="5393844" y="1809711"/>
                  </a:cubicBezTo>
                  <a:cubicBezTo>
                    <a:pt x="5390987" y="1802092"/>
                    <a:pt x="5389082" y="1796376"/>
                    <a:pt x="5384319" y="1789709"/>
                  </a:cubicBezTo>
                  <a:cubicBezTo>
                    <a:pt x="5381462" y="1780184"/>
                    <a:pt x="5376699" y="1774469"/>
                    <a:pt x="5371937" y="1768754"/>
                  </a:cubicBezTo>
                  <a:cubicBezTo>
                    <a:pt x="5315740" y="1712556"/>
                    <a:pt x="5277640" y="1779231"/>
                    <a:pt x="5245254" y="1817331"/>
                  </a:cubicBezTo>
                  <a:cubicBezTo>
                    <a:pt x="5240492" y="1824951"/>
                    <a:pt x="5234777" y="1832572"/>
                    <a:pt x="5228109" y="1840192"/>
                  </a:cubicBezTo>
                  <a:cubicBezTo>
                    <a:pt x="5222394" y="1845906"/>
                    <a:pt x="5215727" y="1853526"/>
                    <a:pt x="5208107" y="1858289"/>
                  </a:cubicBezTo>
                  <a:cubicBezTo>
                    <a:pt x="5202392" y="1864004"/>
                    <a:pt x="5195724" y="1870672"/>
                    <a:pt x="5190009" y="1879244"/>
                  </a:cubicBezTo>
                  <a:cubicBezTo>
                    <a:pt x="5185247" y="1886864"/>
                    <a:pt x="5180484" y="1896389"/>
                    <a:pt x="5177627" y="1906867"/>
                  </a:cubicBezTo>
                  <a:cubicBezTo>
                    <a:pt x="5175722" y="1912581"/>
                    <a:pt x="5171912" y="1917344"/>
                    <a:pt x="5164292" y="1920201"/>
                  </a:cubicBezTo>
                  <a:cubicBezTo>
                    <a:pt x="5158577" y="1924964"/>
                    <a:pt x="5150957" y="1927822"/>
                    <a:pt x="5143337" y="1927822"/>
                  </a:cubicBezTo>
                  <a:cubicBezTo>
                    <a:pt x="5126192" y="1930679"/>
                    <a:pt x="5112857" y="1927822"/>
                    <a:pt x="5112857" y="1914486"/>
                  </a:cubicBezTo>
                  <a:cubicBezTo>
                    <a:pt x="5112857" y="1888769"/>
                    <a:pt x="5108094" y="1868767"/>
                    <a:pt x="5099522" y="1853526"/>
                  </a:cubicBezTo>
                  <a:cubicBezTo>
                    <a:pt x="5096665" y="1845906"/>
                    <a:pt x="5089997" y="1838286"/>
                    <a:pt x="5086187" y="1832572"/>
                  </a:cubicBezTo>
                  <a:cubicBezTo>
                    <a:pt x="5073804" y="1800186"/>
                    <a:pt x="5106190" y="1759229"/>
                    <a:pt x="5088092" y="1745894"/>
                  </a:cubicBezTo>
                  <a:cubicBezTo>
                    <a:pt x="5034752" y="1684934"/>
                    <a:pt x="4943312" y="1692554"/>
                    <a:pt x="4892829" y="1623974"/>
                  </a:cubicBezTo>
                  <a:cubicBezTo>
                    <a:pt x="4888067" y="1619211"/>
                    <a:pt x="4885209" y="1614449"/>
                    <a:pt x="4880447" y="1610639"/>
                  </a:cubicBezTo>
                  <a:cubicBezTo>
                    <a:pt x="4874732" y="1603019"/>
                    <a:pt x="4868064" y="1597304"/>
                    <a:pt x="4862349" y="1590636"/>
                  </a:cubicBezTo>
                  <a:cubicBezTo>
                    <a:pt x="4807104" y="1577301"/>
                    <a:pt x="4766147" y="1547774"/>
                    <a:pt x="4746144" y="1509674"/>
                  </a:cubicBezTo>
                  <a:cubicBezTo>
                    <a:pt x="4743287" y="1502054"/>
                    <a:pt x="4740429" y="1494434"/>
                    <a:pt x="4736619" y="1484909"/>
                  </a:cubicBezTo>
                  <a:cubicBezTo>
                    <a:pt x="4704234" y="1434426"/>
                    <a:pt x="4784244" y="1401089"/>
                    <a:pt x="4736619" y="1350606"/>
                  </a:cubicBezTo>
                  <a:cubicBezTo>
                    <a:pt x="4730904" y="1345844"/>
                    <a:pt x="4723284" y="1342986"/>
                    <a:pt x="4716617" y="1340129"/>
                  </a:cubicBezTo>
                  <a:cubicBezTo>
                    <a:pt x="4637559" y="1307744"/>
                    <a:pt x="4530879" y="1360131"/>
                    <a:pt x="4440392" y="1355369"/>
                  </a:cubicBezTo>
                  <a:cubicBezTo>
                    <a:pt x="4434677" y="1357274"/>
                    <a:pt x="4427057" y="1358226"/>
                    <a:pt x="4420389" y="1360131"/>
                  </a:cubicBezTo>
                  <a:cubicBezTo>
                    <a:pt x="4408007" y="1362989"/>
                    <a:pt x="4394672" y="1364894"/>
                    <a:pt x="4380384" y="1367751"/>
                  </a:cubicBezTo>
                  <a:cubicBezTo>
                    <a:pt x="4372764" y="1367751"/>
                    <a:pt x="4365144" y="1369656"/>
                    <a:pt x="4355619" y="1369656"/>
                  </a:cubicBezTo>
                  <a:cubicBezTo>
                    <a:pt x="4276562" y="1362036"/>
                    <a:pt x="4216554" y="1348701"/>
                    <a:pt x="4155594" y="1417281"/>
                  </a:cubicBezTo>
                  <a:cubicBezTo>
                    <a:pt x="4147974" y="1420139"/>
                    <a:pt x="4140354" y="1422044"/>
                    <a:pt x="4132734" y="1422044"/>
                  </a:cubicBezTo>
                  <a:cubicBezTo>
                    <a:pt x="4109874" y="1423949"/>
                    <a:pt x="4087014" y="1416329"/>
                    <a:pt x="4071774" y="1396326"/>
                  </a:cubicBezTo>
                  <a:cubicBezTo>
                    <a:pt x="4039389" y="1355369"/>
                    <a:pt x="4013672" y="1307744"/>
                    <a:pt x="3951759" y="1320126"/>
                  </a:cubicBezTo>
                  <a:cubicBezTo>
                    <a:pt x="3946044" y="1318222"/>
                    <a:pt x="3939377" y="1315364"/>
                    <a:pt x="3934614" y="1312506"/>
                  </a:cubicBezTo>
                  <a:cubicBezTo>
                    <a:pt x="3928899" y="1307744"/>
                    <a:pt x="3924137" y="1302029"/>
                    <a:pt x="3921279" y="1294409"/>
                  </a:cubicBezTo>
                  <a:cubicBezTo>
                    <a:pt x="3901277" y="1254404"/>
                    <a:pt x="3974619" y="1227734"/>
                    <a:pt x="4007004" y="1194397"/>
                  </a:cubicBezTo>
                  <a:cubicBezTo>
                    <a:pt x="3996527" y="1214399"/>
                    <a:pt x="3996527" y="1229639"/>
                    <a:pt x="4002242" y="1240117"/>
                  </a:cubicBezTo>
                  <a:cubicBezTo>
                    <a:pt x="4005099" y="1245831"/>
                    <a:pt x="4009862" y="1250594"/>
                    <a:pt x="4015577" y="1253451"/>
                  </a:cubicBezTo>
                  <a:cubicBezTo>
                    <a:pt x="4036532" y="1263929"/>
                    <a:pt x="4061297" y="1271549"/>
                    <a:pt x="4084157" y="1274406"/>
                  </a:cubicBezTo>
                  <a:cubicBezTo>
                    <a:pt x="4091777" y="1276311"/>
                    <a:pt x="4099397" y="1276311"/>
                    <a:pt x="4107017" y="1276311"/>
                  </a:cubicBezTo>
                  <a:cubicBezTo>
                    <a:pt x="4162262" y="1285836"/>
                    <a:pt x="4196552" y="1259167"/>
                    <a:pt x="4227032" y="1225829"/>
                  </a:cubicBezTo>
                  <a:cubicBezTo>
                    <a:pt x="4232747" y="1218209"/>
                    <a:pt x="4239414" y="1212494"/>
                    <a:pt x="4247034" y="1205826"/>
                  </a:cubicBezTo>
                  <a:cubicBezTo>
                    <a:pt x="4321329" y="1152486"/>
                    <a:pt x="4454679" y="1226781"/>
                    <a:pt x="4434677" y="1078191"/>
                  </a:cubicBezTo>
                  <a:cubicBezTo>
                    <a:pt x="4427057" y="1058189"/>
                    <a:pt x="4460394" y="1058189"/>
                    <a:pt x="4475634" y="1049616"/>
                  </a:cubicBezTo>
                  <a:cubicBezTo>
                    <a:pt x="4481349" y="1047711"/>
                    <a:pt x="4488017" y="1046759"/>
                    <a:pt x="4493732" y="1046759"/>
                  </a:cubicBezTo>
                  <a:cubicBezTo>
                    <a:pt x="4503257" y="1044854"/>
                    <a:pt x="4511829" y="1043901"/>
                    <a:pt x="4521354" y="1041996"/>
                  </a:cubicBezTo>
                  <a:cubicBezTo>
                    <a:pt x="4530879" y="1041996"/>
                    <a:pt x="4539452" y="1040091"/>
                    <a:pt x="4548977" y="1039139"/>
                  </a:cubicBezTo>
                  <a:cubicBezTo>
                    <a:pt x="4573742" y="1033424"/>
                    <a:pt x="4600412" y="1044854"/>
                    <a:pt x="4627082" y="1056284"/>
                  </a:cubicBezTo>
                  <a:cubicBezTo>
                    <a:pt x="4636607" y="1059141"/>
                    <a:pt x="4644227" y="1061999"/>
                    <a:pt x="4652799" y="1063904"/>
                  </a:cubicBezTo>
                  <a:cubicBezTo>
                    <a:pt x="4669944" y="1059141"/>
                    <a:pt x="4688994" y="1056284"/>
                    <a:pt x="4708044" y="1051522"/>
                  </a:cubicBezTo>
                  <a:cubicBezTo>
                    <a:pt x="4717569" y="1049616"/>
                    <a:pt x="4728047" y="1046759"/>
                    <a:pt x="4736619" y="1045806"/>
                  </a:cubicBezTo>
                  <a:cubicBezTo>
                    <a:pt x="4746144" y="1042949"/>
                    <a:pt x="4754717" y="1040091"/>
                    <a:pt x="4764242" y="1036281"/>
                  </a:cubicBezTo>
                  <a:cubicBezTo>
                    <a:pt x="4774719" y="1033424"/>
                    <a:pt x="4784244" y="1030566"/>
                    <a:pt x="4794722" y="1025804"/>
                  </a:cubicBezTo>
                  <a:cubicBezTo>
                    <a:pt x="4842347" y="992466"/>
                    <a:pt x="4941407" y="1012469"/>
                    <a:pt x="4941407" y="951509"/>
                  </a:cubicBezTo>
                  <a:cubicBezTo>
                    <a:pt x="4947122" y="890549"/>
                    <a:pt x="4855682" y="878166"/>
                    <a:pt x="4804247" y="844829"/>
                  </a:cubicBezTo>
                  <a:cubicBezTo>
                    <a:pt x="4796627" y="840066"/>
                    <a:pt x="4789007" y="834351"/>
                    <a:pt x="4783292" y="829589"/>
                  </a:cubicBezTo>
                  <a:cubicBezTo>
                    <a:pt x="4770909" y="817206"/>
                    <a:pt x="4763289" y="801966"/>
                    <a:pt x="4760432" y="781011"/>
                  </a:cubicBezTo>
                  <a:cubicBezTo>
                    <a:pt x="4762337" y="770534"/>
                    <a:pt x="4760432" y="760056"/>
                    <a:pt x="4758527" y="750531"/>
                  </a:cubicBezTo>
                  <a:cubicBezTo>
                    <a:pt x="4745192" y="671474"/>
                    <a:pt x="4631844" y="684809"/>
                    <a:pt x="4580409" y="643851"/>
                  </a:cubicBezTo>
                  <a:cubicBezTo>
                    <a:pt x="4574694" y="639089"/>
                    <a:pt x="4568027" y="634326"/>
                    <a:pt x="4562312" y="630516"/>
                  </a:cubicBezTo>
                  <a:cubicBezTo>
                    <a:pt x="4545167" y="618134"/>
                    <a:pt x="4529927" y="605751"/>
                    <a:pt x="4518497" y="592416"/>
                  </a:cubicBezTo>
                  <a:cubicBezTo>
                    <a:pt x="4513734" y="586701"/>
                    <a:pt x="4508972" y="580034"/>
                    <a:pt x="4505162" y="574319"/>
                  </a:cubicBezTo>
                  <a:cubicBezTo>
                    <a:pt x="4482302" y="560984"/>
                    <a:pt x="4502304" y="534314"/>
                    <a:pt x="4514687" y="520979"/>
                  </a:cubicBezTo>
                  <a:cubicBezTo>
                    <a:pt x="4520402" y="518121"/>
                    <a:pt x="4527069" y="516216"/>
                    <a:pt x="4532784" y="515264"/>
                  </a:cubicBezTo>
                  <a:cubicBezTo>
                    <a:pt x="4613747" y="535266"/>
                    <a:pt x="4685184" y="446684"/>
                    <a:pt x="4674707" y="364769"/>
                  </a:cubicBezTo>
                  <a:cubicBezTo>
                    <a:pt x="4669944" y="357149"/>
                    <a:pt x="4665182" y="351434"/>
                    <a:pt x="4659467" y="343814"/>
                  </a:cubicBezTo>
                  <a:cubicBezTo>
                    <a:pt x="4633749" y="319049"/>
                    <a:pt x="4593744" y="298094"/>
                    <a:pt x="4555644" y="299999"/>
                  </a:cubicBezTo>
                  <a:cubicBezTo>
                    <a:pt x="4549929" y="298094"/>
                    <a:pt x="4543262" y="299999"/>
                    <a:pt x="4537547" y="299999"/>
                  </a:cubicBezTo>
                  <a:cubicBezTo>
                    <a:pt x="4524212" y="299999"/>
                    <a:pt x="4511829" y="299999"/>
                    <a:pt x="4501352" y="301904"/>
                  </a:cubicBezTo>
                  <a:cubicBezTo>
                    <a:pt x="4491827" y="303809"/>
                    <a:pt x="4484207" y="307619"/>
                    <a:pt x="4475634" y="311429"/>
                  </a:cubicBezTo>
                  <a:cubicBezTo>
                    <a:pt x="4450869" y="323811"/>
                    <a:pt x="4425152" y="340004"/>
                    <a:pt x="4401339" y="344766"/>
                  </a:cubicBezTo>
                  <a:cubicBezTo>
                    <a:pt x="4393719" y="347624"/>
                    <a:pt x="4386099" y="347624"/>
                    <a:pt x="4378479" y="347624"/>
                  </a:cubicBezTo>
                  <a:cubicBezTo>
                    <a:pt x="4365144" y="347624"/>
                    <a:pt x="4349904" y="344766"/>
                    <a:pt x="4334664" y="335241"/>
                  </a:cubicBezTo>
                  <a:cubicBezTo>
                    <a:pt x="4327044" y="330479"/>
                    <a:pt x="4321329" y="324764"/>
                    <a:pt x="4316567" y="317144"/>
                  </a:cubicBezTo>
                  <a:cubicBezTo>
                    <a:pt x="4311804" y="309524"/>
                    <a:pt x="4308947" y="301904"/>
                    <a:pt x="4306089" y="292379"/>
                  </a:cubicBezTo>
                  <a:cubicBezTo>
                    <a:pt x="4306089" y="292379"/>
                    <a:pt x="4311804" y="290474"/>
                    <a:pt x="4318472" y="287616"/>
                  </a:cubicBezTo>
                  <a:cubicBezTo>
                    <a:pt x="4324187" y="285711"/>
                    <a:pt x="4333712" y="281901"/>
                    <a:pt x="4339427" y="278091"/>
                  </a:cubicBezTo>
                  <a:cubicBezTo>
                    <a:pt x="4345142" y="272376"/>
                    <a:pt x="4349904" y="265709"/>
                    <a:pt x="4354667" y="259994"/>
                  </a:cubicBezTo>
                  <a:cubicBezTo>
                    <a:pt x="4360382" y="254279"/>
                    <a:pt x="4365144" y="246659"/>
                    <a:pt x="4369907" y="239991"/>
                  </a:cubicBezTo>
                  <a:cubicBezTo>
                    <a:pt x="4398482" y="191414"/>
                    <a:pt x="4438487" y="170459"/>
                    <a:pt x="4489922" y="170459"/>
                  </a:cubicBezTo>
                  <a:cubicBezTo>
                    <a:pt x="4535642" y="170459"/>
                    <a:pt x="4529927" y="83781"/>
                    <a:pt x="4591839" y="76161"/>
                  </a:cubicBezTo>
                  <a:cubicBezTo>
                    <a:pt x="4601364" y="76161"/>
                    <a:pt x="4609937" y="78066"/>
                    <a:pt x="4619462" y="79019"/>
                  </a:cubicBezTo>
                  <a:cubicBezTo>
                    <a:pt x="4660419" y="99021"/>
                    <a:pt x="4686137" y="130454"/>
                    <a:pt x="4712807" y="165696"/>
                  </a:cubicBezTo>
                  <a:cubicBezTo>
                    <a:pt x="4717569" y="171411"/>
                    <a:pt x="4722332" y="179031"/>
                    <a:pt x="4728047" y="185699"/>
                  </a:cubicBezTo>
                  <a:cubicBezTo>
                    <a:pt x="4732809" y="195224"/>
                    <a:pt x="4737572" y="203796"/>
                    <a:pt x="4741382" y="211416"/>
                  </a:cubicBezTo>
                  <a:cubicBezTo>
                    <a:pt x="4746144" y="220941"/>
                    <a:pt x="4750907" y="229514"/>
                    <a:pt x="4754717" y="239039"/>
                  </a:cubicBezTo>
                  <a:cubicBezTo>
                    <a:pt x="4762337" y="252374"/>
                    <a:pt x="4769957" y="266661"/>
                    <a:pt x="4779482" y="279044"/>
                  </a:cubicBezTo>
                  <a:cubicBezTo>
                    <a:pt x="4784244" y="284759"/>
                    <a:pt x="4789007" y="291426"/>
                    <a:pt x="4794722" y="297141"/>
                  </a:cubicBezTo>
                  <a:cubicBezTo>
                    <a:pt x="4850919" y="353339"/>
                    <a:pt x="4949979" y="347624"/>
                    <a:pt x="4983317" y="427634"/>
                  </a:cubicBezTo>
                  <a:cubicBezTo>
                    <a:pt x="4985222" y="435254"/>
                    <a:pt x="4985222" y="442874"/>
                    <a:pt x="4985222" y="448589"/>
                  </a:cubicBezTo>
                  <a:cubicBezTo>
                    <a:pt x="4954742" y="486689"/>
                    <a:pt x="4941407" y="527646"/>
                    <a:pt x="4944265" y="563841"/>
                  </a:cubicBezTo>
                  <a:cubicBezTo>
                    <a:pt x="4946169" y="571461"/>
                    <a:pt x="4946169" y="577176"/>
                    <a:pt x="4949027" y="584796"/>
                  </a:cubicBezTo>
                  <a:cubicBezTo>
                    <a:pt x="4944265" y="709574"/>
                    <a:pt x="5089044" y="681951"/>
                    <a:pt x="5164292" y="721956"/>
                  </a:cubicBezTo>
                  <a:cubicBezTo>
                    <a:pt x="5171912" y="726719"/>
                    <a:pt x="5179532" y="729576"/>
                    <a:pt x="5187152" y="732434"/>
                  </a:cubicBezTo>
                  <a:cubicBezTo>
                    <a:pt x="5260494" y="770534"/>
                    <a:pt x="5331932" y="823874"/>
                    <a:pt x="5402417" y="864831"/>
                  </a:cubicBezTo>
                  <a:cubicBezTo>
                    <a:pt x="5407179" y="869594"/>
                    <a:pt x="5411942" y="874356"/>
                    <a:pt x="5415752" y="878166"/>
                  </a:cubicBezTo>
                  <a:cubicBezTo>
                    <a:pt x="5428134" y="893406"/>
                    <a:pt x="5438612" y="911504"/>
                    <a:pt x="5446232" y="931506"/>
                  </a:cubicBezTo>
                  <a:cubicBezTo>
                    <a:pt x="5450994" y="941031"/>
                    <a:pt x="5451947" y="951509"/>
                    <a:pt x="5455757" y="960081"/>
                  </a:cubicBezTo>
                  <a:cubicBezTo>
                    <a:pt x="5461472" y="1031519"/>
                    <a:pt x="5440517" y="1069619"/>
                    <a:pt x="5405274" y="1092479"/>
                  </a:cubicBezTo>
                  <a:cubicBezTo>
                    <a:pt x="5397654" y="1097241"/>
                    <a:pt x="5390034" y="1100099"/>
                    <a:pt x="5380509" y="1102956"/>
                  </a:cubicBezTo>
                  <a:cubicBezTo>
                    <a:pt x="5299547" y="1127722"/>
                    <a:pt x="5212869" y="1120101"/>
                    <a:pt x="5136669" y="1130579"/>
                  </a:cubicBezTo>
                  <a:cubicBezTo>
                    <a:pt x="5127144" y="1132484"/>
                    <a:pt x="5116667" y="1135341"/>
                    <a:pt x="5108094" y="1136294"/>
                  </a:cubicBezTo>
                  <a:cubicBezTo>
                    <a:pt x="5098569" y="1139151"/>
                    <a:pt x="5090949" y="1142009"/>
                    <a:pt x="5082377" y="1146772"/>
                  </a:cubicBezTo>
                  <a:cubicBezTo>
                    <a:pt x="5074757" y="1151534"/>
                    <a:pt x="5067137" y="1156297"/>
                    <a:pt x="5061422" y="1162011"/>
                  </a:cubicBezTo>
                  <a:cubicBezTo>
                    <a:pt x="5050944" y="1171536"/>
                    <a:pt x="5043324" y="1182966"/>
                    <a:pt x="5038562" y="1197254"/>
                  </a:cubicBezTo>
                  <a:cubicBezTo>
                    <a:pt x="5036657" y="1202969"/>
                    <a:pt x="5033799" y="1210589"/>
                    <a:pt x="5033799" y="1218209"/>
                  </a:cubicBezTo>
                  <a:cubicBezTo>
                    <a:pt x="5035704" y="1223924"/>
                    <a:pt x="5038562" y="1231544"/>
                    <a:pt x="5039515" y="1239164"/>
                  </a:cubicBezTo>
                  <a:cubicBezTo>
                    <a:pt x="5056659" y="1301076"/>
                    <a:pt x="4950932" y="1327747"/>
                    <a:pt x="5003319" y="1362036"/>
                  </a:cubicBezTo>
                  <a:cubicBezTo>
                    <a:pt x="5076662" y="1409661"/>
                    <a:pt x="5148099" y="1435379"/>
                    <a:pt x="5233824" y="1436331"/>
                  </a:cubicBezTo>
                  <a:cubicBezTo>
                    <a:pt x="5244302" y="1438236"/>
                    <a:pt x="5253827" y="1438236"/>
                    <a:pt x="5262399" y="1438236"/>
                  </a:cubicBezTo>
                  <a:cubicBezTo>
                    <a:pt x="5290022" y="1440142"/>
                    <a:pt x="5315740" y="1441094"/>
                    <a:pt x="5338599" y="1442999"/>
                  </a:cubicBezTo>
                  <a:cubicBezTo>
                    <a:pt x="5366222" y="1448714"/>
                    <a:pt x="5437659" y="1442999"/>
                    <a:pt x="5424324" y="1499197"/>
                  </a:cubicBezTo>
                  <a:cubicBezTo>
                    <a:pt x="5421467" y="1504911"/>
                    <a:pt x="5418609" y="1511579"/>
                    <a:pt x="5413847" y="1517294"/>
                  </a:cubicBezTo>
                  <a:cubicBezTo>
                    <a:pt x="5410990" y="1523009"/>
                    <a:pt x="5408132" y="1529676"/>
                    <a:pt x="5406227" y="1537297"/>
                  </a:cubicBezTo>
                  <a:cubicBezTo>
                    <a:pt x="5464329" y="1557299"/>
                    <a:pt x="5530052" y="1537297"/>
                    <a:pt x="5587202" y="1539201"/>
                  </a:cubicBezTo>
                  <a:cubicBezTo>
                    <a:pt x="5597679" y="1539201"/>
                    <a:pt x="5607204" y="1539201"/>
                    <a:pt x="5615777" y="1539201"/>
                  </a:cubicBezTo>
                  <a:cubicBezTo>
                    <a:pt x="5678642" y="1542059"/>
                    <a:pt x="5735792" y="1562061"/>
                    <a:pt x="5768177" y="1621117"/>
                  </a:cubicBezTo>
                  <a:cubicBezTo>
                    <a:pt x="5775797" y="1636356"/>
                    <a:pt x="5781512" y="1653501"/>
                    <a:pt x="5788179" y="1671599"/>
                  </a:cubicBezTo>
                  <a:cubicBezTo>
                    <a:pt x="5782465" y="1712556"/>
                    <a:pt x="5730077" y="1735417"/>
                    <a:pt x="5716742" y="1760181"/>
                  </a:cubicBezTo>
                  <a:cubicBezTo>
                    <a:pt x="5713884" y="1765897"/>
                    <a:pt x="5711979" y="1772564"/>
                    <a:pt x="5713884" y="1778279"/>
                  </a:cubicBezTo>
                  <a:cubicBezTo>
                    <a:pt x="5787227" y="1860194"/>
                    <a:pt x="5898669" y="1801139"/>
                    <a:pt x="5983442" y="1854479"/>
                  </a:cubicBezTo>
                  <a:cubicBezTo>
                    <a:pt x="6047259" y="1895436"/>
                    <a:pt x="5993919" y="1953539"/>
                    <a:pt x="5980584" y="2006879"/>
                  </a:cubicBezTo>
                  <a:cubicBezTo>
                    <a:pt x="5978679" y="2014499"/>
                    <a:pt x="5977727" y="2022119"/>
                    <a:pt x="5977727" y="2029739"/>
                  </a:cubicBezTo>
                  <a:cubicBezTo>
                    <a:pt x="6023447" y="2057361"/>
                    <a:pt x="6017732" y="2110702"/>
                    <a:pt x="6029162" y="2157374"/>
                  </a:cubicBezTo>
                  <a:cubicBezTo>
                    <a:pt x="6032019" y="2164994"/>
                    <a:pt x="6034877" y="2169757"/>
                    <a:pt x="6041544" y="2174519"/>
                  </a:cubicBezTo>
                  <a:cubicBezTo>
                    <a:pt x="6094884" y="2192617"/>
                    <a:pt x="6102504" y="2245957"/>
                    <a:pt x="6128222" y="2286914"/>
                  </a:cubicBezTo>
                  <a:cubicBezTo>
                    <a:pt x="6132984" y="2294534"/>
                    <a:pt x="6135842" y="2302154"/>
                    <a:pt x="6140604" y="2309774"/>
                  </a:cubicBezTo>
                  <a:cubicBezTo>
                    <a:pt x="6131079" y="2342159"/>
                    <a:pt x="6130127" y="2368829"/>
                    <a:pt x="6134890" y="2391689"/>
                  </a:cubicBezTo>
                  <a:cubicBezTo>
                    <a:pt x="6136794" y="2401214"/>
                    <a:pt x="6137747" y="2408834"/>
                    <a:pt x="6140604" y="2416454"/>
                  </a:cubicBezTo>
                  <a:cubicBezTo>
                    <a:pt x="6160607" y="2454554"/>
                    <a:pt x="6193944" y="2501227"/>
                    <a:pt x="6219662" y="2536469"/>
                  </a:cubicBezTo>
                  <a:cubicBezTo>
                    <a:pt x="6265382" y="2589809"/>
                    <a:pt x="6265382" y="2678392"/>
                    <a:pt x="6349202" y="2696489"/>
                  </a:cubicBezTo>
                  <a:cubicBezTo>
                    <a:pt x="6354917" y="2701252"/>
                    <a:pt x="6362537" y="2706014"/>
                    <a:pt x="6370157" y="2709824"/>
                  </a:cubicBezTo>
                  <a:cubicBezTo>
                    <a:pt x="6403494" y="2734589"/>
                    <a:pt x="6429212" y="2764117"/>
                    <a:pt x="6449215" y="2808884"/>
                  </a:cubicBezTo>
                  <a:cubicBezTo>
                    <a:pt x="6453977" y="2814599"/>
                    <a:pt x="6458740" y="2822219"/>
                    <a:pt x="6462549" y="2828886"/>
                  </a:cubicBezTo>
                  <a:cubicBezTo>
                    <a:pt x="6465407" y="2833649"/>
                    <a:pt x="6470169" y="2838411"/>
                    <a:pt x="6473027" y="2842221"/>
                  </a:cubicBezTo>
                  <a:cubicBezTo>
                    <a:pt x="6488267" y="2886036"/>
                    <a:pt x="6541607" y="2886036"/>
                    <a:pt x="6579707" y="2906039"/>
                  </a:cubicBezTo>
                  <a:cubicBezTo>
                    <a:pt x="6593042" y="2913659"/>
                    <a:pt x="6607329" y="2926994"/>
                    <a:pt x="6607329" y="2939377"/>
                  </a:cubicBezTo>
                  <a:cubicBezTo>
                    <a:pt x="6599709" y="2987002"/>
                    <a:pt x="6561609" y="3021292"/>
                    <a:pt x="6573992" y="3073679"/>
                  </a:cubicBezTo>
                  <a:cubicBezTo>
                    <a:pt x="6572087" y="3081299"/>
                    <a:pt x="6572087" y="3090824"/>
                    <a:pt x="6572087" y="3098444"/>
                  </a:cubicBezTo>
                  <a:cubicBezTo>
                    <a:pt x="6570182" y="3130829"/>
                    <a:pt x="6577802" y="3162261"/>
                    <a:pt x="6599709" y="3192742"/>
                  </a:cubicBezTo>
                  <a:cubicBezTo>
                    <a:pt x="6601615" y="3194646"/>
                    <a:pt x="6602567" y="3195599"/>
                    <a:pt x="6604472" y="3197504"/>
                  </a:cubicBezTo>
                  <a:cubicBezTo>
                    <a:pt x="6647334" y="3225127"/>
                    <a:pt x="6744490" y="3230842"/>
                    <a:pt x="6680672" y="3297517"/>
                  </a:cubicBezTo>
                  <a:cubicBezTo>
                    <a:pt x="6683529" y="3297517"/>
                    <a:pt x="6681624" y="3300374"/>
                    <a:pt x="6679719" y="3301327"/>
                  </a:cubicBezTo>
                  <a:moveTo>
                    <a:pt x="7928447" y="4060469"/>
                  </a:moveTo>
                  <a:cubicBezTo>
                    <a:pt x="7930352" y="4093807"/>
                    <a:pt x="7938924" y="4121429"/>
                    <a:pt x="7954165" y="4142384"/>
                  </a:cubicBezTo>
                  <a:cubicBezTo>
                    <a:pt x="7958927" y="4150004"/>
                    <a:pt x="7964642" y="4155719"/>
                    <a:pt x="7971309" y="4162386"/>
                  </a:cubicBezTo>
                  <a:cubicBezTo>
                    <a:pt x="7977024" y="4168102"/>
                    <a:pt x="7983692" y="4174769"/>
                    <a:pt x="7991312" y="4180484"/>
                  </a:cubicBezTo>
                  <a:cubicBezTo>
                    <a:pt x="8029412" y="4218584"/>
                    <a:pt x="8049415" y="4272877"/>
                    <a:pt x="8108469" y="4287164"/>
                  </a:cubicBezTo>
                  <a:cubicBezTo>
                    <a:pt x="8049415" y="4307167"/>
                    <a:pt x="8009409" y="4251922"/>
                    <a:pt x="7974167" y="4221442"/>
                  </a:cubicBezTo>
                  <a:cubicBezTo>
                    <a:pt x="7964642" y="4216679"/>
                    <a:pt x="7957022" y="4213822"/>
                    <a:pt x="7949402" y="4209059"/>
                  </a:cubicBezTo>
                  <a:cubicBezTo>
                    <a:pt x="7943687" y="4204297"/>
                    <a:pt x="7936067" y="4198582"/>
                    <a:pt x="7929399" y="4193819"/>
                  </a:cubicBezTo>
                  <a:cubicBezTo>
                    <a:pt x="7918922" y="4181436"/>
                    <a:pt x="7908444" y="4168102"/>
                    <a:pt x="7900824" y="4150957"/>
                  </a:cubicBezTo>
                  <a:cubicBezTo>
                    <a:pt x="7896062" y="4143336"/>
                    <a:pt x="7893204" y="4135717"/>
                    <a:pt x="7890347" y="4126192"/>
                  </a:cubicBezTo>
                  <a:cubicBezTo>
                    <a:pt x="7887490" y="4120477"/>
                    <a:pt x="7884632" y="4113809"/>
                    <a:pt x="7880822" y="4108094"/>
                  </a:cubicBezTo>
                  <a:cubicBezTo>
                    <a:pt x="7868440" y="4075709"/>
                    <a:pt x="7859867" y="4039514"/>
                    <a:pt x="7852247" y="4003319"/>
                  </a:cubicBezTo>
                  <a:cubicBezTo>
                    <a:pt x="7838912" y="3968077"/>
                    <a:pt x="7806527" y="3955694"/>
                    <a:pt x="7791287" y="3921404"/>
                  </a:cubicBezTo>
                  <a:cubicBezTo>
                    <a:pt x="7786524" y="3915689"/>
                    <a:pt x="7781762" y="3909021"/>
                    <a:pt x="7777952" y="3904259"/>
                  </a:cubicBezTo>
                  <a:cubicBezTo>
                    <a:pt x="7752234" y="3876636"/>
                    <a:pt x="7715087" y="3853777"/>
                    <a:pt x="7669367" y="3835679"/>
                  </a:cubicBezTo>
                  <a:cubicBezTo>
                    <a:pt x="7663652" y="3829964"/>
                    <a:pt x="7656984" y="3822344"/>
                    <a:pt x="7651269" y="3815677"/>
                  </a:cubicBezTo>
                  <a:cubicBezTo>
                    <a:pt x="7645554" y="3808057"/>
                    <a:pt x="7640792" y="3800436"/>
                    <a:pt x="7636029" y="3792817"/>
                  </a:cubicBezTo>
                  <a:cubicBezTo>
                    <a:pt x="7587452" y="3719474"/>
                    <a:pt x="7610312" y="3642321"/>
                    <a:pt x="7595072" y="3568027"/>
                  </a:cubicBezTo>
                  <a:cubicBezTo>
                    <a:pt x="7593167" y="3558502"/>
                    <a:pt x="7590309" y="3550882"/>
                    <a:pt x="7587452" y="3543261"/>
                  </a:cubicBezTo>
                  <a:cubicBezTo>
                    <a:pt x="7584594" y="3535642"/>
                    <a:pt x="7579832" y="3526117"/>
                    <a:pt x="7575069" y="3518496"/>
                  </a:cubicBezTo>
                  <a:cubicBezTo>
                    <a:pt x="7572212" y="3508971"/>
                    <a:pt x="7567449" y="3501352"/>
                    <a:pt x="7564592" y="3492779"/>
                  </a:cubicBezTo>
                  <a:cubicBezTo>
                    <a:pt x="7534112" y="3442296"/>
                    <a:pt x="7516015" y="3395624"/>
                    <a:pt x="7500774" y="3342284"/>
                  </a:cubicBezTo>
                  <a:cubicBezTo>
                    <a:pt x="7498869" y="3334664"/>
                    <a:pt x="7496012" y="3327044"/>
                    <a:pt x="7495059" y="3319424"/>
                  </a:cubicBezTo>
                  <a:cubicBezTo>
                    <a:pt x="7472199" y="3279419"/>
                    <a:pt x="7492202" y="3227032"/>
                    <a:pt x="7444577" y="3192742"/>
                  </a:cubicBezTo>
                  <a:cubicBezTo>
                    <a:pt x="7386474" y="3145117"/>
                    <a:pt x="7327419" y="3192742"/>
                    <a:pt x="7316942" y="3250844"/>
                  </a:cubicBezTo>
                  <a:cubicBezTo>
                    <a:pt x="7314084" y="3258464"/>
                    <a:pt x="7311227" y="3266084"/>
                    <a:pt x="7307417" y="3273704"/>
                  </a:cubicBezTo>
                  <a:cubicBezTo>
                    <a:pt x="7301702" y="3290849"/>
                    <a:pt x="7292177" y="3307042"/>
                    <a:pt x="7281699" y="3322282"/>
                  </a:cubicBezTo>
                  <a:cubicBezTo>
                    <a:pt x="7278842" y="3327044"/>
                    <a:pt x="7274079" y="3331807"/>
                    <a:pt x="7271222" y="3334664"/>
                  </a:cubicBezTo>
                  <a:cubicBezTo>
                    <a:pt x="7235027" y="3374669"/>
                    <a:pt x="7169304" y="3340379"/>
                    <a:pt x="7143587" y="3301327"/>
                  </a:cubicBezTo>
                  <a:cubicBezTo>
                    <a:pt x="7189307" y="3293707"/>
                    <a:pt x="7235027" y="3280371"/>
                    <a:pt x="7252172" y="3231794"/>
                  </a:cubicBezTo>
                  <a:cubicBezTo>
                    <a:pt x="7255029" y="3224174"/>
                    <a:pt x="7257887" y="3216554"/>
                    <a:pt x="7259792" y="3208934"/>
                  </a:cubicBezTo>
                  <a:cubicBezTo>
                    <a:pt x="7261697" y="3161309"/>
                    <a:pt x="7255029" y="3096539"/>
                    <a:pt x="7284557" y="3070821"/>
                  </a:cubicBezTo>
                  <a:cubicBezTo>
                    <a:pt x="7289319" y="3066059"/>
                    <a:pt x="7295034" y="3063202"/>
                    <a:pt x="7302654" y="3060344"/>
                  </a:cubicBezTo>
                  <a:cubicBezTo>
                    <a:pt x="7348374" y="3057486"/>
                    <a:pt x="7401715" y="3052724"/>
                    <a:pt x="7449340" y="3060344"/>
                  </a:cubicBezTo>
                  <a:cubicBezTo>
                    <a:pt x="7458865" y="3062249"/>
                    <a:pt x="7467437" y="3063202"/>
                    <a:pt x="7476962" y="3066059"/>
                  </a:cubicBezTo>
                  <a:cubicBezTo>
                    <a:pt x="7565544" y="3078442"/>
                    <a:pt x="7565544" y="3180359"/>
                    <a:pt x="7588404" y="3252749"/>
                  </a:cubicBezTo>
                  <a:cubicBezTo>
                    <a:pt x="7591262" y="3262274"/>
                    <a:pt x="7594119" y="3270846"/>
                    <a:pt x="7597929" y="3280371"/>
                  </a:cubicBezTo>
                  <a:cubicBezTo>
                    <a:pt x="7625552" y="3353714"/>
                    <a:pt x="7666509" y="3420389"/>
                    <a:pt x="7698894" y="3488969"/>
                  </a:cubicBezTo>
                  <a:cubicBezTo>
                    <a:pt x="7700799" y="3496589"/>
                    <a:pt x="7700799" y="3502304"/>
                    <a:pt x="7701752" y="3509924"/>
                  </a:cubicBezTo>
                  <a:cubicBezTo>
                    <a:pt x="7701752" y="3517544"/>
                    <a:pt x="7701752" y="3523259"/>
                    <a:pt x="7701752" y="3530879"/>
                  </a:cubicBezTo>
                  <a:cubicBezTo>
                    <a:pt x="7699847" y="3619461"/>
                    <a:pt x="7673177" y="3713759"/>
                    <a:pt x="7756997" y="3759479"/>
                  </a:cubicBezTo>
                  <a:cubicBezTo>
                    <a:pt x="7764617" y="3764242"/>
                    <a:pt x="7770332" y="3767099"/>
                    <a:pt x="7777952" y="3771861"/>
                  </a:cubicBezTo>
                  <a:cubicBezTo>
                    <a:pt x="7783667" y="3774719"/>
                    <a:pt x="7791287" y="3777577"/>
                    <a:pt x="7797954" y="3782339"/>
                  </a:cubicBezTo>
                  <a:cubicBezTo>
                    <a:pt x="7866534" y="3792817"/>
                    <a:pt x="7906540" y="3838536"/>
                    <a:pt x="7919874" y="3894734"/>
                  </a:cubicBezTo>
                  <a:cubicBezTo>
                    <a:pt x="7921779" y="3902354"/>
                    <a:pt x="7922732" y="3909974"/>
                    <a:pt x="7924637" y="3919499"/>
                  </a:cubicBezTo>
                  <a:cubicBezTo>
                    <a:pt x="7937972" y="3954742"/>
                    <a:pt x="7922732" y="3989032"/>
                    <a:pt x="7924637" y="4023321"/>
                  </a:cubicBezTo>
                  <a:cubicBezTo>
                    <a:pt x="7924637" y="4030942"/>
                    <a:pt x="7924637" y="4036657"/>
                    <a:pt x="7927494" y="4044277"/>
                  </a:cubicBezTo>
                  <a:cubicBezTo>
                    <a:pt x="7925590" y="4049992"/>
                    <a:pt x="7926542" y="4056659"/>
                    <a:pt x="7928447" y="4060469"/>
                  </a:cubicBezTo>
                  <a:moveTo>
                    <a:pt x="6504" y="4409084"/>
                  </a:moveTo>
                  <a:lnTo>
                    <a:pt x="9362" y="4439564"/>
                  </a:lnTo>
                  <a:lnTo>
                    <a:pt x="7980834" y="4439564"/>
                  </a:lnTo>
                  <a:cubicBezTo>
                    <a:pt x="7986549" y="4439564"/>
                    <a:pt x="7993217" y="4439564"/>
                    <a:pt x="7997979" y="4439564"/>
                  </a:cubicBezTo>
                  <a:cubicBezTo>
                    <a:pt x="8017982" y="4441469"/>
                    <a:pt x="8036079" y="4441469"/>
                    <a:pt x="8056082" y="4441469"/>
                  </a:cubicBezTo>
                  <a:cubicBezTo>
                    <a:pt x="8061797" y="4441469"/>
                    <a:pt x="8068465" y="4441469"/>
                    <a:pt x="8074179" y="4441469"/>
                  </a:cubicBezTo>
                  <a:cubicBezTo>
                    <a:pt x="8121804" y="4443374"/>
                    <a:pt x="8178954" y="4454804"/>
                    <a:pt x="8198957" y="4435754"/>
                  </a:cubicBezTo>
                  <a:cubicBezTo>
                    <a:pt x="8292302" y="4308119"/>
                    <a:pt x="8113232" y="4247159"/>
                    <a:pt x="8044652" y="4158577"/>
                  </a:cubicBezTo>
                  <a:cubicBezTo>
                    <a:pt x="8039890" y="4152861"/>
                    <a:pt x="8034174" y="4146194"/>
                    <a:pt x="8029412" y="4138574"/>
                  </a:cubicBezTo>
                  <a:cubicBezTo>
                    <a:pt x="8023697" y="4132859"/>
                    <a:pt x="8018934" y="4125239"/>
                    <a:pt x="8014172" y="4118571"/>
                  </a:cubicBezTo>
                  <a:cubicBezTo>
                    <a:pt x="8008457" y="4112857"/>
                    <a:pt x="8003694" y="4106189"/>
                    <a:pt x="7998932" y="4100474"/>
                  </a:cubicBezTo>
                  <a:cubicBezTo>
                    <a:pt x="7986549" y="4080471"/>
                    <a:pt x="7977977" y="4057611"/>
                    <a:pt x="7971309" y="4031894"/>
                  </a:cubicBezTo>
                  <a:cubicBezTo>
                    <a:pt x="7969404" y="4024274"/>
                    <a:pt x="7968452" y="4014749"/>
                    <a:pt x="7968452" y="4006177"/>
                  </a:cubicBezTo>
                  <a:cubicBezTo>
                    <a:pt x="7966547" y="3998557"/>
                    <a:pt x="7966547" y="3992842"/>
                    <a:pt x="7966547" y="3985221"/>
                  </a:cubicBezTo>
                  <a:cubicBezTo>
                    <a:pt x="7966547" y="3977602"/>
                    <a:pt x="7968452" y="3968077"/>
                    <a:pt x="7971309" y="3960457"/>
                  </a:cubicBezTo>
                  <a:cubicBezTo>
                    <a:pt x="7974167" y="3949979"/>
                    <a:pt x="7976072" y="3940454"/>
                    <a:pt x="7976072" y="3931882"/>
                  </a:cubicBezTo>
                  <a:cubicBezTo>
                    <a:pt x="7986549" y="3835679"/>
                    <a:pt x="7928447" y="3760432"/>
                    <a:pt x="7828434" y="3749002"/>
                  </a:cubicBezTo>
                  <a:cubicBezTo>
                    <a:pt x="7820815" y="3746144"/>
                    <a:pt x="7811290" y="3743286"/>
                    <a:pt x="7803669" y="3739477"/>
                  </a:cubicBezTo>
                  <a:cubicBezTo>
                    <a:pt x="7788429" y="3731857"/>
                    <a:pt x="7773190" y="3724236"/>
                    <a:pt x="7757949" y="3713759"/>
                  </a:cubicBezTo>
                  <a:cubicBezTo>
                    <a:pt x="7752234" y="3700424"/>
                    <a:pt x="7739852" y="3686136"/>
                    <a:pt x="7739852" y="3672802"/>
                  </a:cubicBezTo>
                  <a:cubicBezTo>
                    <a:pt x="7735090" y="3625177"/>
                    <a:pt x="7745567" y="3578504"/>
                    <a:pt x="7750329" y="3532784"/>
                  </a:cubicBezTo>
                  <a:cubicBezTo>
                    <a:pt x="7752234" y="3515639"/>
                    <a:pt x="7753187" y="3500399"/>
                    <a:pt x="7752234" y="3485159"/>
                  </a:cubicBezTo>
                  <a:cubicBezTo>
                    <a:pt x="7752234" y="3477539"/>
                    <a:pt x="7752234" y="3469919"/>
                    <a:pt x="7750329" y="3462299"/>
                  </a:cubicBezTo>
                  <a:cubicBezTo>
                    <a:pt x="7748424" y="3456584"/>
                    <a:pt x="7745567" y="3448964"/>
                    <a:pt x="7744615" y="3442296"/>
                  </a:cubicBezTo>
                  <a:cubicBezTo>
                    <a:pt x="7700799" y="3375621"/>
                    <a:pt x="7635077" y="3322282"/>
                    <a:pt x="7637934" y="3232746"/>
                  </a:cubicBezTo>
                  <a:cubicBezTo>
                    <a:pt x="7636029" y="3223221"/>
                    <a:pt x="7633172" y="3214649"/>
                    <a:pt x="7630315" y="3205124"/>
                  </a:cubicBezTo>
                  <a:cubicBezTo>
                    <a:pt x="7627457" y="3187979"/>
                    <a:pt x="7622694" y="3172739"/>
                    <a:pt x="7619837" y="3157499"/>
                  </a:cubicBezTo>
                  <a:cubicBezTo>
                    <a:pt x="7616979" y="3140354"/>
                    <a:pt x="7614122" y="3125114"/>
                    <a:pt x="7610312" y="3108921"/>
                  </a:cubicBezTo>
                  <a:cubicBezTo>
                    <a:pt x="7620790" y="2978429"/>
                    <a:pt x="7476009" y="2964142"/>
                    <a:pt x="7386474" y="2987002"/>
                  </a:cubicBezTo>
                  <a:cubicBezTo>
                    <a:pt x="7378854" y="2988907"/>
                    <a:pt x="7371234" y="2989859"/>
                    <a:pt x="7363615" y="2991764"/>
                  </a:cubicBezTo>
                  <a:cubicBezTo>
                    <a:pt x="7310274" y="2996527"/>
                    <a:pt x="7259792" y="2966999"/>
                    <a:pt x="7214072" y="2991764"/>
                  </a:cubicBezTo>
                  <a:cubicBezTo>
                    <a:pt x="7140729" y="3031769"/>
                    <a:pt x="7206452" y="3119399"/>
                    <a:pt x="7196927" y="3189884"/>
                  </a:cubicBezTo>
                  <a:cubicBezTo>
                    <a:pt x="7192165" y="3195599"/>
                    <a:pt x="7186449" y="3200361"/>
                    <a:pt x="7181687" y="3205124"/>
                  </a:cubicBezTo>
                  <a:cubicBezTo>
                    <a:pt x="7128347" y="3246082"/>
                    <a:pt x="7041669" y="3237509"/>
                    <a:pt x="6980709" y="3205124"/>
                  </a:cubicBezTo>
                  <a:cubicBezTo>
                    <a:pt x="6973090" y="3202267"/>
                    <a:pt x="6965469" y="3199409"/>
                    <a:pt x="6957849" y="3195599"/>
                  </a:cubicBezTo>
                  <a:cubicBezTo>
                    <a:pt x="6930227" y="3186074"/>
                    <a:pt x="6902604" y="3182264"/>
                    <a:pt x="6871172" y="3187979"/>
                  </a:cubicBezTo>
                  <a:cubicBezTo>
                    <a:pt x="6865457" y="3189884"/>
                    <a:pt x="6858790" y="3190836"/>
                    <a:pt x="6851169" y="3193694"/>
                  </a:cubicBezTo>
                  <a:cubicBezTo>
                    <a:pt x="6773065" y="3199409"/>
                    <a:pt x="6719724" y="3146069"/>
                    <a:pt x="6647334" y="3132734"/>
                  </a:cubicBezTo>
                  <a:cubicBezTo>
                    <a:pt x="6641619" y="3129877"/>
                    <a:pt x="6636857" y="3122257"/>
                    <a:pt x="6633999" y="3115589"/>
                  </a:cubicBezTo>
                  <a:cubicBezTo>
                    <a:pt x="6629237" y="3105111"/>
                    <a:pt x="6629237" y="3085109"/>
                    <a:pt x="6629237" y="3071774"/>
                  </a:cubicBezTo>
                  <a:cubicBezTo>
                    <a:pt x="6629237" y="3068917"/>
                    <a:pt x="6631142" y="3066059"/>
                    <a:pt x="6631142" y="3062249"/>
                  </a:cubicBezTo>
                  <a:cubicBezTo>
                    <a:pt x="6641619" y="2996527"/>
                    <a:pt x="6727344" y="2970809"/>
                    <a:pt x="6707342" y="2896514"/>
                  </a:cubicBezTo>
                  <a:cubicBezTo>
                    <a:pt x="6687340" y="2835554"/>
                    <a:pt x="6610187" y="2822219"/>
                    <a:pt x="6552084" y="2806979"/>
                  </a:cubicBezTo>
                  <a:cubicBezTo>
                    <a:pt x="6544465" y="2802217"/>
                    <a:pt x="6538749" y="2797454"/>
                    <a:pt x="6532082" y="2793644"/>
                  </a:cubicBezTo>
                  <a:cubicBezTo>
                    <a:pt x="6514937" y="2778404"/>
                    <a:pt x="6504459" y="2760307"/>
                    <a:pt x="6507317" y="2734589"/>
                  </a:cubicBezTo>
                  <a:cubicBezTo>
                    <a:pt x="6507317" y="2732684"/>
                    <a:pt x="6507317" y="2731732"/>
                    <a:pt x="6505412" y="2729827"/>
                  </a:cubicBezTo>
                  <a:cubicBezTo>
                    <a:pt x="6490172" y="2663152"/>
                    <a:pt x="6436832" y="2632671"/>
                    <a:pt x="6391112" y="2597429"/>
                  </a:cubicBezTo>
                  <a:cubicBezTo>
                    <a:pt x="6385397" y="2591714"/>
                    <a:pt x="6377777" y="2586952"/>
                    <a:pt x="6371109" y="2580284"/>
                  </a:cubicBezTo>
                  <a:cubicBezTo>
                    <a:pt x="6325390" y="2545042"/>
                    <a:pt x="6305387" y="2491702"/>
                    <a:pt x="6285384" y="2438361"/>
                  </a:cubicBezTo>
                  <a:cubicBezTo>
                    <a:pt x="6280622" y="2428836"/>
                    <a:pt x="6275859" y="2420264"/>
                    <a:pt x="6273002" y="2410739"/>
                  </a:cubicBezTo>
                  <a:cubicBezTo>
                    <a:pt x="6252047" y="2366924"/>
                    <a:pt x="6229187" y="2325967"/>
                    <a:pt x="6209184" y="2284057"/>
                  </a:cubicBezTo>
                  <a:cubicBezTo>
                    <a:pt x="6204422" y="2274532"/>
                    <a:pt x="6199659" y="2266911"/>
                    <a:pt x="6195849" y="2259292"/>
                  </a:cubicBezTo>
                  <a:cubicBezTo>
                    <a:pt x="6172990" y="2219286"/>
                    <a:pt x="6152034" y="2178329"/>
                    <a:pt x="6142509" y="2131657"/>
                  </a:cubicBezTo>
                  <a:cubicBezTo>
                    <a:pt x="6140604" y="2122132"/>
                    <a:pt x="6139652" y="2113559"/>
                    <a:pt x="6137747" y="2104034"/>
                  </a:cubicBezTo>
                  <a:cubicBezTo>
                    <a:pt x="6132984" y="2065934"/>
                    <a:pt x="6134890" y="2026881"/>
                    <a:pt x="6127269" y="1992592"/>
                  </a:cubicBezTo>
                  <a:cubicBezTo>
                    <a:pt x="6125365" y="1990686"/>
                    <a:pt x="6124412" y="1989734"/>
                    <a:pt x="6124412" y="1986876"/>
                  </a:cubicBezTo>
                  <a:cubicBezTo>
                    <a:pt x="6107267" y="1953539"/>
                    <a:pt x="6083454" y="1932584"/>
                    <a:pt x="6103457" y="1877339"/>
                  </a:cubicBezTo>
                  <a:cubicBezTo>
                    <a:pt x="6109172" y="1864004"/>
                    <a:pt x="6095837" y="1844001"/>
                    <a:pt x="6086312" y="1828761"/>
                  </a:cubicBezTo>
                  <a:cubicBezTo>
                    <a:pt x="6080597" y="1815426"/>
                    <a:pt x="6071072" y="1803044"/>
                    <a:pt x="6063452" y="1790661"/>
                  </a:cubicBezTo>
                  <a:cubicBezTo>
                    <a:pt x="6008207" y="1705889"/>
                    <a:pt x="5939627" y="1622069"/>
                    <a:pt x="5949152" y="1512531"/>
                  </a:cubicBezTo>
                  <a:cubicBezTo>
                    <a:pt x="5947247" y="1499197"/>
                    <a:pt x="5946294" y="1484909"/>
                    <a:pt x="5944390" y="1472526"/>
                  </a:cubicBezTo>
                  <a:cubicBezTo>
                    <a:pt x="5936769" y="1419186"/>
                    <a:pt x="5924387" y="1370609"/>
                    <a:pt x="5892954" y="1326794"/>
                  </a:cubicBezTo>
                  <a:cubicBezTo>
                    <a:pt x="5883429" y="1314411"/>
                    <a:pt x="5872952" y="1302029"/>
                    <a:pt x="5860569" y="1290599"/>
                  </a:cubicBezTo>
                  <a:cubicBezTo>
                    <a:pt x="5851044" y="1282979"/>
                    <a:pt x="5842472" y="1275359"/>
                    <a:pt x="5832947" y="1269644"/>
                  </a:cubicBezTo>
                  <a:cubicBezTo>
                    <a:pt x="5846282" y="1277264"/>
                    <a:pt x="5858665" y="1277264"/>
                    <a:pt x="5872952" y="1284884"/>
                  </a:cubicBezTo>
                  <a:cubicBezTo>
                    <a:pt x="5862474" y="1282026"/>
                    <a:pt x="5852949" y="1279169"/>
                    <a:pt x="5842472" y="1275359"/>
                  </a:cubicBezTo>
                  <a:cubicBezTo>
                    <a:pt x="5753890" y="1202016"/>
                    <a:pt x="5623397" y="1156297"/>
                    <a:pt x="5554817" y="1061047"/>
                  </a:cubicBezTo>
                  <a:cubicBezTo>
                    <a:pt x="5549102" y="1053426"/>
                    <a:pt x="5544340" y="1045806"/>
                    <a:pt x="5539577" y="1038186"/>
                  </a:cubicBezTo>
                  <a:cubicBezTo>
                    <a:pt x="5557674" y="954366"/>
                    <a:pt x="5544340" y="874356"/>
                    <a:pt x="5472902" y="826731"/>
                  </a:cubicBezTo>
                  <a:cubicBezTo>
                    <a:pt x="5467187" y="821969"/>
                    <a:pt x="5462424" y="816254"/>
                    <a:pt x="5455757" y="809586"/>
                  </a:cubicBezTo>
                  <a:cubicBezTo>
                    <a:pt x="5425277" y="781964"/>
                    <a:pt x="5392892" y="755294"/>
                    <a:pt x="5350982" y="738149"/>
                  </a:cubicBezTo>
                  <a:cubicBezTo>
                    <a:pt x="5346219" y="735291"/>
                    <a:pt x="5340504" y="732434"/>
                    <a:pt x="5333837" y="728624"/>
                  </a:cubicBezTo>
                  <a:cubicBezTo>
                    <a:pt x="5318597" y="719099"/>
                    <a:pt x="5303357" y="710526"/>
                    <a:pt x="5288117" y="701001"/>
                  </a:cubicBezTo>
                  <a:cubicBezTo>
                    <a:pt x="5282402" y="696239"/>
                    <a:pt x="5275734" y="691476"/>
                    <a:pt x="5270019" y="688619"/>
                  </a:cubicBezTo>
                  <a:cubicBezTo>
                    <a:pt x="5256684" y="678141"/>
                    <a:pt x="5239540" y="668616"/>
                    <a:pt x="5221442" y="660996"/>
                  </a:cubicBezTo>
                  <a:cubicBezTo>
                    <a:pt x="5215727" y="658139"/>
                    <a:pt x="5209059" y="655281"/>
                    <a:pt x="5203344" y="653376"/>
                  </a:cubicBezTo>
                  <a:cubicBezTo>
                    <a:pt x="5195724" y="648614"/>
                    <a:pt x="5188104" y="645756"/>
                    <a:pt x="5178579" y="642899"/>
                  </a:cubicBezTo>
                  <a:cubicBezTo>
                    <a:pt x="5170959" y="640041"/>
                    <a:pt x="5163340" y="638136"/>
                    <a:pt x="5153815" y="635279"/>
                  </a:cubicBezTo>
                  <a:cubicBezTo>
                    <a:pt x="5103332" y="622896"/>
                    <a:pt x="4991890" y="629564"/>
                    <a:pt x="5009034" y="546696"/>
                  </a:cubicBezTo>
                  <a:cubicBezTo>
                    <a:pt x="5011892" y="539076"/>
                    <a:pt x="5016654" y="533361"/>
                    <a:pt x="5024274" y="528599"/>
                  </a:cubicBezTo>
                  <a:cubicBezTo>
                    <a:pt x="5033799" y="525741"/>
                    <a:pt x="5042372" y="523836"/>
                    <a:pt x="5049992" y="519074"/>
                  </a:cubicBezTo>
                  <a:cubicBezTo>
                    <a:pt x="5100474" y="493356"/>
                    <a:pt x="5112857" y="421919"/>
                    <a:pt x="5077615" y="386676"/>
                  </a:cubicBezTo>
                  <a:cubicBezTo>
                    <a:pt x="5024274" y="318096"/>
                    <a:pt x="4932834" y="325716"/>
                    <a:pt x="4876637" y="271424"/>
                  </a:cubicBezTo>
                  <a:cubicBezTo>
                    <a:pt x="4870922" y="266661"/>
                    <a:pt x="4864254" y="260946"/>
                    <a:pt x="4858539" y="254279"/>
                  </a:cubicBezTo>
                  <a:cubicBezTo>
                    <a:pt x="4835679" y="229514"/>
                    <a:pt x="4815677" y="202844"/>
                    <a:pt x="4803294" y="167601"/>
                  </a:cubicBezTo>
                  <a:cubicBezTo>
                    <a:pt x="4798532" y="158076"/>
                    <a:pt x="4795674" y="150456"/>
                    <a:pt x="4792817" y="141884"/>
                  </a:cubicBezTo>
                  <a:cubicBezTo>
                    <a:pt x="4787102" y="136169"/>
                    <a:pt x="4782339" y="129501"/>
                    <a:pt x="4775672" y="121881"/>
                  </a:cubicBezTo>
                  <a:cubicBezTo>
                    <a:pt x="4739477" y="83781"/>
                    <a:pt x="4696614" y="52349"/>
                    <a:pt x="4648037" y="25679"/>
                  </a:cubicBezTo>
                  <a:cubicBezTo>
                    <a:pt x="4640417" y="20916"/>
                    <a:pt x="4634702" y="16154"/>
                    <a:pt x="4627082" y="13296"/>
                  </a:cubicBezTo>
                  <a:cubicBezTo>
                    <a:pt x="4619462" y="8534"/>
                    <a:pt x="4611842" y="5676"/>
                    <a:pt x="4604222" y="2819"/>
                  </a:cubicBezTo>
                  <a:cubicBezTo>
                    <a:pt x="4492779" y="-18136"/>
                    <a:pt x="4401339" y="81876"/>
                    <a:pt x="4334664" y="165696"/>
                  </a:cubicBezTo>
                  <a:cubicBezTo>
                    <a:pt x="4328949" y="171411"/>
                    <a:pt x="4321329" y="178079"/>
                    <a:pt x="4311804" y="182841"/>
                  </a:cubicBezTo>
                  <a:cubicBezTo>
                    <a:pt x="4304184" y="187604"/>
                    <a:pt x="4294659" y="190461"/>
                    <a:pt x="4284182" y="192366"/>
                  </a:cubicBezTo>
                  <a:cubicBezTo>
                    <a:pt x="4276562" y="194271"/>
                    <a:pt x="4270847" y="197129"/>
                    <a:pt x="4264179" y="199986"/>
                  </a:cubicBezTo>
                  <a:cubicBezTo>
                    <a:pt x="4246082" y="207606"/>
                    <a:pt x="4228937" y="224751"/>
                    <a:pt x="4216554" y="251421"/>
                  </a:cubicBezTo>
                  <a:cubicBezTo>
                    <a:pt x="4211792" y="259041"/>
                    <a:pt x="4207029" y="266661"/>
                    <a:pt x="4203219" y="276186"/>
                  </a:cubicBezTo>
                  <a:cubicBezTo>
                    <a:pt x="4177502" y="332384"/>
                    <a:pt x="4163214" y="410489"/>
                    <a:pt x="4125114" y="454304"/>
                  </a:cubicBezTo>
                  <a:cubicBezTo>
                    <a:pt x="4119399" y="461924"/>
                    <a:pt x="4114637" y="469544"/>
                    <a:pt x="4107969" y="479069"/>
                  </a:cubicBezTo>
                  <a:cubicBezTo>
                    <a:pt x="4102254" y="488594"/>
                    <a:pt x="4095587" y="497166"/>
                    <a:pt x="4089872" y="504786"/>
                  </a:cubicBezTo>
                  <a:cubicBezTo>
                    <a:pt x="4057487" y="548601"/>
                    <a:pt x="4011767" y="494309"/>
                    <a:pt x="3972714" y="529551"/>
                  </a:cubicBezTo>
                  <a:cubicBezTo>
                    <a:pt x="3926994" y="569556"/>
                    <a:pt x="3932709" y="677189"/>
                    <a:pt x="3848889" y="669569"/>
                  </a:cubicBezTo>
                  <a:cubicBezTo>
                    <a:pt x="3843174" y="669569"/>
                    <a:pt x="3836507" y="667664"/>
                    <a:pt x="3831744" y="667664"/>
                  </a:cubicBezTo>
                  <a:cubicBezTo>
                    <a:pt x="3813647" y="664806"/>
                    <a:pt x="3798407" y="661949"/>
                    <a:pt x="3783167" y="658139"/>
                  </a:cubicBezTo>
                  <a:cubicBezTo>
                    <a:pt x="3773642" y="656234"/>
                    <a:pt x="3765069" y="653376"/>
                    <a:pt x="3755544" y="650519"/>
                  </a:cubicBezTo>
                  <a:cubicBezTo>
                    <a:pt x="3740304" y="637184"/>
                    <a:pt x="3725064" y="624801"/>
                    <a:pt x="3707919" y="614324"/>
                  </a:cubicBezTo>
                  <a:cubicBezTo>
                    <a:pt x="3698394" y="608609"/>
                    <a:pt x="3690774" y="603846"/>
                    <a:pt x="3683154" y="597179"/>
                  </a:cubicBezTo>
                  <a:cubicBezTo>
                    <a:pt x="3649817" y="561936"/>
                    <a:pt x="3683154" y="493356"/>
                    <a:pt x="3629814" y="487641"/>
                  </a:cubicBezTo>
                  <a:cubicBezTo>
                    <a:pt x="3558377" y="487641"/>
                    <a:pt x="3498369" y="540981"/>
                    <a:pt x="3425979" y="554316"/>
                  </a:cubicBezTo>
                  <a:cubicBezTo>
                    <a:pt x="3420264" y="554316"/>
                    <a:pt x="3413597" y="554316"/>
                    <a:pt x="3407882" y="552411"/>
                  </a:cubicBezTo>
                  <a:cubicBezTo>
                    <a:pt x="3387879" y="547649"/>
                    <a:pt x="3367877" y="537171"/>
                    <a:pt x="3349779" y="527646"/>
                  </a:cubicBezTo>
                  <a:cubicBezTo>
                    <a:pt x="3340254" y="521931"/>
                    <a:pt x="3331682" y="515264"/>
                    <a:pt x="3322157" y="510501"/>
                  </a:cubicBezTo>
                  <a:cubicBezTo>
                    <a:pt x="3312632" y="505739"/>
                    <a:pt x="3302154" y="502881"/>
                    <a:pt x="3291677" y="502881"/>
                  </a:cubicBezTo>
                  <a:cubicBezTo>
                    <a:pt x="3245957" y="502881"/>
                    <a:pt x="3220239" y="553364"/>
                    <a:pt x="3186902" y="650519"/>
                  </a:cubicBezTo>
                  <a:cubicBezTo>
                    <a:pt x="3174519" y="690524"/>
                    <a:pt x="3164042" y="721956"/>
                    <a:pt x="3154517" y="747674"/>
                  </a:cubicBezTo>
                  <a:cubicBezTo>
                    <a:pt x="3151659" y="753389"/>
                    <a:pt x="3149754" y="760056"/>
                    <a:pt x="3146897" y="765771"/>
                  </a:cubicBezTo>
                  <a:cubicBezTo>
                    <a:pt x="3129752" y="829589"/>
                    <a:pt x="3072602" y="842924"/>
                    <a:pt x="3044979" y="896264"/>
                  </a:cubicBezTo>
                  <a:cubicBezTo>
                    <a:pt x="3019262" y="977226"/>
                    <a:pt x="3064982" y="1092479"/>
                    <a:pt x="2986877" y="1151534"/>
                  </a:cubicBezTo>
                  <a:cubicBezTo>
                    <a:pt x="2981162" y="1154391"/>
                    <a:pt x="2974494" y="1157249"/>
                    <a:pt x="2968779" y="1161059"/>
                  </a:cubicBezTo>
                  <a:cubicBezTo>
                    <a:pt x="2963064" y="1165822"/>
                    <a:pt x="2958302" y="1168679"/>
                    <a:pt x="2953539" y="1173441"/>
                  </a:cubicBezTo>
                  <a:cubicBezTo>
                    <a:pt x="2945919" y="1182966"/>
                    <a:pt x="2941157" y="1191539"/>
                    <a:pt x="2936394" y="1202016"/>
                  </a:cubicBezTo>
                  <a:cubicBezTo>
                    <a:pt x="2913534" y="1342034"/>
                    <a:pt x="2873529" y="1475384"/>
                    <a:pt x="2896389" y="1620164"/>
                  </a:cubicBezTo>
                  <a:cubicBezTo>
                    <a:pt x="2896389" y="1635404"/>
                    <a:pt x="2894484" y="1652549"/>
                    <a:pt x="2893532" y="1668742"/>
                  </a:cubicBezTo>
                  <a:cubicBezTo>
                    <a:pt x="2893532" y="1676361"/>
                    <a:pt x="2891627" y="1685886"/>
                    <a:pt x="2891627" y="1693506"/>
                  </a:cubicBezTo>
                  <a:cubicBezTo>
                    <a:pt x="2889722" y="1703031"/>
                    <a:pt x="2888769" y="1710651"/>
                    <a:pt x="2886864" y="1719224"/>
                  </a:cubicBezTo>
                  <a:cubicBezTo>
                    <a:pt x="2873529" y="1766849"/>
                    <a:pt x="2841144" y="1805901"/>
                    <a:pt x="2797329" y="1807806"/>
                  </a:cubicBezTo>
                  <a:cubicBezTo>
                    <a:pt x="2789709" y="1809711"/>
                    <a:pt x="2782089" y="1809711"/>
                    <a:pt x="2772564" y="1807806"/>
                  </a:cubicBezTo>
                  <a:cubicBezTo>
                    <a:pt x="2764944" y="1809711"/>
                    <a:pt x="2755419" y="1809711"/>
                    <a:pt x="2746847" y="1809711"/>
                  </a:cubicBezTo>
                  <a:cubicBezTo>
                    <a:pt x="2710652" y="1809711"/>
                    <a:pt x="2672552" y="1803997"/>
                    <a:pt x="2638262" y="1800186"/>
                  </a:cubicBezTo>
                  <a:cubicBezTo>
                    <a:pt x="2628737" y="1798281"/>
                    <a:pt x="2618259" y="1797329"/>
                    <a:pt x="2607782" y="1795424"/>
                  </a:cubicBezTo>
                  <a:cubicBezTo>
                    <a:pt x="2559204" y="1789709"/>
                    <a:pt x="2510627" y="1789709"/>
                    <a:pt x="2470622" y="1820189"/>
                  </a:cubicBezTo>
                  <a:cubicBezTo>
                    <a:pt x="2464907" y="1825904"/>
                    <a:pt x="2458239" y="1830667"/>
                    <a:pt x="2452524" y="1837334"/>
                  </a:cubicBezTo>
                  <a:cubicBezTo>
                    <a:pt x="2434427" y="1855431"/>
                    <a:pt x="2419187" y="1878292"/>
                    <a:pt x="2403947" y="1904009"/>
                  </a:cubicBezTo>
                  <a:cubicBezTo>
                    <a:pt x="2399184" y="1909724"/>
                    <a:pt x="2396327" y="1917344"/>
                    <a:pt x="2391564" y="1924011"/>
                  </a:cubicBezTo>
                  <a:cubicBezTo>
                    <a:pt x="2385849" y="1960206"/>
                    <a:pt x="2371562" y="2001164"/>
                    <a:pt x="2350607" y="2036406"/>
                  </a:cubicBezTo>
                  <a:cubicBezTo>
                    <a:pt x="2345844" y="2042122"/>
                    <a:pt x="2341082" y="2049742"/>
                    <a:pt x="2337272" y="2056409"/>
                  </a:cubicBezTo>
                  <a:cubicBezTo>
                    <a:pt x="2316317" y="2104034"/>
                    <a:pt x="2268692" y="2138324"/>
                    <a:pt x="2225829" y="2165947"/>
                  </a:cubicBezTo>
                  <a:cubicBezTo>
                    <a:pt x="2218209" y="2170709"/>
                    <a:pt x="2210589" y="2176424"/>
                    <a:pt x="2202969" y="2181186"/>
                  </a:cubicBezTo>
                  <a:cubicBezTo>
                    <a:pt x="2147724" y="2221192"/>
                    <a:pt x="2105814" y="2262149"/>
                    <a:pt x="2122007" y="2348827"/>
                  </a:cubicBezTo>
                  <a:cubicBezTo>
                    <a:pt x="2120102" y="2356447"/>
                    <a:pt x="2119149" y="2364067"/>
                    <a:pt x="2117244" y="2371686"/>
                  </a:cubicBezTo>
                  <a:cubicBezTo>
                    <a:pt x="2048664" y="2467889"/>
                    <a:pt x="1957224" y="2578379"/>
                    <a:pt x="1847687" y="2619336"/>
                  </a:cubicBezTo>
                  <a:cubicBezTo>
                    <a:pt x="1838162" y="2622194"/>
                    <a:pt x="1829589" y="2625052"/>
                    <a:pt x="1820064" y="2628861"/>
                  </a:cubicBezTo>
                  <a:cubicBezTo>
                    <a:pt x="1806729" y="2631719"/>
                    <a:pt x="1789584" y="2636482"/>
                    <a:pt x="1774344" y="2638386"/>
                  </a:cubicBezTo>
                  <a:cubicBezTo>
                    <a:pt x="1766724" y="2640292"/>
                    <a:pt x="1759104" y="2641244"/>
                    <a:pt x="1751484" y="2641244"/>
                  </a:cubicBezTo>
                  <a:cubicBezTo>
                    <a:pt x="1730529" y="2650769"/>
                    <a:pt x="1710527" y="2644102"/>
                    <a:pt x="1696239" y="2630767"/>
                  </a:cubicBezTo>
                  <a:cubicBezTo>
                    <a:pt x="1688619" y="2626004"/>
                    <a:pt x="1682904" y="2620289"/>
                    <a:pt x="1678142" y="2612669"/>
                  </a:cubicBezTo>
                  <a:cubicBezTo>
                    <a:pt x="1650519" y="2436457"/>
                    <a:pt x="1520027" y="2428836"/>
                    <a:pt x="1390487" y="2501227"/>
                  </a:cubicBezTo>
                  <a:cubicBezTo>
                    <a:pt x="1380962" y="2503132"/>
                    <a:pt x="1370484" y="2503132"/>
                    <a:pt x="1361912" y="2501227"/>
                  </a:cubicBezTo>
                  <a:cubicBezTo>
                    <a:pt x="1296189" y="2491702"/>
                    <a:pt x="1249517" y="2417407"/>
                    <a:pt x="1197129" y="2442172"/>
                  </a:cubicBezTo>
                  <a:cubicBezTo>
                    <a:pt x="1176174" y="2454554"/>
                    <a:pt x="1160934" y="2470746"/>
                    <a:pt x="1148552" y="2489796"/>
                  </a:cubicBezTo>
                  <a:cubicBezTo>
                    <a:pt x="1142837" y="2500274"/>
                    <a:pt x="1138074" y="2509799"/>
                    <a:pt x="1133312" y="2520277"/>
                  </a:cubicBezTo>
                  <a:cubicBezTo>
                    <a:pt x="1130454" y="2567902"/>
                    <a:pt x="1115214" y="2601239"/>
                    <a:pt x="1093307" y="2626957"/>
                  </a:cubicBezTo>
                  <a:cubicBezTo>
                    <a:pt x="1088544" y="2631719"/>
                    <a:pt x="1082829" y="2636482"/>
                    <a:pt x="1078067" y="2640292"/>
                  </a:cubicBezTo>
                  <a:cubicBezTo>
                    <a:pt x="1072352" y="2647911"/>
                    <a:pt x="1067589" y="2655532"/>
                    <a:pt x="1062827" y="2663152"/>
                  </a:cubicBezTo>
                  <a:cubicBezTo>
                    <a:pt x="1058064" y="2670771"/>
                    <a:pt x="1053302" y="2678392"/>
                    <a:pt x="1049492" y="2686011"/>
                  </a:cubicBezTo>
                  <a:cubicBezTo>
                    <a:pt x="1047587" y="2696489"/>
                    <a:pt x="1046634" y="2704109"/>
                    <a:pt x="1041872" y="2713634"/>
                  </a:cubicBezTo>
                  <a:cubicBezTo>
                    <a:pt x="1039014" y="2721254"/>
                    <a:pt x="1034252" y="2726969"/>
                    <a:pt x="1029489" y="2733636"/>
                  </a:cubicBezTo>
                  <a:cubicBezTo>
                    <a:pt x="1004724" y="2759354"/>
                    <a:pt x="980912" y="2786977"/>
                    <a:pt x="965672" y="2815552"/>
                  </a:cubicBezTo>
                  <a:cubicBezTo>
                    <a:pt x="962814" y="2823171"/>
                    <a:pt x="959957" y="2830792"/>
                    <a:pt x="958052" y="2838411"/>
                  </a:cubicBezTo>
                  <a:cubicBezTo>
                    <a:pt x="960909" y="2896514"/>
                    <a:pt x="998057" y="2947949"/>
                    <a:pt x="991389" y="2998432"/>
                  </a:cubicBezTo>
                  <a:cubicBezTo>
                    <a:pt x="989484" y="3007957"/>
                    <a:pt x="986627" y="3015577"/>
                    <a:pt x="983769" y="3024149"/>
                  </a:cubicBezTo>
                  <a:cubicBezTo>
                    <a:pt x="960909" y="3075584"/>
                    <a:pt x="940907" y="3124161"/>
                    <a:pt x="912332" y="3173692"/>
                  </a:cubicBezTo>
                  <a:cubicBezTo>
                    <a:pt x="907569" y="3181311"/>
                    <a:pt x="904712" y="3190836"/>
                    <a:pt x="899949" y="3198457"/>
                  </a:cubicBezTo>
                  <a:cubicBezTo>
                    <a:pt x="878994" y="3254654"/>
                    <a:pt x="875184" y="3318471"/>
                    <a:pt x="886614" y="3379432"/>
                  </a:cubicBezTo>
                  <a:cubicBezTo>
                    <a:pt x="888519" y="3387052"/>
                    <a:pt x="889472" y="3396577"/>
                    <a:pt x="892329" y="3405149"/>
                  </a:cubicBezTo>
                  <a:cubicBezTo>
                    <a:pt x="915189" y="3448011"/>
                    <a:pt x="915189" y="3488969"/>
                    <a:pt x="884709" y="3522307"/>
                  </a:cubicBezTo>
                  <a:cubicBezTo>
                    <a:pt x="878994" y="3528021"/>
                    <a:pt x="874232" y="3532784"/>
                    <a:pt x="866612" y="3537546"/>
                  </a:cubicBezTo>
                  <a:cubicBezTo>
                    <a:pt x="826607" y="3563264"/>
                    <a:pt x="765647" y="3573742"/>
                    <a:pt x="717069" y="3590886"/>
                  </a:cubicBezTo>
                  <a:cubicBezTo>
                    <a:pt x="709449" y="3592792"/>
                    <a:pt x="701829" y="3595649"/>
                    <a:pt x="696114" y="3598507"/>
                  </a:cubicBezTo>
                  <a:cubicBezTo>
                    <a:pt x="673254" y="3603269"/>
                    <a:pt x="650394" y="3608032"/>
                    <a:pt x="629439" y="3613746"/>
                  </a:cubicBezTo>
                  <a:cubicBezTo>
                    <a:pt x="621819" y="3615652"/>
                    <a:pt x="614199" y="3616604"/>
                    <a:pt x="606579" y="3619461"/>
                  </a:cubicBezTo>
                  <a:cubicBezTo>
                    <a:pt x="578004" y="3637559"/>
                    <a:pt x="547524" y="3652799"/>
                    <a:pt x="517044" y="3665182"/>
                  </a:cubicBezTo>
                  <a:cubicBezTo>
                    <a:pt x="507519" y="3668039"/>
                    <a:pt x="499899" y="3670896"/>
                    <a:pt x="492279" y="3674707"/>
                  </a:cubicBezTo>
                  <a:cubicBezTo>
                    <a:pt x="429414" y="3684232"/>
                    <a:pt x="403697" y="3751859"/>
                    <a:pt x="396077" y="3811867"/>
                  </a:cubicBezTo>
                  <a:cubicBezTo>
                    <a:pt x="396077" y="3852824"/>
                    <a:pt x="337022" y="3847109"/>
                    <a:pt x="317972" y="3878542"/>
                  </a:cubicBezTo>
                  <a:cubicBezTo>
                    <a:pt x="312257" y="3886161"/>
                    <a:pt x="307494" y="3893782"/>
                    <a:pt x="302732" y="3901402"/>
                  </a:cubicBezTo>
                  <a:cubicBezTo>
                    <a:pt x="238914" y="4049039"/>
                    <a:pt x="178907" y="4182389"/>
                    <a:pt x="31269" y="4257637"/>
                  </a:cubicBezTo>
                  <a:cubicBezTo>
                    <a:pt x="26507" y="4263352"/>
                    <a:pt x="21744" y="4270019"/>
                    <a:pt x="17934" y="4277639"/>
                  </a:cubicBezTo>
                  <a:cubicBezTo>
                    <a:pt x="8409" y="4292879"/>
                    <a:pt x="4599" y="4310024"/>
                    <a:pt x="789" y="4329074"/>
                  </a:cubicBezTo>
                  <a:cubicBezTo>
                    <a:pt x="-1116" y="4346219"/>
                    <a:pt x="789" y="4362412"/>
                    <a:pt x="2694" y="4376699"/>
                  </a:cubicBezTo>
                  <a:cubicBezTo>
                    <a:pt x="5552" y="4391939"/>
                    <a:pt x="5552" y="4403369"/>
                    <a:pt x="6504" y="4409084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8">
              <a:extLst>
                <a:ext uri="{FF2B5EF4-FFF2-40B4-BE49-F238E27FC236}">
                  <a16:creationId xmlns:a16="http://schemas.microsoft.com/office/drawing/2014/main" id="{45968100-1744-4B80-BC49-0783B28B54E4}"/>
                </a:ext>
              </a:extLst>
            </p:cNvPr>
            <p:cNvSpPr/>
            <p:nvPr/>
          </p:nvSpPr>
          <p:spPr>
            <a:xfrm flipV="1">
              <a:off x="9007467" y="3277771"/>
              <a:ext cx="2875606" cy="3270854"/>
            </a:xfrm>
            <a:custGeom>
              <a:avLst/>
              <a:gdLst>
                <a:gd name="connsiteX0" fmla="*/ 2924012 w 8225337"/>
                <a:gd name="connsiteY0" fmla="*/ 1853526 h 4446604"/>
                <a:gd name="connsiteX1" fmla="*/ 2819237 w 8225337"/>
                <a:gd name="connsiteY1" fmla="*/ 1934489 h 4446604"/>
                <a:gd name="connsiteX2" fmla="*/ 2798282 w 8225337"/>
                <a:gd name="connsiteY2" fmla="*/ 1936394 h 4446604"/>
                <a:gd name="connsiteX3" fmla="*/ 2778279 w 8225337"/>
                <a:gd name="connsiteY3" fmla="*/ 1939251 h 4446604"/>
                <a:gd name="connsiteX4" fmla="*/ 2752562 w 8225337"/>
                <a:gd name="connsiteY4" fmla="*/ 1942109 h 4446604"/>
                <a:gd name="connsiteX5" fmla="*/ 2579207 w 8225337"/>
                <a:gd name="connsiteY5" fmla="*/ 1987829 h 4446604"/>
                <a:gd name="connsiteX6" fmla="*/ 2563967 w 8225337"/>
                <a:gd name="connsiteY6" fmla="*/ 2003069 h 4446604"/>
                <a:gd name="connsiteX7" fmla="*/ 2538249 w 8225337"/>
                <a:gd name="connsiteY7" fmla="*/ 2204047 h 4446604"/>
                <a:gd name="connsiteX8" fmla="*/ 2527772 w 8225337"/>
                <a:gd name="connsiteY8" fmla="*/ 2222144 h 4446604"/>
                <a:gd name="connsiteX9" fmla="*/ 2491577 w 8225337"/>
                <a:gd name="connsiteY9" fmla="*/ 2258339 h 4446604"/>
                <a:gd name="connsiteX10" fmla="*/ 2473479 w 8225337"/>
                <a:gd name="connsiteY10" fmla="*/ 2276436 h 4446604"/>
                <a:gd name="connsiteX11" fmla="*/ 2452524 w 8225337"/>
                <a:gd name="connsiteY11" fmla="*/ 2325014 h 4446604"/>
                <a:gd name="connsiteX12" fmla="*/ 2442999 w 8225337"/>
                <a:gd name="connsiteY12" fmla="*/ 2350732 h 4446604"/>
                <a:gd name="connsiteX13" fmla="*/ 2391564 w 8225337"/>
                <a:gd name="connsiteY13" fmla="*/ 2473604 h 4446604"/>
                <a:gd name="connsiteX14" fmla="*/ 2383944 w 8225337"/>
                <a:gd name="connsiteY14" fmla="*/ 2491702 h 4446604"/>
                <a:gd name="connsiteX15" fmla="*/ 2378229 w 8225337"/>
                <a:gd name="connsiteY15" fmla="*/ 2516467 h 4446604"/>
                <a:gd name="connsiteX16" fmla="*/ 2279169 w 8225337"/>
                <a:gd name="connsiteY16" fmla="*/ 2639339 h 4446604"/>
                <a:gd name="connsiteX17" fmla="*/ 2258214 w 8225337"/>
                <a:gd name="connsiteY17" fmla="*/ 2656484 h 4446604"/>
                <a:gd name="connsiteX18" fmla="*/ 2237259 w 8225337"/>
                <a:gd name="connsiteY18" fmla="*/ 2700299 h 4446604"/>
                <a:gd name="connsiteX19" fmla="*/ 2237259 w 8225337"/>
                <a:gd name="connsiteY19" fmla="*/ 2717444 h 4446604"/>
                <a:gd name="connsiteX20" fmla="*/ 2232497 w 8225337"/>
                <a:gd name="connsiteY20" fmla="*/ 2743161 h 4446604"/>
                <a:gd name="connsiteX21" fmla="*/ 2196302 w 8225337"/>
                <a:gd name="connsiteY21" fmla="*/ 2770784 h 4446604"/>
                <a:gd name="connsiteX22" fmla="*/ 2173442 w 8225337"/>
                <a:gd name="connsiteY22" fmla="*/ 2776499 h 4446604"/>
                <a:gd name="connsiteX23" fmla="*/ 2153439 w 8225337"/>
                <a:gd name="connsiteY23" fmla="*/ 2782214 h 4446604"/>
                <a:gd name="connsiteX24" fmla="*/ 2133437 w 8225337"/>
                <a:gd name="connsiteY24" fmla="*/ 2787929 h 4446604"/>
                <a:gd name="connsiteX25" fmla="*/ 2101052 w 8225337"/>
                <a:gd name="connsiteY25" fmla="*/ 2803169 h 4446604"/>
                <a:gd name="connsiteX26" fmla="*/ 2088669 w 8225337"/>
                <a:gd name="connsiteY26" fmla="*/ 2815552 h 4446604"/>
                <a:gd name="connsiteX27" fmla="*/ 2090574 w 8225337"/>
                <a:gd name="connsiteY27" fmla="*/ 2930804 h 4446604"/>
                <a:gd name="connsiteX28" fmla="*/ 2172489 w 8225337"/>
                <a:gd name="connsiteY28" fmla="*/ 2917469 h 4446604"/>
                <a:gd name="connsiteX29" fmla="*/ 2197254 w 8225337"/>
                <a:gd name="connsiteY29" fmla="*/ 2911754 h 4446604"/>
                <a:gd name="connsiteX30" fmla="*/ 2326794 w 8225337"/>
                <a:gd name="connsiteY30" fmla="*/ 2906039 h 4446604"/>
                <a:gd name="connsiteX31" fmla="*/ 2349654 w 8225337"/>
                <a:gd name="connsiteY31" fmla="*/ 2903182 h 4446604"/>
                <a:gd name="connsiteX32" fmla="*/ 2436332 w 8225337"/>
                <a:gd name="connsiteY32" fmla="*/ 2889846 h 4446604"/>
                <a:gd name="connsiteX33" fmla="*/ 2461097 w 8225337"/>
                <a:gd name="connsiteY33" fmla="*/ 2889846 h 4446604"/>
                <a:gd name="connsiteX34" fmla="*/ 2680172 w 8225337"/>
                <a:gd name="connsiteY34" fmla="*/ 2940329 h 4446604"/>
                <a:gd name="connsiteX35" fmla="*/ 2705889 w 8225337"/>
                <a:gd name="connsiteY35" fmla="*/ 2942234 h 4446604"/>
                <a:gd name="connsiteX36" fmla="*/ 2822094 w 8225337"/>
                <a:gd name="connsiteY36" fmla="*/ 2878417 h 4446604"/>
                <a:gd name="connsiteX37" fmla="*/ 2931632 w 8225337"/>
                <a:gd name="connsiteY37" fmla="*/ 2733636 h 4446604"/>
                <a:gd name="connsiteX38" fmla="*/ 2944967 w 8225337"/>
                <a:gd name="connsiteY38" fmla="*/ 2721254 h 4446604"/>
                <a:gd name="connsiteX39" fmla="*/ 2957349 w 8225337"/>
                <a:gd name="connsiteY39" fmla="*/ 2683154 h 4446604"/>
                <a:gd name="connsiteX40" fmla="*/ 2955444 w 8225337"/>
                <a:gd name="connsiteY40" fmla="*/ 2703157 h 4446604"/>
                <a:gd name="connsiteX41" fmla="*/ 2937347 w 8225337"/>
                <a:gd name="connsiteY41" fmla="*/ 2753639 h 4446604"/>
                <a:gd name="connsiteX42" fmla="*/ 2932584 w 8225337"/>
                <a:gd name="connsiteY42" fmla="*/ 2770784 h 4446604"/>
                <a:gd name="connsiteX43" fmla="*/ 2881149 w 8225337"/>
                <a:gd name="connsiteY43" fmla="*/ 2857461 h 4446604"/>
                <a:gd name="connsiteX44" fmla="*/ 2871624 w 8225337"/>
                <a:gd name="connsiteY44" fmla="*/ 2877464 h 4446604"/>
                <a:gd name="connsiteX45" fmla="*/ 2862099 w 8225337"/>
                <a:gd name="connsiteY45" fmla="*/ 2895561 h 4446604"/>
                <a:gd name="connsiteX46" fmla="*/ 2851622 w 8225337"/>
                <a:gd name="connsiteY46" fmla="*/ 2907944 h 4446604"/>
                <a:gd name="connsiteX47" fmla="*/ 2798282 w 8225337"/>
                <a:gd name="connsiteY47" fmla="*/ 2959379 h 4446604"/>
                <a:gd name="connsiteX48" fmla="*/ 2781137 w 8225337"/>
                <a:gd name="connsiteY48" fmla="*/ 2966999 h 4446604"/>
                <a:gd name="connsiteX49" fmla="*/ 2763039 w 8225337"/>
                <a:gd name="connsiteY49" fmla="*/ 2969857 h 4446604"/>
                <a:gd name="connsiteX50" fmla="*/ 2732559 w 8225337"/>
                <a:gd name="connsiteY50" fmla="*/ 2974619 h 4446604"/>
                <a:gd name="connsiteX51" fmla="*/ 2704937 w 8225337"/>
                <a:gd name="connsiteY51" fmla="*/ 2969857 h 4446604"/>
                <a:gd name="connsiteX52" fmla="*/ 2555394 w 8225337"/>
                <a:gd name="connsiteY52" fmla="*/ 2974619 h 4446604"/>
                <a:gd name="connsiteX53" fmla="*/ 2601114 w 8225337"/>
                <a:gd name="connsiteY53" fmla="*/ 2974619 h 4446604"/>
                <a:gd name="connsiteX54" fmla="*/ 2567777 w 8225337"/>
                <a:gd name="connsiteY54" fmla="*/ 2980334 h 4446604"/>
                <a:gd name="connsiteX55" fmla="*/ 2550632 w 8225337"/>
                <a:gd name="connsiteY55" fmla="*/ 3001289 h 4446604"/>
                <a:gd name="connsiteX56" fmla="*/ 2530629 w 8225337"/>
                <a:gd name="connsiteY56" fmla="*/ 3019386 h 4446604"/>
                <a:gd name="connsiteX57" fmla="*/ 2482052 w 8225337"/>
                <a:gd name="connsiteY57" fmla="*/ 3040342 h 4446604"/>
                <a:gd name="connsiteX58" fmla="*/ 2360132 w 8225337"/>
                <a:gd name="connsiteY58" fmla="*/ 3034627 h 4446604"/>
                <a:gd name="connsiteX59" fmla="*/ 2337272 w 8225337"/>
                <a:gd name="connsiteY59" fmla="*/ 3039389 h 4446604"/>
                <a:gd name="connsiteX60" fmla="*/ 2142009 w 8225337"/>
                <a:gd name="connsiteY60" fmla="*/ 3158452 h 4446604"/>
                <a:gd name="connsiteX61" fmla="*/ 2119149 w 8225337"/>
                <a:gd name="connsiteY61" fmla="*/ 3163214 h 4446604"/>
                <a:gd name="connsiteX62" fmla="*/ 2088669 w 8225337"/>
                <a:gd name="connsiteY62" fmla="*/ 3160357 h 4446604"/>
                <a:gd name="connsiteX63" fmla="*/ 2061047 w 8225337"/>
                <a:gd name="connsiteY63" fmla="*/ 3142259 h 4446604"/>
                <a:gd name="connsiteX64" fmla="*/ 1870547 w 8225337"/>
                <a:gd name="connsiteY64" fmla="*/ 3094634 h 4446604"/>
                <a:gd name="connsiteX65" fmla="*/ 1815302 w 8225337"/>
                <a:gd name="connsiteY65" fmla="*/ 3053677 h 4446604"/>
                <a:gd name="connsiteX66" fmla="*/ 1797204 w 8225337"/>
                <a:gd name="connsiteY66" fmla="*/ 3040342 h 4446604"/>
                <a:gd name="connsiteX67" fmla="*/ 1693382 w 8225337"/>
                <a:gd name="connsiteY67" fmla="*/ 2981286 h 4446604"/>
                <a:gd name="connsiteX68" fmla="*/ 1662902 w 8225337"/>
                <a:gd name="connsiteY68" fmla="*/ 2933661 h 4446604"/>
                <a:gd name="connsiteX69" fmla="*/ 1647662 w 8225337"/>
                <a:gd name="connsiteY69" fmla="*/ 2907944 h 4446604"/>
                <a:gd name="connsiteX70" fmla="*/ 1630517 w 8225337"/>
                <a:gd name="connsiteY70" fmla="*/ 2885084 h 4446604"/>
                <a:gd name="connsiteX71" fmla="*/ 1613372 w 8225337"/>
                <a:gd name="connsiteY71" fmla="*/ 2880321 h 4446604"/>
                <a:gd name="connsiteX72" fmla="*/ 1561937 w 8225337"/>
                <a:gd name="connsiteY72" fmla="*/ 2883179 h 4446604"/>
                <a:gd name="connsiteX73" fmla="*/ 1536219 w 8225337"/>
                <a:gd name="connsiteY73" fmla="*/ 2885084 h 4446604"/>
                <a:gd name="connsiteX74" fmla="*/ 1403822 w 8225337"/>
                <a:gd name="connsiteY74" fmla="*/ 2892704 h 4446604"/>
                <a:gd name="connsiteX75" fmla="*/ 1393344 w 8225337"/>
                <a:gd name="connsiteY75" fmla="*/ 2915564 h 4446604"/>
                <a:gd name="connsiteX76" fmla="*/ 1352387 w 8225337"/>
                <a:gd name="connsiteY76" fmla="*/ 3055582 h 4446604"/>
                <a:gd name="connsiteX77" fmla="*/ 1314287 w 8225337"/>
                <a:gd name="connsiteY77" fmla="*/ 3083204 h 4446604"/>
                <a:gd name="connsiteX78" fmla="*/ 1297142 w 8225337"/>
                <a:gd name="connsiteY78" fmla="*/ 3098444 h 4446604"/>
                <a:gd name="connsiteX79" fmla="*/ 1284759 w 8225337"/>
                <a:gd name="connsiteY79" fmla="*/ 3116542 h 4446604"/>
                <a:gd name="connsiteX80" fmla="*/ 1356197 w 8225337"/>
                <a:gd name="connsiteY80" fmla="*/ 3345142 h 4446604"/>
                <a:gd name="connsiteX81" fmla="*/ 1366674 w 8225337"/>
                <a:gd name="connsiteY81" fmla="*/ 3370859 h 4446604"/>
                <a:gd name="connsiteX82" fmla="*/ 1237134 w 8225337"/>
                <a:gd name="connsiteY82" fmla="*/ 3569932 h 4446604"/>
                <a:gd name="connsiteX83" fmla="*/ 1221894 w 8225337"/>
                <a:gd name="connsiteY83" fmla="*/ 3590886 h 4446604"/>
                <a:gd name="connsiteX84" fmla="*/ 1206654 w 8225337"/>
                <a:gd name="connsiteY84" fmla="*/ 3608032 h 4446604"/>
                <a:gd name="connsiteX85" fmla="*/ 960909 w 8225337"/>
                <a:gd name="connsiteY85" fmla="*/ 3816629 h 4446604"/>
                <a:gd name="connsiteX86" fmla="*/ 939954 w 8225337"/>
                <a:gd name="connsiteY86" fmla="*/ 3826154 h 4446604"/>
                <a:gd name="connsiteX87" fmla="*/ 917094 w 8225337"/>
                <a:gd name="connsiteY87" fmla="*/ 3830917 h 4446604"/>
                <a:gd name="connsiteX88" fmla="*/ 698019 w 8225337"/>
                <a:gd name="connsiteY88" fmla="*/ 3805199 h 4446604"/>
                <a:gd name="connsiteX89" fmla="*/ 682779 w 8225337"/>
                <a:gd name="connsiteY89" fmla="*/ 3794721 h 4446604"/>
                <a:gd name="connsiteX90" fmla="*/ 635154 w 8225337"/>
                <a:gd name="connsiteY90" fmla="*/ 3761384 h 4446604"/>
                <a:gd name="connsiteX91" fmla="*/ 609437 w 8225337"/>
                <a:gd name="connsiteY91" fmla="*/ 3749002 h 4446604"/>
                <a:gd name="connsiteX92" fmla="*/ 574194 w 8225337"/>
                <a:gd name="connsiteY92" fmla="*/ 3736619 h 4446604"/>
                <a:gd name="connsiteX93" fmla="*/ 556097 w 8225337"/>
                <a:gd name="connsiteY93" fmla="*/ 3736619 h 4446604"/>
                <a:gd name="connsiteX94" fmla="*/ 537999 w 8225337"/>
                <a:gd name="connsiteY94" fmla="*/ 3738524 h 4446604"/>
                <a:gd name="connsiteX95" fmla="*/ 556097 w 8225337"/>
                <a:gd name="connsiteY95" fmla="*/ 3725189 h 4446604"/>
                <a:gd name="connsiteX96" fmla="*/ 578957 w 8225337"/>
                <a:gd name="connsiteY96" fmla="*/ 3719474 h 4446604"/>
                <a:gd name="connsiteX97" fmla="*/ 621819 w 8225337"/>
                <a:gd name="connsiteY97" fmla="*/ 3704234 h 4446604"/>
                <a:gd name="connsiteX98" fmla="*/ 646584 w 8225337"/>
                <a:gd name="connsiteY98" fmla="*/ 3702329 h 4446604"/>
                <a:gd name="connsiteX99" fmla="*/ 771362 w 8225337"/>
                <a:gd name="connsiteY99" fmla="*/ 3702329 h 4446604"/>
                <a:gd name="connsiteX100" fmla="*/ 797079 w 8225337"/>
                <a:gd name="connsiteY100" fmla="*/ 3697567 h 4446604"/>
                <a:gd name="connsiteX101" fmla="*/ 929477 w 8225337"/>
                <a:gd name="connsiteY101" fmla="*/ 3626129 h 4446604"/>
                <a:gd name="connsiteX102" fmla="*/ 949479 w 8225337"/>
                <a:gd name="connsiteY102" fmla="*/ 3605174 h 4446604"/>
                <a:gd name="connsiteX103" fmla="*/ 975197 w 8225337"/>
                <a:gd name="connsiteY103" fmla="*/ 3365144 h 4446604"/>
                <a:gd name="connsiteX104" fmla="*/ 964719 w 8225337"/>
                <a:gd name="connsiteY104" fmla="*/ 3337521 h 4446604"/>
                <a:gd name="connsiteX105" fmla="*/ 982817 w 8225337"/>
                <a:gd name="connsiteY105" fmla="*/ 3200361 h 4446604"/>
                <a:gd name="connsiteX106" fmla="*/ 996152 w 8225337"/>
                <a:gd name="connsiteY106" fmla="*/ 3179407 h 4446604"/>
                <a:gd name="connsiteX107" fmla="*/ 1061874 w 8225337"/>
                <a:gd name="connsiteY107" fmla="*/ 3029864 h 4446604"/>
                <a:gd name="connsiteX108" fmla="*/ 1063779 w 8225337"/>
                <a:gd name="connsiteY108" fmla="*/ 3004146 h 4446604"/>
                <a:gd name="connsiteX109" fmla="*/ 1069494 w 8225337"/>
                <a:gd name="connsiteY109" fmla="*/ 2823171 h 4446604"/>
                <a:gd name="connsiteX110" fmla="*/ 1077114 w 8225337"/>
                <a:gd name="connsiteY110" fmla="*/ 2800311 h 4446604"/>
                <a:gd name="connsiteX111" fmla="*/ 1081877 w 8225337"/>
                <a:gd name="connsiteY111" fmla="*/ 2775546 h 4446604"/>
                <a:gd name="connsiteX112" fmla="*/ 1087592 w 8225337"/>
                <a:gd name="connsiteY112" fmla="*/ 2752686 h 4446604"/>
                <a:gd name="connsiteX113" fmla="*/ 1118072 w 8225337"/>
                <a:gd name="connsiteY113" fmla="*/ 2724111 h 4446604"/>
                <a:gd name="connsiteX114" fmla="*/ 1139027 w 8225337"/>
                <a:gd name="connsiteY114" fmla="*/ 2711729 h 4446604"/>
                <a:gd name="connsiteX115" fmla="*/ 1152362 w 8225337"/>
                <a:gd name="connsiteY115" fmla="*/ 2699346 h 4446604"/>
                <a:gd name="connsiteX116" fmla="*/ 1207607 w 8225337"/>
                <a:gd name="connsiteY116" fmla="*/ 2600286 h 4446604"/>
                <a:gd name="connsiteX117" fmla="*/ 1227609 w 8225337"/>
                <a:gd name="connsiteY117" fmla="*/ 2583142 h 4446604"/>
                <a:gd name="connsiteX118" fmla="*/ 1245707 w 8225337"/>
                <a:gd name="connsiteY118" fmla="*/ 2563139 h 4446604"/>
                <a:gd name="connsiteX119" fmla="*/ 1266662 w 8225337"/>
                <a:gd name="connsiteY119" fmla="*/ 2555519 h 4446604"/>
                <a:gd name="connsiteX120" fmla="*/ 1332384 w 8225337"/>
                <a:gd name="connsiteY120" fmla="*/ 2563139 h 4446604"/>
                <a:gd name="connsiteX121" fmla="*/ 1357149 w 8225337"/>
                <a:gd name="connsiteY121" fmla="*/ 2565996 h 4446604"/>
                <a:gd name="connsiteX122" fmla="*/ 1560984 w 8225337"/>
                <a:gd name="connsiteY122" fmla="*/ 2576474 h 4446604"/>
                <a:gd name="connsiteX123" fmla="*/ 1585749 w 8225337"/>
                <a:gd name="connsiteY123" fmla="*/ 2703157 h 4446604"/>
                <a:gd name="connsiteX124" fmla="*/ 1599084 w 8225337"/>
                <a:gd name="connsiteY124" fmla="*/ 2718396 h 4446604"/>
                <a:gd name="connsiteX125" fmla="*/ 1649567 w 8225337"/>
                <a:gd name="connsiteY125" fmla="*/ 2728874 h 4446604"/>
                <a:gd name="connsiteX126" fmla="*/ 1670522 w 8225337"/>
                <a:gd name="connsiteY126" fmla="*/ 2730779 h 4446604"/>
                <a:gd name="connsiteX127" fmla="*/ 1800062 w 8225337"/>
                <a:gd name="connsiteY127" fmla="*/ 2726017 h 4446604"/>
                <a:gd name="connsiteX128" fmla="*/ 1821017 w 8225337"/>
                <a:gd name="connsiteY128" fmla="*/ 2726017 h 4446604"/>
                <a:gd name="connsiteX129" fmla="*/ 1963892 w 8225337"/>
                <a:gd name="connsiteY129" fmla="*/ 2690774 h 4446604"/>
                <a:gd name="connsiteX130" fmla="*/ 1991514 w 8225337"/>
                <a:gd name="connsiteY130" fmla="*/ 2677439 h 4446604"/>
                <a:gd name="connsiteX131" fmla="*/ 2116292 w 8225337"/>
                <a:gd name="connsiteY131" fmla="*/ 2581236 h 4446604"/>
                <a:gd name="connsiteX132" fmla="*/ 2129627 w 8225337"/>
                <a:gd name="connsiteY132" fmla="*/ 2564092 h 4446604"/>
                <a:gd name="connsiteX133" fmla="*/ 2190587 w 8225337"/>
                <a:gd name="connsiteY133" fmla="*/ 2454554 h 4446604"/>
                <a:gd name="connsiteX134" fmla="*/ 2198207 w 8225337"/>
                <a:gd name="connsiteY134" fmla="*/ 2431694 h 4446604"/>
                <a:gd name="connsiteX135" fmla="*/ 2300124 w 8225337"/>
                <a:gd name="connsiteY135" fmla="*/ 2278342 h 4446604"/>
                <a:gd name="connsiteX136" fmla="*/ 2317269 w 8225337"/>
                <a:gd name="connsiteY136" fmla="*/ 2263102 h 4446604"/>
                <a:gd name="connsiteX137" fmla="*/ 2362989 w 8225337"/>
                <a:gd name="connsiteY137" fmla="*/ 2204999 h 4446604"/>
                <a:gd name="connsiteX138" fmla="*/ 2373467 w 8225337"/>
                <a:gd name="connsiteY138" fmla="*/ 2187854 h 4446604"/>
                <a:gd name="connsiteX139" fmla="*/ 2469669 w 8225337"/>
                <a:gd name="connsiteY139" fmla="*/ 1996401 h 4446604"/>
                <a:gd name="connsiteX140" fmla="*/ 2483004 w 8225337"/>
                <a:gd name="connsiteY140" fmla="*/ 1973542 h 4446604"/>
                <a:gd name="connsiteX141" fmla="*/ 2562062 w 8225337"/>
                <a:gd name="connsiteY141" fmla="*/ 1919249 h 4446604"/>
                <a:gd name="connsiteX142" fmla="*/ 2583017 w 8225337"/>
                <a:gd name="connsiteY142" fmla="*/ 1914486 h 4446604"/>
                <a:gd name="connsiteX143" fmla="*/ 2710652 w 8225337"/>
                <a:gd name="connsiteY143" fmla="*/ 1906867 h 4446604"/>
                <a:gd name="connsiteX144" fmla="*/ 2736369 w 8225337"/>
                <a:gd name="connsiteY144" fmla="*/ 1906867 h 4446604"/>
                <a:gd name="connsiteX145" fmla="*/ 2782089 w 8225337"/>
                <a:gd name="connsiteY145" fmla="*/ 1908772 h 4446604"/>
                <a:gd name="connsiteX146" fmla="*/ 2804949 w 8225337"/>
                <a:gd name="connsiteY146" fmla="*/ 1904009 h 4446604"/>
                <a:gd name="connsiteX147" fmla="*/ 2917344 w 8225337"/>
                <a:gd name="connsiteY147" fmla="*/ 1860194 h 4446604"/>
                <a:gd name="connsiteX148" fmla="*/ 2924012 w 8225337"/>
                <a:gd name="connsiteY148" fmla="*/ 1853526 h 4446604"/>
                <a:gd name="connsiteX149" fmla="*/ 6679719 w 8225337"/>
                <a:gd name="connsiteY149" fmla="*/ 3301327 h 4446604"/>
                <a:gd name="connsiteX150" fmla="*/ 6670194 w 8225337"/>
                <a:gd name="connsiteY150" fmla="*/ 3362286 h 4446604"/>
                <a:gd name="connsiteX151" fmla="*/ 6680672 w 8225337"/>
                <a:gd name="connsiteY151" fmla="*/ 3383242 h 4446604"/>
                <a:gd name="connsiteX152" fmla="*/ 6911177 w 8225337"/>
                <a:gd name="connsiteY152" fmla="*/ 3449917 h 4446604"/>
                <a:gd name="connsiteX153" fmla="*/ 6570182 w 8225337"/>
                <a:gd name="connsiteY153" fmla="*/ 3337521 h 4446604"/>
                <a:gd name="connsiteX154" fmla="*/ 6557799 w 8225337"/>
                <a:gd name="connsiteY154" fmla="*/ 3320377 h 4446604"/>
                <a:gd name="connsiteX155" fmla="*/ 6486362 w 8225337"/>
                <a:gd name="connsiteY155" fmla="*/ 3247034 h 4446604"/>
                <a:gd name="connsiteX156" fmla="*/ 6478742 w 8225337"/>
                <a:gd name="connsiteY156" fmla="*/ 3242271 h 4446604"/>
                <a:gd name="connsiteX157" fmla="*/ 6417782 w 8225337"/>
                <a:gd name="connsiteY157" fmla="*/ 3214649 h 4446604"/>
                <a:gd name="connsiteX158" fmla="*/ 6412067 w 8225337"/>
                <a:gd name="connsiteY158" fmla="*/ 3211792 h 4446604"/>
                <a:gd name="connsiteX159" fmla="*/ 6402542 w 8225337"/>
                <a:gd name="connsiteY159" fmla="*/ 3204171 h 4446604"/>
                <a:gd name="connsiteX160" fmla="*/ 6387302 w 8225337"/>
                <a:gd name="connsiteY160" fmla="*/ 3188932 h 4446604"/>
                <a:gd name="connsiteX161" fmla="*/ 6384444 w 8225337"/>
                <a:gd name="connsiteY161" fmla="*/ 3184169 h 4446604"/>
                <a:gd name="connsiteX162" fmla="*/ 6372062 w 8225337"/>
                <a:gd name="connsiteY162" fmla="*/ 3151784 h 4446604"/>
                <a:gd name="connsiteX163" fmla="*/ 6370157 w 8225337"/>
                <a:gd name="connsiteY163" fmla="*/ 3134639 h 4446604"/>
                <a:gd name="connsiteX164" fmla="*/ 6380634 w 8225337"/>
                <a:gd name="connsiteY164" fmla="*/ 3116542 h 4446604"/>
                <a:gd name="connsiteX165" fmla="*/ 6391112 w 8225337"/>
                <a:gd name="connsiteY165" fmla="*/ 2915564 h 4446604"/>
                <a:gd name="connsiteX166" fmla="*/ 6313007 w 8225337"/>
                <a:gd name="connsiteY166" fmla="*/ 2867939 h 4446604"/>
                <a:gd name="connsiteX167" fmla="*/ 6293004 w 8225337"/>
                <a:gd name="connsiteY167" fmla="*/ 2847936 h 4446604"/>
                <a:gd name="connsiteX168" fmla="*/ 6279669 w 8225337"/>
                <a:gd name="connsiteY168" fmla="*/ 2826982 h 4446604"/>
                <a:gd name="connsiteX169" fmla="*/ 6211090 w 8225337"/>
                <a:gd name="connsiteY169" fmla="*/ 2726969 h 4446604"/>
                <a:gd name="connsiteX170" fmla="*/ 6197754 w 8225337"/>
                <a:gd name="connsiteY170" fmla="*/ 2706967 h 4446604"/>
                <a:gd name="connsiteX171" fmla="*/ 6035829 w 8225337"/>
                <a:gd name="connsiteY171" fmla="*/ 2599334 h 4446604"/>
                <a:gd name="connsiteX172" fmla="*/ 6014874 w 8225337"/>
                <a:gd name="connsiteY172" fmla="*/ 2596477 h 4446604"/>
                <a:gd name="connsiteX173" fmla="*/ 5948199 w 8225337"/>
                <a:gd name="connsiteY173" fmla="*/ 2583142 h 4446604"/>
                <a:gd name="connsiteX174" fmla="*/ 5925340 w 8225337"/>
                <a:gd name="connsiteY174" fmla="*/ 2580284 h 4446604"/>
                <a:gd name="connsiteX175" fmla="*/ 5835804 w 8225337"/>
                <a:gd name="connsiteY175" fmla="*/ 2572664 h 4446604"/>
                <a:gd name="connsiteX176" fmla="*/ 5810087 w 8225337"/>
                <a:gd name="connsiteY176" fmla="*/ 2570759 h 4446604"/>
                <a:gd name="connsiteX177" fmla="*/ 5642447 w 8225337"/>
                <a:gd name="connsiteY177" fmla="*/ 2624099 h 4446604"/>
                <a:gd name="connsiteX178" fmla="*/ 5624349 w 8225337"/>
                <a:gd name="connsiteY178" fmla="*/ 2639339 h 4446604"/>
                <a:gd name="connsiteX179" fmla="*/ 5604347 w 8225337"/>
                <a:gd name="connsiteY179" fmla="*/ 2660294 h 4446604"/>
                <a:gd name="connsiteX180" fmla="*/ 5492904 w 8225337"/>
                <a:gd name="connsiteY180" fmla="*/ 2787929 h 4446604"/>
                <a:gd name="connsiteX181" fmla="*/ 5475759 w 8225337"/>
                <a:gd name="connsiteY181" fmla="*/ 2857461 h 4446604"/>
                <a:gd name="connsiteX182" fmla="*/ 5473854 w 8225337"/>
                <a:gd name="connsiteY182" fmla="*/ 2882227 h 4446604"/>
                <a:gd name="connsiteX183" fmla="*/ 5458615 w 8225337"/>
                <a:gd name="connsiteY183" fmla="*/ 2915564 h 4446604"/>
                <a:gd name="connsiteX184" fmla="*/ 5438612 w 8225337"/>
                <a:gd name="connsiteY184" fmla="*/ 2927946 h 4446604"/>
                <a:gd name="connsiteX185" fmla="*/ 5421467 w 8225337"/>
                <a:gd name="connsiteY185" fmla="*/ 2932709 h 4446604"/>
                <a:gd name="connsiteX186" fmla="*/ 5398607 w 8225337"/>
                <a:gd name="connsiteY186" fmla="*/ 2945092 h 4446604"/>
                <a:gd name="connsiteX187" fmla="*/ 5377652 w 8225337"/>
                <a:gd name="connsiteY187" fmla="*/ 2954617 h 4446604"/>
                <a:gd name="connsiteX188" fmla="*/ 5327169 w 8225337"/>
                <a:gd name="connsiteY188" fmla="*/ 3044152 h 4446604"/>
                <a:gd name="connsiteX189" fmla="*/ 5337647 w 8225337"/>
                <a:gd name="connsiteY189" fmla="*/ 3069869 h 4446604"/>
                <a:gd name="connsiteX190" fmla="*/ 5393844 w 8225337"/>
                <a:gd name="connsiteY190" fmla="*/ 3184169 h 4446604"/>
                <a:gd name="connsiteX191" fmla="*/ 5389082 w 8225337"/>
                <a:gd name="connsiteY191" fmla="*/ 3205124 h 4446604"/>
                <a:gd name="connsiteX192" fmla="*/ 5378604 w 8225337"/>
                <a:gd name="connsiteY192" fmla="*/ 3232746 h 4446604"/>
                <a:gd name="connsiteX193" fmla="*/ 5353840 w 8225337"/>
                <a:gd name="connsiteY193" fmla="*/ 3252749 h 4446604"/>
                <a:gd name="connsiteX194" fmla="*/ 5332884 w 8225337"/>
                <a:gd name="connsiteY194" fmla="*/ 3272752 h 4446604"/>
                <a:gd name="connsiteX195" fmla="*/ 5299547 w 8225337"/>
                <a:gd name="connsiteY195" fmla="*/ 3428961 h 4446604"/>
                <a:gd name="connsiteX196" fmla="*/ 5310024 w 8225337"/>
                <a:gd name="connsiteY196" fmla="*/ 3451821 h 4446604"/>
                <a:gd name="connsiteX197" fmla="*/ 5346219 w 8225337"/>
                <a:gd name="connsiteY197" fmla="*/ 3495636 h 4446604"/>
                <a:gd name="connsiteX198" fmla="*/ 5370984 w 8225337"/>
                <a:gd name="connsiteY198" fmla="*/ 3653752 h 4446604"/>
                <a:gd name="connsiteX199" fmla="*/ 5378604 w 8225337"/>
                <a:gd name="connsiteY199" fmla="*/ 3679469 h 4446604"/>
                <a:gd name="connsiteX200" fmla="*/ 5384319 w 8225337"/>
                <a:gd name="connsiteY200" fmla="*/ 3707092 h 4446604"/>
                <a:gd name="connsiteX201" fmla="*/ 5389082 w 8225337"/>
                <a:gd name="connsiteY201" fmla="*/ 3732809 h 4446604"/>
                <a:gd name="connsiteX202" fmla="*/ 5378604 w 8225337"/>
                <a:gd name="connsiteY202" fmla="*/ 3893782 h 4446604"/>
                <a:gd name="connsiteX203" fmla="*/ 5366222 w 8225337"/>
                <a:gd name="connsiteY203" fmla="*/ 3914736 h 4446604"/>
                <a:gd name="connsiteX204" fmla="*/ 5322407 w 8225337"/>
                <a:gd name="connsiteY204" fmla="*/ 4024274 h 4446604"/>
                <a:gd name="connsiteX205" fmla="*/ 5332884 w 8225337"/>
                <a:gd name="connsiteY205" fmla="*/ 4041419 h 4446604"/>
                <a:gd name="connsiteX206" fmla="*/ 5363365 w 8225337"/>
                <a:gd name="connsiteY206" fmla="*/ 4092854 h 4446604"/>
                <a:gd name="connsiteX207" fmla="*/ 5365269 w 8225337"/>
                <a:gd name="connsiteY207" fmla="*/ 4125239 h 4446604"/>
                <a:gd name="connsiteX208" fmla="*/ 5347172 w 8225337"/>
                <a:gd name="connsiteY208" fmla="*/ 4224299 h 4446604"/>
                <a:gd name="connsiteX209" fmla="*/ 5295737 w 8225337"/>
                <a:gd name="connsiteY209" fmla="*/ 4120477 h 4446604"/>
                <a:gd name="connsiteX210" fmla="*/ 5285259 w 8225337"/>
                <a:gd name="connsiteY210" fmla="*/ 4100474 h 4446604"/>
                <a:gd name="connsiteX211" fmla="*/ 5244302 w 8225337"/>
                <a:gd name="connsiteY211" fmla="*/ 4042371 h 4446604"/>
                <a:gd name="connsiteX212" fmla="*/ 5230967 w 8225337"/>
                <a:gd name="connsiteY212" fmla="*/ 4024274 h 4446604"/>
                <a:gd name="connsiteX213" fmla="*/ 5213822 w 8225337"/>
                <a:gd name="connsiteY213" fmla="*/ 4003319 h 4446604"/>
                <a:gd name="connsiteX214" fmla="*/ 5201440 w 8225337"/>
                <a:gd name="connsiteY214" fmla="*/ 3980459 h 4446604"/>
                <a:gd name="connsiteX215" fmla="*/ 5190962 w 8225337"/>
                <a:gd name="connsiteY215" fmla="*/ 3957599 h 4446604"/>
                <a:gd name="connsiteX216" fmla="*/ 5189057 w 8225337"/>
                <a:gd name="connsiteY216" fmla="*/ 3932834 h 4446604"/>
                <a:gd name="connsiteX217" fmla="*/ 5242397 w 8225337"/>
                <a:gd name="connsiteY217" fmla="*/ 3704234 h 4446604"/>
                <a:gd name="connsiteX218" fmla="*/ 5232872 w 8225337"/>
                <a:gd name="connsiteY218" fmla="*/ 3655657 h 4446604"/>
                <a:gd name="connsiteX219" fmla="*/ 5230967 w 8225337"/>
                <a:gd name="connsiteY219" fmla="*/ 3635654 h 4446604"/>
                <a:gd name="connsiteX220" fmla="*/ 5221442 w 8225337"/>
                <a:gd name="connsiteY220" fmla="*/ 3622319 h 4446604"/>
                <a:gd name="connsiteX221" fmla="*/ 5152862 w 8225337"/>
                <a:gd name="connsiteY221" fmla="*/ 3371811 h 4446604"/>
                <a:gd name="connsiteX222" fmla="*/ 5165244 w 8225337"/>
                <a:gd name="connsiteY222" fmla="*/ 3350857 h 4446604"/>
                <a:gd name="connsiteX223" fmla="*/ 5081424 w 8225337"/>
                <a:gd name="connsiteY223" fmla="*/ 3083204 h 4446604"/>
                <a:gd name="connsiteX224" fmla="*/ 5058565 w 8225337"/>
                <a:gd name="connsiteY224" fmla="*/ 3065107 h 4446604"/>
                <a:gd name="connsiteX225" fmla="*/ 4924262 w 8225337"/>
                <a:gd name="connsiteY225" fmla="*/ 2998432 h 4446604"/>
                <a:gd name="connsiteX226" fmla="*/ 4903307 w 8225337"/>
                <a:gd name="connsiteY226" fmla="*/ 2993669 h 4446604"/>
                <a:gd name="connsiteX227" fmla="*/ 4802342 w 8225337"/>
                <a:gd name="connsiteY227" fmla="*/ 2960332 h 4446604"/>
                <a:gd name="connsiteX228" fmla="*/ 4789959 w 8225337"/>
                <a:gd name="connsiteY228" fmla="*/ 2945092 h 4446604"/>
                <a:gd name="connsiteX229" fmla="*/ 4723284 w 8225337"/>
                <a:gd name="connsiteY229" fmla="*/ 2883179 h 4446604"/>
                <a:gd name="connsiteX230" fmla="*/ 4700424 w 8225337"/>
                <a:gd name="connsiteY230" fmla="*/ 2870796 h 4446604"/>
                <a:gd name="connsiteX231" fmla="*/ 4462299 w 8225337"/>
                <a:gd name="connsiteY231" fmla="*/ 2918421 h 4446604"/>
                <a:gd name="connsiteX232" fmla="*/ 4447059 w 8225337"/>
                <a:gd name="connsiteY232" fmla="*/ 2928899 h 4446604"/>
                <a:gd name="connsiteX233" fmla="*/ 4421342 w 8225337"/>
                <a:gd name="connsiteY233" fmla="*/ 2956521 h 4446604"/>
                <a:gd name="connsiteX234" fmla="*/ 4396577 w 8225337"/>
                <a:gd name="connsiteY234" fmla="*/ 2956521 h 4446604"/>
                <a:gd name="connsiteX235" fmla="*/ 4305137 w 8225337"/>
                <a:gd name="connsiteY235" fmla="*/ 2912707 h 4446604"/>
                <a:gd name="connsiteX236" fmla="*/ 4284182 w 8225337"/>
                <a:gd name="connsiteY236" fmla="*/ 2895561 h 4446604"/>
                <a:gd name="connsiteX237" fmla="*/ 4244177 w 8225337"/>
                <a:gd name="connsiteY237" fmla="*/ 2862224 h 4446604"/>
                <a:gd name="connsiteX238" fmla="*/ 4216554 w 8225337"/>
                <a:gd name="connsiteY238" fmla="*/ 2854604 h 4446604"/>
                <a:gd name="connsiteX239" fmla="*/ 4196552 w 8225337"/>
                <a:gd name="connsiteY239" fmla="*/ 2844127 h 4446604"/>
                <a:gd name="connsiteX240" fmla="*/ 4120352 w 8225337"/>
                <a:gd name="connsiteY240" fmla="*/ 2775546 h 4446604"/>
                <a:gd name="connsiteX241" fmla="*/ 4094634 w 8225337"/>
                <a:gd name="connsiteY241" fmla="*/ 2765069 h 4446604"/>
                <a:gd name="connsiteX242" fmla="*/ 3925089 w 8225337"/>
                <a:gd name="connsiteY242" fmla="*/ 2657436 h 4446604"/>
                <a:gd name="connsiteX243" fmla="*/ 4128924 w 8225337"/>
                <a:gd name="connsiteY243" fmla="*/ 2726017 h 4446604"/>
                <a:gd name="connsiteX244" fmla="*/ 4149879 w 8225337"/>
                <a:gd name="connsiteY244" fmla="*/ 2728874 h 4446604"/>
                <a:gd name="connsiteX245" fmla="*/ 4384194 w 8225337"/>
                <a:gd name="connsiteY245" fmla="*/ 2790786 h 4446604"/>
                <a:gd name="connsiteX246" fmla="*/ 4409912 w 8225337"/>
                <a:gd name="connsiteY246" fmla="*/ 2788882 h 4446604"/>
                <a:gd name="connsiteX247" fmla="*/ 4483254 w 8225337"/>
                <a:gd name="connsiteY247" fmla="*/ 2653627 h 4446604"/>
                <a:gd name="connsiteX248" fmla="*/ 4676612 w 8225337"/>
                <a:gd name="connsiteY248" fmla="*/ 2765069 h 4446604"/>
                <a:gd name="connsiteX249" fmla="*/ 4701377 w 8225337"/>
                <a:gd name="connsiteY249" fmla="*/ 2766974 h 4446604"/>
                <a:gd name="connsiteX250" fmla="*/ 4745192 w 8225337"/>
                <a:gd name="connsiteY250" fmla="*/ 2742209 h 4446604"/>
                <a:gd name="connsiteX251" fmla="*/ 4765194 w 8225337"/>
                <a:gd name="connsiteY251" fmla="*/ 2731732 h 4446604"/>
                <a:gd name="connsiteX252" fmla="*/ 4862349 w 8225337"/>
                <a:gd name="connsiteY252" fmla="*/ 2779357 h 4446604"/>
                <a:gd name="connsiteX253" fmla="*/ 4883304 w 8225337"/>
                <a:gd name="connsiteY253" fmla="*/ 2789834 h 4446604"/>
                <a:gd name="connsiteX254" fmla="*/ 4909022 w 8225337"/>
                <a:gd name="connsiteY254" fmla="*/ 2797454 h 4446604"/>
                <a:gd name="connsiteX255" fmla="*/ 4988079 w 8225337"/>
                <a:gd name="connsiteY255" fmla="*/ 2911754 h 4446604"/>
                <a:gd name="connsiteX256" fmla="*/ 5028084 w 8225337"/>
                <a:gd name="connsiteY256" fmla="*/ 2937471 h 4446604"/>
                <a:gd name="connsiteX257" fmla="*/ 5056659 w 8225337"/>
                <a:gd name="connsiteY257" fmla="*/ 2934614 h 4446604"/>
                <a:gd name="connsiteX258" fmla="*/ 5264304 w 8225337"/>
                <a:gd name="connsiteY258" fmla="*/ 2937471 h 4446604"/>
                <a:gd name="connsiteX259" fmla="*/ 5330979 w 8225337"/>
                <a:gd name="connsiteY259" fmla="*/ 2815552 h 4446604"/>
                <a:gd name="connsiteX260" fmla="*/ 5336694 w 8225337"/>
                <a:gd name="connsiteY260" fmla="*/ 2794596 h 4446604"/>
                <a:gd name="connsiteX261" fmla="*/ 5367174 w 8225337"/>
                <a:gd name="connsiteY261" fmla="*/ 2710777 h 4446604"/>
                <a:gd name="connsiteX262" fmla="*/ 5387177 w 8225337"/>
                <a:gd name="connsiteY262" fmla="*/ 2689821 h 4446604"/>
                <a:gd name="connsiteX263" fmla="*/ 5397654 w 8225337"/>
                <a:gd name="connsiteY263" fmla="*/ 2666961 h 4446604"/>
                <a:gd name="connsiteX264" fmla="*/ 5458615 w 8225337"/>
                <a:gd name="connsiteY264" fmla="*/ 2555519 h 4446604"/>
                <a:gd name="connsiteX265" fmla="*/ 5473854 w 8225337"/>
                <a:gd name="connsiteY265" fmla="*/ 2534564 h 4446604"/>
                <a:gd name="connsiteX266" fmla="*/ 5644352 w 8225337"/>
                <a:gd name="connsiteY266" fmla="*/ 2480271 h 4446604"/>
                <a:gd name="connsiteX267" fmla="*/ 5545292 w 8225337"/>
                <a:gd name="connsiteY267" fmla="*/ 2345969 h 4446604"/>
                <a:gd name="connsiteX268" fmla="*/ 5540529 w 8225337"/>
                <a:gd name="connsiteY268" fmla="*/ 2312632 h 4446604"/>
                <a:gd name="connsiteX269" fmla="*/ 5563390 w 8225337"/>
                <a:gd name="connsiteY269" fmla="*/ 2282152 h 4446604"/>
                <a:gd name="connsiteX270" fmla="*/ 5690072 w 8225337"/>
                <a:gd name="connsiteY270" fmla="*/ 2230717 h 4446604"/>
                <a:gd name="connsiteX271" fmla="*/ 5634827 w 8225337"/>
                <a:gd name="connsiteY271" fmla="*/ 2151659 h 4446604"/>
                <a:gd name="connsiteX272" fmla="*/ 5609109 w 8225337"/>
                <a:gd name="connsiteY272" fmla="*/ 2139277 h 4446604"/>
                <a:gd name="connsiteX273" fmla="*/ 5507192 w 8225337"/>
                <a:gd name="connsiteY273" fmla="*/ 2055456 h 4446604"/>
                <a:gd name="connsiteX274" fmla="*/ 5501477 w 8225337"/>
                <a:gd name="connsiteY274" fmla="*/ 2034501 h 4446604"/>
                <a:gd name="connsiteX275" fmla="*/ 5526242 w 8225337"/>
                <a:gd name="connsiteY275" fmla="*/ 1942109 h 4446604"/>
                <a:gd name="connsiteX276" fmla="*/ 5401465 w 8225337"/>
                <a:gd name="connsiteY276" fmla="*/ 1832572 h 4446604"/>
                <a:gd name="connsiteX277" fmla="*/ 5393844 w 8225337"/>
                <a:gd name="connsiteY277" fmla="*/ 1809711 h 4446604"/>
                <a:gd name="connsiteX278" fmla="*/ 5384319 w 8225337"/>
                <a:gd name="connsiteY278" fmla="*/ 1789709 h 4446604"/>
                <a:gd name="connsiteX279" fmla="*/ 5371937 w 8225337"/>
                <a:gd name="connsiteY279" fmla="*/ 1768754 h 4446604"/>
                <a:gd name="connsiteX280" fmla="*/ 5245254 w 8225337"/>
                <a:gd name="connsiteY280" fmla="*/ 1817331 h 4446604"/>
                <a:gd name="connsiteX281" fmla="*/ 5228109 w 8225337"/>
                <a:gd name="connsiteY281" fmla="*/ 1840192 h 4446604"/>
                <a:gd name="connsiteX282" fmla="*/ 5208107 w 8225337"/>
                <a:gd name="connsiteY282" fmla="*/ 1858289 h 4446604"/>
                <a:gd name="connsiteX283" fmla="*/ 5190009 w 8225337"/>
                <a:gd name="connsiteY283" fmla="*/ 1879244 h 4446604"/>
                <a:gd name="connsiteX284" fmla="*/ 5177627 w 8225337"/>
                <a:gd name="connsiteY284" fmla="*/ 1906867 h 4446604"/>
                <a:gd name="connsiteX285" fmla="*/ 5164292 w 8225337"/>
                <a:gd name="connsiteY285" fmla="*/ 1920201 h 4446604"/>
                <a:gd name="connsiteX286" fmla="*/ 5143337 w 8225337"/>
                <a:gd name="connsiteY286" fmla="*/ 1927822 h 4446604"/>
                <a:gd name="connsiteX287" fmla="*/ 5112857 w 8225337"/>
                <a:gd name="connsiteY287" fmla="*/ 1914486 h 4446604"/>
                <a:gd name="connsiteX288" fmla="*/ 5099522 w 8225337"/>
                <a:gd name="connsiteY288" fmla="*/ 1853526 h 4446604"/>
                <a:gd name="connsiteX289" fmla="*/ 5086187 w 8225337"/>
                <a:gd name="connsiteY289" fmla="*/ 1832572 h 4446604"/>
                <a:gd name="connsiteX290" fmla="*/ 5088092 w 8225337"/>
                <a:gd name="connsiteY290" fmla="*/ 1745894 h 4446604"/>
                <a:gd name="connsiteX291" fmla="*/ 4892829 w 8225337"/>
                <a:gd name="connsiteY291" fmla="*/ 1623974 h 4446604"/>
                <a:gd name="connsiteX292" fmla="*/ 4880447 w 8225337"/>
                <a:gd name="connsiteY292" fmla="*/ 1610639 h 4446604"/>
                <a:gd name="connsiteX293" fmla="*/ 4862349 w 8225337"/>
                <a:gd name="connsiteY293" fmla="*/ 1590636 h 4446604"/>
                <a:gd name="connsiteX294" fmla="*/ 4746144 w 8225337"/>
                <a:gd name="connsiteY294" fmla="*/ 1509674 h 4446604"/>
                <a:gd name="connsiteX295" fmla="*/ 4736619 w 8225337"/>
                <a:gd name="connsiteY295" fmla="*/ 1484909 h 4446604"/>
                <a:gd name="connsiteX296" fmla="*/ 4736619 w 8225337"/>
                <a:gd name="connsiteY296" fmla="*/ 1350606 h 4446604"/>
                <a:gd name="connsiteX297" fmla="*/ 4716617 w 8225337"/>
                <a:gd name="connsiteY297" fmla="*/ 1340129 h 4446604"/>
                <a:gd name="connsiteX298" fmla="*/ 4440392 w 8225337"/>
                <a:gd name="connsiteY298" fmla="*/ 1355369 h 4446604"/>
                <a:gd name="connsiteX299" fmla="*/ 4420389 w 8225337"/>
                <a:gd name="connsiteY299" fmla="*/ 1360131 h 4446604"/>
                <a:gd name="connsiteX300" fmla="*/ 4380384 w 8225337"/>
                <a:gd name="connsiteY300" fmla="*/ 1367751 h 4446604"/>
                <a:gd name="connsiteX301" fmla="*/ 4355619 w 8225337"/>
                <a:gd name="connsiteY301" fmla="*/ 1369656 h 4446604"/>
                <a:gd name="connsiteX302" fmla="*/ 4155594 w 8225337"/>
                <a:gd name="connsiteY302" fmla="*/ 1417281 h 4446604"/>
                <a:gd name="connsiteX303" fmla="*/ 4132734 w 8225337"/>
                <a:gd name="connsiteY303" fmla="*/ 1422044 h 4446604"/>
                <a:gd name="connsiteX304" fmla="*/ 4071774 w 8225337"/>
                <a:gd name="connsiteY304" fmla="*/ 1396326 h 4446604"/>
                <a:gd name="connsiteX305" fmla="*/ 3951759 w 8225337"/>
                <a:gd name="connsiteY305" fmla="*/ 1320126 h 4446604"/>
                <a:gd name="connsiteX306" fmla="*/ 3934614 w 8225337"/>
                <a:gd name="connsiteY306" fmla="*/ 1312506 h 4446604"/>
                <a:gd name="connsiteX307" fmla="*/ 3921279 w 8225337"/>
                <a:gd name="connsiteY307" fmla="*/ 1294409 h 4446604"/>
                <a:gd name="connsiteX308" fmla="*/ 4007004 w 8225337"/>
                <a:gd name="connsiteY308" fmla="*/ 1194397 h 4446604"/>
                <a:gd name="connsiteX309" fmla="*/ 4002242 w 8225337"/>
                <a:gd name="connsiteY309" fmla="*/ 1240117 h 4446604"/>
                <a:gd name="connsiteX310" fmla="*/ 4015577 w 8225337"/>
                <a:gd name="connsiteY310" fmla="*/ 1253451 h 4446604"/>
                <a:gd name="connsiteX311" fmla="*/ 4084157 w 8225337"/>
                <a:gd name="connsiteY311" fmla="*/ 1274406 h 4446604"/>
                <a:gd name="connsiteX312" fmla="*/ 4107017 w 8225337"/>
                <a:gd name="connsiteY312" fmla="*/ 1276311 h 4446604"/>
                <a:gd name="connsiteX313" fmla="*/ 4227032 w 8225337"/>
                <a:gd name="connsiteY313" fmla="*/ 1225829 h 4446604"/>
                <a:gd name="connsiteX314" fmla="*/ 4247034 w 8225337"/>
                <a:gd name="connsiteY314" fmla="*/ 1205826 h 4446604"/>
                <a:gd name="connsiteX315" fmla="*/ 4434677 w 8225337"/>
                <a:gd name="connsiteY315" fmla="*/ 1078191 h 4446604"/>
                <a:gd name="connsiteX316" fmla="*/ 4475634 w 8225337"/>
                <a:gd name="connsiteY316" fmla="*/ 1049616 h 4446604"/>
                <a:gd name="connsiteX317" fmla="*/ 4493732 w 8225337"/>
                <a:gd name="connsiteY317" fmla="*/ 1046759 h 4446604"/>
                <a:gd name="connsiteX318" fmla="*/ 4521354 w 8225337"/>
                <a:gd name="connsiteY318" fmla="*/ 1041996 h 4446604"/>
                <a:gd name="connsiteX319" fmla="*/ 4548977 w 8225337"/>
                <a:gd name="connsiteY319" fmla="*/ 1039139 h 4446604"/>
                <a:gd name="connsiteX320" fmla="*/ 4627082 w 8225337"/>
                <a:gd name="connsiteY320" fmla="*/ 1056284 h 4446604"/>
                <a:gd name="connsiteX321" fmla="*/ 4652799 w 8225337"/>
                <a:gd name="connsiteY321" fmla="*/ 1063904 h 4446604"/>
                <a:gd name="connsiteX322" fmla="*/ 4708044 w 8225337"/>
                <a:gd name="connsiteY322" fmla="*/ 1051522 h 4446604"/>
                <a:gd name="connsiteX323" fmla="*/ 4736619 w 8225337"/>
                <a:gd name="connsiteY323" fmla="*/ 1045806 h 4446604"/>
                <a:gd name="connsiteX324" fmla="*/ 4764242 w 8225337"/>
                <a:gd name="connsiteY324" fmla="*/ 1036281 h 4446604"/>
                <a:gd name="connsiteX325" fmla="*/ 4794722 w 8225337"/>
                <a:gd name="connsiteY325" fmla="*/ 1025804 h 4446604"/>
                <a:gd name="connsiteX326" fmla="*/ 4941407 w 8225337"/>
                <a:gd name="connsiteY326" fmla="*/ 951509 h 4446604"/>
                <a:gd name="connsiteX327" fmla="*/ 4804247 w 8225337"/>
                <a:gd name="connsiteY327" fmla="*/ 844829 h 4446604"/>
                <a:gd name="connsiteX328" fmla="*/ 4783292 w 8225337"/>
                <a:gd name="connsiteY328" fmla="*/ 829589 h 4446604"/>
                <a:gd name="connsiteX329" fmla="*/ 4760432 w 8225337"/>
                <a:gd name="connsiteY329" fmla="*/ 781011 h 4446604"/>
                <a:gd name="connsiteX330" fmla="*/ 4758527 w 8225337"/>
                <a:gd name="connsiteY330" fmla="*/ 750531 h 4446604"/>
                <a:gd name="connsiteX331" fmla="*/ 4580409 w 8225337"/>
                <a:gd name="connsiteY331" fmla="*/ 643851 h 4446604"/>
                <a:gd name="connsiteX332" fmla="*/ 4562312 w 8225337"/>
                <a:gd name="connsiteY332" fmla="*/ 630516 h 4446604"/>
                <a:gd name="connsiteX333" fmla="*/ 4518497 w 8225337"/>
                <a:gd name="connsiteY333" fmla="*/ 592416 h 4446604"/>
                <a:gd name="connsiteX334" fmla="*/ 4505162 w 8225337"/>
                <a:gd name="connsiteY334" fmla="*/ 574319 h 4446604"/>
                <a:gd name="connsiteX335" fmla="*/ 4514687 w 8225337"/>
                <a:gd name="connsiteY335" fmla="*/ 520979 h 4446604"/>
                <a:gd name="connsiteX336" fmla="*/ 4532784 w 8225337"/>
                <a:gd name="connsiteY336" fmla="*/ 515264 h 4446604"/>
                <a:gd name="connsiteX337" fmla="*/ 4674707 w 8225337"/>
                <a:gd name="connsiteY337" fmla="*/ 364769 h 4446604"/>
                <a:gd name="connsiteX338" fmla="*/ 4659467 w 8225337"/>
                <a:gd name="connsiteY338" fmla="*/ 343814 h 4446604"/>
                <a:gd name="connsiteX339" fmla="*/ 4555644 w 8225337"/>
                <a:gd name="connsiteY339" fmla="*/ 299999 h 4446604"/>
                <a:gd name="connsiteX340" fmla="*/ 4537547 w 8225337"/>
                <a:gd name="connsiteY340" fmla="*/ 299999 h 4446604"/>
                <a:gd name="connsiteX341" fmla="*/ 4501352 w 8225337"/>
                <a:gd name="connsiteY341" fmla="*/ 301904 h 4446604"/>
                <a:gd name="connsiteX342" fmla="*/ 4475634 w 8225337"/>
                <a:gd name="connsiteY342" fmla="*/ 311429 h 4446604"/>
                <a:gd name="connsiteX343" fmla="*/ 4401339 w 8225337"/>
                <a:gd name="connsiteY343" fmla="*/ 344766 h 4446604"/>
                <a:gd name="connsiteX344" fmla="*/ 4378479 w 8225337"/>
                <a:gd name="connsiteY344" fmla="*/ 347624 h 4446604"/>
                <a:gd name="connsiteX345" fmla="*/ 4334664 w 8225337"/>
                <a:gd name="connsiteY345" fmla="*/ 335241 h 4446604"/>
                <a:gd name="connsiteX346" fmla="*/ 4316567 w 8225337"/>
                <a:gd name="connsiteY346" fmla="*/ 317144 h 4446604"/>
                <a:gd name="connsiteX347" fmla="*/ 4306089 w 8225337"/>
                <a:gd name="connsiteY347" fmla="*/ 292379 h 4446604"/>
                <a:gd name="connsiteX348" fmla="*/ 4318472 w 8225337"/>
                <a:gd name="connsiteY348" fmla="*/ 287616 h 4446604"/>
                <a:gd name="connsiteX349" fmla="*/ 4339427 w 8225337"/>
                <a:gd name="connsiteY349" fmla="*/ 278091 h 4446604"/>
                <a:gd name="connsiteX350" fmla="*/ 4354667 w 8225337"/>
                <a:gd name="connsiteY350" fmla="*/ 259994 h 4446604"/>
                <a:gd name="connsiteX351" fmla="*/ 4369907 w 8225337"/>
                <a:gd name="connsiteY351" fmla="*/ 239991 h 4446604"/>
                <a:gd name="connsiteX352" fmla="*/ 4489922 w 8225337"/>
                <a:gd name="connsiteY352" fmla="*/ 170459 h 4446604"/>
                <a:gd name="connsiteX353" fmla="*/ 4591839 w 8225337"/>
                <a:gd name="connsiteY353" fmla="*/ 76161 h 4446604"/>
                <a:gd name="connsiteX354" fmla="*/ 4619462 w 8225337"/>
                <a:gd name="connsiteY354" fmla="*/ 79019 h 4446604"/>
                <a:gd name="connsiteX355" fmla="*/ 4712807 w 8225337"/>
                <a:gd name="connsiteY355" fmla="*/ 165696 h 4446604"/>
                <a:gd name="connsiteX356" fmla="*/ 4728047 w 8225337"/>
                <a:gd name="connsiteY356" fmla="*/ 185699 h 4446604"/>
                <a:gd name="connsiteX357" fmla="*/ 4741382 w 8225337"/>
                <a:gd name="connsiteY357" fmla="*/ 211416 h 4446604"/>
                <a:gd name="connsiteX358" fmla="*/ 4754717 w 8225337"/>
                <a:gd name="connsiteY358" fmla="*/ 239039 h 4446604"/>
                <a:gd name="connsiteX359" fmla="*/ 4779482 w 8225337"/>
                <a:gd name="connsiteY359" fmla="*/ 279044 h 4446604"/>
                <a:gd name="connsiteX360" fmla="*/ 4794722 w 8225337"/>
                <a:gd name="connsiteY360" fmla="*/ 297141 h 4446604"/>
                <a:gd name="connsiteX361" fmla="*/ 4983317 w 8225337"/>
                <a:gd name="connsiteY361" fmla="*/ 427634 h 4446604"/>
                <a:gd name="connsiteX362" fmla="*/ 4985222 w 8225337"/>
                <a:gd name="connsiteY362" fmla="*/ 448589 h 4446604"/>
                <a:gd name="connsiteX363" fmla="*/ 4944265 w 8225337"/>
                <a:gd name="connsiteY363" fmla="*/ 563841 h 4446604"/>
                <a:gd name="connsiteX364" fmla="*/ 4949027 w 8225337"/>
                <a:gd name="connsiteY364" fmla="*/ 584796 h 4446604"/>
                <a:gd name="connsiteX365" fmla="*/ 5164292 w 8225337"/>
                <a:gd name="connsiteY365" fmla="*/ 721956 h 4446604"/>
                <a:gd name="connsiteX366" fmla="*/ 5187152 w 8225337"/>
                <a:gd name="connsiteY366" fmla="*/ 732434 h 4446604"/>
                <a:gd name="connsiteX367" fmla="*/ 5402417 w 8225337"/>
                <a:gd name="connsiteY367" fmla="*/ 864831 h 4446604"/>
                <a:gd name="connsiteX368" fmla="*/ 5415752 w 8225337"/>
                <a:gd name="connsiteY368" fmla="*/ 878166 h 4446604"/>
                <a:gd name="connsiteX369" fmla="*/ 5446232 w 8225337"/>
                <a:gd name="connsiteY369" fmla="*/ 931506 h 4446604"/>
                <a:gd name="connsiteX370" fmla="*/ 5455757 w 8225337"/>
                <a:gd name="connsiteY370" fmla="*/ 960081 h 4446604"/>
                <a:gd name="connsiteX371" fmla="*/ 5405274 w 8225337"/>
                <a:gd name="connsiteY371" fmla="*/ 1092479 h 4446604"/>
                <a:gd name="connsiteX372" fmla="*/ 5380509 w 8225337"/>
                <a:gd name="connsiteY372" fmla="*/ 1102956 h 4446604"/>
                <a:gd name="connsiteX373" fmla="*/ 5136669 w 8225337"/>
                <a:gd name="connsiteY373" fmla="*/ 1130579 h 4446604"/>
                <a:gd name="connsiteX374" fmla="*/ 5108094 w 8225337"/>
                <a:gd name="connsiteY374" fmla="*/ 1136294 h 4446604"/>
                <a:gd name="connsiteX375" fmla="*/ 5082377 w 8225337"/>
                <a:gd name="connsiteY375" fmla="*/ 1146772 h 4446604"/>
                <a:gd name="connsiteX376" fmla="*/ 5061422 w 8225337"/>
                <a:gd name="connsiteY376" fmla="*/ 1162011 h 4446604"/>
                <a:gd name="connsiteX377" fmla="*/ 5038562 w 8225337"/>
                <a:gd name="connsiteY377" fmla="*/ 1197254 h 4446604"/>
                <a:gd name="connsiteX378" fmla="*/ 5033799 w 8225337"/>
                <a:gd name="connsiteY378" fmla="*/ 1218209 h 4446604"/>
                <a:gd name="connsiteX379" fmla="*/ 5039515 w 8225337"/>
                <a:gd name="connsiteY379" fmla="*/ 1239164 h 4446604"/>
                <a:gd name="connsiteX380" fmla="*/ 5003319 w 8225337"/>
                <a:gd name="connsiteY380" fmla="*/ 1362036 h 4446604"/>
                <a:gd name="connsiteX381" fmla="*/ 5233824 w 8225337"/>
                <a:gd name="connsiteY381" fmla="*/ 1436331 h 4446604"/>
                <a:gd name="connsiteX382" fmla="*/ 5262399 w 8225337"/>
                <a:gd name="connsiteY382" fmla="*/ 1438236 h 4446604"/>
                <a:gd name="connsiteX383" fmla="*/ 5338599 w 8225337"/>
                <a:gd name="connsiteY383" fmla="*/ 1442999 h 4446604"/>
                <a:gd name="connsiteX384" fmla="*/ 5424324 w 8225337"/>
                <a:gd name="connsiteY384" fmla="*/ 1499197 h 4446604"/>
                <a:gd name="connsiteX385" fmla="*/ 5413847 w 8225337"/>
                <a:gd name="connsiteY385" fmla="*/ 1517294 h 4446604"/>
                <a:gd name="connsiteX386" fmla="*/ 5406227 w 8225337"/>
                <a:gd name="connsiteY386" fmla="*/ 1537297 h 4446604"/>
                <a:gd name="connsiteX387" fmla="*/ 5587202 w 8225337"/>
                <a:gd name="connsiteY387" fmla="*/ 1539201 h 4446604"/>
                <a:gd name="connsiteX388" fmla="*/ 5615777 w 8225337"/>
                <a:gd name="connsiteY388" fmla="*/ 1539201 h 4446604"/>
                <a:gd name="connsiteX389" fmla="*/ 5768177 w 8225337"/>
                <a:gd name="connsiteY389" fmla="*/ 1621117 h 4446604"/>
                <a:gd name="connsiteX390" fmla="*/ 5788179 w 8225337"/>
                <a:gd name="connsiteY390" fmla="*/ 1671599 h 4446604"/>
                <a:gd name="connsiteX391" fmla="*/ 5716742 w 8225337"/>
                <a:gd name="connsiteY391" fmla="*/ 1760181 h 4446604"/>
                <a:gd name="connsiteX392" fmla="*/ 5713884 w 8225337"/>
                <a:gd name="connsiteY392" fmla="*/ 1778279 h 4446604"/>
                <a:gd name="connsiteX393" fmla="*/ 5983442 w 8225337"/>
                <a:gd name="connsiteY393" fmla="*/ 1854479 h 4446604"/>
                <a:gd name="connsiteX394" fmla="*/ 5980584 w 8225337"/>
                <a:gd name="connsiteY394" fmla="*/ 2006879 h 4446604"/>
                <a:gd name="connsiteX395" fmla="*/ 5977727 w 8225337"/>
                <a:gd name="connsiteY395" fmla="*/ 2029739 h 4446604"/>
                <a:gd name="connsiteX396" fmla="*/ 6029162 w 8225337"/>
                <a:gd name="connsiteY396" fmla="*/ 2157374 h 4446604"/>
                <a:gd name="connsiteX397" fmla="*/ 6041544 w 8225337"/>
                <a:gd name="connsiteY397" fmla="*/ 2174519 h 4446604"/>
                <a:gd name="connsiteX398" fmla="*/ 6128222 w 8225337"/>
                <a:gd name="connsiteY398" fmla="*/ 2286914 h 4446604"/>
                <a:gd name="connsiteX399" fmla="*/ 6140604 w 8225337"/>
                <a:gd name="connsiteY399" fmla="*/ 2309774 h 4446604"/>
                <a:gd name="connsiteX400" fmla="*/ 6134890 w 8225337"/>
                <a:gd name="connsiteY400" fmla="*/ 2391689 h 4446604"/>
                <a:gd name="connsiteX401" fmla="*/ 6140604 w 8225337"/>
                <a:gd name="connsiteY401" fmla="*/ 2416454 h 4446604"/>
                <a:gd name="connsiteX402" fmla="*/ 6219662 w 8225337"/>
                <a:gd name="connsiteY402" fmla="*/ 2536469 h 4446604"/>
                <a:gd name="connsiteX403" fmla="*/ 6349202 w 8225337"/>
                <a:gd name="connsiteY403" fmla="*/ 2696489 h 4446604"/>
                <a:gd name="connsiteX404" fmla="*/ 6370157 w 8225337"/>
                <a:gd name="connsiteY404" fmla="*/ 2709824 h 4446604"/>
                <a:gd name="connsiteX405" fmla="*/ 6449215 w 8225337"/>
                <a:gd name="connsiteY405" fmla="*/ 2808884 h 4446604"/>
                <a:gd name="connsiteX406" fmla="*/ 6462549 w 8225337"/>
                <a:gd name="connsiteY406" fmla="*/ 2828886 h 4446604"/>
                <a:gd name="connsiteX407" fmla="*/ 6473027 w 8225337"/>
                <a:gd name="connsiteY407" fmla="*/ 2842221 h 4446604"/>
                <a:gd name="connsiteX408" fmla="*/ 6579707 w 8225337"/>
                <a:gd name="connsiteY408" fmla="*/ 2906039 h 4446604"/>
                <a:gd name="connsiteX409" fmla="*/ 6607329 w 8225337"/>
                <a:gd name="connsiteY409" fmla="*/ 2939377 h 4446604"/>
                <a:gd name="connsiteX410" fmla="*/ 6573992 w 8225337"/>
                <a:gd name="connsiteY410" fmla="*/ 3073679 h 4446604"/>
                <a:gd name="connsiteX411" fmla="*/ 6572087 w 8225337"/>
                <a:gd name="connsiteY411" fmla="*/ 3098444 h 4446604"/>
                <a:gd name="connsiteX412" fmla="*/ 6599709 w 8225337"/>
                <a:gd name="connsiteY412" fmla="*/ 3192742 h 4446604"/>
                <a:gd name="connsiteX413" fmla="*/ 6604472 w 8225337"/>
                <a:gd name="connsiteY413" fmla="*/ 3197504 h 4446604"/>
                <a:gd name="connsiteX414" fmla="*/ 6680672 w 8225337"/>
                <a:gd name="connsiteY414" fmla="*/ 3297517 h 4446604"/>
                <a:gd name="connsiteX415" fmla="*/ 6679719 w 8225337"/>
                <a:gd name="connsiteY415" fmla="*/ 3301327 h 4446604"/>
                <a:gd name="connsiteX416" fmla="*/ 7928447 w 8225337"/>
                <a:gd name="connsiteY416" fmla="*/ 4060469 h 4446604"/>
                <a:gd name="connsiteX417" fmla="*/ 7954165 w 8225337"/>
                <a:gd name="connsiteY417" fmla="*/ 4142384 h 4446604"/>
                <a:gd name="connsiteX418" fmla="*/ 7971309 w 8225337"/>
                <a:gd name="connsiteY418" fmla="*/ 4162386 h 4446604"/>
                <a:gd name="connsiteX419" fmla="*/ 7991312 w 8225337"/>
                <a:gd name="connsiteY419" fmla="*/ 4180484 h 4446604"/>
                <a:gd name="connsiteX420" fmla="*/ 8108469 w 8225337"/>
                <a:gd name="connsiteY420" fmla="*/ 4287164 h 4446604"/>
                <a:gd name="connsiteX421" fmla="*/ 7974167 w 8225337"/>
                <a:gd name="connsiteY421" fmla="*/ 4221442 h 4446604"/>
                <a:gd name="connsiteX422" fmla="*/ 7949402 w 8225337"/>
                <a:gd name="connsiteY422" fmla="*/ 4209059 h 4446604"/>
                <a:gd name="connsiteX423" fmla="*/ 7929399 w 8225337"/>
                <a:gd name="connsiteY423" fmla="*/ 4193819 h 4446604"/>
                <a:gd name="connsiteX424" fmla="*/ 7900824 w 8225337"/>
                <a:gd name="connsiteY424" fmla="*/ 4150957 h 4446604"/>
                <a:gd name="connsiteX425" fmla="*/ 7890347 w 8225337"/>
                <a:gd name="connsiteY425" fmla="*/ 4126192 h 4446604"/>
                <a:gd name="connsiteX426" fmla="*/ 7880822 w 8225337"/>
                <a:gd name="connsiteY426" fmla="*/ 4108094 h 4446604"/>
                <a:gd name="connsiteX427" fmla="*/ 7852247 w 8225337"/>
                <a:gd name="connsiteY427" fmla="*/ 4003319 h 4446604"/>
                <a:gd name="connsiteX428" fmla="*/ 7791287 w 8225337"/>
                <a:gd name="connsiteY428" fmla="*/ 3921404 h 4446604"/>
                <a:gd name="connsiteX429" fmla="*/ 7777952 w 8225337"/>
                <a:gd name="connsiteY429" fmla="*/ 3904259 h 4446604"/>
                <a:gd name="connsiteX430" fmla="*/ 7669367 w 8225337"/>
                <a:gd name="connsiteY430" fmla="*/ 3835679 h 4446604"/>
                <a:gd name="connsiteX431" fmla="*/ 7651269 w 8225337"/>
                <a:gd name="connsiteY431" fmla="*/ 3815677 h 4446604"/>
                <a:gd name="connsiteX432" fmla="*/ 7636029 w 8225337"/>
                <a:gd name="connsiteY432" fmla="*/ 3792817 h 4446604"/>
                <a:gd name="connsiteX433" fmla="*/ 7595072 w 8225337"/>
                <a:gd name="connsiteY433" fmla="*/ 3568027 h 4446604"/>
                <a:gd name="connsiteX434" fmla="*/ 7587452 w 8225337"/>
                <a:gd name="connsiteY434" fmla="*/ 3543261 h 4446604"/>
                <a:gd name="connsiteX435" fmla="*/ 7575069 w 8225337"/>
                <a:gd name="connsiteY435" fmla="*/ 3518496 h 4446604"/>
                <a:gd name="connsiteX436" fmla="*/ 7564592 w 8225337"/>
                <a:gd name="connsiteY436" fmla="*/ 3492779 h 4446604"/>
                <a:gd name="connsiteX437" fmla="*/ 7500774 w 8225337"/>
                <a:gd name="connsiteY437" fmla="*/ 3342284 h 4446604"/>
                <a:gd name="connsiteX438" fmla="*/ 7495059 w 8225337"/>
                <a:gd name="connsiteY438" fmla="*/ 3319424 h 4446604"/>
                <a:gd name="connsiteX439" fmla="*/ 7444577 w 8225337"/>
                <a:gd name="connsiteY439" fmla="*/ 3192742 h 4446604"/>
                <a:gd name="connsiteX440" fmla="*/ 7316942 w 8225337"/>
                <a:gd name="connsiteY440" fmla="*/ 3250844 h 4446604"/>
                <a:gd name="connsiteX441" fmla="*/ 7307417 w 8225337"/>
                <a:gd name="connsiteY441" fmla="*/ 3273704 h 4446604"/>
                <a:gd name="connsiteX442" fmla="*/ 7281699 w 8225337"/>
                <a:gd name="connsiteY442" fmla="*/ 3322282 h 4446604"/>
                <a:gd name="connsiteX443" fmla="*/ 7271222 w 8225337"/>
                <a:gd name="connsiteY443" fmla="*/ 3334664 h 4446604"/>
                <a:gd name="connsiteX444" fmla="*/ 7143587 w 8225337"/>
                <a:gd name="connsiteY444" fmla="*/ 3301327 h 4446604"/>
                <a:gd name="connsiteX445" fmla="*/ 7252172 w 8225337"/>
                <a:gd name="connsiteY445" fmla="*/ 3231794 h 4446604"/>
                <a:gd name="connsiteX446" fmla="*/ 7259792 w 8225337"/>
                <a:gd name="connsiteY446" fmla="*/ 3208934 h 4446604"/>
                <a:gd name="connsiteX447" fmla="*/ 7284557 w 8225337"/>
                <a:gd name="connsiteY447" fmla="*/ 3070821 h 4446604"/>
                <a:gd name="connsiteX448" fmla="*/ 7302654 w 8225337"/>
                <a:gd name="connsiteY448" fmla="*/ 3060344 h 4446604"/>
                <a:gd name="connsiteX449" fmla="*/ 7449340 w 8225337"/>
                <a:gd name="connsiteY449" fmla="*/ 3060344 h 4446604"/>
                <a:gd name="connsiteX450" fmla="*/ 7476962 w 8225337"/>
                <a:gd name="connsiteY450" fmla="*/ 3066059 h 4446604"/>
                <a:gd name="connsiteX451" fmla="*/ 7588404 w 8225337"/>
                <a:gd name="connsiteY451" fmla="*/ 3252749 h 4446604"/>
                <a:gd name="connsiteX452" fmla="*/ 7597929 w 8225337"/>
                <a:gd name="connsiteY452" fmla="*/ 3280371 h 4446604"/>
                <a:gd name="connsiteX453" fmla="*/ 7698894 w 8225337"/>
                <a:gd name="connsiteY453" fmla="*/ 3488969 h 4446604"/>
                <a:gd name="connsiteX454" fmla="*/ 7701752 w 8225337"/>
                <a:gd name="connsiteY454" fmla="*/ 3509924 h 4446604"/>
                <a:gd name="connsiteX455" fmla="*/ 7701752 w 8225337"/>
                <a:gd name="connsiteY455" fmla="*/ 3530879 h 4446604"/>
                <a:gd name="connsiteX456" fmla="*/ 7756997 w 8225337"/>
                <a:gd name="connsiteY456" fmla="*/ 3759479 h 4446604"/>
                <a:gd name="connsiteX457" fmla="*/ 7777952 w 8225337"/>
                <a:gd name="connsiteY457" fmla="*/ 3771861 h 4446604"/>
                <a:gd name="connsiteX458" fmla="*/ 7797954 w 8225337"/>
                <a:gd name="connsiteY458" fmla="*/ 3782339 h 4446604"/>
                <a:gd name="connsiteX459" fmla="*/ 7919874 w 8225337"/>
                <a:gd name="connsiteY459" fmla="*/ 3894734 h 4446604"/>
                <a:gd name="connsiteX460" fmla="*/ 7924637 w 8225337"/>
                <a:gd name="connsiteY460" fmla="*/ 3919499 h 4446604"/>
                <a:gd name="connsiteX461" fmla="*/ 7924637 w 8225337"/>
                <a:gd name="connsiteY461" fmla="*/ 4023321 h 4446604"/>
                <a:gd name="connsiteX462" fmla="*/ 7927494 w 8225337"/>
                <a:gd name="connsiteY462" fmla="*/ 4044277 h 4446604"/>
                <a:gd name="connsiteX463" fmla="*/ 7928447 w 8225337"/>
                <a:gd name="connsiteY463" fmla="*/ 4060469 h 4446604"/>
                <a:gd name="connsiteX464" fmla="*/ 6504 w 8225337"/>
                <a:gd name="connsiteY464" fmla="*/ 4409084 h 4446604"/>
                <a:gd name="connsiteX465" fmla="*/ 9362 w 8225337"/>
                <a:gd name="connsiteY465" fmla="*/ 4439564 h 4446604"/>
                <a:gd name="connsiteX466" fmla="*/ 7980834 w 8225337"/>
                <a:gd name="connsiteY466" fmla="*/ 4439564 h 4446604"/>
                <a:gd name="connsiteX467" fmla="*/ 7997979 w 8225337"/>
                <a:gd name="connsiteY467" fmla="*/ 4439564 h 4446604"/>
                <a:gd name="connsiteX468" fmla="*/ 8056082 w 8225337"/>
                <a:gd name="connsiteY468" fmla="*/ 4441469 h 4446604"/>
                <a:gd name="connsiteX469" fmla="*/ 8074179 w 8225337"/>
                <a:gd name="connsiteY469" fmla="*/ 4441469 h 4446604"/>
                <a:gd name="connsiteX470" fmla="*/ 8198957 w 8225337"/>
                <a:gd name="connsiteY470" fmla="*/ 4435754 h 4446604"/>
                <a:gd name="connsiteX471" fmla="*/ 8044652 w 8225337"/>
                <a:gd name="connsiteY471" fmla="*/ 4158577 h 4446604"/>
                <a:gd name="connsiteX472" fmla="*/ 8029412 w 8225337"/>
                <a:gd name="connsiteY472" fmla="*/ 4138574 h 4446604"/>
                <a:gd name="connsiteX473" fmla="*/ 8014172 w 8225337"/>
                <a:gd name="connsiteY473" fmla="*/ 4118571 h 4446604"/>
                <a:gd name="connsiteX474" fmla="*/ 7998932 w 8225337"/>
                <a:gd name="connsiteY474" fmla="*/ 4100474 h 4446604"/>
                <a:gd name="connsiteX475" fmla="*/ 7971309 w 8225337"/>
                <a:gd name="connsiteY475" fmla="*/ 4031894 h 4446604"/>
                <a:gd name="connsiteX476" fmla="*/ 7968452 w 8225337"/>
                <a:gd name="connsiteY476" fmla="*/ 4006177 h 4446604"/>
                <a:gd name="connsiteX477" fmla="*/ 7966547 w 8225337"/>
                <a:gd name="connsiteY477" fmla="*/ 3985221 h 4446604"/>
                <a:gd name="connsiteX478" fmla="*/ 7971309 w 8225337"/>
                <a:gd name="connsiteY478" fmla="*/ 3960457 h 4446604"/>
                <a:gd name="connsiteX479" fmla="*/ 7976072 w 8225337"/>
                <a:gd name="connsiteY479" fmla="*/ 3931882 h 4446604"/>
                <a:gd name="connsiteX480" fmla="*/ 7828434 w 8225337"/>
                <a:gd name="connsiteY480" fmla="*/ 3749002 h 4446604"/>
                <a:gd name="connsiteX481" fmla="*/ 7803669 w 8225337"/>
                <a:gd name="connsiteY481" fmla="*/ 3739477 h 4446604"/>
                <a:gd name="connsiteX482" fmla="*/ 7757949 w 8225337"/>
                <a:gd name="connsiteY482" fmla="*/ 3713759 h 4446604"/>
                <a:gd name="connsiteX483" fmla="*/ 7739852 w 8225337"/>
                <a:gd name="connsiteY483" fmla="*/ 3672802 h 4446604"/>
                <a:gd name="connsiteX484" fmla="*/ 7750329 w 8225337"/>
                <a:gd name="connsiteY484" fmla="*/ 3532784 h 4446604"/>
                <a:gd name="connsiteX485" fmla="*/ 7752234 w 8225337"/>
                <a:gd name="connsiteY485" fmla="*/ 3485159 h 4446604"/>
                <a:gd name="connsiteX486" fmla="*/ 7750329 w 8225337"/>
                <a:gd name="connsiteY486" fmla="*/ 3462299 h 4446604"/>
                <a:gd name="connsiteX487" fmla="*/ 7744615 w 8225337"/>
                <a:gd name="connsiteY487" fmla="*/ 3442296 h 4446604"/>
                <a:gd name="connsiteX488" fmla="*/ 7637934 w 8225337"/>
                <a:gd name="connsiteY488" fmla="*/ 3232746 h 4446604"/>
                <a:gd name="connsiteX489" fmla="*/ 7630315 w 8225337"/>
                <a:gd name="connsiteY489" fmla="*/ 3205124 h 4446604"/>
                <a:gd name="connsiteX490" fmla="*/ 7619837 w 8225337"/>
                <a:gd name="connsiteY490" fmla="*/ 3157499 h 4446604"/>
                <a:gd name="connsiteX491" fmla="*/ 7610312 w 8225337"/>
                <a:gd name="connsiteY491" fmla="*/ 3108921 h 4446604"/>
                <a:gd name="connsiteX492" fmla="*/ 7386474 w 8225337"/>
                <a:gd name="connsiteY492" fmla="*/ 2987002 h 4446604"/>
                <a:gd name="connsiteX493" fmla="*/ 7363615 w 8225337"/>
                <a:gd name="connsiteY493" fmla="*/ 2991764 h 4446604"/>
                <a:gd name="connsiteX494" fmla="*/ 7214072 w 8225337"/>
                <a:gd name="connsiteY494" fmla="*/ 2991764 h 4446604"/>
                <a:gd name="connsiteX495" fmla="*/ 7196927 w 8225337"/>
                <a:gd name="connsiteY495" fmla="*/ 3189884 h 4446604"/>
                <a:gd name="connsiteX496" fmla="*/ 7181687 w 8225337"/>
                <a:gd name="connsiteY496" fmla="*/ 3205124 h 4446604"/>
                <a:gd name="connsiteX497" fmla="*/ 6980709 w 8225337"/>
                <a:gd name="connsiteY497" fmla="*/ 3205124 h 4446604"/>
                <a:gd name="connsiteX498" fmla="*/ 6957849 w 8225337"/>
                <a:gd name="connsiteY498" fmla="*/ 3195599 h 4446604"/>
                <a:gd name="connsiteX499" fmla="*/ 6871172 w 8225337"/>
                <a:gd name="connsiteY499" fmla="*/ 3187979 h 4446604"/>
                <a:gd name="connsiteX500" fmla="*/ 6851169 w 8225337"/>
                <a:gd name="connsiteY500" fmla="*/ 3193694 h 4446604"/>
                <a:gd name="connsiteX501" fmla="*/ 6647334 w 8225337"/>
                <a:gd name="connsiteY501" fmla="*/ 3132734 h 4446604"/>
                <a:gd name="connsiteX502" fmla="*/ 6633999 w 8225337"/>
                <a:gd name="connsiteY502" fmla="*/ 3115589 h 4446604"/>
                <a:gd name="connsiteX503" fmla="*/ 6629237 w 8225337"/>
                <a:gd name="connsiteY503" fmla="*/ 3071774 h 4446604"/>
                <a:gd name="connsiteX504" fmla="*/ 6631142 w 8225337"/>
                <a:gd name="connsiteY504" fmla="*/ 3062249 h 4446604"/>
                <a:gd name="connsiteX505" fmla="*/ 6707342 w 8225337"/>
                <a:gd name="connsiteY505" fmla="*/ 2896514 h 4446604"/>
                <a:gd name="connsiteX506" fmla="*/ 6552084 w 8225337"/>
                <a:gd name="connsiteY506" fmla="*/ 2806979 h 4446604"/>
                <a:gd name="connsiteX507" fmla="*/ 6532082 w 8225337"/>
                <a:gd name="connsiteY507" fmla="*/ 2793644 h 4446604"/>
                <a:gd name="connsiteX508" fmla="*/ 6507317 w 8225337"/>
                <a:gd name="connsiteY508" fmla="*/ 2734589 h 4446604"/>
                <a:gd name="connsiteX509" fmla="*/ 6505412 w 8225337"/>
                <a:gd name="connsiteY509" fmla="*/ 2729827 h 4446604"/>
                <a:gd name="connsiteX510" fmla="*/ 6391112 w 8225337"/>
                <a:gd name="connsiteY510" fmla="*/ 2597429 h 4446604"/>
                <a:gd name="connsiteX511" fmla="*/ 6371109 w 8225337"/>
                <a:gd name="connsiteY511" fmla="*/ 2580284 h 4446604"/>
                <a:gd name="connsiteX512" fmla="*/ 6285384 w 8225337"/>
                <a:gd name="connsiteY512" fmla="*/ 2438361 h 4446604"/>
                <a:gd name="connsiteX513" fmla="*/ 6273002 w 8225337"/>
                <a:gd name="connsiteY513" fmla="*/ 2410739 h 4446604"/>
                <a:gd name="connsiteX514" fmla="*/ 6209184 w 8225337"/>
                <a:gd name="connsiteY514" fmla="*/ 2284057 h 4446604"/>
                <a:gd name="connsiteX515" fmla="*/ 6195849 w 8225337"/>
                <a:gd name="connsiteY515" fmla="*/ 2259292 h 4446604"/>
                <a:gd name="connsiteX516" fmla="*/ 6142509 w 8225337"/>
                <a:gd name="connsiteY516" fmla="*/ 2131657 h 4446604"/>
                <a:gd name="connsiteX517" fmla="*/ 6137747 w 8225337"/>
                <a:gd name="connsiteY517" fmla="*/ 2104034 h 4446604"/>
                <a:gd name="connsiteX518" fmla="*/ 6127269 w 8225337"/>
                <a:gd name="connsiteY518" fmla="*/ 1992592 h 4446604"/>
                <a:gd name="connsiteX519" fmla="*/ 6124412 w 8225337"/>
                <a:gd name="connsiteY519" fmla="*/ 1986876 h 4446604"/>
                <a:gd name="connsiteX520" fmla="*/ 6103457 w 8225337"/>
                <a:gd name="connsiteY520" fmla="*/ 1877339 h 4446604"/>
                <a:gd name="connsiteX521" fmla="*/ 6086312 w 8225337"/>
                <a:gd name="connsiteY521" fmla="*/ 1828761 h 4446604"/>
                <a:gd name="connsiteX522" fmla="*/ 6063452 w 8225337"/>
                <a:gd name="connsiteY522" fmla="*/ 1790661 h 4446604"/>
                <a:gd name="connsiteX523" fmla="*/ 5949152 w 8225337"/>
                <a:gd name="connsiteY523" fmla="*/ 1512531 h 4446604"/>
                <a:gd name="connsiteX524" fmla="*/ 5944390 w 8225337"/>
                <a:gd name="connsiteY524" fmla="*/ 1472526 h 4446604"/>
                <a:gd name="connsiteX525" fmla="*/ 5892954 w 8225337"/>
                <a:gd name="connsiteY525" fmla="*/ 1326794 h 4446604"/>
                <a:gd name="connsiteX526" fmla="*/ 5860569 w 8225337"/>
                <a:gd name="connsiteY526" fmla="*/ 1290599 h 4446604"/>
                <a:gd name="connsiteX527" fmla="*/ 5832947 w 8225337"/>
                <a:gd name="connsiteY527" fmla="*/ 1269644 h 4446604"/>
                <a:gd name="connsiteX528" fmla="*/ 5872952 w 8225337"/>
                <a:gd name="connsiteY528" fmla="*/ 1284884 h 4446604"/>
                <a:gd name="connsiteX529" fmla="*/ 5842472 w 8225337"/>
                <a:gd name="connsiteY529" fmla="*/ 1275359 h 4446604"/>
                <a:gd name="connsiteX530" fmla="*/ 5554817 w 8225337"/>
                <a:gd name="connsiteY530" fmla="*/ 1061047 h 4446604"/>
                <a:gd name="connsiteX531" fmla="*/ 5539577 w 8225337"/>
                <a:gd name="connsiteY531" fmla="*/ 1038186 h 4446604"/>
                <a:gd name="connsiteX532" fmla="*/ 5472902 w 8225337"/>
                <a:gd name="connsiteY532" fmla="*/ 826731 h 4446604"/>
                <a:gd name="connsiteX533" fmla="*/ 5455757 w 8225337"/>
                <a:gd name="connsiteY533" fmla="*/ 809586 h 4446604"/>
                <a:gd name="connsiteX534" fmla="*/ 5350982 w 8225337"/>
                <a:gd name="connsiteY534" fmla="*/ 738149 h 4446604"/>
                <a:gd name="connsiteX535" fmla="*/ 5333837 w 8225337"/>
                <a:gd name="connsiteY535" fmla="*/ 728624 h 4446604"/>
                <a:gd name="connsiteX536" fmla="*/ 5288117 w 8225337"/>
                <a:gd name="connsiteY536" fmla="*/ 701001 h 4446604"/>
                <a:gd name="connsiteX537" fmla="*/ 5270019 w 8225337"/>
                <a:gd name="connsiteY537" fmla="*/ 688619 h 4446604"/>
                <a:gd name="connsiteX538" fmla="*/ 5221442 w 8225337"/>
                <a:gd name="connsiteY538" fmla="*/ 660996 h 4446604"/>
                <a:gd name="connsiteX539" fmla="*/ 5203344 w 8225337"/>
                <a:gd name="connsiteY539" fmla="*/ 653376 h 4446604"/>
                <a:gd name="connsiteX540" fmla="*/ 5178579 w 8225337"/>
                <a:gd name="connsiteY540" fmla="*/ 642899 h 4446604"/>
                <a:gd name="connsiteX541" fmla="*/ 5153815 w 8225337"/>
                <a:gd name="connsiteY541" fmla="*/ 635279 h 4446604"/>
                <a:gd name="connsiteX542" fmla="*/ 5009034 w 8225337"/>
                <a:gd name="connsiteY542" fmla="*/ 546696 h 4446604"/>
                <a:gd name="connsiteX543" fmla="*/ 5024274 w 8225337"/>
                <a:gd name="connsiteY543" fmla="*/ 528599 h 4446604"/>
                <a:gd name="connsiteX544" fmla="*/ 5049992 w 8225337"/>
                <a:gd name="connsiteY544" fmla="*/ 519074 h 4446604"/>
                <a:gd name="connsiteX545" fmla="*/ 5077615 w 8225337"/>
                <a:gd name="connsiteY545" fmla="*/ 386676 h 4446604"/>
                <a:gd name="connsiteX546" fmla="*/ 4876637 w 8225337"/>
                <a:gd name="connsiteY546" fmla="*/ 271424 h 4446604"/>
                <a:gd name="connsiteX547" fmla="*/ 4858539 w 8225337"/>
                <a:gd name="connsiteY547" fmla="*/ 254279 h 4446604"/>
                <a:gd name="connsiteX548" fmla="*/ 4803294 w 8225337"/>
                <a:gd name="connsiteY548" fmla="*/ 167601 h 4446604"/>
                <a:gd name="connsiteX549" fmla="*/ 4792817 w 8225337"/>
                <a:gd name="connsiteY549" fmla="*/ 141884 h 4446604"/>
                <a:gd name="connsiteX550" fmla="*/ 4775672 w 8225337"/>
                <a:gd name="connsiteY550" fmla="*/ 121881 h 4446604"/>
                <a:gd name="connsiteX551" fmla="*/ 4648037 w 8225337"/>
                <a:gd name="connsiteY551" fmla="*/ 25679 h 4446604"/>
                <a:gd name="connsiteX552" fmla="*/ 4627082 w 8225337"/>
                <a:gd name="connsiteY552" fmla="*/ 13296 h 4446604"/>
                <a:gd name="connsiteX553" fmla="*/ 4604222 w 8225337"/>
                <a:gd name="connsiteY553" fmla="*/ 2819 h 4446604"/>
                <a:gd name="connsiteX554" fmla="*/ 4334664 w 8225337"/>
                <a:gd name="connsiteY554" fmla="*/ 165696 h 4446604"/>
                <a:gd name="connsiteX555" fmla="*/ 4311804 w 8225337"/>
                <a:gd name="connsiteY555" fmla="*/ 182841 h 4446604"/>
                <a:gd name="connsiteX556" fmla="*/ 4284182 w 8225337"/>
                <a:gd name="connsiteY556" fmla="*/ 192366 h 4446604"/>
                <a:gd name="connsiteX557" fmla="*/ 4264179 w 8225337"/>
                <a:gd name="connsiteY557" fmla="*/ 199986 h 4446604"/>
                <a:gd name="connsiteX558" fmla="*/ 4216554 w 8225337"/>
                <a:gd name="connsiteY558" fmla="*/ 251421 h 4446604"/>
                <a:gd name="connsiteX559" fmla="*/ 4203219 w 8225337"/>
                <a:gd name="connsiteY559" fmla="*/ 276186 h 4446604"/>
                <a:gd name="connsiteX560" fmla="*/ 4125114 w 8225337"/>
                <a:gd name="connsiteY560" fmla="*/ 454304 h 4446604"/>
                <a:gd name="connsiteX561" fmla="*/ 4107969 w 8225337"/>
                <a:gd name="connsiteY561" fmla="*/ 479069 h 4446604"/>
                <a:gd name="connsiteX562" fmla="*/ 4089872 w 8225337"/>
                <a:gd name="connsiteY562" fmla="*/ 504786 h 4446604"/>
                <a:gd name="connsiteX563" fmla="*/ 3972714 w 8225337"/>
                <a:gd name="connsiteY563" fmla="*/ 529551 h 4446604"/>
                <a:gd name="connsiteX564" fmla="*/ 3848889 w 8225337"/>
                <a:gd name="connsiteY564" fmla="*/ 669569 h 4446604"/>
                <a:gd name="connsiteX565" fmla="*/ 3831744 w 8225337"/>
                <a:gd name="connsiteY565" fmla="*/ 667664 h 4446604"/>
                <a:gd name="connsiteX566" fmla="*/ 3783167 w 8225337"/>
                <a:gd name="connsiteY566" fmla="*/ 658139 h 4446604"/>
                <a:gd name="connsiteX567" fmla="*/ 3755544 w 8225337"/>
                <a:gd name="connsiteY567" fmla="*/ 650519 h 4446604"/>
                <a:gd name="connsiteX568" fmla="*/ 3707919 w 8225337"/>
                <a:gd name="connsiteY568" fmla="*/ 614324 h 4446604"/>
                <a:gd name="connsiteX569" fmla="*/ 3683154 w 8225337"/>
                <a:gd name="connsiteY569" fmla="*/ 597179 h 4446604"/>
                <a:gd name="connsiteX570" fmla="*/ 3629814 w 8225337"/>
                <a:gd name="connsiteY570" fmla="*/ 487641 h 4446604"/>
                <a:gd name="connsiteX571" fmla="*/ 3425979 w 8225337"/>
                <a:gd name="connsiteY571" fmla="*/ 554316 h 4446604"/>
                <a:gd name="connsiteX572" fmla="*/ 3407882 w 8225337"/>
                <a:gd name="connsiteY572" fmla="*/ 552411 h 4446604"/>
                <a:gd name="connsiteX573" fmla="*/ 3349779 w 8225337"/>
                <a:gd name="connsiteY573" fmla="*/ 527646 h 4446604"/>
                <a:gd name="connsiteX574" fmla="*/ 3322157 w 8225337"/>
                <a:gd name="connsiteY574" fmla="*/ 510501 h 4446604"/>
                <a:gd name="connsiteX575" fmla="*/ 3291677 w 8225337"/>
                <a:gd name="connsiteY575" fmla="*/ 502881 h 4446604"/>
                <a:gd name="connsiteX576" fmla="*/ 3186902 w 8225337"/>
                <a:gd name="connsiteY576" fmla="*/ 650519 h 4446604"/>
                <a:gd name="connsiteX577" fmla="*/ 3154517 w 8225337"/>
                <a:gd name="connsiteY577" fmla="*/ 747674 h 4446604"/>
                <a:gd name="connsiteX578" fmla="*/ 3146897 w 8225337"/>
                <a:gd name="connsiteY578" fmla="*/ 765771 h 4446604"/>
                <a:gd name="connsiteX579" fmla="*/ 3044979 w 8225337"/>
                <a:gd name="connsiteY579" fmla="*/ 896264 h 4446604"/>
                <a:gd name="connsiteX580" fmla="*/ 2986877 w 8225337"/>
                <a:gd name="connsiteY580" fmla="*/ 1151534 h 4446604"/>
                <a:gd name="connsiteX581" fmla="*/ 2968779 w 8225337"/>
                <a:gd name="connsiteY581" fmla="*/ 1161059 h 4446604"/>
                <a:gd name="connsiteX582" fmla="*/ 2953539 w 8225337"/>
                <a:gd name="connsiteY582" fmla="*/ 1173441 h 4446604"/>
                <a:gd name="connsiteX583" fmla="*/ 2936394 w 8225337"/>
                <a:gd name="connsiteY583" fmla="*/ 1202016 h 4446604"/>
                <a:gd name="connsiteX584" fmla="*/ 2896389 w 8225337"/>
                <a:gd name="connsiteY584" fmla="*/ 1620164 h 4446604"/>
                <a:gd name="connsiteX585" fmla="*/ 2893532 w 8225337"/>
                <a:gd name="connsiteY585" fmla="*/ 1668742 h 4446604"/>
                <a:gd name="connsiteX586" fmla="*/ 2891627 w 8225337"/>
                <a:gd name="connsiteY586" fmla="*/ 1693506 h 4446604"/>
                <a:gd name="connsiteX587" fmla="*/ 2886864 w 8225337"/>
                <a:gd name="connsiteY587" fmla="*/ 1719224 h 4446604"/>
                <a:gd name="connsiteX588" fmla="*/ 2797329 w 8225337"/>
                <a:gd name="connsiteY588" fmla="*/ 1807806 h 4446604"/>
                <a:gd name="connsiteX589" fmla="*/ 2772564 w 8225337"/>
                <a:gd name="connsiteY589" fmla="*/ 1807806 h 4446604"/>
                <a:gd name="connsiteX590" fmla="*/ 2746847 w 8225337"/>
                <a:gd name="connsiteY590" fmla="*/ 1809711 h 4446604"/>
                <a:gd name="connsiteX591" fmla="*/ 2638262 w 8225337"/>
                <a:gd name="connsiteY591" fmla="*/ 1800186 h 4446604"/>
                <a:gd name="connsiteX592" fmla="*/ 2607782 w 8225337"/>
                <a:gd name="connsiteY592" fmla="*/ 1795424 h 4446604"/>
                <a:gd name="connsiteX593" fmla="*/ 2470622 w 8225337"/>
                <a:gd name="connsiteY593" fmla="*/ 1820189 h 4446604"/>
                <a:gd name="connsiteX594" fmla="*/ 2452524 w 8225337"/>
                <a:gd name="connsiteY594" fmla="*/ 1837334 h 4446604"/>
                <a:gd name="connsiteX595" fmla="*/ 2403947 w 8225337"/>
                <a:gd name="connsiteY595" fmla="*/ 1904009 h 4446604"/>
                <a:gd name="connsiteX596" fmla="*/ 2391564 w 8225337"/>
                <a:gd name="connsiteY596" fmla="*/ 1924011 h 4446604"/>
                <a:gd name="connsiteX597" fmla="*/ 2350607 w 8225337"/>
                <a:gd name="connsiteY597" fmla="*/ 2036406 h 4446604"/>
                <a:gd name="connsiteX598" fmla="*/ 2337272 w 8225337"/>
                <a:gd name="connsiteY598" fmla="*/ 2056409 h 4446604"/>
                <a:gd name="connsiteX599" fmla="*/ 2225829 w 8225337"/>
                <a:gd name="connsiteY599" fmla="*/ 2165947 h 4446604"/>
                <a:gd name="connsiteX600" fmla="*/ 2202969 w 8225337"/>
                <a:gd name="connsiteY600" fmla="*/ 2181186 h 4446604"/>
                <a:gd name="connsiteX601" fmla="*/ 2122007 w 8225337"/>
                <a:gd name="connsiteY601" fmla="*/ 2348827 h 4446604"/>
                <a:gd name="connsiteX602" fmla="*/ 2117244 w 8225337"/>
                <a:gd name="connsiteY602" fmla="*/ 2371686 h 4446604"/>
                <a:gd name="connsiteX603" fmla="*/ 1847687 w 8225337"/>
                <a:gd name="connsiteY603" fmla="*/ 2619336 h 4446604"/>
                <a:gd name="connsiteX604" fmla="*/ 1820064 w 8225337"/>
                <a:gd name="connsiteY604" fmla="*/ 2628861 h 4446604"/>
                <a:gd name="connsiteX605" fmla="*/ 1774344 w 8225337"/>
                <a:gd name="connsiteY605" fmla="*/ 2638386 h 4446604"/>
                <a:gd name="connsiteX606" fmla="*/ 1751484 w 8225337"/>
                <a:gd name="connsiteY606" fmla="*/ 2641244 h 4446604"/>
                <a:gd name="connsiteX607" fmla="*/ 1696239 w 8225337"/>
                <a:gd name="connsiteY607" fmla="*/ 2630767 h 4446604"/>
                <a:gd name="connsiteX608" fmla="*/ 1678142 w 8225337"/>
                <a:gd name="connsiteY608" fmla="*/ 2612669 h 4446604"/>
                <a:gd name="connsiteX609" fmla="*/ 1390487 w 8225337"/>
                <a:gd name="connsiteY609" fmla="*/ 2501227 h 4446604"/>
                <a:gd name="connsiteX610" fmla="*/ 1361912 w 8225337"/>
                <a:gd name="connsiteY610" fmla="*/ 2501227 h 4446604"/>
                <a:gd name="connsiteX611" fmla="*/ 1197129 w 8225337"/>
                <a:gd name="connsiteY611" fmla="*/ 2442172 h 4446604"/>
                <a:gd name="connsiteX612" fmla="*/ 1148552 w 8225337"/>
                <a:gd name="connsiteY612" fmla="*/ 2489796 h 4446604"/>
                <a:gd name="connsiteX613" fmla="*/ 1133312 w 8225337"/>
                <a:gd name="connsiteY613" fmla="*/ 2520277 h 4446604"/>
                <a:gd name="connsiteX614" fmla="*/ 1093307 w 8225337"/>
                <a:gd name="connsiteY614" fmla="*/ 2626957 h 4446604"/>
                <a:gd name="connsiteX615" fmla="*/ 1078067 w 8225337"/>
                <a:gd name="connsiteY615" fmla="*/ 2640292 h 4446604"/>
                <a:gd name="connsiteX616" fmla="*/ 1062827 w 8225337"/>
                <a:gd name="connsiteY616" fmla="*/ 2663152 h 4446604"/>
                <a:gd name="connsiteX617" fmla="*/ 1049492 w 8225337"/>
                <a:gd name="connsiteY617" fmla="*/ 2686011 h 4446604"/>
                <a:gd name="connsiteX618" fmla="*/ 1041872 w 8225337"/>
                <a:gd name="connsiteY618" fmla="*/ 2713634 h 4446604"/>
                <a:gd name="connsiteX619" fmla="*/ 1029489 w 8225337"/>
                <a:gd name="connsiteY619" fmla="*/ 2733636 h 4446604"/>
                <a:gd name="connsiteX620" fmla="*/ 965672 w 8225337"/>
                <a:gd name="connsiteY620" fmla="*/ 2815552 h 4446604"/>
                <a:gd name="connsiteX621" fmla="*/ 958052 w 8225337"/>
                <a:gd name="connsiteY621" fmla="*/ 2838411 h 4446604"/>
                <a:gd name="connsiteX622" fmla="*/ 991389 w 8225337"/>
                <a:gd name="connsiteY622" fmla="*/ 2998432 h 4446604"/>
                <a:gd name="connsiteX623" fmla="*/ 983769 w 8225337"/>
                <a:gd name="connsiteY623" fmla="*/ 3024149 h 4446604"/>
                <a:gd name="connsiteX624" fmla="*/ 912332 w 8225337"/>
                <a:gd name="connsiteY624" fmla="*/ 3173692 h 4446604"/>
                <a:gd name="connsiteX625" fmla="*/ 899949 w 8225337"/>
                <a:gd name="connsiteY625" fmla="*/ 3198457 h 4446604"/>
                <a:gd name="connsiteX626" fmla="*/ 886614 w 8225337"/>
                <a:gd name="connsiteY626" fmla="*/ 3379432 h 4446604"/>
                <a:gd name="connsiteX627" fmla="*/ 892329 w 8225337"/>
                <a:gd name="connsiteY627" fmla="*/ 3405149 h 4446604"/>
                <a:gd name="connsiteX628" fmla="*/ 884709 w 8225337"/>
                <a:gd name="connsiteY628" fmla="*/ 3522307 h 4446604"/>
                <a:gd name="connsiteX629" fmla="*/ 866612 w 8225337"/>
                <a:gd name="connsiteY629" fmla="*/ 3537546 h 4446604"/>
                <a:gd name="connsiteX630" fmla="*/ 717069 w 8225337"/>
                <a:gd name="connsiteY630" fmla="*/ 3590886 h 4446604"/>
                <a:gd name="connsiteX631" fmla="*/ 696114 w 8225337"/>
                <a:gd name="connsiteY631" fmla="*/ 3598507 h 4446604"/>
                <a:gd name="connsiteX632" fmla="*/ 629439 w 8225337"/>
                <a:gd name="connsiteY632" fmla="*/ 3613746 h 4446604"/>
                <a:gd name="connsiteX633" fmla="*/ 606579 w 8225337"/>
                <a:gd name="connsiteY633" fmla="*/ 3619461 h 4446604"/>
                <a:gd name="connsiteX634" fmla="*/ 517044 w 8225337"/>
                <a:gd name="connsiteY634" fmla="*/ 3665182 h 4446604"/>
                <a:gd name="connsiteX635" fmla="*/ 492279 w 8225337"/>
                <a:gd name="connsiteY635" fmla="*/ 3674707 h 4446604"/>
                <a:gd name="connsiteX636" fmla="*/ 396077 w 8225337"/>
                <a:gd name="connsiteY636" fmla="*/ 3811867 h 4446604"/>
                <a:gd name="connsiteX637" fmla="*/ 317972 w 8225337"/>
                <a:gd name="connsiteY637" fmla="*/ 3878542 h 4446604"/>
                <a:gd name="connsiteX638" fmla="*/ 302732 w 8225337"/>
                <a:gd name="connsiteY638" fmla="*/ 3901402 h 4446604"/>
                <a:gd name="connsiteX639" fmla="*/ 31269 w 8225337"/>
                <a:gd name="connsiteY639" fmla="*/ 4257637 h 4446604"/>
                <a:gd name="connsiteX640" fmla="*/ 17934 w 8225337"/>
                <a:gd name="connsiteY640" fmla="*/ 4277639 h 4446604"/>
                <a:gd name="connsiteX641" fmla="*/ 789 w 8225337"/>
                <a:gd name="connsiteY641" fmla="*/ 4329074 h 4446604"/>
                <a:gd name="connsiteX642" fmla="*/ 2694 w 8225337"/>
                <a:gd name="connsiteY642" fmla="*/ 4376699 h 4446604"/>
                <a:gd name="connsiteX643" fmla="*/ 6504 w 8225337"/>
                <a:gd name="connsiteY643" fmla="*/ 4409084 h 44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</a:cxnLst>
              <a:rect l="l" t="t" r="r" b="b"/>
              <a:pathLst>
                <a:path w="8225337" h="4446604">
                  <a:moveTo>
                    <a:pt x="2924012" y="1853526"/>
                  </a:moveTo>
                  <a:cubicBezTo>
                    <a:pt x="2914487" y="1906867"/>
                    <a:pt x="2863052" y="1927822"/>
                    <a:pt x="2819237" y="1934489"/>
                  </a:cubicBezTo>
                  <a:cubicBezTo>
                    <a:pt x="2811617" y="1934489"/>
                    <a:pt x="2805902" y="1936394"/>
                    <a:pt x="2798282" y="1936394"/>
                  </a:cubicBezTo>
                  <a:cubicBezTo>
                    <a:pt x="2792567" y="1938299"/>
                    <a:pt x="2784947" y="1938299"/>
                    <a:pt x="2778279" y="1939251"/>
                  </a:cubicBezTo>
                  <a:cubicBezTo>
                    <a:pt x="2768754" y="1941156"/>
                    <a:pt x="2761134" y="1941156"/>
                    <a:pt x="2752562" y="1942109"/>
                  </a:cubicBezTo>
                  <a:cubicBezTo>
                    <a:pt x="2694459" y="1947824"/>
                    <a:pt x="2635404" y="1964969"/>
                    <a:pt x="2579207" y="1987829"/>
                  </a:cubicBezTo>
                  <a:cubicBezTo>
                    <a:pt x="2573492" y="1990686"/>
                    <a:pt x="2568729" y="1997354"/>
                    <a:pt x="2563967" y="2003069"/>
                  </a:cubicBezTo>
                  <a:cubicBezTo>
                    <a:pt x="2535392" y="2066886"/>
                    <a:pt x="2563967" y="2148802"/>
                    <a:pt x="2538249" y="2204047"/>
                  </a:cubicBezTo>
                  <a:cubicBezTo>
                    <a:pt x="2535392" y="2209761"/>
                    <a:pt x="2532534" y="2216429"/>
                    <a:pt x="2527772" y="2222144"/>
                  </a:cubicBezTo>
                  <a:cubicBezTo>
                    <a:pt x="2515389" y="2234527"/>
                    <a:pt x="2503007" y="2246909"/>
                    <a:pt x="2491577" y="2258339"/>
                  </a:cubicBezTo>
                  <a:cubicBezTo>
                    <a:pt x="2485862" y="2264054"/>
                    <a:pt x="2479194" y="2270722"/>
                    <a:pt x="2473479" y="2276436"/>
                  </a:cubicBezTo>
                  <a:cubicBezTo>
                    <a:pt x="2463954" y="2291677"/>
                    <a:pt x="2458239" y="2308822"/>
                    <a:pt x="2452524" y="2325014"/>
                  </a:cubicBezTo>
                  <a:cubicBezTo>
                    <a:pt x="2447762" y="2334539"/>
                    <a:pt x="2444904" y="2342159"/>
                    <a:pt x="2442999" y="2350732"/>
                  </a:cubicBezTo>
                  <a:cubicBezTo>
                    <a:pt x="2424902" y="2393594"/>
                    <a:pt x="2404899" y="2432647"/>
                    <a:pt x="2391564" y="2473604"/>
                  </a:cubicBezTo>
                  <a:cubicBezTo>
                    <a:pt x="2388707" y="2478367"/>
                    <a:pt x="2385849" y="2485986"/>
                    <a:pt x="2383944" y="2491702"/>
                  </a:cubicBezTo>
                  <a:cubicBezTo>
                    <a:pt x="2381087" y="2499321"/>
                    <a:pt x="2379182" y="2506942"/>
                    <a:pt x="2378229" y="2516467"/>
                  </a:cubicBezTo>
                  <a:cubicBezTo>
                    <a:pt x="2367752" y="2575521"/>
                    <a:pt x="2324889" y="2608859"/>
                    <a:pt x="2279169" y="2639339"/>
                  </a:cubicBezTo>
                  <a:cubicBezTo>
                    <a:pt x="2271549" y="2645054"/>
                    <a:pt x="2265834" y="2649817"/>
                    <a:pt x="2258214" y="2656484"/>
                  </a:cubicBezTo>
                  <a:cubicBezTo>
                    <a:pt x="2240117" y="2666009"/>
                    <a:pt x="2237259" y="2682202"/>
                    <a:pt x="2237259" y="2700299"/>
                  </a:cubicBezTo>
                  <a:cubicBezTo>
                    <a:pt x="2237259" y="2706014"/>
                    <a:pt x="2237259" y="2712682"/>
                    <a:pt x="2237259" y="2717444"/>
                  </a:cubicBezTo>
                  <a:cubicBezTo>
                    <a:pt x="2237259" y="2727921"/>
                    <a:pt x="2235354" y="2735542"/>
                    <a:pt x="2232497" y="2743161"/>
                  </a:cubicBezTo>
                  <a:cubicBezTo>
                    <a:pt x="2222019" y="2748877"/>
                    <a:pt x="2207732" y="2763164"/>
                    <a:pt x="2196302" y="2770784"/>
                  </a:cubicBezTo>
                  <a:cubicBezTo>
                    <a:pt x="2188682" y="2773642"/>
                    <a:pt x="2181062" y="2775546"/>
                    <a:pt x="2173442" y="2776499"/>
                  </a:cubicBezTo>
                  <a:cubicBezTo>
                    <a:pt x="2167727" y="2778404"/>
                    <a:pt x="2161059" y="2779357"/>
                    <a:pt x="2153439" y="2782214"/>
                  </a:cubicBezTo>
                  <a:cubicBezTo>
                    <a:pt x="2147724" y="2784119"/>
                    <a:pt x="2140104" y="2785071"/>
                    <a:pt x="2133437" y="2787929"/>
                  </a:cubicBezTo>
                  <a:cubicBezTo>
                    <a:pt x="2121054" y="2789834"/>
                    <a:pt x="2110577" y="2795549"/>
                    <a:pt x="2101052" y="2803169"/>
                  </a:cubicBezTo>
                  <a:cubicBezTo>
                    <a:pt x="2096289" y="2807932"/>
                    <a:pt x="2093432" y="2810789"/>
                    <a:pt x="2088669" y="2815552"/>
                  </a:cubicBezTo>
                  <a:cubicBezTo>
                    <a:pt x="2050569" y="2843174"/>
                    <a:pt x="2062952" y="2897467"/>
                    <a:pt x="2090574" y="2930804"/>
                  </a:cubicBezTo>
                  <a:cubicBezTo>
                    <a:pt x="2122959" y="2958427"/>
                    <a:pt x="2148677" y="2917469"/>
                    <a:pt x="2172489" y="2917469"/>
                  </a:cubicBezTo>
                  <a:cubicBezTo>
                    <a:pt x="2180109" y="2914611"/>
                    <a:pt x="2187729" y="2912707"/>
                    <a:pt x="2197254" y="2911754"/>
                  </a:cubicBezTo>
                  <a:cubicBezTo>
                    <a:pt x="2238212" y="2901277"/>
                    <a:pt x="2281074" y="2901277"/>
                    <a:pt x="2326794" y="2906039"/>
                  </a:cubicBezTo>
                  <a:cubicBezTo>
                    <a:pt x="2334414" y="2906039"/>
                    <a:pt x="2342034" y="2904134"/>
                    <a:pt x="2349654" y="2903182"/>
                  </a:cubicBezTo>
                  <a:cubicBezTo>
                    <a:pt x="2378229" y="2900324"/>
                    <a:pt x="2407757" y="2893657"/>
                    <a:pt x="2436332" y="2889846"/>
                  </a:cubicBezTo>
                  <a:cubicBezTo>
                    <a:pt x="2443952" y="2889846"/>
                    <a:pt x="2453477" y="2889846"/>
                    <a:pt x="2461097" y="2889846"/>
                  </a:cubicBezTo>
                  <a:cubicBezTo>
                    <a:pt x="2535392" y="2891752"/>
                    <a:pt x="2603019" y="2933661"/>
                    <a:pt x="2680172" y="2940329"/>
                  </a:cubicBezTo>
                  <a:cubicBezTo>
                    <a:pt x="2689697" y="2942234"/>
                    <a:pt x="2697317" y="2942234"/>
                    <a:pt x="2705889" y="2942234"/>
                  </a:cubicBezTo>
                  <a:cubicBezTo>
                    <a:pt x="2748752" y="2939377"/>
                    <a:pt x="2787804" y="2922232"/>
                    <a:pt x="2822094" y="2878417"/>
                  </a:cubicBezTo>
                  <a:cubicBezTo>
                    <a:pt x="2858289" y="2830792"/>
                    <a:pt x="2890674" y="2776499"/>
                    <a:pt x="2931632" y="2733636"/>
                  </a:cubicBezTo>
                  <a:cubicBezTo>
                    <a:pt x="2936394" y="2728874"/>
                    <a:pt x="2941157" y="2726017"/>
                    <a:pt x="2944967" y="2721254"/>
                  </a:cubicBezTo>
                  <a:cubicBezTo>
                    <a:pt x="2950682" y="2710777"/>
                    <a:pt x="2957349" y="2696489"/>
                    <a:pt x="2957349" y="2683154"/>
                  </a:cubicBezTo>
                  <a:cubicBezTo>
                    <a:pt x="2957349" y="2688869"/>
                    <a:pt x="2957349" y="2696489"/>
                    <a:pt x="2955444" y="2703157"/>
                  </a:cubicBezTo>
                  <a:cubicBezTo>
                    <a:pt x="2949729" y="2720302"/>
                    <a:pt x="2943062" y="2736494"/>
                    <a:pt x="2937347" y="2753639"/>
                  </a:cubicBezTo>
                  <a:cubicBezTo>
                    <a:pt x="2935442" y="2759354"/>
                    <a:pt x="2934489" y="2764117"/>
                    <a:pt x="2932584" y="2770784"/>
                  </a:cubicBezTo>
                  <a:cubicBezTo>
                    <a:pt x="2917344" y="2806027"/>
                    <a:pt x="2891627" y="2825077"/>
                    <a:pt x="2881149" y="2857461"/>
                  </a:cubicBezTo>
                  <a:cubicBezTo>
                    <a:pt x="2878292" y="2863177"/>
                    <a:pt x="2875434" y="2870796"/>
                    <a:pt x="2871624" y="2877464"/>
                  </a:cubicBezTo>
                  <a:cubicBezTo>
                    <a:pt x="2868767" y="2885084"/>
                    <a:pt x="2865909" y="2890799"/>
                    <a:pt x="2862099" y="2895561"/>
                  </a:cubicBezTo>
                  <a:cubicBezTo>
                    <a:pt x="2859242" y="2900324"/>
                    <a:pt x="2854479" y="2903182"/>
                    <a:pt x="2851622" y="2907944"/>
                  </a:cubicBezTo>
                  <a:cubicBezTo>
                    <a:pt x="2831619" y="2927946"/>
                    <a:pt x="2818284" y="2940329"/>
                    <a:pt x="2798282" y="2959379"/>
                  </a:cubicBezTo>
                  <a:cubicBezTo>
                    <a:pt x="2792567" y="2962236"/>
                    <a:pt x="2787804" y="2964142"/>
                    <a:pt x="2781137" y="2966999"/>
                  </a:cubicBezTo>
                  <a:cubicBezTo>
                    <a:pt x="2776374" y="2968904"/>
                    <a:pt x="2770659" y="2969857"/>
                    <a:pt x="2763039" y="2969857"/>
                  </a:cubicBezTo>
                  <a:cubicBezTo>
                    <a:pt x="2753514" y="2969857"/>
                    <a:pt x="2743037" y="2971761"/>
                    <a:pt x="2732559" y="2974619"/>
                  </a:cubicBezTo>
                  <a:cubicBezTo>
                    <a:pt x="2723034" y="2972714"/>
                    <a:pt x="2714462" y="2971761"/>
                    <a:pt x="2704937" y="2969857"/>
                  </a:cubicBezTo>
                  <a:cubicBezTo>
                    <a:pt x="2654454" y="2966999"/>
                    <a:pt x="2607782" y="2966999"/>
                    <a:pt x="2555394" y="2974619"/>
                  </a:cubicBezTo>
                  <a:cubicBezTo>
                    <a:pt x="2567777" y="2987002"/>
                    <a:pt x="2587779" y="2974619"/>
                    <a:pt x="2601114" y="2974619"/>
                  </a:cubicBezTo>
                  <a:cubicBezTo>
                    <a:pt x="2587779" y="2974619"/>
                    <a:pt x="2575397" y="2974619"/>
                    <a:pt x="2567777" y="2980334"/>
                  </a:cubicBezTo>
                  <a:cubicBezTo>
                    <a:pt x="2563014" y="2987954"/>
                    <a:pt x="2557299" y="2995574"/>
                    <a:pt x="2550632" y="3001289"/>
                  </a:cubicBezTo>
                  <a:cubicBezTo>
                    <a:pt x="2544917" y="3008909"/>
                    <a:pt x="2538249" y="3013671"/>
                    <a:pt x="2530629" y="3019386"/>
                  </a:cubicBezTo>
                  <a:cubicBezTo>
                    <a:pt x="2515389" y="3032721"/>
                    <a:pt x="2502054" y="3040342"/>
                    <a:pt x="2482052" y="3040342"/>
                  </a:cubicBezTo>
                  <a:cubicBezTo>
                    <a:pt x="2439189" y="3032721"/>
                    <a:pt x="2398232" y="3027959"/>
                    <a:pt x="2360132" y="3034627"/>
                  </a:cubicBezTo>
                  <a:cubicBezTo>
                    <a:pt x="2352512" y="3034627"/>
                    <a:pt x="2344892" y="3036532"/>
                    <a:pt x="2337272" y="3039389"/>
                  </a:cubicBezTo>
                  <a:cubicBezTo>
                    <a:pt x="2251547" y="3041294"/>
                    <a:pt x="2205827" y="3128924"/>
                    <a:pt x="2142009" y="3158452"/>
                  </a:cubicBezTo>
                  <a:cubicBezTo>
                    <a:pt x="2134389" y="3161309"/>
                    <a:pt x="2126769" y="3161309"/>
                    <a:pt x="2119149" y="3163214"/>
                  </a:cubicBezTo>
                  <a:cubicBezTo>
                    <a:pt x="2108672" y="3163214"/>
                    <a:pt x="2098194" y="3163214"/>
                    <a:pt x="2088669" y="3160357"/>
                  </a:cubicBezTo>
                  <a:cubicBezTo>
                    <a:pt x="2079144" y="3157499"/>
                    <a:pt x="2070572" y="3150832"/>
                    <a:pt x="2061047" y="3142259"/>
                  </a:cubicBezTo>
                  <a:cubicBezTo>
                    <a:pt x="2009612" y="3088919"/>
                    <a:pt x="1943889" y="3081299"/>
                    <a:pt x="1870547" y="3094634"/>
                  </a:cubicBezTo>
                  <a:cubicBezTo>
                    <a:pt x="1844829" y="3094634"/>
                    <a:pt x="1838162" y="3068917"/>
                    <a:pt x="1815302" y="3053677"/>
                  </a:cubicBezTo>
                  <a:cubicBezTo>
                    <a:pt x="1809587" y="3048914"/>
                    <a:pt x="1802919" y="3044152"/>
                    <a:pt x="1797204" y="3040342"/>
                  </a:cubicBezTo>
                  <a:cubicBezTo>
                    <a:pt x="1764819" y="3017482"/>
                    <a:pt x="1730529" y="3002242"/>
                    <a:pt x="1693382" y="2981286"/>
                  </a:cubicBezTo>
                  <a:cubicBezTo>
                    <a:pt x="1673379" y="2967952"/>
                    <a:pt x="1667664" y="2953664"/>
                    <a:pt x="1662902" y="2933661"/>
                  </a:cubicBezTo>
                  <a:cubicBezTo>
                    <a:pt x="1658139" y="2926042"/>
                    <a:pt x="1653377" y="2916517"/>
                    <a:pt x="1647662" y="2907944"/>
                  </a:cubicBezTo>
                  <a:cubicBezTo>
                    <a:pt x="1642899" y="2900324"/>
                    <a:pt x="1637184" y="2892704"/>
                    <a:pt x="1630517" y="2885084"/>
                  </a:cubicBezTo>
                  <a:cubicBezTo>
                    <a:pt x="1625754" y="2882227"/>
                    <a:pt x="1620039" y="2880321"/>
                    <a:pt x="1613372" y="2880321"/>
                  </a:cubicBezTo>
                  <a:cubicBezTo>
                    <a:pt x="1596227" y="2880321"/>
                    <a:pt x="1578129" y="2882227"/>
                    <a:pt x="1561937" y="2883179"/>
                  </a:cubicBezTo>
                  <a:cubicBezTo>
                    <a:pt x="1552412" y="2885084"/>
                    <a:pt x="1544792" y="2885084"/>
                    <a:pt x="1536219" y="2885084"/>
                  </a:cubicBezTo>
                  <a:cubicBezTo>
                    <a:pt x="1488594" y="2880321"/>
                    <a:pt x="1429539" y="2833649"/>
                    <a:pt x="1403822" y="2892704"/>
                  </a:cubicBezTo>
                  <a:cubicBezTo>
                    <a:pt x="1399059" y="2898419"/>
                    <a:pt x="1396202" y="2906039"/>
                    <a:pt x="1393344" y="2915564"/>
                  </a:cubicBezTo>
                  <a:cubicBezTo>
                    <a:pt x="1378104" y="2958427"/>
                    <a:pt x="1376199" y="3012719"/>
                    <a:pt x="1352387" y="3055582"/>
                  </a:cubicBezTo>
                  <a:cubicBezTo>
                    <a:pt x="1339052" y="3068917"/>
                    <a:pt x="1324764" y="3075584"/>
                    <a:pt x="1314287" y="3083204"/>
                  </a:cubicBezTo>
                  <a:cubicBezTo>
                    <a:pt x="1308572" y="3087967"/>
                    <a:pt x="1301904" y="3092729"/>
                    <a:pt x="1297142" y="3098444"/>
                  </a:cubicBezTo>
                  <a:cubicBezTo>
                    <a:pt x="1291427" y="3103207"/>
                    <a:pt x="1287617" y="3108921"/>
                    <a:pt x="1284759" y="3116542"/>
                  </a:cubicBezTo>
                  <a:cubicBezTo>
                    <a:pt x="1266662" y="3197504"/>
                    <a:pt x="1312382" y="3277514"/>
                    <a:pt x="1356197" y="3345142"/>
                  </a:cubicBezTo>
                  <a:cubicBezTo>
                    <a:pt x="1360959" y="3354667"/>
                    <a:pt x="1365722" y="3363239"/>
                    <a:pt x="1366674" y="3370859"/>
                  </a:cubicBezTo>
                  <a:cubicBezTo>
                    <a:pt x="1383819" y="3448011"/>
                    <a:pt x="1298094" y="3520402"/>
                    <a:pt x="1237134" y="3569932"/>
                  </a:cubicBezTo>
                  <a:cubicBezTo>
                    <a:pt x="1231419" y="3575646"/>
                    <a:pt x="1226657" y="3583267"/>
                    <a:pt x="1221894" y="3590886"/>
                  </a:cubicBezTo>
                  <a:cubicBezTo>
                    <a:pt x="1217132" y="3596602"/>
                    <a:pt x="1212369" y="3604221"/>
                    <a:pt x="1206654" y="3608032"/>
                  </a:cubicBezTo>
                  <a:cubicBezTo>
                    <a:pt x="1081877" y="3621367"/>
                    <a:pt x="1036157" y="3735667"/>
                    <a:pt x="960909" y="3816629"/>
                  </a:cubicBezTo>
                  <a:cubicBezTo>
                    <a:pt x="955194" y="3819486"/>
                    <a:pt x="947574" y="3824249"/>
                    <a:pt x="939954" y="3826154"/>
                  </a:cubicBezTo>
                  <a:cubicBezTo>
                    <a:pt x="932334" y="3829011"/>
                    <a:pt x="924714" y="3830917"/>
                    <a:pt x="917094" y="3830917"/>
                  </a:cubicBezTo>
                  <a:cubicBezTo>
                    <a:pt x="845657" y="3830917"/>
                    <a:pt x="752312" y="3871874"/>
                    <a:pt x="698019" y="3805199"/>
                  </a:cubicBezTo>
                  <a:cubicBezTo>
                    <a:pt x="693257" y="3802342"/>
                    <a:pt x="688494" y="3797579"/>
                    <a:pt x="682779" y="3794721"/>
                  </a:cubicBezTo>
                  <a:cubicBezTo>
                    <a:pt x="667539" y="3782339"/>
                    <a:pt x="652299" y="3769957"/>
                    <a:pt x="635154" y="3761384"/>
                  </a:cubicBezTo>
                  <a:cubicBezTo>
                    <a:pt x="625629" y="3756621"/>
                    <a:pt x="618009" y="3751859"/>
                    <a:pt x="609437" y="3749002"/>
                  </a:cubicBezTo>
                  <a:cubicBezTo>
                    <a:pt x="598959" y="3739477"/>
                    <a:pt x="586577" y="3736619"/>
                    <a:pt x="574194" y="3736619"/>
                  </a:cubicBezTo>
                  <a:cubicBezTo>
                    <a:pt x="568479" y="3734714"/>
                    <a:pt x="561812" y="3736619"/>
                    <a:pt x="556097" y="3736619"/>
                  </a:cubicBezTo>
                  <a:cubicBezTo>
                    <a:pt x="550382" y="3736619"/>
                    <a:pt x="543714" y="3738524"/>
                    <a:pt x="537999" y="3738524"/>
                  </a:cubicBezTo>
                  <a:cubicBezTo>
                    <a:pt x="542762" y="3732809"/>
                    <a:pt x="550382" y="3728999"/>
                    <a:pt x="556097" y="3725189"/>
                  </a:cubicBezTo>
                  <a:cubicBezTo>
                    <a:pt x="563717" y="3722332"/>
                    <a:pt x="571337" y="3720427"/>
                    <a:pt x="578957" y="3719474"/>
                  </a:cubicBezTo>
                  <a:cubicBezTo>
                    <a:pt x="594197" y="3714711"/>
                    <a:pt x="607532" y="3711854"/>
                    <a:pt x="621819" y="3704234"/>
                  </a:cubicBezTo>
                  <a:cubicBezTo>
                    <a:pt x="629439" y="3704234"/>
                    <a:pt x="638964" y="3704234"/>
                    <a:pt x="646584" y="3702329"/>
                  </a:cubicBezTo>
                  <a:cubicBezTo>
                    <a:pt x="687542" y="3702329"/>
                    <a:pt x="730404" y="3707092"/>
                    <a:pt x="771362" y="3702329"/>
                  </a:cubicBezTo>
                  <a:cubicBezTo>
                    <a:pt x="780887" y="3700424"/>
                    <a:pt x="788507" y="3699471"/>
                    <a:pt x="797079" y="3697567"/>
                  </a:cubicBezTo>
                  <a:cubicBezTo>
                    <a:pt x="847562" y="3684232"/>
                    <a:pt x="891377" y="3661371"/>
                    <a:pt x="929477" y="3626129"/>
                  </a:cubicBezTo>
                  <a:cubicBezTo>
                    <a:pt x="935192" y="3618509"/>
                    <a:pt x="942812" y="3612794"/>
                    <a:pt x="949479" y="3605174"/>
                  </a:cubicBezTo>
                  <a:cubicBezTo>
                    <a:pt x="1022822" y="3543261"/>
                    <a:pt x="1056159" y="3434677"/>
                    <a:pt x="975197" y="3365144"/>
                  </a:cubicBezTo>
                  <a:cubicBezTo>
                    <a:pt x="970434" y="3355619"/>
                    <a:pt x="967577" y="3347046"/>
                    <a:pt x="964719" y="3337521"/>
                  </a:cubicBezTo>
                  <a:cubicBezTo>
                    <a:pt x="951384" y="3291802"/>
                    <a:pt x="959004" y="3241319"/>
                    <a:pt x="982817" y="3200361"/>
                  </a:cubicBezTo>
                  <a:cubicBezTo>
                    <a:pt x="987579" y="3194646"/>
                    <a:pt x="992342" y="3187027"/>
                    <a:pt x="996152" y="3179407"/>
                  </a:cubicBezTo>
                  <a:cubicBezTo>
                    <a:pt x="1026632" y="3136544"/>
                    <a:pt x="1049492" y="3090824"/>
                    <a:pt x="1061874" y="3029864"/>
                  </a:cubicBezTo>
                  <a:cubicBezTo>
                    <a:pt x="1061874" y="3022244"/>
                    <a:pt x="1063779" y="3012719"/>
                    <a:pt x="1063779" y="3004146"/>
                  </a:cubicBezTo>
                  <a:cubicBezTo>
                    <a:pt x="1065684" y="2945092"/>
                    <a:pt x="1058064" y="2881274"/>
                    <a:pt x="1069494" y="2823171"/>
                  </a:cubicBezTo>
                  <a:cubicBezTo>
                    <a:pt x="1072352" y="2815552"/>
                    <a:pt x="1075209" y="2807932"/>
                    <a:pt x="1077114" y="2800311"/>
                  </a:cubicBezTo>
                  <a:cubicBezTo>
                    <a:pt x="1079019" y="2792692"/>
                    <a:pt x="1079972" y="2783167"/>
                    <a:pt x="1081877" y="2775546"/>
                  </a:cubicBezTo>
                  <a:cubicBezTo>
                    <a:pt x="1083782" y="2767927"/>
                    <a:pt x="1084734" y="2760307"/>
                    <a:pt x="1087592" y="2752686"/>
                  </a:cubicBezTo>
                  <a:cubicBezTo>
                    <a:pt x="1093307" y="2740304"/>
                    <a:pt x="1107594" y="2732684"/>
                    <a:pt x="1118072" y="2724111"/>
                  </a:cubicBezTo>
                  <a:cubicBezTo>
                    <a:pt x="1125692" y="2719349"/>
                    <a:pt x="1131407" y="2716492"/>
                    <a:pt x="1139027" y="2711729"/>
                  </a:cubicBezTo>
                  <a:cubicBezTo>
                    <a:pt x="1144742" y="2706967"/>
                    <a:pt x="1149504" y="2702204"/>
                    <a:pt x="1152362" y="2699346"/>
                  </a:cubicBezTo>
                  <a:cubicBezTo>
                    <a:pt x="1172364" y="2666009"/>
                    <a:pt x="1178079" y="2625052"/>
                    <a:pt x="1207607" y="2600286"/>
                  </a:cubicBezTo>
                  <a:cubicBezTo>
                    <a:pt x="1213322" y="2594571"/>
                    <a:pt x="1220942" y="2589809"/>
                    <a:pt x="1227609" y="2583142"/>
                  </a:cubicBezTo>
                  <a:cubicBezTo>
                    <a:pt x="1233324" y="2577427"/>
                    <a:pt x="1239992" y="2570759"/>
                    <a:pt x="1245707" y="2563139"/>
                  </a:cubicBezTo>
                  <a:cubicBezTo>
                    <a:pt x="1251422" y="2558377"/>
                    <a:pt x="1259042" y="2557424"/>
                    <a:pt x="1266662" y="2555519"/>
                  </a:cubicBezTo>
                  <a:cubicBezTo>
                    <a:pt x="1286664" y="2552661"/>
                    <a:pt x="1309524" y="2558377"/>
                    <a:pt x="1332384" y="2563139"/>
                  </a:cubicBezTo>
                  <a:cubicBezTo>
                    <a:pt x="1341909" y="2565044"/>
                    <a:pt x="1349529" y="2565996"/>
                    <a:pt x="1357149" y="2565996"/>
                  </a:cubicBezTo>
                  <a:cubicBezTo>
                    <a:pt x="1422872" y="2556471"/>
                    <a:pt x="1494309" y="2543136"/>
                    <a:pt x="1560984" y="2576474"/>
                  </a:cubicBezTo>
                  <a:cubicBezTo>
                    <a:pt x="1606704" y="2604096"/>
                    <a:pt x="1566699" y="2665057"/>
                    <a:pt x="1585749" y="2703157"/>
                  </a:cubicBezTo>
                  <a:cubicBezTo>
                    <a:pt x="1588607" y="2708871"/>
                    <a:pt x="1593369" y="2713634"/>
                    <a:pt x="1599084" y="2718396"/>
                  </a:cubicBezTo>
                  <a:cubicBezTo>
                    <a:pt x="1609562" y="2726017"/>
                    <a:pt x="1626707" y="2730779"/>
                    <a:pt x="1649567" y="2728874"/>
                  </a:cubicBezTo>
                  <a:cubicBezTo>
                    <a:pt x="1657187" y="2728874"/>
                    <a:pt x="1664807" y="2730779"/>
                    <a:pt x="1670522" y="2730779"/>
                  </a:cubicBezTo>
                  <a:cubicBezTo>
                    <a:pt x="1714337" y="2728874"/>
                    <a:pt x="1757199" y="2726017"/>
                    <a:pt x="1800062" y="2726017"/>
                  </a:cubicBezTo>
                  <a:cubicBezTo>
                    <a:pt x="1805777" y="2726017"/>
                    <a:pt x="1813397" y="2727921"/>
                    <a:pt x="1821017" y="2726017"/>
                  </a:cubicBezTo>
                  <a:cubicBezTo>
                    <a:pt x="1868642" y="2726017"/>
                    <a:pt x="1915314" y="2703157"/>
                    <a:pt x="1963892" y="2690774"/>
                  </a:cubicBezTo>
                  <a:cubicBezTo>
                    <a:pt x="1973417" y="2686011"/>
                    <a:pt x="1981989" y="2681249"/>
                    <a:pt x="1991514" y="2677439"/>
                  </a:cubicBezTo>
                  <a:cubicBezTo>
                    <a:pt x="2039139" y="2652674"/>
                    <a:pt x="2081049" y="2621242"/>
                    <a:pt x="2116292" y="2581236"/>
                  </a:cubicBezTo>
                  <a:cubicBezTo>
                    <a:pt x="2121054" y="2576474"/>
                    <a:pt x="2125817" y="2570759"/>
                    <a:pt x="2129627" y="2564092"/>
                  </a:cubicBezTo>
                  <a:cubicBezTo>
                    <a:pt x="2157249" y="2528849"/>
                    <a:pt x="2182967" y="2495511"/>
                    <a:pt x="2190587" y="2454554"/>
                  </a:cubicBezTo>
                  <a:cubicBezTo>
                    <a:pt x="2193444" y="2446934"/>
                    <a:pt x="2195349" y="2439314"/>
                    <a:pt x="2198207" y="2431694"/>
                  </a:cubicBezTo>
                  <a:cubicBezTo>
                    <a:pt x="2218209" y="2367877"/>
                    <a:pt x="2238212" y="2306917"/>
                    <a:pt x="2300124" y="2278342"/>
                  </a:cubicBezTo>
                  <a:cubicBezTo>
                    <a:pt x="2305839" y="2273579"/>
                    <a:pt x="2312507" y="2267864"/>
                    <a:pt x="2317269" y="2263102"/>
                  </a:cubicBezTo>
                  <a:cubicBezTo>
                    <a:pt x="2334414" y="2245957"/>
                    <a:pt x="2349654" y="2227859"/>
                    <a:pt x="2362989" y="2204999"/>
                  </a:cubicBezTo>
                  <a:cubicBezTo>
                    <a:pt x="2365847" y="2200236"/>
                    <a:pt x="2370609" y="2194522"/>
                    <a:pt x="2373467" y="2187854"/>
                  </a:cubicBezTo>
                  <a:cubicBezTo>
                    <a:pt x="2426807" y="2131657"/>
                    <a:pt x="2452524" y="2076411"/>
                    <a:pt x="2469669" y="1996401"/>
                  </a:cubicBezTo>
                  <a:cubicBezTo>
                    <a:pt x="2472527" y="1988781"/>
                    <a:pt x="2477289" y="1981161"/>
                    <a:pt x="2483004" y="1973542"/>
                  </a:cubicBezTo>
                  <a:cubicBezTo>
                    <a:pt x="2503007" y="1945919"/>
                    <a:pt x="2530629" y="1927822"/>
                    <a:pt x="2562062" y="1919249"/>
                  </a:cubicBezTo>
                  <a:cubicBezTo>
                    <a:pt x="2567777" y="1917344"/>
                    <a:pt x="2575397" y="1916392"/>
                    <a:pt x="2583017" y="1914486"/>
                  </a:cubicBezTo>
                  <a:cubicBezTo>
                    <a:pt x="2625879" y="1904961"/>
                    <a:pt x="2668742" y="1904961"/>
                    <a:pt x="2710652" y="1906867"/>
                  </a:cubicBezTo>
                  <a:cubicBezTo>
                    <a:pt x="2720177" y="1906867"/>
                    <a:pt x="2727797" y="1906867"/>
                    <a:pt x="2736369" y="1906867"/>
                  </a:cubicBezTo>
                  <a:cubicBezTo>
                    <a:pt x="2751609" y="1909724"/>
                    <a:pt x="2766849" y="1909724"/>
                    <a:pt x="2782089" y="1908772"/>
                  </a:cubicBezTo>
                  <a:cubicBezTo>
                    <a:pt x="2789709" y="1906867"/>
                    <a:pt x="2797329" y="1905914"/>
                    <a:pt x="2804949" y="1904009"/>
                  </a:cubicBezTo>
                  <a:cubicBezTo>
                    <a:pt x="2845907" y="1888769"/>
                    <a:pt x="2878292" y="1875434"/>
                    <a:pt x="2917344" y="1860194"/>
                  </a:cubicBezTo>
                  <a:cubicBezTo>
                    <a:pt x="2923059" y="1856384"/>
                    <a:pt x="2924012" y="1855431"/>
                    <a:pt x="2924012" y="1853526"/>
                  </a:cubicBezTo>
                  <a:moveTo>
                    <a:pt x="6679719" y="3301327"/>
                  </a:moveTo>
                  <a:cubicBezTo>
                    <a:pt x="6661622" y="3316567"/>
                    <a:pt x="6669242" y="3342284"/>
                    <a:pt x="6670194" y="3362286"/>
                  </a:cubicBezTo>
                  <a:cubicBezTo>
                    <a:pt x="6673052" y="3369907"/>
                    <a:pt x="6675909" y="3375621"/>
                    <a:pt x="6680672" y="3383242"/>
                  </a:cubicBezTo>
                  <a:cubicBezTo>
                    <a:pt x="6739727" y="3449917"/>
                    <a:pt x="6831167" y="3423246"/>
                    <a:pt x="6911177" y="3449917"/>
                  </a:cubicBezTo>
                  <a:cubicBezTo>
                    <a:pt x="6786399" y="3490874"/>
                    <a:pt x="6641619" y="3449917"/>
                    <a:pt x="6570182" y="3337521"/>
                  </a:cubicBezTo>
                  <a:cubicBezTo>
                    <a:pt x="6565419" y="3332759"/>
                    <a:pt x="6562562" y="3327044"/>
                    <a:pt x="6557799" y="3320377"/>
                  </a:cubicBezTo>
                  <a:cubicBezTo>
                    <a:pt x="6539702" y="3291802"/>
                    <a:pt x="6516842" y="3261321"/>
                    <a:pt x="6486362" y="3247034"/>
                  </a:cubicBezTo>
                  <a:cubicBezTo>
                    <a:pt x="6483504" y="3245129"/>
                    <a:pt x="6481599" y="3244177"/>
                    <a:pt x="6478742" y="3242271"/>
                  </a:cubicBezTo>
                  <a:cubicBezTo>
                    <a:pt x="6458740" y="3232746"/>
                    <a:pt x="6435879" y="3228936"/>
                    <a:pt x="6417782" y="3214649"/>
                  </a:cubicBezTo>
                  <a:cubicBezTo>
                    <a:pt x="6415877" y="3212744"/>
                    <a:pt x="6413019" y="3211792"/>
                    <a:pt x="6412067" y="3211792"/>
                  </a:cubicBezTo>
                  <a:cubicBezTo>
                    <a:pt x="6409209" y="3208934"/>
                    <a:pt x="6406352" y="3206077"/>
                    <a:pt x="6402542" y="3204171"/>
                  </a:cubicBezTo>
                  <a:cubicBezTo>
                    <a:pt x="6396827" y="3199409"/>
                    <a:pt x="6392065" y="3193694"/>
                    <a:pt x="6387302" y="3188932"/>
                  </a:cubicBezTo>
                  <a:cubicBezTo>
                    <a:pt x="6385397" y="3187027"/>
                    <a:pt x="6385397" y="3186074"/>
                    <a:pt x="6384444" y="3184169"/>
                  </a:cubicBezTo>
                  <a:cubicBezTo>
                    <a:pt x="6378729" y="3173692"/>
                    <a:pt x="6373967" y="3163214"/>
                    <a:pt x="6372062" y="3151784"/>
                  </a:cubicBezTo>
                  <a:cubicBezTo>
                    <a:pt x="6372062" y="3146069"/>
                    <a:pt x="6370157" y="3139402"/>
                    <a:pt x="6370157" y="3134639"/>
                  </a:cubicBezTo>
                  <a:cubicBezTo>
                    <a:pt x="6373015" y="3128924"/>
                    <a:pt x="6377777" y="3122257"/>
                    <a:pt x="6380634" y="3116542"/>
                  </a:cubicBezTo>
                  <a:cubicBezTo>
                    <a:pt x="6458740" y="3065107"/>
                    <a:pt x="6405399" y="2989859"/>
                    <a:pt x="6391112" y="2915564"/>
                  </a:cubicBezTo>
                  <a:cubicBezTo>
                    <a:pt x="6385397" y="2882227"/>
                    <a:pt x="6339677" y="2887942"/>
                    <a:pt x="6313007" y="2867939"/>
                  </a:cubicBezTo>
                  <a:cubicBezTo>
                    <a:pt x="6305387" y="2862224"/>
                    <a:pt x="6299672" y="2855557"/>
                    <a:pt x="6293004" y="2847936"/>
                  </a:cubicBezTo>
                  <a:cubicBezTo>
                    <a:pt x="6288242" y="2842221"/>
                    <a:pt x="6283479" y="2834602"/>
                    <a:pt x="6279669" y="2826982"/>
                  </a:cubicBezTo>
                  <a:cubicBezTo>
                    <a:pt x="6256809" y="2793644"/>
                    <a:pt x="6233949" y="2760307"/>
                    <a:pt x="6211090" y="2726969"/>
                  </a:cubicBezTo>
                  <a:cubicBezTo>
                    <a:pt x="6206327" y="2721254"/>
                    <a:pt x="6201565" y="2713634"/>
                    <a:pt x="6197754" y="2706967"/>
                  </a:cubicBezTo>
                  <a:cubicBezTo>
                    <a:pt x="6161559" y="2638386"/>
                    <a:pt x="6109172" y="2605049"/>
                    <a:pt x="6035829" y="2599334"/>
                  </a:cubicBezTo>
                  <a:cubicBezTo>
                    <a:pt x="6028209" y="2597429"/>
                    <a:pt x="6022494" y="2597429"/>
                    <a:pt x="6014874" y="2596477"/>
                  </a:cubicBezTo>
                  <a:cubicBezTo>
                    <a:pt x="5990109" y="2591714"/>
                    <a:pt x="5971059" y="2579332"/>
                    <a:pt x="5948199" y="2583142"/>
                  </a:cubicBezTo>
                  <a:cubicBezTo>
                    <a:pt x="5940579" y="2581236"/>
                    <a:pt x="5932959" y="2580284"/>
                    <a:pt x="5925340" y="2580284"/>
                  </a:cubicBezTo>
                  <a:cubicBezTo>
                    <a:pt x="5894859" y="2575521"/>
                    <a:pt x="5866284" y="2572664"/>
                    <a:pt x="5835804" y="2572664"/>
                  </a:cubicBezTo>
                  <a:cubicBezTo>
                    <a:pt x="5826279" y="2570759"/>
                    <a:pt x="5818659" y="2570759"/>
                    <a:pt x="5810087" y="2570759"/>
                  </a:cubicBezTo>
                  <a:cubicBezTo>
                    <a:pt x="5749127" y="2572664"/>
                    <a:pt x="5690072" y="2585999"/>
                    <a:pt x="5642447" y="2624099"/>
                  </a:cubicBezTo>
                  <a:cubicBezTo>
                    <a:pt x="5636732" y="2628861"/>
                    <a:pt x="5630065" y="2634577"/>
                    <a:pt x="5624349" y="2639339"/>
                  </a:cubicBezTo>
                  <a:cubicBezTo>
                    <a:pt x="5618634" y="2645054"/>
                    <a:pt x="5611015" y="2652674"/>
                    <a:pt x="5604347" y="2660294"/>
                  </a:cubicBezTo>
                  <a:cubicBezTo>
                    <a:pt x="5578629" y="2713634"/>
                    <a:pt x="5525290" y="2741257"/>
                    <a:pt x="5492904" y="2787929"/>
                  </a:cubicBezTo>
                  <a:cubicBezTo>
                    <a:pt x="5475759" y="2807932"/>
                    <a:pt x="5475759" y="2833649"/>
                    <a:pt x="5475759" y="2857461"/>
                  </a:cubicBezTo>
                  <a:cubicBezTo>
                    <a:pt x="5475759" y="2866986"/>
                    <a:pt x="5475759" y="2874607"/>
                    <a:pt x="5473854" y="2882227"/>
                  </a:cubicBezTo>
                  <a:cubicBezTo>
                    <a:pt x="5471949" y="2895561"/>
                    <a:pt x="5464329" y="2909849"/>
                    <a:pt x="5458615" y="2915564"/>
                  </a:cubicBezTo>
                  <a:cubicBezTo>
                    <a:pt x="5452899" y="2920327"/>
                    <a:pt x="5445279" y="2925089"/>
                    <a:pt x="5438612" y="2927946"/>
                  </a:cubicBezTo>
                  <a:cubicBezTo>
                    <a:pt x="5432897" y="2929852"/>
                    <a:pt x="5426229" y="2930804"/>
                    <a:pt x="5421467" y="2932709"/>
                  </a:cubicBezTo>
                  <a:cubicBezTo>
                    <a:pt x="5413847" y="2937471"/>
                    <a:pt x="5406227" y="2940329"/>
                    <a:pt x="5398607" y="2945092"/>
                  </a:cubicBezTo>
                  <a:cubicBezTo>
                    <a:pt x="5390987" y="2947949"/>
                    <a:pt x="5385272" y="2950807"/>
                    <a:pt x="5377652" y="2954617"/>
                  </a:cubicBezTo>
                  <a:cubicBezTo>
                    <a:pt x="5339552" y="2964142"/>
                    <a:pt x="5319549" y="3005099"/>
                    <a:pt x="5327169" y="3044152"/>
                  </a:cubicBezTo>
                  <a:cubicBezTo>
                    <a:pt x="5329074" y="3053677"/>
                    <a:pt x="5332884" y="3062249"/>
                    <a:pt x="5337647" y="3069869"/>
                  </a:cubicBezTo>
                  <a:cubicBezTo>
                    <a:pt x="5363365" y="3107969"/>
                    <a:pt x="5415752" y="3135592"/>
                    <a:pt x="5393844" y="3184169"/>
                  </a:cubicBezTo>
                  <a:cubicBezTo>
                    <a:pt x="5391940" y="3191789"/>
                    <a:pt x="5390987" y="3197504"/>
                    <a:pt x="5389082" y="3205124"/>
                  </a:cubicBezTo>
                  <a:cubicBezTo>
                    <a:pt x="5384319" y="3214649"/>
                    <a:pt x="5381462" y="3223221"/>
                    <a:pt x="5378604" y="3232746"/>
                  </a:cubicBezTo>
                  <a:cubicBezTo>
                    <a:pt x="5369079" y="3238461"/>
                    <a:pt x="5361459" y="3245129"/>
                    <a:pt x="5353840" y="3252749"/>
                  </a:cubicBezTo>
                  <a:cubicBezTo>
                    <a:pt x="5346219" y="3258464"/>
                    <a:pt x="5338599" y="3265132"/>
                    <a:pt x="5332884" y="3272752"/>
                  </a:cubicBezTo>
                  <a:cubicBezTo>
                    <a:pt x="5304309" y="3320377"/>
                    <a:pt x="5285259" y="3380384"/>
                    <a:pt x="5299547" y="3428961"/>
                  </a:cubicBezTo>
                  <a:cubicBezTo>
                    <a:pt x="5302404" y="3436582"/>
                    <a:pt x="5305262" y="3446107"/>
                    <a:pt x="5310024" y="3451821"/>
                  </a:cubicBezTo>
                  <a:cubicBezTo>
                    <a:pt x="5312882" y="3476586"/>
                    <a:pt x="5346219" y="3476586"/>
                    <a:pt x="5346219" y="3495636"/>
                  </a:cubicBezTo>
                  <a:cubicBezTo>
                    <a:pt x="5346219" y="3549929"/>
                    <a:pt x="5351934" y="3597554"/>
                    <a:pt x="5370984" y="3653752"/>
                  </a:cubicBezTo>
                  <a:cubicBezTo>
                    <a:pt x="5373842" y="3663277"/>
                    <a:pt x="5375747" y="3671849"/>
                    <a:pt x="5378604" y="3679469"/>
                  </a:cubicBezTo>
                  <a:cubicBezTo>
                    <a:pt x="5380509" y="3688994"/>
                    <a:pt x="5383367" y="3697567"/>
                    <a:pt x="5384319" y="3707092"/>
                  </a:cubicBezTo>
                  <a:cubicBezTo>
                    <a:pt x="5386224" y="3714711"/>
                    <a:pt x="5387177" y="3724236"/>
                    <a:pt x="5389082" y="3732809"/>
                  </a:cubicBezTo>
                  <a:cubicBezTo>
                    <a:pt x="5391940" y="3786149"/>
                    <a:pt x="5398607" y="3839489"/>
                    <a:pt x="5378604" y="3893782"/>
                  </a:cubicBezTo>
                  <a:cubicBezTo>
                    <a:pt x="5375747" y="3901402"/>
                    <a:pt x="5370984" y="3907117"/>
                    <a:pt x="5366222" y="3914736"/>
                  </a:cubicBezTo>
                  <a:cubicBezTo>
                    <a:pt x="5340504" y="3948074"/>
                    <a:pt x="5297642" y="3970934"/>
                    <a:pt x="5322407" y="4024274"/>
                  </a:cubicBezTo>
                  <a:cubicBezTo>
                    <a:pt x="5325265" y="4029989"/>
                    <a:pt x="5328122" y="4034752"/>
                    <a:pt x="5332884" y="4041419"/>
                  </a:cubicBezTo>
                  <a:cubicBezTo>
                    <a:pt x="5343362" y="4058564"/>
                    <a:pt x="5358602" y="4073804"/>
                    <a:pt x="5363365" y="4092854"/>
                  </a:cubicBezTo>
                  <a:cubicBezTo>
                    <a:pt x="5365269" y="4103332"/>
                    <a:pt x="5366222" y="4113809"/>
                    <a:pt x="5365269" y="4125239"/>
                  </a:cubicBezTo>
                  <a:cubicBezTo>
                    <a:pt x="5365269" y="4157624"/>
                    <a:pt x="5359554" y="4190961"/>
                    <a:pt x="5347172" y="4224299"/>
                  </a:cubicBezTo>
                  <a:cubicBezTo>
                    <a:pt x="5330027" y="4189057"/>
                    <a:pt x="5313834" y="4154767"/>
                    <a:pt x="5295737" y="4120477"/>
                  </a:cubicBezTo>
                  <a:cubicBezTo>
                    <a:pt x="5292879" y="4112857"/>
                    <a:pt x="5290022" y="4107142"/>
                    <a:pt x="5285259" y="4100474"/>
                  </a:cubicBezTo>
                  <a:cubicBezTo>
                    <a:pt x="5272877" y="4080471"/>
                    <a:pt x="5257637" y="4062374"/>
                    <a:pt x="5244302" y="4042371"/>
                  </a:cubicBezTo>
                  <a:cubicBezTo>
                    <a:pt x="5239540" y="4036657"/>
                    <a:pt x="5234777" y="4029989"/>
                    <a:pt x="5230967" y="4024274"/>
                  </a:cubicBezTo>
                  <a:cubicBezTo>
                    <a:pt x="5225252" y="4018559"/>
                    <a:pt x="5218584" y="4010939"/>
                    <a:pt x="5213822" y="4003319"/>
                  </a:cubicBezTo>
                  <a:cubicBezTo>
                    <a:pt x="5208107" y="3995699"/>
                    <a:pt x="5204297" y="3988079"/>
                    <a:pt x="5201440" y="3980459"/>
                  </a:cubicBezTo>
                  <a:cubicBezTo>
                    <a:pt x="5198582" y="3974744"/>
                    <a:pt x="5193819" y="3965219"/>
                    <a:pt x="5190962" y="3957599"/>
                  </a:cubicBezTo>
                  <a:cubicBezTo>
                    <a:pt x="5188104" y="3948074"/>
                    <a:pt x="5186199" y="3940454"/>
                    <a:pt x="5189057" y="3932834"/>
                  </a:cubicBezTo>
                  <a:cubicBezTo>
                    <a:pt x="5262399" y="3871874"/>
                    <a:pt x="5333837" y="3785196"/>
                    <a:pt x="5242397" y="3704234"/>
                  </a:cubicBezTo>
                  <a:cubicBezTo>
                    <a:pt x="5234777" y="3690899"/>
                    <a:pt x="5234777" y="3668992"/>
                    <a:pt x="5232872" y="3655657"/>
                  </a:cubicBezTo>
                  <a:cubicBezTo>
                    <a:pt x="5232872" y="3648036"/>
                    <a:pt x="5232872" y="3642321"/>
                    <a:pt x="5230967" y="3635654"/>
                  </a:cubicBezTo>
                  <a:cubicBezTo>
                    <a:pt x="5229062" y="3630892"/>
                    <a:pt x="5226204" y="3626129"/>
                    <a:pt x="5221442" y="3622319"/>
                  </a:cubicBezTo>
                  <a:cubicBezTo>
                    <a:pt x="5155719" y="3568979"/>
                    <a:pt x="5089997" y="3441344"/>
                    <a:pt x="5152862" y="3371811"/>
                  </a:cubicBezTo>
                  <a:cubicBezTo>
                    <a:pt x="5157624" y="3364192"/>
                    <a:pt x="5162387" y="3356571"/>
                    <a:pt x="5165244" y="3350857"/>
                  </a:cubicBezTo>
                  <a:cubicBezTo>
                    <a:pt x="5203344" y="3269894"/>
                    <a:pt x="5145242" y="3159404"/>
                    <a:pt x="5081424" y="3083204"/>
                  </a:cubicBezTo>
                  <a:cubicBezTo>
                    <a:pt x="5073804" y="3077489"/>
                    <a:pt x="5066184" y="3070821"/>
                    <a:pt x="5058565" y="3065107"/>
                  </a:cubicBezTo>
                  <a:cubicBezTo>
                    <a:pt x="5017607" y="3032721"/>
                    <a:pt x="4967124" y="3010814"/>
                    <a:pt x="4924262" y="2998432"/>
                  </a:cubicBezTo>
                  <a:cubicBezTo>
                    <a:pt x="4916642" y="2996527"/>
                    <a:pt x="4909022" y="2995574"/>
                    <a:pt x="4903307" y="2993669"/>
                  </a:cubicBezTo>
                  <a:cubicBezTo>
                    <a:pt x="4868064" y="2986049"/>
                    <a:pt x="4831869" y="2978429"/>
                    <a:pt x="4802342" y="2960332"/>
                  </a:cubicBezTo>
                  <a:cubicBezTo>
                    <a:pt x="4797579" y="2954617"/>
                    <a:pt x="4794722" y="2949854"/>
                    <a:pt x="4789959" y="2945092"/>
                  </a:cubicBezTo>
                  <a:cubicBezTo>
                    <a:pt x="4769004" y="2920327"/>
                    <a:pt x="4746144" y="2899371"/>
                    <a:pt x="4723284" y="2883179"/>
                  </a:cubicBezTo>
                  <a:cubicBezTo>
                    <a:pt x="4715664" y="2878417"/>
                    <a:pt x="4708044" y="2873654"/>
                    <a:pt x="4700424" y="2870796"/>
                  </a:cubicBezTo>
                  <a:cubicBezTo>
                    <a:pt x="4610889" y="2794596"/>
                    <a:pt x="4530879" y="2835554"/>
                    <a:pt x="4462299" y="2918421"/>
                  </a:cubicBezTo>
                  <a:cubicBezTo>
                    <a:pt x="4457537" y="2921279"/>
                    <a:pt x="4451822" y="2926042"/>
                    <a:pt x="4447059" y="2928899"/>
                  </a:cubicBezTo>
                  <a:cubicBezTo>
                    <a:pt x="4437534" y="2936519"/>
                    <a:pt x="4429914" y="2946044"/>
                    <a:pt x="4421342" y="2956521"/>
                  </a:cubicBezTo>
                  <a:cubicBezTo>
                    <a:pt x="4413722" y="2956521"/>
                    <a:pt x="4404197" y="2956521"/>
                    <a:pt x="4396577" y="2956521"/>
                  </a:cubicBezTo>
                  <a:cubicBezTo>
                    <a:pt x="4364192" y="2953664"/>
                    <a:pt x="4333712" y="2941282"/>
                    <a:pt x="4305137" y="2912707"/>
                  </a:cubicBezTo>
                  <a:cubicBezTo>
                    <a:pt x="4299422" y="2907944"/>
                    <a:pt x="4291802" y="2902229"/>
                    <a:pt x="4284182" y="2895561"/>
                  </a:cubicBezTo>
                  <a:cubicBezTo>
                    <a:pt x="4270847" y="2885084"/>
                    <a:pt x="4256559" y="2872702"/>
                    <a:pt x="4244177" y="2862224"/>
                  </a:cubicBezTo>
                  <a:cubicBezTo>
                    <a:pt x="4234652" y="2859367"/>
                    <a:pt x="4227032" y="2856509"/>
                    <a:pt x="4216554" y="2854604"/>
                  </a:cubicBezTo>
                  <a:cubicBezTo>
                    <a:pt x="4210839" y="2851746"/>
                    <a:pt x="4203219" y="2848889"/>
                    <a:pt x="4196552" y="2844127"/>
                  </a:cubicBezTo>
                  <a:cubicBezTo>
                    <a:pt x="4168929" y="2828886"/>
                    <a:pt x="4145117" y="2806027"/>
                    <a:pt x="4120352" y="2775546"/>
                  </a:cubicBezTo>
                  <a:cubicBezTo>
                    <a:pt x="4110827" y="2772689"/>
                    <a:pt x="4102254" y="2769832"/>
                    <a:pt x="4094634" y="2765069"/>
                  </a:cubicBezTo>
                  <a:cubicBezTo>
                    <a:pt x="4033674" y="2737446"/>
                    <a:pt x="3977477" y="2703157"/>
                    <a:pt x="3925089" y="2657436"/>
                  </a:cubicBezTo>
                  <a:cubicBezTo>
                    <a:pt x="3990812" y="2680296"/>
                    <a:pt x="4060344" y="2715539"/>
                    <a:pt x="4128924" y="2726017"/>
                  </a:cubicBezTo>
                  <a:cubicBezTo>
                    <a:pt x="4134639" y="2727921"/>
                    <a:pt x="4142259" y="2727921"/>
                    <a:pt x="4149879" y="2728874"/>
                  </a:cubicBezTo>
                  <a:cubicBezTo>
                    <a:pt x="4230842" y="2734589"/>
                    <a:pt x="4307994" y="2789834"/>
                    <a:pt x="4384194" y="2790786"/>
                  </a:cubicBezTo>
                  <a:cubicBezTo>
                    <a:pt x="4393719" y="2790786"/>
                    <a:pt x="4402292" y="2790786"/>
                    <a:pt x="4409912" y="2788882"/>
                  </a:cubicBezTo>
                  <a:cubicBezTo>
                    <a:pt x="4443249" y="2741257"/>
                    <a:pt x="4397529" y="2653627"/>
                    <a:pt x="4483254" y="2653627"/>
                  </a:cubicBezTo>
                  <a:cubicBezTo>
                    <a:pt x="4562312" y="2661246"/>
                    <a:pt x="4608032" y="2735542"/>
                    <a:pt x="4676612" y="2765069"/>
                  </a:cubicBezTo>
                  <a:cubicBezTo>
                    <a:pt x="4684232" y="2766974"/>
                    <a:pt x="4693757" y="2767927"/>
                    <a:pt x="4701377" y="2766974"/>
                  </a:cubicBezTo>
                  <a:cubicBezTo>
                    <a:pt x="4718522" y="2765069"/>
                    <a:pt x="4733762" y="2757449"/>
                    <a:pt x="4745192" y="2742209"/>
                  </a:cubicBezTo>
                  <a:cubicBezTo>
                    <a:pt x="4752812" y="2736494"/>
                    <a:pt x="4758527" y="2732684"/>
                    <a:pt x="4765194" y="2731732"/>
                  </a:cubicBezTo>
                  <a:cubicBezTo>
                    <a:pt x="4795674" y="2726017"/>
                    <a:pt x="4828059" y="2757449"/>
                    <a:pt x="4862349" y="2779357"/>
                  </a:cubicBezTo>
                  <a:cubicBezTo>
                    <a:pt x="4869969" y="2782214"/>
                    <a:pt x="4875684" y="2786977"/>
                    <a:pt x="4883304" y="2789834"/>
                  </a:cubicBezTo>
                  <a:cubicBezTo>
                    <a:pt x="4892829" y="2792692"/>
                    <a:pt x="4901402" y="2794596"/>
                    <a:pt x="4909022" y="2797454"/>
                  </a:cubicBezTo>
                  <a:cubicBezTo>
                    <a:pt x="4954742" y="2817457"/>
                    <a:pt x="4974744" y="2864129"/>
                    <a:pt x="4988079" y="2911754"/>
                  </a:cubicBezTo>
                  <a:cubicBezTo>
                    <a:pt x="4993794" y="2925089"/>
                    <a:pt x="5013797" y="2931757"/>
                    <a:pt x="5028084" y="2937471"/>
                  </a:cubicBezTo>
                  <a:cubicBezTo>
                    <a:pt x="5037609" y="2942234"/>
                    <a:pt x="5048087" y="2937471"/>
                    <a:pt x="5056659" y="2934614"/>
                  </a:cubicBezTo>
                  <a:cubicBezTo>
                    <a:pt x="5125240" y="2917469"/>
                    <a:pt x="5198582" y="2998432"/>
                    <a:pt x="5264304" y="2937471"/>
                  </a:cubicBezTo>
                  <a:cubicBezTo>
                    <a:pt x="5264304" y="2945092"/>
                    <a:pt x="5315740" y="2864129"/>
                    <a:pt x="5330979" y="2815552"/>
                  </a:cubicBezTo>
                  <a:cubicBezTo>
                    <a:pt x="5332884" y="2809836"/>
                    <a:pt x="5335742" y="2802217"/>
                    <a:pt x="5336694" y="2794596"/>
                  </a:cubicBezTo>
                  <a:cubicBezTo>
                    <a:pt x="5346219" y="2764117"/>
                    <a:pt x="5353840" y="2735542"/>
                    <a:pt x="5367174" y="2710777"/>
                  </a:cubicBezTo>
                  <a:cubicBezTo>
                    <a:pt x="5372890" y="2701252"/>
                    <a:pt x="5379557" y="2695536"/>
                    <a:pt x="5387177" y="2689821"/>
                  </a:cubicBezTo>
                  <a:cubicBezTo>
                    <a:pt x="5390034" y="2682202"/>
                    <a:pt x="5394797" y="2674582"/>
                    <a:pt x="5397654" y="2666961"/>
                  </a:cubicBezTo>
                  <a:cubicBezTo>
                    <a:pt x="5417657" y="2628861"/>
                    <a:pt x="5433849" y="2590761"/>
                    <a:pt x="5458615" y="2555519"/>
                  </a:cubicBezTo>
                  <a:cubicBezTo>
                    <a:pt x="5463377" y="2547899"/>
                    <a:pt x="5468140" y="2542184"/>
                    <a:pt x="5473854" y="2534564"/>
                  </a:cubicBezTo>
                  <a:cubicBezTo>
                    <a:pt x="5525290" y="2486939"/>
                    <a:pt x="5605299" y="2526944"/>
                    <a:pt x="5644352" y="2480271"/>
                  </a:cubicBezTo>
                  <a:cubicBezTo>
                    <a:pt x="5703407" y="2419311"/>
                    <a:pt x="5578629" y="2385974"/>
                    <a:pt x="5545292" y="2345969"/>
                  </a:cubicBezTo>
                  <a:cubicBezTo>
                    <a:pt x="5539577" y="2335492"/>
                    <a:pt x="5537672" y="2323109"/>
                    <a:pt x="5540529" y="2312632"/>
                  </a:cubicBezTo>
                  <a:cubicBezTo>
                    <a:pt x="5543387" y="2300249"/>
                    <a:pt x="5551007" y="2289772"/>
                    <a:pt x="5563390" y="2282152"/>
                  </a:cubicBezTo>
                  <a:cubicBezTo>
                    <a:pt x="5591965" y="2244052"/>
                    <a:pt x="5644352" y="2230717"/>
                    <a:pt x="5690072" y="2230717"/>
                  </a:cubicBezTo>
                  <a:cubicBezTo>
                    <a:pt x="5690072" y="2197379"/>
                    <a:pt x="5670069" y="2164042"/>
                    <a:pt x="5634827" y="2151659"/>
                  </a:cubicBezTo>
                  <a:cubicBezTo>
                    <a:pt x="5625302" y="2146897"/>
                    <a:pt x="5617682" y="2142134"/>
                    <a:pt x="5609109" y="2139277"/>
                  </a:cubicBezTo>
                  <a:cubicBezTo>
                    <a:pt x="5569104" y="2119274"/>
                    <a:pt x="5530052" y="2099272"/>
                    <a:pt x="5507192" y="2055456"/>
                  </a:cubicBezTo>
                  <a:cubicBezTo>
                    <a:pt x="5502429" y="2049742"/>
                    <a:pt x="5501477" y="2042122"/>
                    <a:pt x="5501477" y="2034501"/>
                  </a:cubicBezTo>
                  <a:cubicBezTo>
                    <a:pt x="5499572" y="2004022"/>
                    <a:pt x="5526242" y="1972589"/>
                    <a:pt x="5526242" y="1942109"/>
                  </a:cubicBezTo>
                  <a:cubicBezTo>
                    <a:pt x="5526242" y="1887817"/>
                    <a:pt x="5429087" y="1894484"/>
                    <a:pt x="5401465" y="1832572"/>
                  </a:cubicBezTo>
                  <a:cubicBezTo>
                    <a:pt x="5398607" y="1824951"/>
                    <a:pt x="5396702" y="1817331"/>
                    <a:pt x="5393844" y="1809711"/>
                  </a:cubicBezTo>
                  <a:cubicBezTo>
                    <a:pt x="5390987" y="1802092"/>
                    <a:pt x="5389082" y="1796376"/>
                    <a:pt x="5384319" y="1789709"/>
                  </a:cubicBezTo>
                  <a:cubicBezTo>
                    <a:pt x="5381462" y="1780184"/>
                    <a:pt x="5376699" y="1774469"/>
                    <a:pt x="5371937" y="1768754"/>
                  </a:cubicBezTo>
                  <a:cubicBezTo>
                    <a:pt x="5315740" y="1712556"/>
                    <a:pt x="5277640" y="1779231"/>
                    <a:pt x="5245254" y="1817331"/>
                  </a:cubicBezTo>
                  <a:cubicBezTo>
                    <a:pt x="5240492" y="1824951"/>
                    <a:pt x="5234777" y="1832572"/>
                    <a:pt x="5228109" y="1840192"/>
                  </a:cubicBezTo>
                  <a:cubicBezTo>
                    <a:pt x="5222394" y="1845906"/>
                    <a:pt x="5215727" y="1853526"/>
                    <a:pt x="5208107" y="1858289"/>
                  </a:cubicBezTo>
                  <a:cubicBezTo>
                    <a:pt x="5202392" y="1864004"/>
                    <a:pt x="5195724" y="1870672"/>
                    <a:pt x="5190009" y="1879244"/>
                  </a:cubicBezTo>
                  <a:cubicBezTo>
                    <a:pt x="5185247" y="1886864"/>
                    <a:pt x="5180484" y="1896389"/>
                    <a:pt x="5177627" y="1906867"/>
                  </a:cubicBezTo>
                  <a:cubicBezTo>
                    <a:pt x="5175722" y="1912581"/>
                    <a:pt x="5171912" y="1917344"/>
                    <a:pt x="5164292" y="1920201"/>
                  </a:cubicBezTo>
                  <a:cubicBezTo>
                    <a:pt x="5158577" y="1924964"/>
                    <a:pt x="5150957" y="1927822"/>
                    <a:pt x="5143337" y="1927822"/>
                  </a:cubicBezTo>
                  <a:cubicBezTo>
                    <a:pt x="5126192" y="1930679"/>
                    <a:pt x="5112857" y="1927822"/>
                    <a:pt x="5112857" y="1914486"/>
                  </a:cubicBezTo>
                  <a:cubicBezTo>
                    <a:pt x="5112857" y="1888769"/>
                    <a:pt x="5108094" y="1868767"/>
                    <a:pt x="5099522" y="1853526"/>
                  </a:cubicBezTo>
                  <a:cubicBezTo>
                    <a:pt x="5096665" y="1845906"/>
                    <a:pt x="5089997" y="1838286"/>
                    <a:pt x="5086187" y="1832572"/>
                  </a:cubicBezTo>
                  <a:cubicBezTo>
                    <a:pt x="5073804" y="1800186"/>
                    <a:pt x="5106190" y="1759229"/>
                    <a:pt x="5088092" y="1745894"/>
                  </a:cubicBezTo>
                  <a:cubicBezTo>
                    <a:pt x="5034752" y="1684934"/>
                    <a:pt x="4943312" y="1692554"/>
                    <a:pt x="4892829" y="1623974"/>
                  </a:cubicBezTo>
                  <a:cubicBezTo>
                    <a:pt x="4888067" y="1619211"/>
                    <a:pt x="4885209" y="1614449"/>
                    <a:pt x="4880447" y="1610639"/>
                  </a:cubicBezTo>
                  <a:cubicBezTo>
                    <a:pt x="4874732" y="1603019"/>
                    <a:pt x="4868064" y="1597304"/>
                    <a:pt x="4862349" y="1590636"/>
                  </a:cubicBezTo>
                  <a:cubicBezTo>
                    <a:pt x="4807104" y="1577301"/>
                    <a:pt x="4766147" y="1547774"/>
                    <a:pt x="4746144" y="1509674"/>
                  </a:cubicBezTo>
                  <a:cubicBezTo>
                    <a:pt x="4743287" y="1502054"/>
                    <a:pt x="4740429" y="1494434"/>
                    <a:pt x="4736619" y="1484909"/>
                  </a:cubicBezTo>
                  <a:cubicBezTo>
                    <a:pt x="4704234" y="1434426"/>
                    <a:pt x="4784244" y="1401089"/>
                    <a:pt x="4736619" y="1350606"/>
                  </a:cubicBezTo>
                  <a:cubicBezTo>
                    <a:pt x="4730904" y="1345844"/>
                    <a:pt x="4723284" y="1342986"/>
                    <a:pt x="4716617" y="1340129"/>
                  </a:cubicBezTo>
                  <a:cubicBezTo>
                    <a:pt x="4637559" y="1307744"/>
                    <a:pt x="4530879" y="1360131"/>
                    <a:pt x="4440392" y="1355369"/>
                  </a:cubicBezTo>
                  <a:cubicBezTo>
                    <a:pt x="4434677" y="1357274"/>
                    <a:pt x="4427057" y="1358226"/>
                    <a:pt x="4420389" y="1360131"/>
                  </a:cubicBezTo>
                  <a:cubicBezTo>
                    <a:pt x="4408007" y="1362989"/>
                    <a:pt x="4394672" y="1364894"/>
                    <a:pt x="4380384" y="1367751"/>
                  </a:cubicBezTo>
                  <a:cubicBezTo>
                    <a:pt x="4372764" y="1367751"/>
                    <a:pt x="4365144" y="1369656"/>
                    <a:pt x="4355619" y="1369656"/>
                  </a:cubicBezTo>
                  <a:cubicBezTo>
                    <a:pt x="4276562" y="1362036"/>
                    <a:pt x="4216554" y="1348701"/>
                    <a:pt x="4155594" y="1417281"/>
                  </a:cubicBezTo>
                  <a:cubicBezTo>
                    <a:pt x="4147974" y="1420139"/>
                    <a:pt x="4140354" y="1422044"/>
                    <a:pt x="4132734" y="1422044"/>
                  </a:cubicBezTo>
                  <a:cubicBezTo>
                    <a:pt x="4109874" y="1423949"/>
                    <a:pt x="4087014" y="1416329"/>
                    <a:pt x="4071774" y="1396326"/>
                  </a:cubicBezTo>
                  <a:cubicBezTo>
                    <a:pt x="4039389" y="1355369"/>
                    <a:pt x="4013672" y="1307744"/>
                    <a:pt x="3951759" y="1320126"/>
                  </a:cubicBezTo>
                  <a:cubicBezTo>
                    <a:pt x="3946044" y="1318222"/>
                    <a:pt x="3939377" y="1315364"/>
                    <a:pt x="3934614" y="1312506"/>
                  </a:cubicBezTo>
                  <a:cubicBezTo>
                    <a:pt x="3928899" y="1307744"/>
                    <a:pt x="3924137" y="1302029"/>
                    <a:pt x="3921279" y="1294409"/>
                  </a:cubicBezTo>
                  <a:cubicBezTo>
                    <a:pt x="3901277" y="1254404"/>
                    <a:pt x="3974619" y="1227734"/>
                    <a:pt x="4007004" y="1194397"/>
                  </a:cubicBezTo>
                  <a:cubicBezTo>
                    <a:pt x="3996527" y="1214399"/>
                    <a:pt x="3996527" y="1229639"/>
                    <a:pt x="4002242" y="1240117"/>
                  </a:cubicBezTo>
                  <a:cubicBezTo>
                    <a:pt x="4005099" y="1245831"/>
                    <a:pt x="4009862" y="1250594"/>
                    <a:pt x="4015577" y="1253451"/>
                  </a:cubicBezTo>
                  <a:cubicBezTo>
                    <a:pt x="4036532" y="1263929"/>
                    <a:pt x="4061297" y="1271549"/>
                    <a:pt x="4084157" y="1274406"/>
                  </a:cubicBezTo>
                  <a:cubicBezTo>
                    <a:pt x="4091777" y="1276311"/>
                    <a:pt x="4099397" y="1276311"/>
                    <a:pt x="4107017" y="1276311"/>
                  </a:cubicBezTo>
                  <a:cubicBezTo>
                    <a:pt x="4162262" y="1285836"/>
                    <a:pt x="4196552" y="1259167"/>
                    <a:pt x="4227032" y="1225829"/>
                  </a:cubicBezTo>
                  <a:cubicBezTo>
                    <a:pt x="4232747" y="1218209"/>
                    <a:pt x="4239414" y="1212494"/>
                    <a:pt x="4247034" y="1205826"/>
                  </a:cubicBezTo>
                  <a:cubicBezTo>
                    <a:pt x="4321329" y="1152486"/>
                    <a:pt x="4454679" y="1226781"/>
                    <a:pt x="4434677" y="1078191"/>
                  </a:cubicBezTo>
                  <a:cubicBezTo>
                    <a:pt x="4427057" y="1058189"/>
                    <a:pt x="4460394" y="1058189"/>
                    <a:pt x="4475634" y="1049616"/>
                  </a:cubicBezTo>
                  <a:cubicBezTo>
                    <a:pt x="4481349" y="1047711"/>
                    <a:pt x="4488017" y="1046759"/>
                    <a:pt x="4493732" y="1046759"/>
                  </a:cubicBezTo>
                  <a:cubicBezTo>
                    <a:pt x="4503257" y="1044854"/>
                    <a:pt x="4511829" y="1043901"/>
                    <a:pt x="4521354" y="1041996"/>
                  </a:cubicBezTo>
                  <a:cubicBezTo>
                    <a:pt x="4530879" y="1041996"/>
                    <a:pt x="4539452" y="1040091"/>
                    <a:pt x="4548977" y="1039139"/>
                  </a:cubicBezTo>
                  <a:cubicBezTo>
                    <a:pt x="4573742" y="1033424"/>
                    <a:pt x="4600412" y="1044854"/>
                    <a:pt x="4627082" y="1056284"/>
                  </a:cubicBezTo>
                  <a:cubicBezTo>
                    <a:pt x="4636607" y="1059141"/>
                    <a:pt x="4644227" y="1061999"/>
                    <a:pt x="4652799" y="1063904"/>
                  </a:cubicBezTo>
                  <a:cubicBezTo>
                    <a:pt x="4669944" y="1059141"/>
                    <a:pt x="4688994" y="1056284"/>
                    <a:pt x="4708044" y="1051522"/>
                  </a:cubicBezTo>
                  <a:cubicBezTo>
                    <a:pt x="4717569" y="1049616"/>
                    <a:pt x="4728047" y="1046759"/>
                    <a:pt x="4736619" y="1045806"/>
                  </a:cubicBezTo>
                  <a:cubicBezTo>
                    <a:pt x="4746144" y="1042949"/>
                    <a:pt x="4754717" y="1040091"/>
                    <a:pt x="4764242" y="1036281"/>
                  </a:cubicBezTo>
                  <a:cubicBezTo>
                    <a:pt x="4774719" y="1033424"/>
                    <a:pt x="4784244" y="1030566"/>
                    <a:pt x="4794722" y="1025804"/>
                  </a:cubicBezTo>
                  <a:cubicBezTo>
                    <a:pt x="4842347" y="992466"/>
                    <a:pt x="4941407" y="1012469"/>
                    <a:pt x="4941407" y="951509"/>
                  </a:cubicBezTo>
                  <a:cubicBezTo>
                    <a:pt x="4947122" y="890549"/>
                    <a:pt x="4855682" y="878166"/>
                    <a:pt x="4804247" y="844829"/>
                  </a:cubicBezTo>
                  <a:cubicBezTo>
                    <a:pt x="4796627" y="840066"/>
                    <a:pt x="4789007" y="834351"/>
                    <a:pt x="4783292" y="829589"/>
                  </a:cubicBezTo>
                  <a:cubicBezTo>
                    <a:pt x="4770909" y="817206"/>
                    <a:pt x="4763289" y="801966"/>
                    <a:pt x="4760432" y="781011"/>
                  </a:cubicBezTo>
                  <a:cubicBezTo>
                    <a:pt x="4762337" y="770534"/>
                    <a:pt x="4760432" y="760056"/>
                    <a:pt x="4758527" y="750531"/>
                  </a:cubicBezTo>
                  <a:cubicBezTo>
                    <a:pt x="4745192" y="671474"/>
                    <a:pt x="4631844" y="684809"/>
                    <a:pt x="4580409" y="643851"/>
                  </a:cubicBezTo>
                  <a:cubicBezTo>
                    <a:pt x="4574694" y="639089"/>
                    <a:pt x="4568027" y="634326"/>
                    <a:pt x="4562312" y="630516"/>
                  </a:cubicBezTo>
                  <a:cubicBezTo>
                    <a:pt x="4545167" y="618134"/>
                    <a:pt x="4529927" y="605751"/>
                    <a:pt x="4518497" y="592416"/>
                  </a:cubicBezTo>
                  <a:cubicBezTo>
                    <a:pt x="4513734" y="586701"/>
                    <a:pt x="4508972" y="580034"/>
                    <a:pt x="4505162" y="574319"/>
                  </a:cubicBezTo>
                  <a:cubicBezTo>
                    <a:pt x="4482302" y="560984"/>
                    <a:pt x="4502304" y="534314"/>
                    <a:pt x="4514687" y="520979"/>
                  </a:cubicBezTo>
                  <a:cubicBezTo>
                    <a:pt x="4520402" y="518121"/>
                    <a:pt x="4527069" y="516216"/>
                    <a:pt x="4532784" y="515264"/>
                  </a:cubicBezTo>
                  <a:cubicBezTo>
                    <a:pt x="4613747" y="535266"/>
                    <a:pt x="4685184" y="446684"/>
                    <a:pt x="4674707" y="364769"/>
                  </a:cubicBezTo>
                  <a:cubicBezTo>
                    <a:pt x="4669944" y="357149"/>
                    <a:pt x="4665182" y="351434"/>
                    <a:pt x="4659467" y="343814"/>
                  </a:cubicBezTo>
                  <a:cubicBezTo>
                    <a:pt x="4633749" y="319049"/>
                    <a:pt x="4593744" y="298094"/>
                    <a:pt x="4555644" y="299999"/>
                  </a:cubicBezTo>
                  <a:cubicBezTo>
                    <a:pt x="4549929" y="298094"/>
                    <a:pt x="4543262" y="299999"/>
                    <a:pt x="4537547" y="299999"/>
                  </a:cubicBezTo>
                  <a:cubicBezTo>
                    <a:pt x="4524212" y="299999"/>
                    <a:pt x="4511829" y="299999"/>
                    <a:pt x="4501352" y="301904"/>
                  </a:cubicBezTo>
                  <a:cubicBezTo>
                    <a:pt x="4491827" y="303809"/>
                    <a:pt x="4484207" y="307619"/>
                    <a:pt x="4475634" y="311429"/>
                  </a:cubicBezTo>
                  <a:cubicBezTo>
                    <a:pt x="4450869" y="323811"/>
                    <a:pt x="4425152" y="340004"/>
                    <a:pt x="4401339" y="344766"/>
                  </a:cubicBezTo>
                  <a:cubicBezTo>
                    <a:pt x="4393719" y="347624"/>
                    <a:pt x="4386099" y="347624"/>
                    <a:pt x="4378479" y="347624"/>
                  </a:cubicBezTo>
                  <a:cubicBezTo>
                    <a:pt x="4365144" y="347624"/>
                    <a:pt x="4349904" y="344766"/>
                    <a:pt x="4334664" y="335241"/>
                  </a:cubicBezTo>
                  <a:cubicBezTo>
                    <a:pt x="4327044" y="330479"/>
                    <a:pt x="4321329" y="324764"/>
                    <a:pt x="4316567" y="317144"/>
                  </a:cubicBezTo>
                  <a:cubicBezTo>
                    <a:pt x="4311804" y="309524"/>
                    <a:pt x="4308947" y="301904"/>
                    <a:pt x="4306089" y="292379"/>
                  </a:cubicBezTo>
                  <a:cubicBezTo>
                    <a:pt x="4306089" y="292379"/>
                    <a:pt x="4311804" y="290474"/>
                    <a:pt x="4318472" y="287616"/>
                  </a:cubicBezTo>
                  <a:cubicBezTo>
                    <a:pt x="4324187" y="285711"/>
                    <a:pt x="4333712" y="281901"/>
                    <a:pt x="4339427" y="278091"/>
                  </a:cubicBezTo>
                  <a:cubicBezTo>
                    <a:pt x="4345142" y="272376"/>
                    <a:pt x="4349904" y="265709"/>
                    <a:pt x="4354667" y="259994"/>
                  </a:cubicBezTo>
                  <a:cubicBezTo>
                    <a:pt x="4360382" y="254279"/>
                    <a:pt x="4365144" y="246659"/>
                    <a:pt x="4369907" y="239991"/>
                  </a:cubicBezTo>
                  <a:cubicBezTo>
                    <a:pt x="4398482" y="191414"/>
                    <a:pt x="4438487" y="170459"/>
                    <a:pt x="4489922" y="170459"/>
                  </a:cubicBezTo>
                  <a:cubicBezTo>
                    <a:pt x="4535642" y="170459"/>
                    <a:pt x="4529927" y="83781"/>
                    <a:pt x="4591839" y="76161"/>
                  </a:cubicBezTo>
                  <a:cubicBezTo>
                    <a:pt x="4601364" y="76161"/>
                    <a:pt x="4609937" y="78066"/>
                    <a:pt x="4619462" y="79019"/>
                  </a:cubicBezTo>
                  <a:cubicBezTo>
                    <a:pt x="4660419" y="99021"/>
                    <a:pt x="4686137" y="130454"/>
                    <a:pt x="4712807" y="165696"/>
                  </a:cubicBezTo>
                  <a:cubicBezTo>
                    <a:pt x="4717569" y="171411"/>
                    <a:pt x="4722332" y="179031"/>
                    <a:pt x="4728047" y="185699"/>
                  </a:cubicBezTo>
                  <a:cubicBezTo>
                    <a:pt x="4732809" y="195224"/>
                    <a:pt x="4737572" y="203796"/>
                    <a:pt x="4741382" y="211416"/>
                  </a:cubicBezTo>
                  <a:cubicBezTo>
                    <a:pt x="4746144" y="220941"/>
                    <a:pt x="4750907" y="229514"/>
                    <a:pt x="4754717" y="239039"/>
                  </a:cubicBezTo>
                  <a:cubicBezTo>
                    <a:pt x="4762337" y="252374"/>
                    <a:pt x="4769957" y="266661"/>
                    <a:pt x="4779482" y="279044"/>
                  </a:cubicBezTo>
                  <a:cubicBezTo>
                    <a:pt x="4784244" y="284759"/>
                    <a:pt x="4789007" y="291426"/>
                    <a:pt x="4794722" y="297141"/>
                  </a:cubicBezTo>
                  <a:cubicBezTo>
                    <a:pt x="4850919" y="353339"/>
                    <a:pt x="4949979" y="347624"/>
                    <a:pt x="4983317" y="427634"/>
                  </a:cubicBezTo>
                  <a:cubicBezTo>
                    <a:pt x="4985222" y="435254"/>
                    <a:pt x="4985222" y="442874"/>
                    <a:pt x="4985222" y="448589"/>
                  </a:cubicBezTo>
                  <a:cubicBezTo>
                    <a:pt x="4954742" y="486689"/>
                    <a:pt x="4941407" y="527646"/>
                    <a:pt x="4944265" y="563841"/>
                  </a:cubicBezTo>
                  <a:cubicBezTo>
                    <a:pt x="4946169" y="571461"/>
                    <a:pt x="4946169" y="577176"/>
                    <a:pt x="4949027" y="584796"/>
                  </a:cubicBezTo>
                  <a:cubicBezTo>
                    <a:pt x="4944265" y="709574"/>
                    <a:pt x="5089044" y="681951"/>
                    <a:pt x="5164292" y="721956"/>
                  </a:cubicBezTo>
                  <a:cubicBezTo>
                    <a:pt x="5171912" y="726719"/>
                    <a:pt x="5179532" y="729576"/>
                    <a:pt x="5187152" y="732434"/>
                  </a:cubicBezTo>
                  <a:cubicBezTo>
                    <a:pt x="5260494" y="770534"/>
                    <a:pt x="5331932" y="823874"/>
                    <a:pt x="5402417" y="864831"/>
                  </a:cubicBezTo>
                  <a:cubicBezTo>
                    <a:pt x="5407179" y="869594"/>
                    <a:pt x="5411942" y="874356"/>
                    <a:pt x="5415752" y="878166"/>
                  </a:cubicBezTo>
                  <a:cubicBezTo>
                    <a:pt x="5428134" y="893406"/>
                    <a:pt x="5438612" y="911504"/>
                    <a:pt x="5446232" y="931506"/>
                  </a:cubicBezTo>
                  <a:cubicBezTo>
                    <a:pt x="5450994" y="941031"/>
                    <a:pt x="5451947" y="951509"/>
                    <a:pt x="5455757" y="960081"/>
                  </a:cubicBezTo>
                  <a:cubicBezTo>
                    <a:pt x="5461472" y="1031519"/>
                    <a:pt x="5440517" y="1069619"/>
                    <a:pt x="5405274" y="1092479"/>
                  </a:cubicBezTo>
                  <a:cubicBezTo>
                    <a:pt x="5397654" y="1097241"/>
                    <a:pt x="5390034" y="1100099"/>
                    <a:pt x="5380509" y="1102956"/>
                  </a:cubicBezTo>
                  <a:cubicBezTo>
                    <a:pt x="5299547" y="1127722"/>
                    <a:pt x="5212869" y="1120101"/>
                    <a:pt x="5136669" y="1130579"/>
                  </a:cubicBezTo>
                  <a:cubicBezTo>
                    <a:pt x="5127144" y="1132484"/>
                    <a:pt x="5116667" y="1135341"/>
                    <a:pt x="5108094" y="1136294"/>
                  </a:cubicBezTo>
                  <a:cubicBezTo>
                    <a:pt x="5098569" y="1139151"/>
                    <a:pt x="5090949" y="1142009"/>
                    <a:pt x="5082377" y="1146772"/>
                  </a:cubicBezTo>
                  <a:cubicBezTo>
                    <a:pt x="5074757" y="1151534"/>
                    <a:pt x="5067137" y="1156297"/>
                    <a:pt x="5061422" y="1162011"/>
                  </a:cubicBezTo>
                  <a:cubicBezTo>
                    <a:pt x="5050944" y="1171536"/>
                    <a:pt x="5043324" y="1182966"/>
                    <a:pt x="5038562" y="1197254"/>
                  </a:cubicBezTo>
                  <a:cubicBezTo>
                    <a:pt x="5036657" y="1202969"/>
                    <a:pt x="5033799" y="1210589"/>
                    <a:pt x="5033799" y="1218209"/>
                  </a:cubicBezTo>
                  <a:cubicBezTo>
                    <a:pt x="5035704" y="1223924"/>
                    <a:pt x="5038562" y="1231544"/>
                    <a:pt x="5039515" y="1239164"/>
                  </a:cubicBezTo>
                  <a:cubicBezTo>
                    <a:pt x="5056659" y="1301076"/>
                    <a:pt x="4950932" y="1327747"/>
                    <a:pt x="5003319" y="1362036"/>
                  </a:cubicBezTo>
                  <a:cubicBezTo>
                    <a:pt x="5076662" y="1409661"/>
                    <a:pt x="5148099" y="1435379"/>
                    <a:pt x="5233824" y="1436331"/>
                  </a:cubicBezTo>
                  <a:cubicBezTo>
                    <a:pt x="5244302" y="1438236"/>
                    <a:pt x="5253827" y="1438236"/>
                    <a:pt x="5262399" y="1438236"/>
                  </a:cubicBezTo>
                  <a:cubicBezTo>
                    <a:pt x="5290022" y="1440142"/>
                    <a:pt x="5315740" y="1441094"/>
                    <a:pt x="5338599" y="1442999"/>
                  </a:cubicBezTo>
                  <a:cubicBezTo>
                    <a:pt x="5366222" y="1448714"/>
                    <a:pt x="5437659" y="1442999"/>
                    <a:pt x="5424324" y="1499197"/>
                  </a:cubicBezTo>
                  <a:cubicBezTo>
                    <a:pt x="5421467" y="1504911"/>
                    <a:pt x="5418609" y="1511579"/>
                    <a:pt x="5413847" y="1517294"/>
                  </a:cubicBezTo>
                  <a:cubicBezTo>
                    <a:pt x="5410990" y="1523009"/>
                    <a:pt x="5408132" y="1529676"/>
                    <a:pt x="5406227" y="1537297"/>
                  </a:cubicBezTo>
                  <a:cubicBezTo>
                    <a:pt x="5464329" y="1557299"/>
                    <a:pt x="5530052" y="1537297"/>
                    <a:pt x="5587202" y="1539201"/>
                  </a:cubicBezTo>
                  <a:cubicBezTo>
                    <a:pt x="5597679" y="1539201"/>
                    <a:pt x="5607204" y="1539201"/>
                    <a:pt x="5615777" y="1539201"/>
                  </a:cubicBezTo>
                  <a:cubicBezTo>
                    <a:pt x="5678642" y="1542059"/>
                    <a:pt x="5735792" y="1562061"/>
                    <a:pt x="5768177" y="1621117"/>
                  </a:cubicBezTo>
                  <a:cubicBezTo>
                    <a:pt x="5775797" y="1636356"/>
                    <a:pt x="5781512" y="1653501"/>
                    <a:pt x="5788179" y="1671599"/>
                  </a:cubicBezTo>
                  <a:cubicBezTo>
                    <a:pt x="5782465" y="1712556"/>
                    <a:pt x="5730077" y="1735417"/>
                    <a:pt x="5716742" y="1760181"/>
                  </a:cubicBezTo>
                  <a:cubicBezTo>
                    <a:pt x="5713884" y="1765897"/>
                    <a:pt x="5711979" y="1772564"/>
                    <a:pt x="5713884" y="1778279"/>
                  </a:cubicBezTo>
                  <a:cubicBezTo>
                    <a:pt x="5787227" y="1860194"/>
                    <a:pt x="5898669" y="1801139"/>
                    <a:pt x="5983442" y="1854479"/>
                  </a:cubicBezTo>
                  <a:cubicBezTo>
                    <a:pt x="6047259" y="1895436"/>
                    <a:pt x="5993919" y="1953539"/>
                    <a:pt x="5980584" y="2006879"/>
                  </a:cubicBezTo>
                  <a:cubicBezTo>
                    <a:pt x="5978679" y="2014499"/>
                    <a:pt x="5977727" y="2022119"/>
                    <a:pt x="5977727" y="2029739"/>
                  </a:cubicBezTo>
                  <a:cubicBezTo>
                    <a:pt x="6023447" y="2057361"/>
                    <a:pt x="6017732" y="2110702"/>
                    <a:pt x="6029162" y="2157374"/>
                  </a:cubicBezTo>
                  <a:cubicBezTo>
                    <a:pt x="6032019" y="2164994"/>
                    <a:pt x="6034877" y="2169757"/>
                    <a:pt x="6041544" y="2174519"/>
                  </a:cubicBezTo>
                  <a:cubicBezTo>
                    <a:pt x="6094884" y="2192617"/>
                    <a:pt x="6102504" y="2245957"/>
                    <a:pt x="6128222" y="2286914"/>
                  </a:cubicBezTo>
                  <a:cubicBezTo>
                    <a:pt x="6132984" y="2294534"/>
                    <a:pt x="6135842" y="2302154"/>
                    <a:pt x="6140604" y="2309774"/>
                  </a:cubicBezTo>
                  <a:cubicBezTo>
                    <a:pt x="6131079" y="2342159"/>
                    <a:pt x="6130127" y="2368829"/>
                    <a:pt x="6134890" y="2391689"/>
                  </a:cubicBezTo>
                  <a:cubicBezTo>
                    <a:pt x="6136794" y="2401214"/>
                    <a:pt x="6137747" y="2408834"/>
                    <a:pt x="6140604" y="2416454"/>
                  </a:cubicBezTo>
                  <a:cubicBezTo>
                    <a:pt x="6160607" y="2454554"/>
                    <a:pt x="6193944" y="2501227"/>
                    <a:pt x="6219662" y="2536469"/>
                  </a:cubicBezTo>
                  <a:cubicBezTo>
                    <a:pt x="6265382" y="2589809"/>
                    <a:pt x="6265382" y="2678392"/>
                    <a:pt x="6349202" y="2696489"/>
                  </a:cubicBezTo>
                  <a:cubicBezTo>
                    <a:pt x="6354917" y="2701252"/>
                    <a:pt x="6362537" y="2706014"/>
                    <a:pt x="6370157" y="2709824"/>
                  </a:cubicBezTo>
                  <a:cubicBezTo>
                    <a:pt x="6403494" y="2734589"/>
                    <a:pt x="6429212" y="2764117"/>
                    <a:pt x="6449215" y="2808884"/>
                  </a:cubicBezTo>
                  <a:cubicBezTo>
                    <a:pt x="6453977" y="2814599"/>
                    <a:pt x="6458740" y="2822219"/>
                    <a:pt x="6462549" y="2828886"/>
                  </a:cubicBezTo>
                  <a:cubicBezTo>
                    <a:pt x="6465407" y="2833649"/>
                    <a:pt x="6470169" y="2838411"/>
                    <a:pt x="6473027" y="2842221"/>
                  </a:cubicBezTo>
                  <a:cubicBezTo>
                    <a:pt x="6488267" y="2886036"/>
                    <a:pt x="6541607" y="2886036"/>
                    <a:pt x="6579707" y="2906039"/>
                  </a:cubicBezTo>
                  <a:cubicBezTo>
                    <a:pt x="6593042" y="2913659"/>
                    <a:pt x="6607329" y="2926994"/>
                    <a:pt x="6607329" y="2939377"/>
                  </a:cubicBezTo>
                  <a:cubicBezTo>
                    <a:pt x="6599709" y="2987002"/>
                    <a:pt x="6561609" y="3021292"/>
                    <a:pt x="6573992" y="3073679"/>
                  </a:cubicBezTo>
                  <a:cubicBezTo>
                    <a:pt x="6572087" y="3081299"/>
                    <a:pt x="6572087" y="3090824"/>
                    <a:pt x="6572087" y="3098444"/>
                  </a:cubicBezTo>
                  <a:cubicBezTo>
                    <a:pt x="6570182" y="3130829"/>
                    <a:pt x="6577802" y="3162261"/>
                    <a:pt x="6599709" y="3192742"/>
                  </a:cubicBezTo>
                  <a:cubicBezTo>
                    <a:pt x="6601615" y="3194646"/>
                    <a:pt x="6602567" y="3195599"/>
                    <a:pt x="6604472" y="3197504"/>
                  </a:cubicBezTo>
                  <a:cubicBezTo>
                    <a:pt x="6647334" y="3225127"/>
                    <a:pt x="6744490" y="3230842"/>
                    <a:pt x="6680672" y="3297517"/>
                  </a:cubicBezTo>
                  <a:cubicBezTo>
                    <a:pt x="6683529" y="3297517"/>
                    <a:pt x="6681624" y="3300374"/>
                    <a:pt x="6679719" y="3301327"/>
                  </a:cubicBezTo>
                  <a:moveTo>
                    <a:pt x="7928447" y="4060469"/>
                  </a:moveTo>
                  <a:cubicBezTo>
                    <a:pt x="7930352" y="4093807"/>
                    <a:pt x="7938924" y="4121429"/>
                    <a:pt x="7954165" y="4142384"/>
                  </a:cubicBezTo>
                  <a:cubicBezTo>
                    <a:pt x="7958927" y="4150004"/>
                    <a:pt x="7964642" y="4155719"/>
                    <a:pt x="7971309" y="4162386"/>
                  </a:cubicBezTo>
                  <a:cubicBezTo>
                    <a:pt x="7977024" y="4168102"/>
                    <a:pt x="7983692" y="4174769"/>
                    <a:pt x="7991312" y="4180484"/>
                  </a:cubicBezTo>
                  <a:cubicBezTo>
                    <a:pt x="8029412" y="4218584"/>
                    <a:pt x="8049415" y="4272877"/>
                    <a:pt x="8108469" y="4287164"/>
                  </a:cubicBezTo>
                  <a:cubicBezTo>
                    <a:pt x="8049415" y="4307167"/>
                    <a:pt x="8009409" y="4251922"/>
                    <a:pt x="7974167" y="4221442"/>
                  </a:cubicBezTo>
                  <a:cubicBezTo>
                    <a:pt x="7964642" y="4216679"/>
                    <a:pt x="7957022" y="4213822"/>
                    <a:pt x="7949402" y="4209059"/>
                  </a:cubicBezTo>
                  <a:cubicBezTo>
                    <a:pt x="7943687" y="4204297"/>
                    <a:pt x="7936067" y="4198582"/>
                    <a:pt x="7929399" y="4193819"/>
                  </a:cubicBezTo>
                  <a:cubicBezTo>
                    <a:pt x="7918922" y="4181436"/>
                    <a:pt x="7908444" y="4168102"/>
                    <a:pt x="7900824" y="4150957"/>
                  </a:cubicBezTo>
                  <a:cubicBezTo>
                    <a:pt x="7896062" y="4143336"/>
                    <a:pt x="7893204" y="4135717"/>
                    <a:pt x="7890347" y="4126192"/>
                  </a:cubicBezTo>
                  <a:cubicBezTo>
                    <a:pt x="7887490" y="4120477"/>
                    <a:pt x="7884632" y="4113809"/>
                    <a:pt x="7880822" y="4108094"/>
                  </a:cubicBezTo>
                  <a:cubicBezTo>
                    <a:pt x="7868440" y="4075709"/>
                    <a:pt x="7859867" y="4039514"/>
                    <a:pt x="7852247" y="4003319"/>
                  </a:cubicBezTo>
                  <a:cubicBezTo>
                    <a:pt x="7838912" y="3968077"/>
                    <a:pt x="7806527" y="3955694"/>
                    <a:pt x="7791287" y="3921404"/>
                  </a:cubicBezTo>
                  <a:cubicBezTo>
                    <a:pt x="7786524" y="3915689"/>
                    <a:pt x="7781762" y="3909021"/>
                    <a:pt x="7777952" y="3904259"/>
                  </a:cubicBezTo>
                  <a:cubicBezTo>
                    <a:pt x="7752234" y="3876636"/>
                    <a:pt x="7715087" y="3853777"/>
                    <a:pt x="7669367" y="3835679"/>
                  </a:cubicBezTo>
                  <a:cubicBezTo>
                    <a:pt x="7663652" y="3829964"/>
                    <a:pt x="7656984" y="3822344"/>
                    <a:pt x="7651269" y="3815677"/>
                  </a:cubicBezTo>
                  <a:cubicBezTo>
                    <a:pt x="7645554" y="3808057"/>
                    <a:pt x="7640792" y="3800436"/>
                    <a:pt x="7636029" y="3792817"/>
                  </a:cubicBezTo>
                  <a:cubicBezTo>
                    <a:pt x="7587452" y="3719474"/>
                    <a:pt x="7610312" y="3642321"/>
                    <a:pt x="7595072" y="3568027"/>
                  </a:cubicBezTo>
                  <a:cubicBezTo>
                    <a:pt x="7593167" y="3558502"/>
                    <a:pt x="7590309" y="3550882"/>
                    <a:pt x="7587452" y="3543261"/>
                  </a:cubicBezTo>
                  <a:cubicBezTo>
                    <a:pt x="7584594" y="3535642"/>
                    <a:pt x="7579832" y="3526117"/>
                    <a:pt x="7575069" y="3518496"/>
                  </a:cubicBezTo>
                  <a:cubicBezTo>
                    <a:pt x="7572212" y="3508971"/>
                    <a:pt x="7567449" y="3501352"/>
                    <a:pt x="7564592" y="3492779"/>
                  </a:cubicBezTo>
                  <a:cubicBezTo>
                    <a:pt x="7534112" y="3442296"/>
                    <a:pt x="7516015" y="3395624"/>
                    <a:pt x="7500774" y="3342284"/>
                  </a:cubicBezTo>
                  <a:cubicBezTo>
                    <a:pt x="7498869" y="3334664"/>
                    <a:pt x="7496012" y="3327044"/>
                    <a:pt x="7495059" y="3319424"/>
                  </a:cubicBezTo>
                  <a:cubicBezTo>
                    <a:pt x="7472199" y="3279419"/>
                    <a:pt x="7492202" y="3227032"/>
                    <a:pt x="7444577" y="3192742"/>
                  </a:cubicBezTo>
                  <a:cubicBezTo>
                    <a:pt x="7386474" y="3145117"/>
                    <a:pt x="7327419" y="3192742"/>
                    <a:pt x="7316942" y="3250844"/>
                  </a:cubicBezTo>
                  <a:cubicBezTo>
                    <a:pt x="7314084" y="3258464"/>
                    <a:pt x="7311227" y="3266084"/>
                    <a:pt x="7307417" y="3273704"/>
                  </a:cubicBezTo>
                  <a:cubicBezTo>
                    <a:pt x="7301702" y="3290849"/>
                    <a:pt x="7292177" y="3307042"/>
                    <a:pt x="7281699" y="3322282"/>
                  </a:cubicBezTo>
                  <a:cubicBezTo>
                    <a:pt x="7278842" y="3327044"/>
                    <a:pt x="7274079" y="3331807"/>
                    <a:pt x="7271222" y="3334664"/>
                  </a:cubicBezTo>
                  <a:cubicBezTo>
                    <a:pt x="7235027" y="3374669"/>
                    <a:pt x="7169304" y="3340379"/>
                    <a:pt x="7143587" y="3301327"/>
                  </a:cubicBezTo>
                  <a:cubicBezTo>
                    <a:pt x="7189307" y="3293707"/>
                    <a:pt x="7235027" y="3280371"/>
                    <a:pt x="7252172" y="3231794"/>
                  </a:cubicBezTo>
                  <a:cubicBezTo>
                    <a:pt x="7255029" y="3224174"/>
                    <a:pt x="7257887" y="3216554"/>
                    <a:pt x="7259792" y="3208934"/>
                  </a:cubicBezTo>
                  <a:cubicBezTo>
                    <a:pt x="7261697" y="3161309"/>
                    <a:pt x="7255029" y="3096539"/>
                    <a:pt x="7284557" y="3070821"/>
                  </a:cubicBezTo>
                  <a:cubicBezTo>
                    <a:pt x="7289319" y="3066059"/>
                    <a:pt x="7295034" y="3063202"/>
                    <a:pt x="7302654" y="3060344"/>
                  </a:cubicBezTo>
                  <a:cubicBezTo>
                    <a:pt x="7348374" y="3057486"/>
                    <a:pt x="7401715" y="3052724"/>
                    <a:pt x="7449340" y="3060344"/>
                  </a:cubicBezTo>
                  <a:cubicBezTo>
                    <a:pt x="7458865" y="3062249"/>
                    <a:pt x="7467437" y="3063202"/>
                    <a:pt x="7476962" y="3066059"/>
                  </a:cubicBezTo>
                  <a:cubicBezTo>
                    <a:pt x="7565544" y="3078442"/>
                    <a:pt x="7565544" y="3180359"/>
                    <a:pt x="7588404" y="3252749"/>
                  </a:cubicBezTo>
                  <a:cubicBezTo>
                    <a:pt x="7591262" y="3262274"/>
                    <a:pt x="7594119" y="3270846"/>
                    <a:pt x="7597929" y="3280371"/>
                  </a:cubicBezTo>
                  <a:cubicBezTo>
                    <a:pt x="7625552" y="3353714"/>
                    <a:pt x="7666509" y="3420389"/>
                    <a:pt x="7698894" y="3488969"/>
                  </a:cubicBezTo>
                  <a:cubicBezTo>
                    <a:pt x="7700799" y="3496589"/>
                    <a:pt x="7700799" y="3502304"/>
                    <a:pt x="7701752" y="3509924"/>
                  </a:cubicBezTo>
                  <a:cubicBezTo>
                    <a:pt x="7701752" y="3517544"/>
                    <a:pt x="7701752" y="3523259"/>
                    <a:pt x="7701752" y="3530879"/>
                  </a:cubicBezTo>
                  <a:cubicBezTo>
                    <a:pt x="7699847" y="3619461"/>
                    <a:pt x="7673177" y="3713759"/>
                    <a:pt x="7756997" y="3759479"/>
                  </a:cubicBezTo>
                  <a:cubicBezTo>
                    <a:pt x="7764617" y="3764242"/>
                    <a:pt x="7770332" y="3767099"/>
                    <a:pt x="7777952" y="3771861"/>
                  </a:cubicBezTo>
                  <a:cubicBezTo>
                    <a:pt x="7783667" y="3774719"/>
                    <a:pt x="7791287" y="3777577"/>
                    <a:pt x="7797954" y="3782339"/>
                  </a:cubicBezTo>
                  <a:cubicBezTo>
                    <a:pt x="7866534" y="3792817"/>
                    <a:pt x="7906540" y="3838536"/>
                    <a:pt x="7919874" y="3894734"/>
                  </a:cubicBezTo>
                  <a:cubicBezTo>
                    <a:pt x="7921779" y="3902354"/>
                    <a:pt x="7922732" y="3909974"/>
                    <a:pt x="7924637" y="3919499"/>
                  </a:cubicBezTo>
                  <a:cubicBezTo>
                    <a:pt x="7937972" y="3954742"/>
                    <a:pt x="7922732" y="3989032"/>
                    <a:pt x="7924637" y="4023321"/>
                  </a:cubicBezTo>
                  <a:cubicBezTo>
                    <a:pt x="7924637" y="4030942"/>
                    <a:pt x="7924637" y="4036657"/>
                    <a:pt x="7927494" y="4044277"/>
                  </a:cubicBezTo>
                  <a:cubicBezTo>
                    <a:pt x="7925590" y="4049992"/>
                    <a:pt x="7926542" y="4056659"/>
                    <a:pt x="7928447" y="4060469"/>
                  </a:cubicBezTo>
                  <a:moveTo>
                    <a:pt x="6504" y="4409084"/>
                  </a:moveTo>
                  <a:lnTo>
                    <a:pt x="9362" y="4439564"/>
                  </a:lnTo>
                  <a:lnTo>
                    <a:pt x="7980834" y="4439564"/>
                  </a:lnTo>
                  <a:cubicBezTo>
                    <a:pt x="7986549" y="4439564"/>
                    <a:pt x="7993217" y="4439564"/>
                    <a:pt x="7997979" y="4439564"/>
                  </a:cubicBezTo>
                  <a:cubicBezTo>
                    <a:pt x="8017982" y="4441469"/>
                    <a:pt x="8036079" y="4441469"/>
                    <a:pt x="8056082" y="4441469"/>
                  </a:cubicBezTo>
                  <a:cubicBezTo>
                    <a:pt x="8061797" y="4441469"/>
                    <a:pt x="8068465" y="4441469"/>
                    <a:pt x="8074179" y="4441469"/>
                  </a:cubicBezTo>
                  <a:cubicBezTo>
                    <a:pt x="8121804" y="4443374"/>
                    <a:pt x="8178954" y="4454804"/>
                    <a:pt x="8198957" y="4435754"/>
                  </a:cubicBezTo>
                  <a:cubicBezTo>
                    <a:pt x="8292302" y="4308119"/>
                    <a:pt x="8113232" y="4247159"/>
                    <a:pt x="8044652" y="4158577"/>
                  </a:cubicBezTo>
                  <a:cubicBezTo>
                    <a:pt x="8039890" y="4152861"/>
                    <a:pt x="8034174" y="4146194"/>
                    <a:pt x="8029412" y="4138574"/>
                  </a:cubicBezTo>
                  <a:cubicBezTo>
                    <a:pt x="8023697" y="4132859"/>
                    <a:pt x="8018934" y="4125239"/>
                    <a:pt x="8014172" y="4118571"/>
                  </a:cubicBezTo>
                  <a:cubicBezTo>
                    <a:pt x="8008457" y="4112857"/>
                    <a:pt x="8003694" y="4106189"/>
                    <a:pt x="7998932" y="4100474"/>
                  </a:cubicBezTo>
                  <a:cubicBezTo>
                    <a:pt x="7986549" y="4080471"/>
                    <a:pt x="7977977" y="4057611"/>
                    <a:pt x="7971309" y="4031894"/>
                  </a:cubicBezTo>
                  <a:cubicBezTo>
                    <a:pt x="7969404" y="4024274"/>
                    <a:pt x="7968452" y="4014749"/>
                    <a:pt x="7968452" y="4006177"/>
                  </a:cubicBezTo>
                  <a:cubicBezTo>
                    <a:pt x="7966547" y="3998557"/>
                    <a:pt x="7966547" y="3992842"/>
                    <a:pt x="7966547" y="3985221"/>
                  </a:cubicBezTo>
                  <a:cubicBezTo>
                    <a:pt x="7966547" y="3977602"/>
                    <a:pt x="7968452" y="3968077"/>
                    <a:pt x="7971309" y="3960457"/>
                  </a:cubicBezTo>
                  <a:cubicBezTo>
                    <a:pt x="7974167" y="3949979"/>
                    <a:pt x="7976072" y="3940454"/>
                    <a:pt x="7976072" y="3931882"/>
                  </a:cubicBezTo>
                  <a:cubicBezTo>
                    <a:pt x="7986549" y="3835679"/>
                    <a:pt x="7928447" y="3760432"/>
                    <a:pt x="7828434" y="3749002"/>
                  </a:cubicBezTo>
                  <a:cubicBezTo>
                    <a:pt x="7820815" y="3746144"/>
                    <a:pt x="7811290" y="3743286"/>
                    <a:pt x="7803669" y="3739477"/>
                  </a:cubicBezTo>
                  <a:cubicBezTo>
                    <a:pt x="7788429" y="3731857"/>
                    <a:pt x="7773190" y="3724236"/>
                    <a:pt x="7757949" y="3713759"/>
                  </a:cubicBezTo>
                  <a:cubicBezTo>
                    <a:pt x="7752234" y="3700424"/>
                    <a:pt x="7739852" y="3686136"/>
                    <a:pt x="7739852" y="3672802"/>
                  </a:cubicBezTo>
                  <a:cubicBezTo>
                    <a:pt x="7735090" y="3625177"/>
                    <a:pt x="7745567" y="3578504"/>
                    <a:pt x="7750329" y="3532784"/>
                  </a:cubicBezTo>
                  <a:cubicBezTo>
                    <a:pt x="7752234" y="3515639"/>
                    <a:pt x="7753187" y="3500399"/>
                    <a:pt x="7752234" y="3485159"/>
                  </a:cubicBezTo>
                  <a:cubicBezTo>
                    <a:pt x="7752234" y="3477539"/>
                    <a:pt x="7752234" y="3469919"/>
                    <a:pt x="7750329" y="3462299"/>
                  </a:cubicBezTo>
                  <a:cubicBezTo>
                    <a:pt x="7748424" y="3456584"/>
                    <a:pt x="7745567" y="3448964"/>
                    <a:pt x="7744615" y="3442296"/>
                  </a:cubicBezTo>
                  <a:cubicBezTo>
                    <a:pt x="7700799" y="3375621"/>
                    <a:pt x="7635077" y="3322282"/>
                    <a:pt x="7637934" y="3232746"/>
                  </a:cubicBezTo>
                  <a:cubicBezTo>
                    <a:pt x="7636029" y="3223221"/>
                    <a:pt x="7633172" y="3214649"/>
                    <a:pt x="7630315" y="3205124"/>
                  </a:cubicBezTo>
                  <a:cubicBezTo>
                    <a:pt x="7627457" y="3187979"/>
                    <a:pt x="7622694" y="3172739"/>
                    <a:pt x="7619837" y="3157499"/>
                  </a:cubicBezTo>
                  <a:cubicBezTo>
                    <a:pt x="7616979" y="3140354"/>
                    <a:pt x="7614122" y="3125114"/>
                    <a:pt x="7610312" y="3108921"/>
                  </a:cubicBezTo>
                  <a:cubicBezTo>
                    <a:pt x="7620790" y="2978429"/>
                    <a:pt x="7476009" y="2964142"/>
                    <a:pt x="7386474" y="2987002"/>
                  </a:cubicBezTo>
                  <a:cubicBezTo>
                    <a:pt x="7378854" y="2988907"/>
                    <a:pt x="7371234" y="2989859"/>
                    <a:pt x="7363615" y="2991764"/>
                  </a:cubicBezTo>
                  <a:cubicBezTo>
                    <a:pt x="7310274" y="2996527"/>
                    <a:pt x="7259792" y="2966999"/>
                    <a:pt x="7214072" y="2991764"/>
                  </a:cubicBezTo>
                  <a:cubicBezTo>
                    <a:pt x="7140729" y="3031769"/>
                    <a:pt x="7206452" y="3119399"/>
                    <a:pt x="7196927" y="3189884"/>
                  </a:cubicBezTo>
                  <a:cubicBezTo>
                    <a:pt x="7192165" y="3195599"/>
                    <a:pt x="7186449" y="3200361"/>
                    <a:pt x="7181687" y="3205124"/>
                  </a:cubicBezTo>
                  <a:cubicBezTo>
                    <a:pt x="7128347" y="3246082"/>
                    <a:pt x="7041669" y="3237509"/>
                    <a:pt x="6980709" y="3205124"/>
                  </a:cubicBezTo>
                  <a:cubicBezTo>
                    <a:pt x="6973090" y="3202267"/>
                    <a:pt x="6965469" y="3199409"/>
                    <a:pt x="6957849" y="3195599"/>
                  </a:cubicBezTo>
                  <a:cubicBezTo>
                    <a:pt x="6930227" y="3186074"/>
                    <a:pt x="6902604" y="3182264"/>
                    <a:pt x="6871172" y="3187979"/>
                  </a:cubicBezTo>
                  <a:cubicBezTo>
                    <a:pt x="6865457" y="3189884"/>
                    <a:pt x="6858790" y="3190836"/>
                    <a:pt x="6851169" y="3193694"/>
                  </a:cubicBezTo>
                  <a:cubicBezTo>
                    <a:pt x="6773065" y="3199409"/>
                    <a:pt x="6719724" y="3146069"/>
                    <a:pt x="6647334" y="3132734"/>
                  </a:cubicBezTo>
                  <a:cubicBezTo>
                    <a:pt x="6641619" y="3129877"/>
                    <a:pt x="6636857" y="3122257"/>
                    <a:pt x="6633999" y="3115589"/>
                  </a:cubicBezTo>
                  <a:cubicBezTo>
                    <a:pt x="6629237" y="3105111"/>
                    <a:pt x="6629237" y="3085109"/>
                    <a:pt x="6629237" y="3071774"/>
                  </a:cubicBezTo>
                  <a:cubicBezTo>
                    <a:pt x="6629237" y="3068917"/>
                    <a:pt x="6631142" y="3066059"/>
                    <a:pt x="6631142" y="3062249"/>
                  </a:cubicBezTo>
                  <a:cubicBezTo>
                    <a:pt x="6641619" y="2996527"/>
                    <a:pt x="6727344" y="2970809"/>
                    <a:pt x="6707342" y="2896514"/>
                  </a:cubicBezTo>
                  <a:cubicBezTo>
                    <a:pt x="6687340" y="2835554"/>
                    <a:pt x="6610187" y="2822219"/>
                    <a:pt x="6552084" y="2806979"/>
                  </a:cubicBezTo>
                  <a:cubicBezTo>
                    <a:pt x="6544465" y="2802217"/>
                    <a:pt x="6538749" y="2797454"/>
                    <a:pt x="6532082" y="2793644"/>
                  </a:cubicBezTo>
                  <a:cubicBezTo>
                    <a:pt x="6514937" y="2778404"/>
                    <a:pt x="6504459" y="2760307"/>
                    <a:pt x="6507317" y="2734589"/>
                  </a:cubicBezTo>
                  <a:cubicBezTo>
                    <a:pt x="6507317" y="2732684"/>
                    <a:pt x="6507317" y="2731732"/>
                    <a:pt x="6505412" y="2729827"/>
                  </a:cubicBezTo>
                  <a:cubicBezTo>
                    <a:pt x="6490172" y="2663152"/>
                    <a:pt x="6436832" y="2632671"/>
                    <a:pt x="6391112" y="2597429"/>
                  </a:cubicBezTo>
                  <a:cubicBezTo>
                    <a:pt x="6385397" y="2591714"/>
                    <a:pt x="6377777" y="2586952"/>
                    <a:pt x="6371109" y="2580284"/>
                  </a:cubicBezTo>
                  <a:cubicBezTo>
                    <a:pt x="6325390" y="2545042"/>
                    <a:pt x="6305387" y="2491702"/>
                    <a:pt x="6285384" y="2438361"/>
                  </a:cubicBezTo>
                  <a:cubicBezTo>
                    <a:pt x="6280622" y="2428836"/>
                    <a:pt x="6275859" y="2420264"/>
                    <a:pt x="6273002" y="2410739"/>
                  </a:cubicBezTo>
                  <a:cubicBezTo>
                    <a:pt x="6252047" y="2366924"/>
                    <a:pt x="6229187" y="2325967"/>
                    <a:pt x="6209184" y="2284057"/>
                  </a:cubicBezTo>
                  <a:cubicBezTo>
                    <a:pt x="6204422" y="2274532"/>
                    <a:pt x="6199659" y="2266911"/>
                    <a:pt x="6195849" y="2259292"/>
                  </a:cubicBezTo>
                  <a:cubicBezTo>
                    <a:pt x="6172990" y="2219286"/>
                    <a:pt x="6152034" y="2178329"/>
                    <a:pt x="6142509" y="2131657"/>
                  </a:cubicBezTo>
                  <a:cubicBezTo>
                    <a:pt x="6140604" y="2122132"/>
                    <a:pt x="6139652" y="2113559"/>
                    <a:pt x="6137747" y="2104034"/>
                  </a:cubicBezTo>
                  <a:cubicBezTo>
                    <a:pt x="6132984" y="2065934"/>
                    <a:pt x="6134890" y="2026881"/>
                    <a:pt x="6127269" y="1992592"/>
                  </a:cubicBezTo>
                  <a:cubicBezTo>
                    <a:pt x="6125365" y="1990686"/>
                    <a:pt x="6124412" y="1989734"/>
                    <a:pt x="6124412" y="1986876"/>
                  </a:cubicBezTo>
                  <a:cubicBezTo>
                    <a:pt x="6107267" y="1953539"/>
                    <a:pt x="6083454" y="1932584"/>
                    <a:pt x="6103457" y="1877339"/>
                  </a:cubicBezTo>
                  <a:cubicBezTo>
                    <a:pt x="6109172" y="1864004"/>
                    <a:pt x="6095837" y="1844001"/>
                    <a:pt x="6086312" y="1828761"/>
                  </a:cubicBezTo>
                  <a:cubicBezTo>
                    <a:pt x="6080597" y="1815426"/>
                    <a:pt x="6071072" y="1803044"/>
                    <a:pt x="6063452" y="1790661"/>
                  </a:cubicBezTo>
                  <a:cubicBezTo>
                    <a:pt x="6008207" y="1705889"/>
                    <a:pt x="5939627" y="1622069"/>
                    <a:pt x="5949152" y="1512531"/>
                  </a:cubicBezTo>
                  <a:cubicBezTo>
                    <a:pt x="5947247" y="1499197"/>
                    <a:pt x="5946294" y="1484909"/>
                    <a:pt x="5944390" y="1472526"/>
                  </a:cubicBezTo>
                  <a:cubicBezTo>
                    <a:pt x="5936769" y="1419186"/>
                    <a:pt x="5924387" y="1370609"/>
                    <a:pt x="5892954" y="1326794"/>
                  </a:cubicBezTo>
                  <a:cubicBezTo>
                    <a:pt x="5883429" y="1314411"/>
                    <a:pt x="5872952" y="1302029"/>
                    <a:pt x="5860569" y="1290599"/>
                  </a:cubicBezTo>
                  <a:cubicBezTo>
                    <a:pt x="5851044" y="1282979"/>
                    <a:pt x="5842472" y="1275359"/>
                    <a:pt x="5832947" y="1269644"/>
                  </a:cubicBezTo>
                  <a:cubicBezTo>
                    <a:pt x="5846282" y="1277264"/>
                    <a:pt x="5858665" y="1277264"/>
                    <a:pt x="5872952" y="1284884"/>
                  </a:cubicBezTo>
                  <a:cubicBezTo>
                    <a:pt x="5862474" y="1282026"/>
                    <a:pt x="5852949" y="1279169"/>
                    <a:pt x="5842472" y="1275359"/>
                  </a:cubicBezTo>
                  <a:cubicBezTo>
                    <a:pt x="5753890" y="1202016"/>
                    <a:pt x="5623397" y="1156297"/>
                    <a:pt x="5554817" y="1061047"/>
                  </a:cubicBezTo>
                  <a:cubicBezTo>
                    <a:pt x="5549102" y="1053426"/>
                    <a:pt x="5544340" y="1045806"/>
                    <a:pt x="5539577" y="1038186"/>
                  </a:cubicBezTo>
                  <a:cubicBezTo>
                    <a:pt x="5557674" y="954366"/>
                    <a:pt x="5544340" y="874356"/>
                    <a:pt x="5472902" y="826731"/>
                  </a:cubicBezTo>
                  <a:cubicBezTo>
                    <a:pt x="5467187" y="821969"/>
                    <a:pt x="5462424" y="816254"/>
                    <a:pt x="5455757" y="809586"/>
                  </a:cubicBezTo>
                  <a:cubicBezTo>
                    <a:pt x="5425277" y="781964"/>
                    <a:pt x="5392892" y="755294"/>
                    <a:pt x="5350982" y="738149"/>
                  </a:cubicBezTo>
                  <a:cubicBezTo>
                    <a:pt x="5346219" y="735291"/>
                    <a:pt x="5340504" y="732434"/>
                    <a:pt x="5333837" y="728624"/>
                  </a:cubicBezTo>
                  <a:cubicBezTo>
                    <a:pt x="5318597" y="719099"/>
                    <a:pt x="5303357" y="710526"/>
                    <a:pt x="5288117" y="701001"/>
                  </a:cubicBezTo>
                  <a:cubicBezTo>
                    <a:pt x="5282402" y="696239"/>
                    <a:pt x="5275734" y="691476"/>
                    <a:pt x="5270019" y="688619"/>
                  </a:cubicBezTo>
                  <a:cubicBezTo>
                    <a:pt x="5256684" y="678141"/>
                    <a:pt x="5239540" y="668616"/>
                    <a:pt x="5221442" y="660996"/>
                  </a:cubicBezTo>
                  <a:cubicBezTo>
                    <a:pt x="5215727" y="658139"/>
                    <a:pt x="5209059" y="655281"/>
                    <a:pt x="5203344" y="653376"/>
                  </a:cubicBezTo>
                  <a:cubicBezTo>
                    <a:pt x="5195724" y="648614"/>
                    <a:pt x="5188104" y="645756"/>
                    <a:pt x="5178579" y="642899"/>
                  </a:cubicBezTo>
                  <a:cubicBezTo>
                    <a:pt x="5170959" y="640041"/>
                    <a:pt x="5163340" y="638136"/>
                    <a:pt x="5153815" y="635279"/>
                  </a:cubicBezTo>
                  <a:cubicBezTo>
                    <a:pt x="5103332" y="622896"/>
                    <a:pt x="4991890" y="629564"/>
                    <a:pt x="5009034" y="546696"/>
                  </a:cubicBezTo>
                  <a:cubicBezTo>
                    <a:pt x="5011892" y="539076"/>
                    <a:pt x="5016654" y="533361"/>
                    <a:pt x="5024274" y="528599"/>
                  </a:cubicBezTo>
                  <a:cubicBezTo>
                    <a:pt x="5033799" y="525741"/>
                    <a:pt x="5042372" y="523836"/>
                    <a:pt x="5049992" y="519074"/>
                  </a:cubicBezTo>
                  <a:cubicBezTo>
                    <a:pt x="5100474" y="493356"/>
                    <a:pt x="5112857" y="421919"/>
                    <a:pt x="5077615" y="386676"/>
                  </a:cubicBezTo>
                  <a:cubicBezTo>
                    <a:pt x="5024274" y="318096"/>
                    <a:pt x="4932834" y="325716"/>
                    <a:pt x="4876637" y="271424"/>
                  </a:cubicBezTo>
                  <a:cubicBezTo>
                    <a:pt x="4870922" y="266661"/>
                    <a:pt x="4864254" y="260946"/>
                    <a:pt x="4858539" y="254279"/>
                  </a:cubicBezTo>
                  <a:cubicBezTo>
                    <a:pt x="4835679" y="229514"/>
                    <a:pt x="4815677" y="202844"/>
                    <a:pt x="4803294" y="167601"/>
                  </a:cubicBezTo>
                  <a:cubicBezTo>
                    <a:pt x="4798532" y="158076"/>
                    <a:pt x="4795674" y="150456"/>
                    <a:pt x="4792817" y="141884"/>
                  </a:cubicBezTo>
                  <a:cubicBezTo>
                    <a:pt x="4787102" y="136169"/>
                    <a:pt x="4782339" y="129501"/>
                    <a:pt x="4775672" y="121881"/>
                  </a:cubicBezTo>
                  <a:cubicBezTo>
                    <a:pt x="4739477" y="83781"/>
                    <a:pt x="4696614" y="52349"/>
                    <a:pt x="4648037" y="25679"/>
                  </a:cubicBezTo>
                  <a:cubicBezTo>
                    <a:pt x="4640417" y="20916"/>
                    <a:pt x="4634702" y="16154"/>
                    <a:pt x="4627082" y="13296"/>
                  </a:cubicBezTo>
                  <a:cubicBezTo>
                    <a:pt x="4619462" y="8534"/>
                    <a:pt x="4611842" y="5676"/>
                    <a:pt x="4604222" y="2819"/>
                  </a:cubicBezTo>
                  <a:cubicBezTo>
                    <a:pt x="4492779" y="-18136"/>
                    <a:pt x="4401339" y="81876"/>
                    <a:pt x="4334664" y="165696"/>
                  </a:cubicBezTo>
                  <a:cubicBezTo>
                    <a:pt x="4328949" y="171411"/>
                    <a:pt x="4321329" y="178079"/>
                    <a:pt x="4311804" y="182841"/>
                  </a:cubicBezTo>
                  <a:cubicBezTo>
                    <a:pt x="4304184" y="187604"/>
                    <a:pt x="4294659" y="190461"/>
                    <a:pt x="4284182" y="192366"/>
                  </a:cubicBezTo>
                  <a:cubicBezTo>
                    <a:pt x="4276562" y="194271"/>
                    <a:pt x="4270847" y="197129"/>
                    <a:pt x="4264179" y="199986"/>
                  </a:cubicBezTo>
                  <a:cubicBezTo>
                    <a:pt x="4246082" y="207606"/>
                    <a:pt x="4228937" y="224751"/>
                    <a:pt x="4216554" y="251421"/>
                  </a:cubicBezTo>
                  <a:cubicBezTo>
                    <a:pt x="4211792" y="259041"/>
                    <a:pt x="4207029" y="266661"/>
                    <a:pt x="4203219" y="276186"/>
                  </a:cubicBezTo>
                  <a:cubicBezTo>
                    <a:pt x="4177502" y="332384"/>
                    <a:pt x="4163214" y="410489"/>
                    <a:pt x="4125114" y="454304"/>
                  </a:cubicBezTo>
                  <a:cubicBezTo>
                    <a:pt x="4119399" y="461924"/>
                    <a:pt x="4114637" y="469544"/>
                    <a:pt x="4107969" y="479069"/>
                  </a:cubicBezTo>
                  <a:cubicBezTo>
                    <a:pt x="4102254" y="488594"/>
                    <a:pt x="4095587" y="497166"/>
                    <a:pt x="4089872" y="504786"/>
                  </a:cubicBezTo>
                  <a:cubicBezTo>
                    <a:pt x="4057487" y="548601"/>
                    <a:pt x="4011767" y="494309"/>
                    <a:pt x="3972714" y="529551"/>
                  </a:cubicBezTo>
                  <a:cubicBezTo>
                    <a:pt x="3926994" y="569556"/>
                    <a:pt x="3932709" y="677189"/>
                    <a:pt x="3848889" y="669569"/>
                  </a:cubicBezTo>
                  <a:cubicBezTo>
                    <a:pt x="3843174" y="669569"/>
                    <a:pt x="3836507" y="667664"/>
                    <a:pt x="3831744" y="667664"/>
                  </a:cubicBezTo>
                  <a:cubicBezTo>
                    <a:pt x="3813647" y="664806"/>
                    <a:pt x="3798407" y="661949"/>
                    <a:pt x="3783167" y="658139"/>
                  </a:cubicBezTo>
                  <a:cubicBezTo>
                    <a:pt x="3773642" y="656234"/>
                    <a:pt x="3765069" y="653376"/>
                    <a:pt x="3755544" y="650519"/>
                  </a:cubicBezTo>
                  <a:cubicBezTo>
                    <a:pt x="3740304" y="637184"/>
                    <a:pt x="3725064" y="624801"/>
                    <a:pt x="3707919" y="614324"/>
                  </a:cubicBezTo>
                  <a:cubicBezTo>
                    <a:pt x="3698394" y="608609"/>
                    <a:pt x="3690774" y="603846"/>
                    <a:pt x="3683154" y="597179"/>
                  </a:cubicBezTo>
                  <a:cubicBezTo>
                    <a:pt x="3649817" y="561936"/>
                    <a:pt x="3683154" y="493356"/>
                    <a:pt x="3629814" y="487641"/>
                  </a:cubicBezTo>
                  <a:cubicBezTo>
                    <a:pt x="3558377" y="487641"/>
                    <a:pt x="3498369" y="540981"/>
                    <a:pt x="3425979" y="554316"/>
                  </a:cubicBezTo>
                  <a:cubicBezTo>
                    <a:pt x="3420264" y="554316"/>
                    <a:pt x="3413597" y="554316"/>
                    <a:pt x="3407882" y="552411"/>
                  </a:cubicBezTo>
                  <a:cubicBezTo>
                    <a:pt x="3387879" y="547649"/>
                    <a:pt x="3367877" y="537171"/>
                    <a:pt x="3349779" y="527646"/>
                  </a:cubicBezTo>
                  <a:cubicBezTo>
                    <a:pt x="3340254" y="521931"/>
                    <a:pt x="3331682" y="515264"/>
                    <a:pt x="3322157" y="510501"/>
                  </a:cubicBezTo>
                  <a:cubicBezTo>
                    <a:pt x="3312632" y="505739"/>
                    <a:pt x="3302154" y="502881"/>
                    <a:pt x="3291677" y="502881"/>
                  </a:cubicBezTo>
                  <a:cubicBezTo>
                    <a:pt x="3245957" y="502881"/>
                    <a:pt x="3220239" y="553364"/>
                    <a:pt x="3186902" y="650519"/>
                  </a:cubicBezTo>
                  <a:cubicBezTo>
                    <a:pt x="3174519" y="690524"/>
                    <a:pt x="3164042" y="721956"/>
                    <a:pt x="3154517" y="747674"/>
                  </a:cubicBezTo>
                  <a:cubicBezTo>
                    <a:pt x="3151659" y="753389"/>
                    <a:pt x="3149754" y="760056"/>
                    <a:pt x="3146897" y="765771"/>
                  </a:cubicBezTo>
                  <a:cubicBezTo>
                    <a:pt x="3129752" y="829589"/>
                    <a:pt x="3072602" y="842924"/>
                    <a:pt x="3044979" y="896264"/>
                  </a:cubicBezTo>
                  <a:cubicBezTo>
                    <a:pt x="3019262" y="977226"/>
                    <a:pt x="3064982" y="1092479"/>
                    <a:pt x="2986877" y="1151534"/>
                  </a:cubicBezTo>
                  <a:cubicBezTo>
                    <a:pt x="2981162" y="1154391"/>
                    <a:pt x="2974494" y="1157249"/>
                    <a:pt x="2968779" y="1161059"/>
                  </a:cubicBezTo>
                  <a:cubicBezTo>
                    <a:pt x="2963064" y="1165822"/>
                    <a:pt x="2958302" y="1168679"/>
                    <a:pt x="2953539" y="1173441"/>
                  </a:cubicBezTo>
                  <a:cubicBezTo>
                    <a:pt x="2945919" y="1182966"/>
                    <a:pt x="2941157" y="1191539"/>
                    <a:pt x="2936394" y="1202016"/>
                  </a:cubicBezTo>
                  <a:cubicBezTo>
                    <a:pt x="2913534" y="1342034"/>
                    <a:pt x="2873529" y="1475384"/>
                    <a:pt x="2896389" y="1620164"/>
                  </a:cubicBezTo>
                  <a:cubicBezTo>
                    <a:pt x="2896389" y="1635404"/>
                    <a:pt x="2894484" y="1652549"/>
                    <a:pt x="2893532" y="1668742"/>
                  </a:cubicBezTo>
                  <a:cubicBezTo>
                    <a:pt x="2893532" y="1676361"/>
                    <a:pt x="2891627" y="1685886"/>
                    <a:pt x="2891627" y="1693506"/>
                  </a:cubicBezTo>
                  <a:cubicBezTo>
                    <a:pt x="2889722" y="1703031"/>
                    <a:pt x="2888769" y="1710651"/>
                    <a:pt x="2886864" y="1719224"/>
                  </a:cubicBezTo>
                  <a:cubicBezTo>
                    <a:pt x="2873529" y="1766849"/>
                    <a:pt x="2841144" y="1805901"/>
                    <a:pt x="2797329" y="1807806"/>
                  </a:cubicBezTo>
                  <a:cubicBezTo>
                    <a:pt x="2789709" y="1809711"/>
                    <a:pt x="2782089" y="1809711"/>
                    <a:pt x="2772564" y="1807806"/>
                  </a:cubicBezTo>
                  <a:cubicBezTo>
                    <a:pt x="2764944" y="1809711"/>
                    <a:pt x="2755419" y="1809711"/>
                    <a:pt x="2746847" y="1809711"/>
                  </a:cubicBezTo>
                  <a:cubicBezTo>
                    <a:pt x="2710652" y="1809711"/>
                    <a:pt x="2672552" y="1803997"/>
                    <a:pt x="2638262" y="1800186"/>
                  </a:cubicBezTo>
                  <a:cubicBezTo>
                    <a:pt x="2628737" y="1798281"/>
                    <a:pt x="2618259" y="1797329"/>
                    <a:pt x="2607782" y="1795424"/>
                  </a:cubicBezTo>
                  <a:cubicBezTo>
                    <a:pt x="2559204" y="1789709"/>
                    <a:pt x="2510627" y="1789709"/>
                    <a:pt x="2470622" y="1820189"/>
                  </a:cubicBezTo>
                  <a:cubicBezTo>
                    <a:pt x="2464907" y="1825904"/>
                    <a:pt x="2458239" y="1830667"/>
                    <a:pt x="2452524" y="1837334"/>
                  </a:cubicBezTo>
                  <a:cubicBezTo>
                    <a:pt x="2434427" y="1855431"/>
                    <a:pt x="2419187" y="1878292"/>
                    <a:pt x="2403947" y="1904009"/>
                  </a:cubicBezTo>
                  <a:cubicBezTo>
                    <a:pt x="2399184" y="1909724"/>
                    <a:pt x="2396327" y="1917344"/>
                    <a:pt x="2391564" y="1924011"/>
                  </a:cubicBezTo>
                  <a:cubicBezTo>
                    <a:pt x="2385849" y="1960206"/>
                    <a:pt x="2371562" y="2001164"/>
                    <a:pt x="2350607" y="2036406"/>
                  </a:cubicBezTo>
                  <a:cubicBezTo>
                    <a:pt x="2345844" y="2042122"/>
                    <a:pt x="2341082" y="2049742"/>
                    <a:pt x="2337272" y="2056409"/>
                  </a:cubicBezTo>
                  <a:cubicBezTo>
                    <a:pt x="2316317" y="2104034"/>
                    <a:pt x="2268692" y="2138324"/>
                    <a:pt x="2225829" y="2165947"/>
                  </a:cubicBezTo>
                  <a:cubicBezTo>
                    <a:pt x="2218209" y="2170709"/>
                    <a:pt x="2210589" y="2176424"/>
                    <a:pt x="2202969" y="2181186"/>
                  </a:cubicBezTo>
                  <a:cubicBezTo>
                    <a:pt x="2147724" y="2221192"/>
                    <a:pt x="2105814" y="2262149"/>
                    <a:pt x="2122007" y="2348827"/>
                  </a:cubicBezTo>
                  <a:cubicBezTo>
                    <a:pt x="2120102" y="2356447"/>
                    <a:pt x="2119149" y="2364067"/>
                    <a:pt x="2117244" y="2371686"/>
                  </a:cubicBezTo>
                  <a:cubicBezTo>
                    <a:pt x="2048664" y="2467889"/>
                    <a:pt x="1957224" y="2578379"/>
                    <a:pt x="1847687" y="2619336"/>
                  </a:cubicBezTo>
                  <a:cubicBezTo>
                    <a:pt x="1838162" y="2622194"/>
                    <a:pt x="1829589" y="2625052"/>
                    <a:pt x="1820064" y="2628861"/>
                  </a:cubicBezTo>
                  <a:cubicBezTo>
                    <a:pt x="1806729" y="2631719"/>
                    <a:pt x="1789584" y="2636482"/>
                    <a:pt x="1774344" y="2638386"/>
                  </a:cubicBezTo>
                  <a:cubicBezTo>
                    <a:pt x="1766724" y="2640292"/>
                    <a:pt x="1759104" y="2641244"/>
                    <a:pt x="1751484" y="2641244"/>
                  </a:cubicBezTo>
                  <a:cubicBezTo>
                    <a:pt x="1730529" y="2650769"/>
                    <a:pt x="1710527" y="2644102"/>
                    <a:pt x="1696239" y="2630767"/>
                  </a:cubicBezTo>
                  <a:cubicBezTo>
                    <a:pt x="1688619" y="2626004"/>
                    <a:pt x="1682904" y="2620289"/>
                    <a:pt x="1678142" y="2612669"/>
                  </a:cubicBezTo>
                  <a:cubicBezTo>
                    <a:pt x="1650519" y="2436457"/>
                    <a:pt x="1520027" y="2428836"/>
                    <a:pt x="1390487" y="2501227"/>
                  </a:cubicBezTo>
                  <a:cubicBezTo>
                    <a:pt x="1380962" y="2503132"/>
                    <a:pt x="1370484" y="2503132"/>
                    <a:pt x="1361912" y="2501227"/>
                  </a:cubicBezTo>
                  <a:cubicBezTo>
                    <a:pt x="1296189" y="2491702"/>
                    <a:pt x="1249517" y="2417407"/>
                    <a:pt x="1197129" y="2442172"/>
                  </a:cubicBezTo>
                  <a:cubicBezTo>
                    <a:pt x="1176174" y="2454554"/>
                    <a:pt x="1160934" y="2470746"/>
                    <a:pt x="1148552" y="2489796"/>
                  </a:cubicBezTo>
                  <a:cubicBezTo>
                    <a:pt x="1142837" y="2500274"/>
                    <a:pt x="1138074" y="2509799"/>
                    <a:pt x="1133312" y="2520277"/>
                  </a:cubicBezTo>
                  <a:cubicBezTo>
                    <a:pt x="1130454" y="2567902"/>
                    <a:pt x="1115214" y="2601239"/>
                    <a:pt x="1093307" y="2626957"/>
                  </a:cubicBezTo>
                  <a:cubicBezTo>
                    <a:pt x="1088544" y="2631719"/>
                    <a:pt x="1082829" y="2636482"/>
                    <a:pt x="1078067" y="2640292"/>
                  </a:cubicBezTo>
                  <a:cubicBezTo>
                    <a:pt x="1072352" y="2647911"/>
                    <a:pt x="1067589" y="2655532"/>
                    <a:pt x="1062827" y="2663152"/>
                  </a:cubicBezTo>
                  <a:cubicBezTo>
                    <a:pt x="1058064" y="2670771"/>
                    <a:pt x="1053302" y="2678392"/>
                    <a:pt x="1049492" y="2686011"/>
                  </a:cubicBezTo>
                  <a:cubicBezTo>
                    <a:pt x="1047587" y="2696489"/>
                    <a:pt x="1046634" y="2704109"/>
                    <a:pt x="1041872" y="2713634"/>
                  </a:cubicBezTo>
                  <a:cubicBezTo>
                    <a:pt x="1039014" y="2721254"/>
                    <a:pt x="1034252" y="2726969"/>
                    <a:pt x="1029489" y="2733636"/>
                  </a:cubicBezTo>
                  <a:cubicBezTo>
                    <a:pt x="1004724" y="2759354"/>
                    <a:pt x="980912" y="2786977"/>
                    <a:pt x="965672" y="2815552"/>
                  </a:cubicBezTo>
                  <a:cubicBezTo>
                    <a:pt x="962814" y="2823171"/>
                    <a:pt x="959957" y="2830792"/>
                    <a:pt x="958052" y="2838411"/>
                  </a:cubicBezTo>
                  <a:cubicBezTo>
                    <a:pt x="960909" y="2896514"/>
                    <a:pt x="998057" y="2947949"/>
                    <a:pt x="991389" y="2998432"/>
                  </a:cubicBezTo>
                  <a:cubicBezTo>
                    <a:pt x="989484" y="3007957"/>
                    <a:pt x="986627" y="3015577"/>
                    <a:pt x="983769" y="3024149"/>
                  </a:cubicBezTo>
                  <a:cubicBezTo>
                    <a:pt x="960909" y="3075584"/>
                    <a:pt x="940907" y="3124161"/>
                    <a:pt x="912332" y="3173692"/>
                  </a:cubicBezTo>
                  <a:cubicBezTo>
                    <a:pt x="907569" y="3181311"/>
                    <a:pt x="904712" y="3190836"/>
                    <a:pt x="899949" y="3198457"/>
                  </a:cubicBezTo>
                  <a:cubicBezTo>
                    <a:pt x="878994" y="3254654"/>
                    <a:pt x="875184" y="3318471"/>
                    <a:pt x="886614" y="3379432"/>
                  </a:cubicBezTo>
                  <a:cubicBezTo>
                    <a:pt x="888519" y="3387052"/>
                    <a:pt x="889472" y="3396577"/>
                    <a:pt x="892329" y="3405149"/>
                  </a:cubicBezTo>
                  <a:cubicBezTo>
                    <a:pt x="915189" y="3448011"/>
                    <a:pt x="915189" y="3488969"/>
                    <a:pt x="884709" y="3522307"/>
                  </a:cubicBezTo>
                  <a:cubicBezTo>
                    <a:pt x="878994" y="3528021"/>
                    <a:pt x="874232" y="3532784"/>
                    <a:pt x="866612" y="3537546"/>
                  </a:cubicBezTo>
                  <a:cubicBezTo>
                    <a:pt x="826607" y="3563264"/>
                    <a:pt x="765647" y="3573742"/>
                    <a:pt x="717069" y="3590886"/>
                  </a:cubicBezTo>
                  <a:cubicBezTo>
                    <a:pt x="709449" y="3592792"/>
                    <a:pt x="701829" y="3595649"/>
                    <a:pt x="696114" y="3598507"/>
                  </a:cubicBezTo>
                  <a:cubicBezTo>
                    <a:pt x="673254" y="3603269"/>
                    <a:pt x="650394" y="3608032"/>
                    <a:pt x="629439" y="3613746"/>
                  </a:cubicBezTo>
                  <a:cubicBezTo>
                    <a:pt x="621819" y="3615652"/>
                    <a:pt x="614199" y="3616604"/>
                    <a:pt x="606579" y="3619461"/>
                  </a:cubicBezTo>
                  <a:cubicBezTo>
                    <a:pt x="578004" y="3637559"/>
                    <a:pt x="547524" y="3652799"/>
                    <a:pt x="517044" y="3665182"/>
                  </a:cubicBezTo>
                  <a:cubicBezTo>
                    <a:pt x="507519" y="3668039"/>
                    <a:pt x="499899" y="3670896"/>
                    <a:pt x="492279" y="3674707"/>
                  </a:cubicBezTo>
                  <a:cubicBezTo>
                    <a:pt x="429414" y="3684232"/>
                    <a:pt x="403697" y="3751859"/>
                    <a:pt x="396077" y="3811867"/>
                  </a:cubicBezTo>
                  <a:cubicBezTo>
                    <a:pt x="396077" y="3852824"/>
                    <a:pt x="337022" y="3847109"/>
                    <a:pt x="317972" y="3878542"/>
                  </a:cubicBezTo>
                  <a:cubicBezTo>
                    <a:pt x="312257" y="3886161"/>
                    <a:pt x="307494" y="3893782"/>
                    <a:pt x="302732" y="3901402"/>
                  </a:cubicBezTo>
                  <a:cubicBezTo>
                    <a:pt x="238914" y="4049039"/>
                    <a:pt x="178907" y="4182389"/>
                    <a:pt x="31269" y="4257637"/>
                  </a:cubicBezTo>
                  <a:cubicBezTo>
                    <a:pt x="26507" y="4263352"/>
                    <a:pt x="21744" y="4270019"/>
                    <a:pt x="17934" y="4277639"/>
                  </a:cubicBezTo>
                  <a:cubicBezTo>
                    <a:pt x="8409" y="4292879"/>
                    <a:pt x="4599" y="4310024"/>
                    <a:pt x="789" y="4329074"/>
                  </a:cubicBezTo>
                  <a:cubicBezTo>
                    <a:pt x="-1116" y="4346219"/>
                    <a:pt x="789" y="4362412"/>
                    <a:pt x="2694" y="4376699"/>
                  </a:cubicBezTo>
                  <a:cubicBezTo>
                    <a:pt x="5552" y="4391939"/>
                    <a:pt x="5552" y="4403369"/>
                    <a:pt x="6504" y="440908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030427C-B9F9-4CEF-82BD-F1F4BCF241A6}"/>
              </a:ext>
            </a:extLst>
          </p:cNvPr>
          <p:cNvSpPr txBox="1">
            <a:spLocks/>
          </p:cNvSpPr>
          <p:nvPr/>
        </p:nvSpPr>
        <p:spPr>
          <a:xfrm rot="21050038">
            <a:off x="647027" y="1871047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D33434D8-6DAA-4034-BD94-6DCAAE308D52}"/>
              </a:ext>
            </a:extLst>
          </p:cNvPr>
          <p:cNvGrpSpPr/>
          <p:nvPr/>
        </p:nvGrpSpPr>
        <p:grpSpPr>
          <a:xfrm rot="21050038">
            <a:off x="1109248" y="4935626"/>
            <a:ext cx="2247490" cy="783548"/>
            <a:chOff x="1036757" y="4820372"/>
            <a:chExt cx="2247490" cy="783548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84CBC0CB-7244-413D-8993-2F1C17C4A18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46C35E0-B859-44E7-8BE9-08E6E9C6C128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5F776C8E-4F44-4E48-A626-375B7AEFF479}"/>
              </a:ext>
            </a:extLst>
          </p:cNvPr>
          <p:cNvGrpSpPr/>
          <p:nvPr/>
        </p:nvGrpSpPr>
        <p:grpSpPr>
          <a:xfrm rot="21050038">
            <a:off x="1284718" y="5779577"/>
            <a:ext cx="2047824" cy="236573"/>
            <a:chOff x="2026235" y="5921898"/>
            <a:chExt cx="2045225" cy="236273"/>
          </a:xfrm>
        </p:grpSpPr>
        <p:sp>
          <p:nvSpPr>
            <p:cNvPr id="13" name="Graphic 411">
              <a:extLst>
                <a:ext uri="{FF2B5EF4-FFF2-40B4-BE49-F238E27FC236}">
                  <a16:creationId xmlns:a16="http://schemas.microsoft.com/office/drawing/2014/main" id="{6F7E82AF-4584-4C7B-B0AA-D48737F83F0C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11">
              <a:extLst>
                <a:ext uri="{FF2B5EF4-FFF2-40B4-BE49-F238E27FC236}">
                  <a16:creationId xmlns:a16="http://schemas.microsoft.com/office/drawing/2014/main" id="{9F8831D5-6454-4CC1-B61D-EB74F1767127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2">
              <a:extLst>
                <a:ext uri="{FF2B5EF4-FFF2-40B4-BE49-F238E27FC236}">
                  <a16:creationId xmlns:a16="http://schemas.microsoft.com/office/drawing/2014/main" id="{DB2D6EDE-B05A-4EF7-B483-7D9D500E2F07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:a16="http://schemas.microsoft.com/office/drawing/2014/main" id="{51875083-2AEE-4C17-8AD4-556E7D8FC333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:a16="http://schemas.microsoft.com/office/drawing/2014/main" id="{CADBA877-17CE-4C03-A133-0DD95BC9D0FE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742C792-B64A-40BA-9323-71F63432BABD}"/>
              </a:ext>
            </a:extLst>
          </p:cNvPr>
          <p:cNvSpPr txBox="1">
            <a:spLocks/>
          </p:cNvSpPr>
          <p:nvPr/>
        </p:nvSpPr>
        <p:spPr>
          <a:xfrm rot="42811">
            <a:off x="3742436" y="1665086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9" name="Group 36">
            <a:extLst>
              <a:ext uri="{FF2B5EF4-FFF2-40B4-BE49-F238E27FC236}">
                <a16:creationId xmlns:a16="http://schemas.microsoft.com/office/drawing/2014/main" id="{45A1BD15-15DF-43BC-99FF-E389389B431F}"/>
              </a:ext>
            </a:extLst>
          </p:cNvPr>
          <p:cNvGrpSpPr/>
          <p:nvPr/>
        </p:nvGrpSpPr>
        <p:grpSpPr>
          <a:xfrm rot="42811">
            <a:off x="3631727" y="4769828"/>
            <a:ext cx="2247490" cy="783548"/>
            <a:chOff x="1036757" y="4820372"/>
            <a:chExt cx="2247490" cy="783548"/>
          </a:xfrm>
        </p:grpSpPr>
        <p:sp>
          <p:nvSpPr>
            <p:cNvPr id="20" name="Text Placeholder 5">
              <a:extLst>
                <a:ext uri="{FF2B5EF4-FFF2-40B4-BE49-F238E27FC236}">
                  <a16:creationId xmlns:a16="http://schemas.microsoft.com/office/drawing/2014/main" id="{43C1A850-B847-4675-AC62-C4131A8770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9B2D8E2-76ED-4173-B4D7-DCDE8273ACB3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22" name="Group 39">
            <a:extLst>
              <a:ext uri="{FF2B5EF4-FFF2-40B4-BE49-F238E27FC236}">
                <a16:creationId xmlns:a16="http://schemas.microsoft.com/office/drawing/2014/main" id="{ACF7C53D-5D3C-4449-85A9-360B0DFD1195}"/>
              </a:ext>
            </a:extLst>
          </p:cNvPr>
          <p:cNvGrpSpPr/>
          <p:nvPr/>
        </p:nvGrpSpPr>
        <p:grpSpPr>
          <a:xfrm rot="42811">
            <a:off x="3708197" y="5618297"/>
            <a:ext cx="2047824" cy="236573"/>
            <a:chOff x="2026235" y="5921898"/>
            <a:chExt cx="2045225" cy="236273"/>
          </a:xfrm>
        </p:grpSpPr>
        <p:sp>
          <p:nvSpPr>
            <p:cNvPr id="23" name="Graphic 411">
              <a:extLst>
                <a:ext uri="{FF2B5EF4-FFF2-40B4-BE49-F238E27FC236}">
                  <a16:creationId xmlns:a16="http://schemas.microsoft.com/office/drawing/2014/main" id="{E4A9A257-C9FC-41A8-8DAC-E1959B1CACBE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11">
              <a:extLst>
                <a:ext uri="{FF2B5EF4-FFF2-40B4-BE49-F238E27FC236}">
                  <a16:creationId xmlns:a16="http://schemas.microsoft.com/office/drawing/2014/main" id="{D96F0B34-37B2-4791-A7FA-C90C983B1D0B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2">
              <a:extLst>
                <a:ext uri="{FF2B5EF4-FFF2-40B4-BE49-F238E27FC236}">
                  <a16:creationId xmlns:a16="http://schemas.microsoft.com/office/drawing/2014/main" id="{56C6A79B-CD97-424D-BA30-30A50143D6A8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Freeform: Shape 43">
              <a:extLst>
                <a:ext uri="{FF2B5EF4-FFF2-40B4-BE49-F238E27FC236}">
                  <a16:creationId xmlns:a16="http://schemas.microsoft.com/office/drawing/2014/main" id="{F45C2602-8A60-4A76-90E9-73919BCB1304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44">
              <a:extLst>
                <a:ext uri="{FF2B5EF4-FFF2-40B4-BE49-F238E27FC236}">
                  <a16:creationId xmlns:a16="http://schemas.microsoft.com/office/drawing/2014/main" id="{2BE92B42-EAA2-4869-94A8-1C010D9405F9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AA26590-70B1-49C6-9DBA-EB29BC1DADBC}"/>
              </a:ext>
            </a:extLst>
          </p:cNvPr>
          <p:cNvSpPr txBox="1">
            <a:spLocks/>
          </p:cNvSpPr>
          <p:nvPr/>
        </p:nvSpPr>
        <p:spPr>
          <a:xfrm rot="764619">
            <a:off x="6993704" y="1975362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id="{DDC335FC-8766-4EB9-9323-5FAFA5F3F857}"/>
              </a:ext>
            </a:extLst>
          </p:cNvPr>
          <p:cNvGrpSpPr/>
          <p:nvPr/>
        </p:nvGrpSpPr>
        <p:grpSpPr>
          <a:xfrm rot="764619">
            <a:off x="6189183" y="4995592"/>
            <a:ext cx="2247490" cy="783548"/>
            <a:chOff x="1036757" y="4820372"/>
            <a:chExt cx="2247490" cy="783548"/>
          </a:xfrm>
        </p:grpSpPr>
        <p:sp>
          <p:nvSpPr>
            <p:cNvPr id="30" name="Text Placeholder 5">
              <a:extLst>
                <a:ext uri="{FF2B5EF4-FFF2-40B4-BE49-F238E27FC236}">
                  <a16:creationId xmlns:a16="http://schemas.microsoft.com/office/drawing/2014/main" id="{4AFB256E-2F26-43D6-B92B-5326763F90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3122722F-92CB-4D85-9A85-25E9F6AE213F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32" name="Group 39">
            <a:extLst>
              <a:ext uri="{FF2B5EF4-FFF2-40B4-BE49-F238E27FC236}">
                <a16:creationId xmlns:a16="http://schemas.microsoft.com/office/drawing/2014/main" id="{82530665-2F7C-40C7-8F76-7543799AC072}"/>
              </a:ext>
            </a:extLst>
          </p:cNvPr>
          <p:cNvGrpSpPr/>
          <p:nvPr/>
        </p:nvGrpSpPr>
        <p:grpSpPr>
          <a:xfrm rot="764619">
            <a:off x="6146325" y="5826564"/>
            <a:ext cx="2047824" cy="236573"/>
            <a:chOff x="2026235" y="5921898"/>
            <a:chExt cx="2045225" cy="236273"/>
          </a:xfrm>
        </p:grpSpPr>
        <p:sp>
          <p:nvSpPr>
            <p:cNvPr id="33" name="Graphic 411">
              <a:extLst>
                <a:ext uri="{FF2B5EF4-FFF2-40B4-BE49-F238E27FC236}">
                  <a16:creationId xmlns:a16="http://schemas.microsoft.com/office/drawing/2014/main" id="{B608C3EA-2491-469D-BBBA-C6B481B4FFF1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11">
              <a:extLst>
                <a:ext uri="{FF2B5EF4-FFF2-40B4-BE49-F238E27FC236}">
                  <a16:creationId xmlns:a16="http://schemas.microsoft.com/office/drawing/2014/main" id="{AFE6E01B-BE78-4779-8A30-5D188AD5170A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42">
              <a:extLst>
                <a:ext uri="{FF2B5EF4-FFF2-40B4-BE49-F238E27FC236}">
                  <a16:creationId xmlns:a16="http://schemas.microsoft.com/office/drawing/2014/main" id="{88CD78D4-8F70-4847-9B45-9EBDAA505D7A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Freeform: Shape 43">
              <a:extLst>
                <a:ext uri="{FF2B5EF4-FFF2-40B4-BE49-F238E27FC236}">
                  <a16:creationId xmlns:a16="http://schemas.microsoft.com/office/drawing/2014/main" id="{197980DF-6503-4C8A-8488-9F6623A6D147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28598614-1950-4B97-8E9D-3A51D93D6FAF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FF98335-7911-46F7-81F6-B846E2A31DA3}"/>
              </a:ext>
            </a:extLst>
          </p:cNvPr>
          <p:cNvSpPr txBox="1">
            <a:spLocks/>
          </p:cNvSpPr>
          <p:nvPr/>
        </p:nvSpPr>
        <p:spPr>
          <a:xfrm rot="21497321">
            <a:off x="9312600" y="1858110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9" name="Group 36">
            <a:extLst>
              <a:ext uri="{FF2B5EF4-FFF2-40B4-BE49-F238E27FC236}">
                <a16:creationId xmlns:a16="http://schemas.microsoft.com/office/drawing/2014/main" id="{4116BF5B-C2E5-46BE-92BF-DA59DF150ADC}"/>
              </a:ext>
            </a:extLst>
          </p:cNvPr>
          <p:cNvGrpSpPr/>
          <p:nvPr/>
        </p:nvGrpSpPr>
        <p:grpSpPr>
          <a:xfrm rot="21497321">
            <a:off x="9343018" y="4962156"/>
            <a:ext cx="2247490" cy="783548"/>
            <a:chOff x="1036757" y="4820372"/>
            <a:chExt cx="2247490" cy="783548"/>
          </a:xfrm>
        </p:grpSpPr>
        <p:sp>
          <p:nvSpPr>
            <p:cNvPr id="40" name="Text Placeholder 5">
              <a:extLst>
                <a:ext uri="{FF2B5EF4-FFF2-40B4-BE49-F238E27FC236}">
                  <a16:creationId xmlns:a16="http://schemas.microsoft.com/office/drawing/2014/main" id="{8C8BC206-8BAD-426B-929B-EF807DB51B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BE5FD66A-C9C9-4FB5-A930-F861F175973B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9E646DE0-76D2-474F-A6EE-D79CE292D825}"/>
              </a:ext>
            </a:extLst>
          </p:cNvPr>
          <p:cNvGrpSpPr/>
          <p:nvPr/>
        </p:nvGrpSpPr>
        <p:grpSpPr>
          <a:xfrm rot="21497321">
            <a:off x="9443835" y="5811099"/>
            <a:ext cx="2047824" cy="236573"/>
            <a:chOff x="2026235" y="5921898"/>
            <a:chExt cx="2045225" cy="236273"/>
          </a:xfrm>
        </p:grpSpPr>
        <p:sp>
          <p:nvSpPr>
            <p:cNvPr id="43" name="Graphic 411">
              <a:extLst>
                <a:ext uri="{FF2B5EF4-FFF2-40B4-BE49-F238E27FC236}">
                  <a16:creationId xmlns:a16="http://schemas.microsoft.com/office/drawing/2014/main" id="{45F101CD-56E5-41FC-AA8E-34882A854C3F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11">
              <a:extLst>
                <a:ext uri="{FF2B5EF4-FFF2-40B4-BE49-F238E27FC236}">
                  <a16:creationId xmlns:a16="http://schemas.microsoft.com/office/drawing/2014/main" id="{4AB9D947-4C14-40A6-8E90-3534237D5C9C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2">
              <a:extLst>
                <a:ext uri="{FF2B5EF4-FFF2-40B4-BE49-F238E27FC236}">
                  <a16:creationId xmlns:a16="http://schemas.microsoft.com/office/drawing/2014/main" id="{2F0A4617-E7D2-4913-85AF-3FFD4522A283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Freeform: Shape 43">
              <a:extLst>
                <a:ext uri="{FF2B5EF4-FFF2-40B4-BE49-F238E27FC236}">
                  <a16:creationId xmlns:a16="http://schemas.microsoft.com/office/drawing/2014/main" id="{7E3992E1-B285-491D-9D47-DC467B269DFF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54CE078F-2222-4040-9CDE-3C8AA4BE199F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2F3D49F-7166-4B75-BC1A-F991BAD0ED7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917930C-C2EF-4265-A6DD-649B94E8E8C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B8029243-7F1C-459D-AFA1-F8FF736E3215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2" name="그림 개체 틀 51">
            <a:extLst>
              <a:ext uri="{FF2B5EF4-FFF2-40B4-BE49-F238E27FC236}">
                <a16:creationId xmlns:a16="http://schemas.microsoft.com/office/drawing/2014/main" id="{37B4B95C-89FD-49C5-BFB9-A1CC1BF99E4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49E82D47-1042-4D73-8B82-87D93D1785DF}"/>
              </a:ext>
            </a:extLst>
          </p:cNvPr>
          <p:cNvGrpSpPr/>
          <p:nvPr/>
        </p:nvGrpSpPr>
        <p:grpSpPr>
          <a:xfrm flipH="1">
            <a:off x="1104591" y="3167839"/>
            <a:ext cx="842904" cy="721333"/>
            <a:chOff x="4198311" y="3412995"/>
            <a:chExt cx="842904" cy="721333"/>
          </a:xfrm>
        </p:grpSpPr>
        <p:sp>
          <p:nvSpPr>
            <p:cNvPr id="42" name="Freeform: Shape 98">
              <a:extLst>
                <a:ext uri="{FF2B5EF4-FFF2-40B4-BE49-F238E27FC236}">
                  <a16:creationId xmlns:a16="http://schemas.microsoft.com/office/drawing/2014/main" id="{E4BF6D7D-5EE4-4726-9DB0-D3AE13EE0118}"/>
                </a:ext>
              </a:extLst>
            </p:cNvPr>
            <p:cNvSpPr/>
            <p:nvPr/>
          </p:nvSpPr>
          <p:spPr>
            <a:xfrm rot="18400941">
              <a:off x="4347085" y="3283388"/>
              <a:ext cx="564524" cy="8237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19" fmla="*/ 76027 w 1005786"/>
                <a:gd name="connsiteY19" fmla="*/ 1512598 h 1681837"/>
                <a:gd name="connsiteX0" fmla="*/ 144280 w 1005786"/>
                <a:gd name="connsiteY0" fmla="*/ 168183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4306 w 1005786"/>
                <a:gd name="connsiteY2" fmla="*/ 1120513 h 1681837"/>
                <a:gd name="connsiteX3" fmla="*/ 224235 w 1005786"/>
                <a:gd name="connsiteY3" fmla="*/ 771311 h 1681837"/>
                <a:gd name="connsiteX4" fmla="*/ 363850 w 1005786"/>
                <a:gd name="connsiteY4" fmla="*/ 489299 h 1681837"/>
                <a:gd name="connsiteX5" fmla="*/ 416799 w 1005786"/>
                <a:gd name="connsiteY5" fmla="*/ 389538 h 1681837"/>
                <a:gd name="connsiteX6" fmla="*/ 429484 w 1005786"/>
                <a:gd name="connsiteY6" fmla="*/ 374071 h 1681837"/>
                <a:gd name="connsiteX7" fmla="*/ 589723 w 1005786"/>
                <a:gd name="connsiteY7" fmla="*/ 128476 h 1681837"/>
                <a:gd name="connsiteX8" fmla="*/ 765265 w 1005786"/>
                <a:gd name="connsiteY8" fmla="*/ 5883 h 1681837"/>
                <a:gd name="connsiteX9" fmla="*/ 965848 w 1005786"/>
                <a:gd name="connsiteY9" fmla="*/ 61697 h 1681837"/>
                <a:gd name="connsiteX10" fmla="*/ 1005785 w 1005786"/>
                <a:gd name="connsiteY10" fmla="*/ 141161 h 1681837"/>
                <a:gd name="connsiteX11" fmla="*/ 996292 w 1005786"/>
                <a:gd name="connsiteY11" fmla="*/ 166122 h 1681837"/>
                <a:gd name="connsiteX12" fmla="*/ 853731 w 1005786"/>
                <a:gd name="connsiteY12" fmla="*/ 443961 h 1681837"/>
                <a:gd name="connsiteX13" fmla="*/ 783187 w 1005786"/>
                <a:gd name="connsiteY13" fmla="*/ 598470 h 1681837"/>
                <a:gd name="connsiteX14" fmla="*/ 553141 w 1005786"/>
                <a:gd name="connsiteY14" fmla="*/ 1083768 h 1681837"/>
                <a:gd name="connsiteX15" fmla="*/ 272274 w 1005786"/>
                <a:gd name="connsiteY15" fmla="*/ 1539850 h 1681837"/>
                <a:gd name="connsiteX16" fmla="*/ 160402 w 1005786"/>
                <a:gd name="connsiteY16" fmla="*/ 1669889 h 1681837"/>
                <a:gd name="connsiteX17" fmla="*/ 144280 w 1005786"/>
                <a:gd name="connsiteY17" fmla="*/ 1681838 h 1681837"/>
                <a:gd name="connsiteX0" fmla="*/ 391975 w 1253481"/>
                <a:gd name="connsiteY0" fmla="*/ 1681838 h 1681837"/>
                <a:gd name="connsiteX1" fmla="*/ 247695 w 1253481"/>
                <a:gd name="connsiteY1" fmla="*/ 1159222 h 1681837"/>
                <a:gd name="connsiteX2" fmla="*/ 205 w 1253481"/>
                <a:gd name="connsiteY2" fmla="*/ 1589028 h 1681837"/>
                <a:gd name="connsiteX3" fmla="*/ 471930 w 1253481"/>
                <a:gd name="connsiteY3" fmla="*/ 771311 h 1681837"/>
                <a:gd name="connsiteX4" fmla="*/ 611545 w 1253481"/>
                <a:gd name="connsiteY4" fmla="*/ 489299 h 1681837"/>
                <a:gd name="connsiteX5" fmla="*/ 664494 w 1253481"/>
                <a:gd name="connsiteY5" fmla="*/ 389538 h 1681837"/>
                <a:gd name="connsiteX6" fmla="*/ 677179 w 1253481"/>
                <a:gd name="connsiteY6" fmla="*/ 374071 h 1681837"/>
                <a:gd name="connsiteX7" fmla="*/ 837418 w 1253481"/>
                <a:gd name="connsiteY7" fmla="*/ 128476 h 1681837"/>
                <a:gd name="connsiteX8" fmla="*/ 1012960 w 1253481"/>
                <a:gd name="connsiteY8" fmla="*/ 5883 h 1681837"/>
                <a:gd name="connsiteX9" fmla="*/ 1213543 w 1253481"/>
                <a:gd name="connsiteY9" fmla="*/ 61697 h 1681837"/>
                <a:gd name="connsiteX10" fmla="*/ 1253480 w 1253481"/>
                <a:gd name="connsiteY10" fmla="*/ 141161 h 1681837"/>
                <a:gd name="connsiteX11" fmla="*/ 1243987 w 1253481"/>
                <a:gd name="connsiteY11" fmla="*/ 166122 h 1681837"/>
                <a:gd name="connsiteX12" fmla="*/ 1101426 w 1253481"/>
                <a:gd name="connsiteY12" fmla="*/ 443961 h 1681837"/>
                <a:gd name="connsiteX13" fmla="*/ 1030882 w 1253481"/>
                <a:gd name="connsiteY13" fmla="*/ 598470 h 1681837"/>
                <a:gd name="connsiteX14" fmla="*/ 800836 w 1253481"/>
                <a:gd name="connsiteY14" fmla="*/ 1083768 h 1681837"/>
                <a:gd name="connsiteX15" fmla="*/ 519969 w 1253481"/>
                <a:gd name="connsiteY15" fmla="*/ 1539850 h 1681837"/>
                <a:gd name="connsiteX16" fmla="*/ 408097 w 1253481"/>
                <a:gd name="connsiteY16" fmla="*/ 1669889 h 1681837"/>
                <a:gd name="connsiteX17" fmla="*/ 391975 w 1253481"/>
                <a:gd name="connsiteY17" fmla="*/ 1681838 h 1681837"/>
                <a:gd name="connsiteX0" fmla="*/ 402590 w 1264096"/>
                <a:gd name="connsiteY0" fmla="*/ 1681838 h 1681837"/>
                <a:gd name="connsiteX1" fmla="*/ 258310 w 1264096"/>
                <a:gd name="connsiteY1" fmla="*/ 1159222 h 1681837"/>
                <a:gd name="connsiteX2" fmla="*/ 197 w 1264096"/>
                <a:gd name="connsiteY2" fmla="*/ 1574770 h 1681837"/>
                <a:gd name="connsiteX3" fmla="*/ 482545 w 1264096"/>
                <a:gd name="connsiteY3" fmla="*/ 771311 h 1681837"/>
                <a:gd name="connsiteX4" fmla="*/ 622160 w 1264096"/>
                <a:gd name="connsiteY4" fmla="*/ 489299 h 1681837"/>
                <a:gd name="connsiteX5" fmla="*/ 675109 w 1264096"/>
                <a:gd name="connsiteY5" fmla="*/ 389538 h 1681837"/>
                <a:gd name="connsiteX6" fmla="*/ 687794 w 1264096"/>
                <a:gd name="connsiteY6" fmla="*/ 374071 h 1681837"/>
                <a:gd name="connsiteX7" fmla="*/ 848033 w 1264096"/>
                <a:gd name="connsiteY7" fmla="*/ 128476 h 1681837"/>
                <a:gd name="connsiteX8" fmla="*/ 1023575 w 1264096"/>
                <a:gd name="connsiteY8" fmla="*/ 5883 h 1681837"/>
                <a:gd name="connsiteX9" fmla="*/ 1224158 w 1264096"/>
                <a:gd name="connsiteY9" fmla="*/ 61697 h 1681837"/>
                <a:gd name="connsiteX10" fmla="*/ 1264095 w 1264096"/>
                <a:gd name="connsiteY10" fmla="*/ 141161 h 1681837"/>
                <a:gd name="connsiteX11" fmla="*/ 1254602 w 1264096"/>
                <a:gd name="connsiteY11" fmla="*/ 166122 h 1681837"/>
                <a:gd name="connsiteX12" fmla="*/ 1112041 w 1264096"/>
                <a:gd name="connsiteY12" fmla="*/ 443961 h 1681837"/>
                <a:gd name="connsiteX13" fmla="*/ 1041497 w 1264096"/>
                <a:gd name="connsiteY13" fmla="*/ 598470 h 1681837"/>
                <a:gd name="connsiteX14" fmla="*/ 811451 w 1264096"/>
                <a:gd name="connsiteY14" fmla="*/ 1083768 h 1681837"/>
                <a:gd name="connsiteX15" fmla="*/ 530584 w 1264096"/>
                <a:gd name="connsiteY15" fmla="*/ 1539850 h 1681837"/>
                <a:gd name="connsiteX16" fmla="*/ 418712 w 1264096"/>
                <a:gd name="connsiteY16" fmla="*/ 1669889 h 1681837"/>
                <a:gd name="connsiteX17" fmla="*/ 402590 w 1264096"/>
                <a:gd name="connsiteY17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24235 w 1005786"/>
                <a:gd name="connsiteY2" fmla="*/ 771311 h 1681837"/>
                <a:gd name="connsiteX3" fmla="*/ 363850 w 1005786"/>
                <a:gd name="connsiteY3" fmla="*/ 489299 h 1681837"/>
                <a:gd name="connsiteX4" fmla="*/ 416799 w 1005786"/>
                <a:gd name="connsiteY4" fmla="*/ 389538 h 1681837"/>
                <a:gd name="connsiteX5" fmla="*/ 429484 w 1005786"/>
                <a:gd name="connsiteY5" fmla="*/ 374071 h 1681837"/>
                <a:gd name="connsiteX6" fmla="*/ 589723 w 1005786"/>
                <a:gd name="connsiteY6" fmla="*/ 128476 h 1681837"/>
                <a:gd name="connsiteX7" fmla="*/ 765265 w 1005786"/>
                <a:gd name="connsiteY7" fmla="*/ 5883 h 1681837"/>
                <a:gd name="connsiteX8" fmla="*/ 965848 w 1005786"/>
                <a:gd name="connsiteY8" fmla="*/ 61697 h 1681837"/>
                <a:gd name="connsiteX9" fmla="*/ 1005785 w 1005786"/>
                <a:gd name="connsiteY9" fmla="*/ 141161 h 1681837"/>
                <a:gd name="connsiteX10" fmla="*/ 996292 w 1005786"/>
                <a:gd name="connsiteY10" fmla="*/ 166122 h 1681837"/>
                <a:gd name="connsiteX11" fmla="*/ 853731 w 1005786"/>
                <a:gd name="connsiteY11" fmla="*/ 443961 h 1681837"/>
                <a:gd name="connsiteX12" fmla="*/ 783187 w 1005786"/>
                <a:gd name="connsiteY12" fmla="*/ 598470 h 1681837"/>
                <a:gd name="connsiteX13" fmla="*/ 553141 w 1005786"/>
                <a:gd name="connsiteY13" fmla="*/ 1083768 h 1681837"/>
                <a:gd name="connsiteX14" fmla="*/ 272274 w 1005786"/>
                <a:gd name="connsiteY14" fmla="*/ 1539850 h 1681837"/>
                <a:gd name="connsiteX15" fmla="*/ 160402 w 1005786"/>
                <a:gd name="connsiteY15" fmla="*/ 1669889 h 1681837"/>
                <a:gd name="connsiteX16" fmla="*/ 144280 w 1005786"/>
                <a:gd name="connsiteY16" fmla="*/ 1681838 h 1681837"/>
                <a:gd name="connsiteX0" fmla="*/ 291092 w 1152598"/>
                <a:gd name="connsiteY0" fmla="*/ 1681838 h 1681837"/>
                <a:gd name="connsiteX1" fmla="*/ 1 w 1152598"/>
                <a:gd name="connsiteY1" fmla="*/ 1468122 h 1681837"/>
                <a:gd name="connsiteX2" fmla="*/ 371047 w 1152598"/>
                <a:gd name="connsiteY2" fmla="*/ 771311 h 1681837"/>
                <a:gd name="connsiteX3" fmla="*/ 510662 w 1152598"/>
                <a:gd name="connsiteY3" fmla="*/ 489299 h 1681837"/>
                <a:gd name="connsiteX4" fmla="*/ 563611 w 1152598"/>
                <a:gd name="connsiteY4" fmla="*/ 389538 h 1681837"/>
                <a:gd name="connsiteX5" fmla="*/ 576296 w 1152598"/>
                <a:gd name="connsiteY5" fmla="*/ 374071 h 1681837"/>
                <a:gd name="connsiteX6" fmla="*/ 736535 w 1152598"/>
                <a:gd name="connsiteY6" fmla="*/ 128476 h 1681837"/>
                <a:gd name="connsiteX7" fmla="*/ 912077 w 1152598"/>
                <a:gd name="connsiteY7" fmla="*/ 5883 h 1681837"/>
                <a:gd name="connsiteX8" fmla="*/ 1112660 w 1152598"/>
                <a:gd name="connsiteY8" fmla="*/ 61697 h 1681837"/>
                <a:gd name="connsiteX9" fmla="*/ 1152597 w 1152598"/>
                <a:gd name="connsiteY9" fmla="*/ 141161 h 1681837"/>
                <a:gd name="connsiteX10" fmla="*/ 1143104 w 1152598"/>
                <a:gd name="connsiteY10" fmla="*/ 166122 h 1681837"/>
                <a:gd name="connsiteX11" fmla="*/ 1000543 w 1152598"/>
                <a:gd name="connsiteY11" fmla="*/ 443961 h 1681837"/>
                <a:gd name="connsiteX12" fmla="*/ 929999 w 1152598"/>
                <a:gd name="connsiteY12" fmla="*/ 598470 h 1681837"/>
                <a:gd name="connsiteX13" fmla="*/ 699953 w 1152598"/>
                <a:gd name="connsiteY13" fmla="*/ 1083768 h 1681837"/>
                <a:gd name="connsiteX14" fmla="*/ 419086 w 1152598"/>
                <a:gd name="connsiteY14" fmla="*/ 1539850 h 1681837"/>
                <a:gd name="connsiteX15" fmla="*/ 307214 w 1152598"/>
                <a:gd name="connsiteY15" fmla="*/ 1669889 h 1681837"/>
                <a:gd name="connsiteX16" fmla="*/ 291092 w 1152598"/>
                <a:gd name="connsiteY16" fmla="*/ 168183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2598" h="1681837">
                  <a:moveTo>
                    <a:pt x="291092" y="1681838"/>
                  </a:moveTo>
                  <a:cubicBezTo>
                    <a:pt x="264358" y="1596727"/>
                    <a:pt x="19997" y="1561676"/>
                    <a:pt x="1" y="1468122"/>
                  </a:cubicBezTo>
                  <a:cubicBezTo>
                    <a:pt x="13327" y="1316368"/>
                    <a:pt x="285937" y="934448"/>
                    <a:pt x="371047" y="771311"/>
                  </a:cubicBezTo>
                  <a:cubicBezTo>
                    <a:pt x="456157" y="608174"/>
                    <a:pt x="465979" y="584230"/>
                    <a:pt x="510662" y="489299"/>
                  </a:cubicBezTo>
                  <a:cubicBezTo>
                    <a:pt x="526621" y="455418"/>
                    <a:pt x="543643" y="421619"/>
                    <a:pt x="563611" y="389538"/>
                  </a:cubicBezTo>
                  <a:cubicBezTo>
                    <a:pt x="572040" y="387820"/>
                    <a:pt x="573022" y="379800"/>
                    <a:pt x="576296" y="374071"/>
                  </a:cubicBezTo>
                  <a:cubicBezTo>
                    <a:pt x="623844" y="288387"/>
                    <a:pt x="672783" y="203522"/>
                    <a:pt x="736535" y="128476"/>
                  </a:cubicBezTo>
                  <a:cubicBezTo>
                    <a:pt x="784164" y="72417"/>
                    <a:pt x="836622" y="21269"/>
                    <a:pt x="912077" y="5883"/>
                  </a:cubicBezTo>
                  <a:cubicBezTo>
                    <a:pt x="987613" y="-9502"/>
                    <a:pt x="1056847" y="4001"/>
                    <a:pt x="1112660" y="61697"/>
                  </a:cubicBezTo>
                  <a:cubicBezTo>
                    <a:pt x="1134102" y="83875"/>
                    <a:pt x="1146214" y="111209"/>
                    <a:pt x="1152597" y="141161"/>
                  </a:cubicBezTo>
                  <a:cubicBezTo>
                    <a:pt x="1152679" y="150736"/>
                    <a:pt x="1148014" y="158265"/>
                    <a:pt x="1143104" y="166122"/>
                  </a:cubicBezTo>
                  <a:cubicBezTo>
                    <a:pt x="1087291" y="254425"/>
                    <a:pt x="1043999" y="349274"/>
                    <a:pt x="1000543" y="443961"/>
                  </a:cubicBezTo>
                  <a:cubicBezTo>
                    <a:pt x="976892" y="495437"/>
                    <a:pt x="953814" y="547076"/>
                    <a:pt x="929999" y="598470"/>
                  </a:cubicBezTo>
                  <a:cubicBezTo>
                    <a:pt x="854872" y="761000"/>
                    <a:pt x="781627" y="924430"/>
                    <a:pt x="699953" y="1083768"/>
                  </a:cubicBezTo>
                  <a:cubicBezTo>
                    <a:pt x="618279" y="1243106"/>
                    <a:pt x="528503" y="1397534"/>
                    <a:pt x="419086" y="1539850"/>
                  </a:cubicBezTo>
                  <a:cubicBezTo>
                    <a:pt x="384223" y="1585188"/>
                    <a:pt x="347069" y="1628725"/>
                    <a:pt x="307214" y="1669889"/>
                  </a:cubicBezTo>
                  <a:cubicBezTo>
                    <a:pt x="303040" y="1674227"/>
                    <a:pt x="299685" y="1680038"/>
                    <a:pt x="291092" y="168183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1">
              <a:extLst>
                <a:ext uri="{FF2B5EF4-FFF2-40B4-BE49-F238E27FC236}">
                  <a16:creationId xmlns:a16="http://schemas.microsoft.com/office/drawing/2014/main" id="{CC1200D2-AF27-490A-8C92-B1DBB906D4E5}"/>
                </a:ext>
              </a:extLst>
            </p:cNvPr>
            <p:cNvSpPr/>
            <p:nvPr/>
          </p:nvSpPr>
          <p:spPr>
            <a:xfrm rot="18400941">
              <a:off x="4282212" y="3589246"/>
              <a:ext cx="461181" cy="628983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941537 w 941600"/>
                <a:gd name="connsiteY0" fmla="*/ 127342 h 1172462"/>
                <a:gd name="connsiteX1" fmla="*/ 933926 w 941600"/>
                <a:gd name="connsiteY1" fmla="*/ 150912 h 1172462"/>
                <a:gd name="connsiteX2" fmla="*/ 865592 w 941600"/>
                <a:gd name="connsiteY2" fmla="*/ 287663 h 1172462"/>
                <a:gd name="connsiteX3" fmla="*/ 713292 w 941600"/>
                <a:gd name="connsiteY3" fmla="*/ 591526 h 1172462"/>
                <a:gd name="connsiteX4" fmla="*/ 533658 w 941600"/>
                <a:gd name="connsiteY4" fmla="*/ 888433 h 1172462"/>
                <a:gd name="connsiteX5" fmla="*/ 524902 w 941600"/>
                <a:gd name="connsiteY5" fmla="*/ 897026 h 1172462"/>
                <a:gd name="connsiteX6" fmla="*/ -1 w 941600"/>
                <a:gd name="connsiteY6" fmla="*/ 1170160 h 1172462"/>
                <a:gd name="connsiteX7" fmla="*/ 551990 w 941600"/>
                <a:gd name="connsiteY7" fmla="*/ 235368 h 1172462"/>
                <a:gd name="connsiteX8" fmla="*/ 649786 w 941600"/>
                <a:gd name="connsiteY8" fmla="*/ 70302 h 1172462"/>
                <a:gd name="connsiteX9" fmla="*/ 796684 w 941600"/>
                <a:gd name="connsiteY9" fmla="*/ 3 h 1172462"/>
                <a:gd name="connsiteX10" fmla="*/ 919687 w 941600"/>
                <a:gd name="connsiteY10" fmla="*/ 73166 h 1172462"/>
                <a:gd name="connsiteX11" fmla="*/ 941537 w 941600"/>
                <a:gd name="connsiteY11" fmla="*/ 127342 h 1172462"/>
                <a:gd name="connsiteX0" fmla="*/ 941537 w 941600"/>
                <a:gd name="connsiteY0" fmla="*/ 127342 h 1172462"/>
                <a:gd name="connsiteX1" fmla="*/ 933926 w 941600"/>
                <a:gd name="connsiteY1" fmla="*/ 150912 h 1172462"/>
                <a:gd name="connsiteX2" fmla="*/ 865592 w 941600"/>
                <a:gd name="connsiteY2" fmla="*/ 287663 h 1172462"/>
                <a:gd name="connsiteX3" fmla="*/ 713292 w 941600"/>
                <a:gd name="connsiteY3" fmla="*/ 591526 h 1172462"/>
                <a:gd name="connsiteX4" fmla="*/ 533658 w 941600"/>
                <a:gd name="connsiteY4" fmla="*/ 888433 h 1172462"/>
                <a:gd name="connsiteX5" fmla="*/ 524902 w 941600"/>
                <a:gd name="connsiteY5" fmla="*/ 897026 h 1172462"/>
                <a:gd name="connsiteX6" fmla="*/ -1 w 941600"/>
                <a:gd name="connsiteY6" fmla="*/ 1170160 h 1172462"/>
                <a:gd name="connsiteX7" fmla="*/ 551990 w 941600"/>
                <a:gd name="connsiteY7" fmla="*/ 235368 h 1172462"/>
                <a:gd name="connsiteX8" fmla="*/ 649786 w 941600"/>
                <a:gd name="connsiteY8" fmla="*/ 70302 h 1172462"/>
                <a:gd name="connsiteX9" fmla="*/ 796684 w 941600"/>
                <a:gd name="connsiteY9" fmla="*/ 3 h 1172462"/>
                <a:gd name="connsiteX10" fmla="*/ 919687 w 941600"/>
                <a:gd name="connsiteY10" fmla="*/ 73166 h 1172462"/>
                <a:gd name="connsiteX11" fmla="*/ 941537 w 941600"/>
                <a:gd name="connsiteY11" fmla="*/ 127342 h 1172462"/>
                <a:gd name="connsiteX0" fmla="*/ 941537 w 941600"/>
                <a:gd name="connsiteY0" fmla="*/ 127342 h 1223534"/>
                <a:gd name="connsiteX1" fmla="*/ 933926 w 941600"/>
                <a:gd name="connsiteY1" fmla="*/ 150912 h 1223534"/>
                <a:gd name="connsiteX2" fmla="*/ 865592 w 941600"/>
                <a:gd name="connsiteY2" fmla="*/ 287663 h 1223534"/>
                <a:gd name="connsiteX3" fmla="*/ 713292 w 941600"/>
                <a:gd name="connsiteY3" fmla="*/ 591526 h 1223534"/>
                <a:gd name="connsiteX4" fmla="*/ 533658 w 941600"/>
                <a:gd name="connsiteY4" fmla="*/ 888433 h 1223534"/>
                <a:gd name="connsiteX5" fmla="*/ 324690 w 941600"/>
                <a:gd name="connsiteY5" fmla="*/ 1223534 h 1223534"/>
                <a:gd name="connsiteX6" fmla="*/ -1 w 941600"/>
                <a:gd name="connsiteY6" fmla="*/ 1170160 h 1223534"/>
                <a:gd name="connsiteX7" fmla="*/ 551990 w 941600"/>
                <a:gd name="connsiteY7" fmla="*/ 235368 h 1223534"/>
                <a:gd name="connsiteX8" fmla="*/ 649786 w 941600"/>
                <a:gd name="connsiteY8" fmla="*/ 70302 h 1223534"/>
                <a:gd name="connsiteX9" fmla="*/ 796684 w 941600"/>
                <a:gd name="connsiteY9" fmla="*/ 3 h 1223534"/>
                <a:gd name="connsiteX10" fmla="*/ 919687 w 941600"/>
                <a:gd name="connsiteY10" fmla="*/ 73166 h 1223534"/>
                <a:gd name="connsiteX11" fmla="*/ 941537 w 941600"/>
                <a:gd name="connsiteY11" fmla="*/ 127342 h 1223534"/>
                <a:gd name="connsiteX0" fmla="*/ 941537 w 941600"/>
                <a:gd name="connsiteY0" fmla="*/ 127342 h 1223534"/>
                <a:gd name="connsiteX1" fmla="*/ 933926 w 941600"/>
                <a:gd name="connsiteY1" fmla="*/ 150912 h 1223534"/>
                <a:gd name="connsiteX2" fmla="*/ 865592 w 941600"/>
                <a:gd name="connsiteY2" fmla="*/ 287663 h 1223534"/>
                <a:gd name="connsiteX3" fmla="*/ 713292 w 941600"/>
                <a:gd name="connsiteY3" fmla="*/ 591526 h 1223534"/>
                <a:gd name="connsiteX4" fmla="*/ 533658 w 941600"/>
                <a:gd name="connsiteY4" fmla="*/ 888433 h 1223534"/>
                <a:gd name="connsiteX5" fmla="*/ 324691 w 941600"/>
                <a:gd name="connsiteY5" fmla="*/ 1223534 h 1223534"/>
                <a:gd name="connsiteX6" fmla="*/ -1 w 941600"/>
                <a:gd name="connsiteY6" fmla="*/ 1170160 h 1223534"/>
                <a:gd name="connsiteX7" fmla="*/ 551990 w 941600"/>
                <a:gd name="connsiteY7" fmla="*/ 235368 h 1223534"/>
                <a:gd name="connsiteX8" fmla="*/ 649786 w 941600"/>
                <a:gd name="connsiteY8" fmla="*/ 70302 h 1223534"/>
                <a:gd name="connsiteX9" fmla="*/ 796684 w 941600"/>
                <a:gd name="connsiteY9" fmla="*/ 3 h 1223534"/>
                <a:gd name="connsiteX10" fmla="*/ 919687 w 941600"/>
                <a:gd name="connsiteY10" fmla="*/ 73166 h 1223534"/>
                <a:gd name="connsiteX11" fmla="*/ 941537 w 941600"/>
                <a:gd name="connsiteY11" fmla="*/ 127342 h 1223534"/>
                <a:gd name="connsiteX0" fmla="*/ 941537 w 941600"/>
                <a:gd name="connsiteY0" fmla="*/ 127342 h 1477144"/>
                <a:gd name="connsiteX1" fmla="*/ 933926 w 941600"/>
                <a:gd name="connsiteY1" fmla="*/ 150912 h 1477144"/>
                <a:gd name="connsiteX2" fmla="*/ 865592 w 941600"/>
                <a:gd name="connsiteY2" fmla="*/ 287663 h 1477144"/>
                <a:gd name="connsiteX3" fmla="*/ 713292 w 941600"/>
                <a:gd name="connsiteY3" fmla="*/ 591526 h 1477144"/>
                <a:gd name="connsiteX4" fmla="*/ 533658 w 941600"/>
                <a:gd name="connsiteY4" fmla="*/ 888433 h 1477144"/>
                <a:gd name="connsiteX5" fmla="*/ 668802 w 941600"/>
                <a:gd name="connsiteY5" fmla="*/ 1477144 h 1477144"/>
                <a:gd name="connsiteX6" fmla="*/ -1 w 941600"/>
                <a:gd name="connsiteY6" fmla="*/ 1170160 h 1477144"/>
                <a:gd name="connsiteX7" fmla="*/ 551990 w 941600"/>
                <a:gd name="connsiteY7" fmla="*/ 235368 h 1477144"/>
                <a:gd name="connsiteX8" fmla="*/ 649786 w 941600"/>
                <a:gd name="connsiteY8" fmla="*/ 70302 h 1477144"/>
                <a:gd name="connsiteX9" fmla="*/ 796684 w 941600"/>
                <a:gd name="connsiteY9" fmla="*/ 3 h 1477144"/>
                <a:gd name="connsiteX10" fmla="*/ 919687 w 941600"/>
                <a:gd name="connsiteY10" fmla="*/ 73166 h 1477144"/>
                <a:gd name="connsiteX11" fmla="*/ 941537 w 941600"/>
                <a:gd name="connsiteY11" fmla="*/ 127342 h 1477144"/>
                <a:gd name="connsiteX0" fmla="*/ 941537 w 941600"/>
                <a:gd name="connsiteY0" fmla="*/ 127342 h 1302103"/>
                <a:gd name="connsiteX1" fmla="*/ 933926 w 941600"/>
                <a:gd name="connsiteY1" fmla="*/ 150912 h 1302103"/>
                <a:gd name="connsiteX2" fmla="*/ 865592 w 941600"/>
                <a:gd name="connsiteY2" fmla="*/ 287663 h 1302103"/>
                <a:gd name="connsiteX3" fmla="*/ 713292 w 941600"/>
                <a:gd name="connsiteY3" fmla="*/ 591526 h 1302103"/>
                <a:gd name="connsiteX4" fmla="*/ 533658 w 941600"/>
                <a:gd name="connsiteY4" fmla="*/ 888433 h 1302103"/>
                <a:gd name="connsiteX5" fmla="*/ 427558 w 941600"/>
                <a:gd name="connsiteY5" fmla="*/ 1302103 h 1302103"/>
                <a:gd name="connsiteX6" fmla="*/ -1 w 941600"/>
                <a:gd name="connsiteY6" fmla="*/ 1170160 h 1302103"/>
                <a:gd name="connsiteX7" fmla="*/ 551990 w 941600"/>
                <a:gd name="connsiteY7" fmla="*/ 235368 h 1302103"/>
                <a:gd name="connsiteX8" fmla="*/ 649786 w 941600"/>
                <a:gd name="connsiteY8" fmla="*/ 70302 h 1302103"/>
                <a:gd name="connsiteX9" fmla="*/ 796684 w 941600"/>
                <a:gd name="connsiteY9" fmla="*/ 3 h 1302103"/>
                <a:gd name="connsiteX10" fmla="*/ 919687 w 941600"/>
                <a:gd name="connsiteY10" fmla="*/ 73166 h 1302103"/>
                <a:gd name="connsiteX11" fmla="*/ 941537 w 941600"/>
                <a:gd name="connsiteY11" fmla="*/ 127342 h 1302103"/>
                <a:gd name="connsiteX0" fmla="*/ 941537 w 941600"/>
                <a:gd name="connsiteY0" fmla="*/ 127342 h 1284205"/>
                <a:gd name="connsiteX1" fmla="*/ 933926 w 941600"/>
                <a:gd name="connsiteY1" fmla="*/ 150912 h 1284205"/>
                <a:gd name="connsiteX2" fmla="*/ 865592 w 941600"/>
                <a:gd name="connsiteY2" fmla="*/ 287663 h 1284205"/>
                <a:gd name="connsiteX3" fmla="*/ 713292 w 941600"/>
                <a:gd name="connsiteY3" fmla="*/ 591526 h 1284205"/>
                <a:gd name="connsiteX4" fmla="*/ 533658 w 941600"/>
                <a:gd name="connsiteY4" fmla="*/ 888433 h 1284205"/>
                <a:gd name="connsiteX5" fmla="*/ 392057 w 941600"/>
                <a:gd name="connsiteY5" fmla="*/ 1284206 h 1284205"/>
                <a:gd name="connsiteX6" fmla="*/ -1 w 941600"/>
                <a:gd name="connsiteY6" fmla="*/ 1170160 h 1284205"/>
                <a:gd name="connsiteX7" fmla="*/ 551990 w 941600"/>
                <a:gd name="connsiteY7" fmla="*/ 235368 h 1284205"/>
                <a:gd name="connsiteX8" fmla="*/ 649786 w 941600"/>
                <a:gd name="connsiteY8" fmla="*/ 70302 h 1284205"/>
                <a:gd name="connsiteX9" fmla="*/ 796684 w 941600"/>
                <a:gd name="connsiteY9" fmla="*/ 3 h 1284205"/>
                <a:gd name="connsiteX10" fmla="*/ 919687 w 941600"/>
                <a:gd name="connsiteY10" fmla="*/ 73166 h 1284205"/>
                <a:gd name="connsiteX11" fmla="*/ 941537 w 941600"/>
                <a:gd name="connsiteY11" fmla="*/ 127342 h 128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600" h="1284205">
                  <a:moveTo>
                    <a:pt x="941537" y="127342"/>
                  </a:moveTo>
                  <a:cubicBezTo>
                    <a:pt x="942192" y="136263"/>
                    <a:pt x="937609" y="143465"/>
                    <a:pt x="933926" y="150912"/>
                  </a:cubicBezTo>
                  <a:lnTo>
                    <a:pt x="865592" y="287663"/>
                  </a:lnTo>
                  <a:cubicBezTo>
                    <a:pt x="814934" y="389060"/>
                    <a:pt x="765504" y="491029"/>
                    <a:pt x="713292" y="591526"/>
                  </a:cubicBezTo>
                  <a:cubicBezTo>
                    <a:pt x="659852" y="694314"/>
                    <a:pt x="587197" y="772986"/>
                    <a:pt x="533658" y="888433"/>
                  </a:cubicBezTo>
                  <a:cubicBezTo>
                    <a:pt x="480119" y="1003880"/>
                    <a:pt x="395003" y="1281342"/>
                    <a:pt x="392057" y="1284206"/>
                  </a:cubicBezTo>
                  <a:cubicBezTo>
                    <a:pt x="339844" y="1228802"/>
                    <a:pt x="64405" y="1204532"/>
                    <a:pt x="-1" y="1170160"/>
                  </a:cubicBezTo>
                  <a:cubicBezTo>
                    <a:pt x="310221" y="998220"/>
                    <a:pt x="443692" y="418678"/>
                    <a:pt x="551990" y="235368"/>
                  </a:cubicBezTo>
                  <a:cubicBezTo>
                    <a:pt x="660288" y="52058"/>
                    <a:pt x="604693" y="117767"/>
                    <a:pt x="649786" y="70302"/>
                  </a:cubicBezTo>
                  <a:cubicBezTo>
                    <a:pt x="689640" y="28319"/>
                    <a:pt x="736288" y="330"/>
                    <a:pt x="796684" y="3"/>
                  </a:cubicBezTo>
                  <a:cubicBezTo>
                    <a:pt x="852825" y="-324"/>
                    <a:pt x="892435" y="25945"/>
                    <a:pt x="919687" y="73166"/>
                  </a:cubicBezTo>
                  <a:cubicBezTo>
                    <a:pt x="929343" y="90025"/>
                    <a:pt x="936790" y="108192"/>
                    <a:pt x="941537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E2F16D3-39CE-4A99-901A-0B171666B2FE}"/>
              </a:ext>
            </a:extLst>
          </p:cNvPr>
          <p:cNvGrpSpPr/>
          <p:nvPr/>
        </p:nvGrpSpPr>
        <p:grpSpPr>
          <a:xfrm>
            <a:off x="4184183" y="3167839"/>
            <a:ext cx="842904" cy="721333"/>
            <a:chOff x="4198311" y="3412995"/>
            <a:chExt cx="842904" cy="721333"/>
          </a:xfrm>
        </p:grpSpPr>
        <p:sp>
          <p:nvSpPr>
            <p:cNvPr id="38" name="Freeform: Shape 98">
              <a:extLst>
                <a:ext uri="{FF2B5EF4-FFF2-40B4-BE49-F238E27FC236}">
                  <a16:creationId xmlns:a16="http://schemas.microsoft.com/office/drawing/2014/main" id="{7AC14F0E-54DF-47F3-9EEA-7507075811CC}"/>
                </a:ext>
              </a:extLst>
            </p:cNvPr>
            <p:cNvSpPr/>
            <p:nvPr/>
          </p:nvSpPr>
          <p:spPr>
            <a:xfrm rot="18400941">
              <a:off x="4347085" y="3283388"/>
              <a:ext cx="564524" cy="8237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19" fmla="*/ 76027 w 1005786"/>
                <a:gd name="connsiteY19" fmla="*/ 1512598 h 1681837"/>
                <a:gd name="connsiteX0" fmla="*/ 144280 w 1005786"/>
                <a:gd name="connsiteY0" fmla="*/ 168183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4306 w 1005786"/>
                <a:gd name="connsiteY2" fmla="*/ 1120513 h 1681837"/>
                <a:gd name="connsiteX3" fmla="*/ 224235 w 1005786"/>
                <a:gd name="connsiteY3" fmla="*/ 771311 h 1681837"/>
                <a:gd name="connsiteX4" fmla="*/ 363850 w 1005786"/>
                <a:gd name="connsiteY4" fmla="*/ 489299 h 1681837"/>
                <a:gd name="connsiteX5" fmla="*/ 416799 w 1005786"/>
                <a:gd name="connsiteY5" fmla="*/ 389538 h 1681837"/>
                <a:gd name="connsiteX6" fmla="*/ 429484 w 1005786"/>
                <a:gd name="connsiteY6" fmla="*/ 374071 h 1681837"/>
                <a:gd name="connsiteX7" fmla="*/ 589723 w 1005786"/>
                <a:gd name="connsiteY7" fmla="*/ 128476 h 1681837"/>
                <a:gd name="connsiteX8" fmla="*/ 765265 w 1005786"/>
                <a:gd name="connsiteY8" fmla="*/ 5883 h 1681837"/>
                <a:gd name="connsiteX9" fmla="*/ 965848 w 1005786"/>
                <a:gd name="connsiteY9" fmla="*/ 61697 h 1681837"/>
                <a:gd name="connsiteX10" fmla="*/ 1005785 w 1005786"/>
                <a:gd name="connsiteY10" fmla="*/ 141161 h 1681837"/>
                <a:gd name="connsiteX11" fmla="*/ 996292 w 1005786"/>
                <a:gd name="connsiteY11" fmla="*/ 166122 h 1681837"/>
                <a:gd name="connsiteX12" fmla="*/ 853731 w 1005786"/>
                <a:gd name="connsiteY12" fmla="*/ 443961 h 1681837"/>
                <a:gd name="connsiteX13" fmla="*/ 783187 w 1005786"/>
                <a:gd name="connsiteY13" fmla="*/ 598470 h 1681837"/>
                <a:gd name="connsiteX14" fmla="*/ 553141 w 1005786"/>
                <a:gd name="connsiteY14" fmla="*/ 1083768 h 1681837"/>
                <a:gd name="connsiteX15" fmla="*/ 272274 w 1005786"/>
                <a:gd name="connsiteY15" fmla="*/ 1539850 h 1681837"/>
                <a:gd name="connsiteX16" fmla="*/ 160402 w 1005786"/>
                <a:gd name="connsiteY16" fmla="*/ 1669889 h 1681837"/>
                <a:gd name="connsiteX17" fmla="*/ 144280 w 1005786"/>
                <a:gd name="connsiteY17" fmla="*/ 1681838 h 1681837"/>
                <a:gd name="connsiteX0" fmla="*/ 391975 w 1253481"/>
                <a:gd name="connsiteY0" fmla="*/ 1681838 h 1681837"/>
                <a:gd name="connsiteX1" fmla="*/ 247695 w 1253481"/>
                <a:gd name="connsiteY1" fmla="*/ 1159222 h 1681837"/>
                <a:gd name="connsiteX2" fmla="*/ 205 w 1253481"/>
                <a:gd name="connsiteY2" fmla="*/ 1589028 h 1681837"/>
                <a:gd name="connsiteX3" fmla="*/ 471930 w 1253481"/>
                <a:gd name="connsiteY3" fmla="*/ 771311 h 1681837"/>
                <a:gd name="connsiteX4" fmla="*/ 611545 w 1253481"/>
                <a:gd name="connsiteY4" fmla="*/ 489299 h 1681837"/>
                <a:gd name="connsiteX5" fmla="*/ 664494 w 1253481"/>
                <a:gd name="connsiteY5" fmla="*/ 389538 h 1681837"/>
                <a:gd name="connsiteX6" fmla="*/ 677179 w 1253481"/>
                <a:gd name="connsiteY6" fmla="*/ 374071 h 1681837"/>
                <a:gd name="connsiteX7" fmla="*/ 837418 w 1253481"/>
                <a:gd name="connsiteY7" fmla="*/ 128476 h 1681837"/>
                <a:gd name="connsiteX8" fmla="*/ 1012960 w 1253481"/>
                <a:gd name="connsiteY8" fmla="*/ 5883 h 1681837"/>
                <a:gd name="connsiteX9" fmla="*/ 1213543 w 1253481"/>
                <a:gd name="connsiteY9" fmla="*/ 61697 h 1681837"/>
                <a:gd name="connsiteX10" fmla="*/ 1253480 w 1253481"/>
                <a:gd name="connsiteY10" fmla="*/ 141161 h 1681837"/>
                <a:gd name="connsiteX11" fmla="*/ 1243987 w 1253481"/>
                <a:gd name="connsiteY11" fmla="*/ 166122 h 1681837"/>
                <a:gd name="connsiteX12" fmla="*/ 1101426 w 1253481"/>
                <a:gd name="connsiteY12" fmla="*/ 443961 h 1681837"/>
                <a:gd name="connsiteX13" fmla="*/ 1030882 w 1253481"/>
                <a:gd name="connsiteY13" fmla="*/ 598470 h 1681837"/>
                <a:gd name="connsiteX14" fmla="*/ 800836 w 1253481"/>
                <a:gd name="connsiteY14" fmla="*/ 1083768 h 1681837"/>
                <a:gd name="connsiteX15" fmla="*/ 519969 w 1253481"/>
                <a:gd name="connsiteY15" fmla="*/ 1539850 h 1681837"/>
                <a:gd name="connsiteX16" fmla="*/ 408097 w 1253481"/>
                <a:gd name="connsiteY16" fmla="*/ 1669889 h 1681837"/>
                <a:gd name="connsiteX17" fmla="*/ 391975 w 1253481"/>
                <a:gd name="connsiteY17" fmla="*/ 1681838 h 1681837"/>
                <a:gd name="connsiteX0" fmla="*/ 402590 w 1264096"/>
                <a:gd name="connsiteY0" fmla="*/ 1681838 h 1681837"/>
                <a:gd name="connsiteX1" fmla="*/ 258310 w 1264096"/>
                <a:gd name="connsiteY1" fmla="*/ 1159222 h 1681837"/>
                <a:gd name="connsiteX2" fmla="*/ 197 w 1264096"/>
                <a:gd name="connsiteY2" fmla="*/ 1574770 h 1681837"/>
                <a:gd name="connsiteX3" fmla="*/ 482545 w 1264096"/>
                <a:gd name="connsiteY3" fmla="*/ 771311 h 1681837"/>
                <a:gd name="connsiteX4" fmla="*/ 622160 w 1264096"/>
                <a:gd name="connsiteY4" fmla="*/ 489299 h 1681837"/>
                <a:gd name="connsiteX5" fmla="*/ 675109 w 1264096"/>
                <a:gd name="connsiteY5" fmla="*/ 389538 h 1681837"/>
                <a:gd name="connsiteX6" fmla="*/ 687794 w 1264096"/>
                <a:gd name="connsiteY6" fmla="*/ 374071 h 1681837"/>
                <a:gd name="connsiteX7" fmla="*/ 848033 w 1264096"/>
                <a:gd name="connsiteY7" fmla="*/ 128476 h 1681837"/>
                <a:gd name="connsiteX8" fmla="*/ 1023575 w 1264096"/>
                <a:gd name="connsiteY8" fmla="*/ 5883 h 1681837"/>
                <a:gd name="connsiteX9" fmla="*/ 1224158 w 1264096"/>
                <a:gd name="connsiteY9" fmla="*/ 61697 h 1681837"/>
                <a:gd name="connsiteX10" fmla="*/ 1264095 w 1264096"/>
                <a:gd name="connsiteY10" fmla="*/ 141161 h 1681837"/>
                <a:gd name="connsiteX11" fmla="*/ 1254602 w 1264096"/>
                <a:gd name="connsiteY11" fmla="*/ 166122 h 1681837"/>
                <a:gd name="connsiteX12" fmla="*/ 1112041 w 1264096"/>
                <a:gd name="connsiteY12" fmla="*/ 443961 h 1681837"/>
                <a:gd name="connsiteX13" fmla="*/ 1041497 w 1264096"/>
                <a:gd name="connsiteY13" fmla="*/ 598470 h 1681837"/>
                <a:gd name="connsiteX14" fmla="*/ 811451 w 1264096"/>
                <a:gd name="connsiteY14" fmla="*/ 1083768 h 1681837"/>
                <a:gd name="connsiteX15" fmla="*/ 530584 w 1264096"/>
                <a:gd name="connsiteY15" fmla="*/ 1539850 h 1681837"/>
                <a:gd name="connsiteX16" fmla="*/ 418712 w 1264096"/>
                <a:gd name="connsiteY16" fmla="*/ 1669889 h 1681837"/>
                <a:gd name="connsiteX17" fmla="*/ 402590 w 1264096"/>
                <a:gd name="connsiteY17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24235 w 1005786"/>
                <a:gd name="connsiteY2" fmla="*/ 771311 h 1681837"/>
                <a:gd name="connsiteX3" fmla="*/ 363850 w 1005786"/>
                <a:gd name="connsiteY3" fmla="*/ 489299 h 1681837"/>
                <a:gd name="connsiteX4" fmla="*/ 416799 w 1005786"/>
                <a:gd name="connsiteY4" fmla="*/ 389538 h 1681837"/>
                <a:gd name="connsiteX5" fmla="*/ 429484 w 1005786"/>
                <a:gd name="connsiteY5" fmla="*/ 374071 h 1681837"/>
                <a:gd name="connsiteX6" fmla="*/ 589723 w 1005786"/>
                <a:gd name="connsiteY6" fmla="*/ 128476 h 1681837"/>
                <a:gd name="connsiteX7" fmla="*/ 765265 w 1005786"/>
                <a:gd name="connsiteY7" fmla="*/ 5883 h 1681837"/>
                <a:gd name="connsiteX8" fmla="*/ 965848 w 1005786"/>
                <a:gd name="connsiteY8" fmla="*/ 61697 h 1681837"/>
                <a:gd name="connsiteX9" fmla="*/ 1005785 w 1005786"/>
                <a:gd name="connsiteY9" fmla="*/ 141161 h 1681837"/>
                <a:gd name="connsiteX10" fmla="*/ 996292 w 1005786"/>
                <a:gd name="connsiteY10" fmla="*/ 166122 h 1681837"/>
                <a:gd name="connsiteX11" fmla="*/ 853731 w 1005786"/>
                <a:gd name="connsiteY11" fmla="*/ 443961 h 1681837"/>
                <a:gd name="connsiteX12" fmla="*/ 783187 w 1005786"/>
                <a:gd name="connsiteY12" fmla="*/ 598470 h 1681837"/>
                <a:gd name="connsiteX13" fmla="*/ 553141 w 1005786"/>
                <a:gd name="connsiteY13" fmla="*/ 1083768 h 1681837"/>
                <a:gd name="connsiteX14" fmla="*/ 272274 w 1005786"/>
                <a:gd name="connsiteY14" fmla="*/ 1539850 h 1681837"/>
                <a:gd name="connsiteX15" fmla="*/ 160402 w 1005786"/>
                <a:gd name="connsiteY15" fmla="*/ 1669889 h 1681837"/>
                <a:gd name="connsiteX16" fmla="*/ 144280 w 1005786"/>
                <a:gd name="connsiteY16" fmla="*/ 1681838 h 1681837"/>
                <a:gd name="connsiteX0" fmla="*/ 291092 w 1152598"/>
                <a:gd name="connsiteY0" fmla="*/ 1681838 h 1681837"/>
                <a:gd name="connsiteX1" fmla="*/ 1 w 1152598"/>
                <a:gd name="connsiteY1" fmla="*/ 1468122 h 1681837"/>
                <a:gd name="connsiteX2" fmla="*/ 371047 w 1152598"/>
                <a:gd name="connsiteY2" fmla="*/ 771311 h 1681837"/>
                <a:gd name="connsiteX3" fmla="*/ 510662 w 1152598"/>
                <a:gd name="connsiteY3" fmla="*/ 489299 h 1681837"/>
                <a:gd name="connsiteX4" fmla="*/ 563611 w 1152598"/>
                <a:gd name="connsiteY4" fmla="*/ 389538 h 1681837"/>
                <a:gd name="connsiteX5" fmla="*/ 576296 w 1152598"/>
                <a:gd name="connsiteY5" fmla="*/ 374071 h 1681837"/>
                <a:gd name="connsiteX6" fmla="*/ 736535 w 1152598"/>
                <a:gd name="connsiteY6" fmla="*/ 128476 h 1681837"/>
                <a:gd name="connsiteX7" fmla="*/ 912077 w 1152598"/>
                <a:gd name="connsiteY7" fmla="*/ 5883 h 1681837"/>
                <a:gd name="connsiteX8" fmla="*/ 1112660 w 1152598"/>
                <a:gd name="connsiteY8" fmla="*/ 61697 h 1681837"/>
                <a:gd name="connsiteX9" fmla="*/ 1152597 w 1152598"/>
                <a:gd name="connsiteY9" fmla="*/ 141161 h 1681837"/>
                <a:gd name="connsiteX10" fmla="*/ 1143104 w 1152598"/>
                <a:gd name="connsiteY10" fmla="*/ 166122 h 1681837"/>
                <a:gd name="connsiteX11" fmla="*/ 1000543 w 1152598"/>
                <a:gd name="connsiteY11" fmla="*/ 443961 h 1681837"/>
                <a:gd name="connsiteX12" fmla="*/ 929999 w 1152598"/>
                <a:gd name="connsiteY12" fmla="*/ 598470 h 1681837"/>
                <a:gd name="connsiteX13" fmla="*/ 699953 w 1152598"/>
                <a:gd name="connsiteY13" fmla="*/ 1083768 h 1681837"/>
                <a:gd name="connsiteX14" fmla="*/ 419086 w 1152598"/>
                <a:gd name="connsiteY14" fmla="*/ 1539850 h 1681837"/>
                <a:gd name="connsiteX15" fmla="*/ 307214 w 1152598"/>
                <a:gd name="connsiteY15" fmla="*/ 1669889 h 1681837"/>
                <a:gd name="connsiteX16" fmla="*/ 291092 w 1152598"/>
                <a:gd name="connsiteY16" fmla="*/ 168183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2598" h="1681837">
                  <a:moveTo>
                    <a:pt x="291092" y="1681838"/>
                  </a:moveTo>
                  <a:cubicBezTo>
                    <a:pt x="264358" y="1596727"/>
                    <a:pt x="19997" y="1561676"/>
                    <a:pt x="1" y="1468122"/>
                  </a:cubicBezTo>
                  <a:cubicBezTo>
                    <a:pt x="13327" y="1316368"/>
                    <a:pt x="285937" y="934448"/>
                    <a:pt x="371047" y="771311"/>
                  </a:cubicBezTo>
                  <a:cubicBezTo>
                    <a:pt x="456157" y="608174"/>
                    <a:pt x="465979" y="584230"/>
                    <a:pt x="510662" y="489299"/>
                  </a:cubicBezTo>
                  <a:cubicBezTo>
                    <a:pt x="526621" y="455418"/>
                    <a:pt x="543643" y="421619"/>
                    <a:pt x="563611" y="389538"/>
                  </a:cubicBezTo>
                  <a:cubicBezTo>
                    <a:pt x="572040" y="387820"/>
                    <a:pt x="573022" y="379800"/>
                    <a:pt x="576296" y="374071"/>
                  </a:cubicBezTo>
                  <a:cubicBezTo>
                    <a:pt x="623844" y="288387"/>
                    <a:pt x="672783" y="203522"/>
                    <a:pt x="736535" y="128476"/>
                  </a:cubicBezTo>
                  <a:cubicBezTo>
                    <a:pt x="784164" y="72417"/>
                    <a:pt x="836622" y="21269"/>
                    <a:pt x="912077" y="5883"/>
                  </a:cubicBezTo>
                  <a:cubicBezTo>
                    <a:pt x="987613" y="-9502"/>
                    <a:pt x="1056847" y="4001"/>
                    <a:pt x="1112660" y="61697"/>
                  </a:cubicBezTo>
                  <a:cubicBezTo>
                    <a:pt x="1134102" y="83875"/>
                    <a:pt x="1146214" y="111209"/>
                    <a:pt x="1152597" y="141161"/>
                  </a:cubicBezTo>
                  <a:cubicBezTo>
                    <a:pt x="1152679" y="150736"/>
                    <a:pt x="1148014" y="158265"/>
                    <a:pt x="1143104" y="166122"/>
                  </a:cubicBezTo>
                  <a:cubicBezTo>
                    <a:pt x="1087291" y="254425"/>
                    <a:pt x="1043999" y="349274"/>
                    <a:pt x="1000543" y="443961"/>
                  </a:cubicBezTo>
                  <a:cubicBezTo>
                    <a:pt x="976892" y="495437"/>
                    <a:pt x="953814" y="547076"/>
                    <a:pt x="929999" y="598470"/>
                  </a:cubicBezTo>
                  <a:cubicBezTo>
                    <a:pt x="854872" y="761000"/>
                    <a:pt x="781627" y="924430"/>
                    <a:pt x="699953" y="1083768"/>
                  </a:cubicBezTo>
                  <a:cubicBezTo>
                    <a:pt x="618279" y="1243106"/>
                    <a:pt x="528503" y="1397534"/>
                    <a:pt x="419086" y="1539850"/>
                  </a:cubicBezTo>
                  <a:cubicBezTo>
                    <a:pt x="384223" y="1585188"/>
                    <a:pt x="347069" y="1628725"/>
                    <a:pt x="307214" y="1669889"/>
                  </a:cubicBezTo>
                  <a:cubicBezTo>
                    <a:pt x="303040" y="1674227"/>
                    <a:pt x="299685" y="1680038"/>
                    <a:pt x="291092" y="168183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77AD22EB-6446-4A2A-9608-610DBBA48F7F}"/>
                </a:ext>
              </a:extLst>
            </p:cNvPr>
            <p:cNvSpPr/>
            <p:nvPr/>
          </p:nvSpPr>
          <p:spPr>
            <a:xfrm rot="18400941">
              <a:off x="4282212" y="3589246"/>
              <a:ext cx="461181" cy="628983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941537 w 941600"/>
                <a:gd name="connsiteY0" fmla="*/ 127342 h 1172462"/>
                <a:gd name="connsiteX1" fmla="*/ 933926 w 941600"/>
                <a:gd name="connsiteY1" fmla="*/ 150912 h 1172462"/>
                <a:gd name="connsiteX2" fmla="*/ 865592 w 941600"/>
                <a:gd name="connsiteY2" fmla="*/ 287663 h 1172462"/>
                <a:gd name="connsiteX3" fmla="*/ 713292 w 941600"/>
                <a:gd name="connsiteY3" fmla="*/ 591526 h 1172462"/>
                <a:gd name="connsiteX4" fmla="*/ 533658 w 941600"/>
                <a:gd name="connsiteY4" fmla="*/ 888433 h 1172462"/>
                <a:gd name="connsiteX5" fmla="*/ 524902 w 941600"/>
                <a:gd name="connsiteY5" fmla="*/ 897026 h 1172462"/>
                <a:gd name="connsiteX6" fmla="*/ -1 w 941600"/>
                <a:gd name="connsiteY6" fmla="*/ 1170160 h 1172462"/>
                <a:gd name="connsiteX7" fmla="*/ 551990 w 941600"/>
                <a:gd name="connsiteY7" fmla="*/ 235368 h 1172462"/>
                <a:gd name="connsiteX8" fmla="*/ 649786 w 941600"/>
                <a:gd name="connsiteY8" fmla="*/ 70302 h 1172462"/>
                <a:gd name="connsiteX9" fmla="*/ 796684 w 941600"/>
                <a:gd name="connsiteY9" fmla="*/ 3 h 1172462"/>
                <a:gd name="connsiteX10" fmla="*/ 919687 w 941600"/>
                <a:gd name="connsiteY10" fmla="*/ 73166 h 1172462"/>
                <a:gd name="connsiteX11" fmla="*/ 941537 w 941600"/>
                <a:gd name="connsiteY11" fmla="*/ 127342 h 1172462"/>
                <a:gd name="connsiteX0" fmla="*/ 941537 w 941600"/>
                <a:gd name="connsiteY0" fmla="*/ 127342 h 1172462"/>
                <a:gd name="connsiteX1" fmla="*/ 933926 w 941600"/>
                <a:gd name="connsiteY1" fmla="*/ 150912 h 1172462"/>
                <a:gd name="connsiteX2" fmla="*/ 865592 w 941600"/>
                <a:gd name="connsiteY2" fmla="*/ 287663 h 1172462"/>
                <a:gd name="connsiteX3" fmla="*/ 713292 w 941600"/>
                <a:gd name="connsiteY3" fmla="*/ 591526 h 1172462"/>
                <a:gd name="connsiteX4" fmla="*/ 533658 w 941600"/>
                <a:gd name="connsiteY4" fmla="*/ 888433 h 1172462"/>
                <a:gd name="connsiteX5" fmla="*/ 524902 w 941600"/>
                <a:gd name="connsiteY5" fmla="*/ 897026 h 1172462"/>
                <a:gd name="connsiteX6" fmla="*/ -1 w 941600"/>
                <a:gd name="connsiteY6" fmla="*/ 1170160 h 1172462"/>
                <a:gd name="connsiteX7" fmla="*/ 551990 w 941600"/>
                <a:gd name="connsiteY7" fmla="*/ 235368 h 1172462"/>
                <a:gd name="connsiteX8" fmla="*/ 649786 w 941600"/>
                <a:gd name="connsiteY8" fmla="*/ 70302 h 1172462"/>
                <a:gd name="connsiteX9" fmla="*/ 796684 w 941600"/>
                <a:gd name="connsiteY9" fmla="*/ 3 h 1172462"/>
                <a:gd name="connsiteX10" fmla="*/ 919687 w 941600"/>
                <a:gd name="connsiteY10" fmla="*/ 73166 h 1172462"/>
                <a:gd name="connsiteX11" fmla="*/ 941537 w 941600"/>
                <a:gd name="connsiteY11" fmla="*/ 127342 h 1172462"/>
                <a:gd name="connsiteX0" fmla="*/ 941537 w 941600"/>
                <a:gd name="connsiteY0" fmla="*/ 127342 h 1223534"/>
                <a:gd name="connsiteX1" fmla="*/ 933926 w 941600"/>
                <a:gd name="connsiteY1" fmla="*/ 150912 h 1223534"/>
                <a:gd name="connsiteX2" fmla="*/ 865592 w 941600"/>
                <a:gd name="connsiteY2" fmla="*/ 287663 h 1223534"/>
                <a:gd name="connsiteX3" fmla="*/ 713292 w 941600"/>
                <a:gd name="connsiteY3" fmla="*/ 591526 h 1223534"/>
                <a:gd name="connsiteX4" fmla="*/ 533658 w 941600"/>
                <a:gd name="connsiteY4" fmla="*/ 888433 h 1223534"/>
                <a:gd name="connsiteX5" fmla="*/ 324690 w 941600"/>
                <a:gd name="connsiteY5" fmla="*/ 1223534 h 1223534"/>
                <a:gd name="connsiteX6" fmla="*/ -1 w 941600"/>
                <a:gd name="connsiteY6" fmla="*/ 1170160 h 1223534"/>
                <a:gd name="connsiteX7" fmla="*/ 551990 w 941600"/>
                <a:gd name="connsiteY7" fmla="*/ 235368 h 1223534"/>
                <a:gd name="connsiteX8" fmla="*/ 649786 w 941600"/>
                <a:gd name="connsiteY8" fmla="*/ 70302 h 1223534"/>
                <a:gd name="connsiteX9" fmla="*/ 796684 w 941600"/>
                <a:gd name="connsiteY9" fmla="*/ 3 h 1223534"/>
                <a:gd name="connsiteX10" fmla="*/ 919687 w 941600"/>
                <a:gd name="connsiteY10" fmla="*/ 73166 h 1223534"/>
                <a:gd name="connsiteX11" fmla="*/ 941537 w 941600"/>
                <a:gd name="connsiteY11" fmla="*/ 127342 h 1223534"/>
                <a:gd name="connsiteX0" fmla="*/ 941537 w 941600"/>
                <a:gd name="connsiteY0" fmla="*/ 127342 h 1223534"/>
                <a:gd name="connsiteX1" fmla="*/ 933926 w 941600"/>
                <a:gd name="connsiteY1" fmla="*/ 150912 h 1223534"/>
                <a:gd name="connsiteX2" fmla="*/ 865592 w 941600"/>
                <a:gd name="connsiteY2" fmla="*/ 287663 h 1223534"/>
                <a:gd name="connsiteX3" fmla="*/ 713292 w 941600"/>
                <a:gd name="connsiteY3" fmla="*/ 591526 h 1223534"/>
                <a:gd name="connsiteX4" fmla="*/ 533658 w 941600"/>
                <a:gd name="connsiteY4" fmla="*/ 888433 h 1223534"/>
                <a:gd name="connsiteX5" fmla="*/ 324691 w 941600"/>
                <a:gd name="connsiteY5" fmla="*/ 1223534 h 1223534"/>
                <a:gd name="connsiteX6" fmla="*/ -1 w 941600"/>
                <a:gd name="connsiteY6" fmla="*/ 1170160 h 1223534"/>
                <a:gd name="connsiteX7" fmla="*/ 551990 w 941600"/>
                <a:gd name="connsiteY7" fmla="*/ 235368 h 1223534"/>
                <a:gd name="connsiteX8" fmla="*/ 649786 w 941600"/>
                <a:gd name="connsiteY8" fmla="*/ 70302 h 1223534"/>
                <a:gd name="connsiteX9" fmla="*/ 796684 w 941600"/>
                <a:gd name="connsiteY9" fmla="*/ 3 h 1223534"/>
                <a:gd name="connsiteX10" fmla="*/ 919687 w 941600"/>
                <a:gd name="connsiteY10" fmla="*/ 73166 h 1223534"/>
                <a:gd name="connsiteX11" fmla="*/ 941537 w 941600"/>
                <a:gd name="connsiteY11" fmla="*/ 127342 h 1223534"/>
                <a:gd name="connsiteX0" fmla="*/ 941537 w 941600"/>
                <a:gd name="connsiteY0" fmla="*/ 127342 h 1477144"/>
                <a:gd name="connsiteX1" fmla="*/ 933926 w 941600"/>
                <a:gd name="connsiteY1" fmla="*/ 150912 h 1477144"/>
                <a:gd name="connsiteX2" fmla="*/ 865592 w 941600"/>
                <a:gd name="connsiteY2" fmla="*/ 287663 h 1477144"/>
                <a:gd name="connsiteX3" fmla="*/ 713292 w 941600"/>
                <a:gd name="connsiteY3" fmla="*/ 591526 h 1477144"/>
                <a:gd name="connsiteX4" fmla="*/ 533658 w 941600"/>
                <a:gd name="connsiteY4" fmla="*/ 888433 h 1477144"/>
                <a:gd name="connsiteX5" fmla="*/ 668802 w 941600"/>
                <a:gd name="connsiteY5" fmla="*/ 1477144 h 1477144"/>
                <a:gd name="connsiteX6" fmla="*/ -1 w 941600"/>
                <a:gd name="connsiteY6" fmla="*/ 1170160 h 1477144"/>
                <a:gd name="connsiteX7" fmla="*/ 551990 w 941600"/>
                <a:gd name="connsiteY7" fmla="*/ 235368 h 1477144"/>
                <a:gd name="connsiteX8" fmla="*/ 649786 w 941600"/>
                <a:gd name="connsiteY8" fmla="*/ 70302 h 1477144"/>
                <a:gd name="connsiteX9" fmla="*/ 796684 w 941600"/>
                <a:gd name="connsiteY9" fmla="*/ 3 h 1477144"/>
                <a:gd name="connsiteX10" fmla="*/ 919687 w 941600"/>
                <a:gd name="connsiteY10" fmla="*/ 73166 h 1477144"/>
                <a:gd name="connsiteX11" fmla="*/ 941537 w 941600"/>
                <a:gd name="connsiteY11" fmla="*/ 127342 h 1477144"/>
                <a:gd name="connsiteX0" fmla="*/ 941537 w 941600"/>
                <a:gd name="connsiteY0" fmla="*/ 127342 h 1302103"/>
                <a:gd name="connsiteX1" fmla="*/ 933926 w 941600"/>
                <a:gd name="connsiteY1" fmla="*/ 150912 h 1302103"/>
                <a:gd name="connsiteX2" fmla="*/ 865592 w 941600"/>
                <a:gd name="connsiteY2" fmla="*/ 287663 h 1302103"/>
                <a:gd name="connsiteX3" fmla="*/ 713292 w 941600"/>
                <a:gd name="connsiteY3" fmla="*/ 591526 h 1302103"/>
                <a:gd name="connsiteX4" fmla="*/ 533658 w 941600"/>
                <a:gd name="connsiteY4" fmla="*/ 888433 h 1302103"/>
                <a:gd name="connsiteX5" fmla="*/ 427558 w 941600"/>
                <a:gd name="connsiteY5" fmla="*/ 1302103 h 1302103"/>
                <a:gd name="connsiteX6" fmla="*/ -1 w 941600"/>
                <a:gd name="connsiteY6" fmla="*/ 1170160 h 1302103"/>
                <a:gd name="connsiteX7" fmla="*/ 551990 w 941600"/>
                <a:gd name="connsiteY7" fmla="*/ 235368 h 1302103"/>
                <a:gd name="connsiteX8" fmla="*/ 649786 w 941600"/>
                <a:gd name="connsiteY8" fmla="*/ 70302 h 1302103"/>
                <a:gd name="connsiteX9" fmla="*/ 796684 w 941600"/>
                <a:gd name="connsiteY9" fmla="*/ 3 h 1302103"/>
                <a:gd name="connsiteX10" fmla="*/ 919687 w 941600"/>
                <a:gd name="connsiteY10" fmla="*/ 73166 h 1302103"/>
                <a:gd name="connsiteX11" fmla="*/ 941537 w 941600"/>
                <a:gd name="connsiteY11" fmla="*/ 127342 h 1302103"/>
                <a:gd name="connsiteX0" fmla="*/ 941537 w 941600"/>
                <a:gd name="connsiteY0" fmla="*/ 127342 h 1284205"/>
                <a:gd name="connsiteX1" fmla="*/ 933926 w 941600"/>
                <a:gd name="connsiteY1" fmla="*/ 150912 h 1284205"/>
                <a:gd name="connsiteX2" fmla="*/ 865592 w 941600"/>
                <a:gd name="connsiteY2" fmla="*/ 287663 h 1284205"/>
                <a:gd name="connsiteX3" fmla="*/ 713292 w 941600"/>
                <a:gd name="connsiteY3" fmla="*/ 591526 h 1284205"/>
                <a:gd name="connsiteX4" fmla="*/ 533658 w 941600"/>
                <a:gd name="connsiteY4" fmla="*/ 888433 h 1284205"/>
                <a:gd name="connsiteX5" fmla="*/ 392057 w 941600"/>
                <a:gd name="connsiteY5" fmla="*/ 1284206 h 1284205"/>
                <a:gd name="connsiteX6" fmla="*/ -1 w 941600"/>
                <a:gd name="connsiteY6" fmla="*/ 1170160 h 1284205"/>
                <a:gd name="connsiteX7" fmla="*/ 551990 w 941600"/>
                <a:gd name="connsiteY7" fmla="*/ 235368 h 1284205"/>
                <a:gd name="connsiteX8" fmla="*/ 649786 w 941600"/>
                <a:gd name="connsiteY8" fmla="*/ 70302 h 1284205"/>
                <a:gd name="connsiteX9" fmla="*/ 796684 w 941600"/>
                <a:gd name="connsiteY9" fmla="*/ 3 h 1284205"/>
                <a:gd name="connsiteX10" fmla="*/ 919687 w 941600"/>
                <a:gd name="connsiteY10" fmla="*/ 73166 h 1284205"/>
                <a:gd name="connsiteX11" fmla="*/ 941537 w 941600"/>
                <a:gd name="connsiteY11" fmla="*/ 127342 h 128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600" h="1284205">
                  <a:moveTo>
                    <a:pt x="941537" y="127342"/>
                  </a:moveTo>
                  <a:cubicBezTo>
                    <a:pt x="942192" y="136263"/>
                    <a:pt x="937609" y="143465"/>
                    <a:pt x="933926" y="150912"/>
                  </a:cubicBezTo>
                  <a:lnTo>
                    <a:pt x="865592" y="287663"/>
                  </a:lnTo>
                  <a:cubicBezTo>
                    <a:pt x="814934" y="389060"/>
                    <a:pt x="765504" y="491029"/>
                    <a:pt x="713292" y="591526"/>
                  </a:cubicBezTo>
                  <a:cubicBezTo>
                    <a:pt x="659852" y="694314"/>
                    <a:pt x="587197" y="772986"/>
                    <a:pt x="533658" y="888433"/>
                  </a:cubicBezTo>
                  <a:cubicBezTo>
                    <a:pt x="480119" y="1003880"/>
                    <a:pt x="395003" y="1281342"/>
                    <a:pt x="392057" y="1284206"/>
                  </a:cubicBezTo>
                  <a:cubicBezTo>
                    <a:pt x="339844" y="1228802"/>
                    <a:pt x="64405" y="1204532"/>
                    <a:pt x="-1" y="1170160"/>
                  </a:cubicBezTo>
                  <a:cubicBezTo>
                    <a:pt x="310221" y="998220"/>
                    <a:pt x="443692" y="418678"/>
                    <a:pt x="551990" y="235368"/>
                  </a:cubicBezTo>
                  <a:cubicBezTo>
                    <a:pt x="660288" y="52058"/>
                    <a:pt x="604693" y="117767"/>
                    <a:pt x="649786" y="70302"/>
                  </a:cubicBezTo>
                  <a:cubicBezTo>
                    <a:pt x="689640" y="28319"/>
                    <a:pt x="736288" y="330"/>
                    <a:pt x="796684" y="3"/>
                  </a:cubicBezTo>
                  <a:cubicBezTo>
                    <a:pt x="852825" y="-324"/>
                    <a:pt x="892435" y="25945"/>
                    <a:pt x="919687" y="73166"/>
                  </a:cubicBezTo>
                  <a:cubicBezTo>
                    <a:pt x="929343" y="90025"/>
                    <a:pt x="936790" y="108192"/>
                    <a:pt x="941537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29ACBD70-A958-4E36-B6DC-8AD60C541CFE}"/>
              </a:ext>
            </a:extLst>
          </p:cNvPr>
          <p:cNvGrpSpPr/>
          <p:nvPr/>
        </p:nvGrpSpPr>
        <p:grpSpPr>
          <a:xfrm>
            <a:off x="1476847" y="1276339"/>
            <a:ext cx="2284645" cy="1348521"/>
            <a:chOff x="2020617" y="1759029"/>
            <a:chExt cx="1631815" cy="963186"/>
          </a:xfrm>
        </p:grpSpPr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5E762347-646C-468E-AE02-76FD8BDE9462}"/>
                </a:ext>
              </a:extLst>
            </p:cNvPr>
            <p:cNvGrpSpPr/>
            <p:nvPr/>
          </p:nvGrpSpPr>
          <p:grpSpPr>
            <a:xfrm>
              <a:off x="2228513" y="1759029"/>
              <a:ext cx="1061793" cy="724275"/>
              <a:chOff x="2228513" y="1759029"/>
              <a:chExt cx="1061793" cy="724275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6486C672-489A-46D1-A0AF-DFAE2DB3751A}"/>
                  </a:ext>
                </a:extLst>
              </p:cNvPr>
              <p:cNvSpPr/>
              <p:nvPr/>
            </p:nvSpPr>
            <p:spPr>
              <a:xfrm>
                <a:off x="2228513" y="1759029"/>
                <a:ext cx="1061793" cy="724275"/>
              </a:xfrm>
              <a:custGeom>
                <a:avLst/>
                <a:gdLst>
                  <a:gd name="connsiteX0" fmla="*/ 719623 w 2078469"/>
                  <a:gd name="connsiteY0" fmla="*/ 58929 h 1417775"/>
                  <a:gd name="connsiteX1" fmla="*/ 58921 w 2078469"/>
                  <a:gd name="connsiteY1" fmla="*/ 1417776 h 1417775"/>
                  <a:gd name="connsiteX2" fmla="*/ 155110 w 2078469"/>
                  <a:gd name="connsiteY2" fmla="*/ 1384537 h 1417775"/>
                  <a:gd name="connsiteX3" fmla="*/ 752861 w 2078469"/>
                  <a:gd name="connsiteY3" fmla="*/ 155117 h 1417775"/>
                  <a:gd name="connsiteX4" fmla="*/ 1982282 w 2078469"/>
                  <a:gd name="connsiteY4" fmla="*/ 752801 h 1417775"/>
                  <a:gd name="connsiteX5" fmla="*/ 2078470 w 2078469"/>
                  <a:gd name="connsiteY5" fmla="*/ 719562 h 1417775"/>
                  <a:gd name="connsiteX6" fmla="*/ 719623 w 2078469"/>
                  <a:gd name="connsiteY6" fmla="*/ 58929 h 141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469" h="1417775">
                    <a:moveTo>
                      <a:pt x="719623" y="58929"/>
                    </a:moveTo>
                    <a:cubicBezTo>
                      <a:pt x="161961" y="251712"/>
                      <a:pt x="-133863" y="860046"/>
                      <a:pt x="58921" y="1417776"/>
                    </a:cubicBezTo>
                    <a:lnTo>
                      <a:pt x="155110" y="1384537"/>
                    </a:lnTo>
                    <a:cubicBezTo>
                      <a:pt x="-19291" y="879989"/>
                      <a:pt x="248313" y="329586"/>
                      <a:pt x="752861" y="155117"/>
                    </a:cubicBezTo>
                    <a:cubicBezTo>
                      <a:pt x="1257409" y="-19352"/>
                      <a:pt x="1807813" y="248253"/>
                      <a:pt x="1982282" y="752801"/>
                    </a:cubicBezTo>
                    <a:lnTo>
                      <a:pt x="2078470" y="719562"/>
                    </a:lnTo>
                    <a:cubicBezTo>
                      <a:pt x="1885619" y="161900"/>
                      <a:pt x="1277285" y="-133855"/>
                      <a:pt x="719623" y="58929"/>
                    </a:cubicBezTo>
                    <a:close/>
                  </a:path>
                </a:pathLst>
              </a:custGeom>
              <a:solidFill>
                <a:srgbClr val="F96D6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B5A919A8-4D01-4582-B961-9653F2F407A0}"/>
                  </a:ext>
                </a:extLst>
              </p:cNvPr>
              <p:cNvSpPr/>
              <p:nvPr/>
            </p:nvSpPr>
            <p:spPr>
              <a:xfrm>
                <a:off x="2280508" y="1811006"/>
                <a:ext cx="960660" cy="655283"/>
              </a:xfrm>
              <a:custGeom>
                <a:avLst/>
                <a:gdLst>
                  <a:gd name="connsiteX0" fmla="*/ 684320 w 1880501"/>
                  <a:gd name="connsiteY0" fmla="*/ 149492 h 1282723"/>
                  <a:gd name="connsiteX1" fmla="*/ 1784314 w 1880501"/>
                  <a:gd name="connsiteY1" fmla="*/ 684294 h 1282723"/>
                  <a:gd name="connsiteX2" fmla="*/ 1880502 w 1880501"/>
                  <a:gd name="connsiteY2" fmla="*/ 651055 h 1282723"/>
                  <a:gd name="connsiteX3" fmla="*/ 651081 w 1880501"/>
                  <a:gd name="connsiteY3" fmla="*/ 53303 h 1282723"/>
                  <a:gd name="connsiteX4" fmla="*/ 53330 w 1880501"/>
                  <a:gd name="connsiteY4" fmla="*/ 1282724 h 1282723"/>
                  <a:gd name="connsiteX5" fmla="*/ 149518 w 1880501"/>
                  <a:gd name="connsiteY5" fmla="*/ 1249485 h 1282723"/>
                  <a:gd name="connsiteX6" fmla="*/ 684320 w 1880501"/>
                  <a:gd name="connsiteY6" fmla="*/ 149492 h 128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0501" h="1282723">
                    <a:moveTo>
                      <a:pt x="684320" y="149492"/>
                    </a:moveTo>
                    <a:cubicBezTo>
                      <a:pt x="1135754" y="-6594"/>
                      <a:pt x="1628228" y="232860"/>
                      <a:pt x="1784314" y="684294"/>
                    </a:cubicBezTo>
                    <a:lnTo>
                      <a:pt x="1880502" y="651055"/>
                    </a:lnTo>
                    <a:cubicBezTo>
                      <a:pt x="1706033" y="146507"/>
                      <a:pt x="1155630" y="-121097"/>
                      <a:pt x="651081" y="53303"/>
                    </a:cubicBezTo>
                    <a:cubicBezTo>
                      <a:pt x="146533" y="227704"/>
                      <a:pt x="-121139" y="778176"/>
                      <a:pt x="53330" y="1282724"/>
                    </a:cubicBezTo>
                    <a:lnTo>
                      <a:pt x="149518" y="1249485"/>
                    </a:lnTo>
                    <a:cubicBezTo>
                      <a:pt x="-6567" y="798051"/>
                      <a:pt x="232886" y="305577"/>
                      <a:pt x="684320" y="149492"/>
                    </a:cubicBezTo>
                    <a:close/>
                  </a:path>
                </a:pathLst>
              </a:custGeom>
              <a:solidFill>
                <a:srgbClr val="FAB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6B38E420-4C91-47BC-8618-30F06824178A}"/>
                  </a:ext>
                </a:extLst>
              </p:cNvPr>
              <p:cNvSpPr/>
              <p:nvPr/>
            </p:nvSpPr>
            <p:spPr>
              <a:xfrm>
                <a:off x="2332516" y="1863001"/>
                <a:ext cx="859549" cy="586309"/>
              </a:xfrm>
              <a:custGeom>
                <a:avLst/>
                <a:gdLst>
                  <a:gd name="connsiteX0" fmla="*/ 582514 w 1682575"/>
                  <a:gd name="connsiteY0" fmla="*/ 47711 h 1147704"/>
                  <a:gd name="connsiteX1" fmla="*/ 47712 w 1682575"/>
                  <a:gd name="connsiteY1" fmla="*/ 1147705 h 1147704"/>
                  <a:gd name="connsiteX2" fmla="*/ 143900 w 1682575"/>
                  <a:gd name="connsiteY2" fmla="*/ 1114466 h 1147704"/>
                  <a:gd name="connsiteX3" fmla="*/ 615820 w 1682575"/>
                  <a:gd name="connsiteY3" fmla="*/ 143900 h 1147704"/>
                  <a:gd name="connsiteX4" fmla="*/ 1586387 w 1682575"/>
                  <a:gd name="connsiteY4" fmla="*/ 615820 h 1147704"/>
                  <a:gd name="connsiteX5" fmla="*/ 1682575 w 1682575"/>
                  <a:gd name="connsiteY5" fmla="*/ 582581 h 1147704"/>
                  <a:gd name="connsiteX6" fmla="*/ 582514 w 1682575"/>
                  <a:gd name="connsiteY6" fmla="*/ 47711 h 114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575" h="1147704">
                    <a:moveTo>
                      <a:pt x="582514" y="47711"/>
                    </a:moveTo>
                    <a:cubicBezTo>
                      <a:pt x="131080" y="203797"/>
                      <a:pt x="-108374" y="696271"/>
                      <a:pt x="47712" y="1147705"/>
                    </a:cubicBezTo>
                    <a:lnTo>
                      <a:pt x="143900" y="1114466"/>
                    </a:lnTo>
                    <a:cubicBezTo>
                      <a:pt x="6198" y="716146"/>
                      <a:pt x="217500" y="281602"/>
                      <a:pt x="615820" y="143900"/>
                    </a:cubicBezTo>
                    <a:cubicBezTo>
                      <a:pt x="1014141" y="6197"/>
                      <a:pt x="1448684" y="217499"/>
                      <a:pt x="1586387" y="615820"/>
                    </a:cubicBezTo>
                    <a:lnTo>
                      <a:pt x="1682575" y="582581"/>
                    </a:lnTo>
                    <a:cubicBezTo>
                      <a:pt x="1526422" y="131079"/>
                      <a:pt x="1033948" y="-108374"/>
                      <a:pt x="582514" y="47711"/>
                    </a:cubicBezTo>
                    <a:close/>
                  </a:path>
                </a:pathLst>
              </a:custGeom>
              <a:solidFill>
                <a:srgbClr val="FBE841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60D0BB23-F764-4283-BE40-F48B0042D978}"/>
                  </a:ext>
                </a:extLst>
              </p:cNvPr>
              <p:cNvSpPr/>
              <p:nvPr/>
            </p:nvSpPr>
            <p:spPr>
              <a:xfrm>
                <a:off x="2384493" y="1914978"/>
                <a:ext cx="758399" cy="517317"/>
              </a:xfrm>
              <a:custGeom>
                <a:avLst/>
                <a:gdLst>
                  <a:gd name="connsiteX0" fmla="*/ 547245 w 1484573"/>
                  <a:gd name="connsiteY0" fmla="*/ 138275 h 1012653"/>
                  <a:gd name="connsiteX1" fmla="*/ 1388385 w 1484573"/>
                  <a:gd name="connsiteY1" fmla="*/ 547245 h 1012653"/>
                  <a:gd name="connsiteX2" fmla="*/ 1484573 w 1484573"/>
                  <a:gd name="connsiteY2" fmla="*/ 514007 h 1012653"/>
                  <a:gd name="connsiteX3" fmla="*/ 514007 w 1484573"/>
                  <a:gd name="connsiteY3" fmla="*/ 42087 h 1012653"/>
                  <a:gd name="connsiteX4" fmla="*/ 42087 w 1484573"/>
                  <a:gd name="connsiteY4" fmla="*/ 1012653 h 1012653"/>
                  <a:gd name="connsiteX5" fmla="*/ 138275 w 1484573"/>
                  <a:gd name="connsiteY5" fmla="*/ 979415 h 1012653"/>
                  <a:gd name="connsiteX6" fmla="*/ 547245 w 1484573"/>
                  <a:gd name="connsiteY6" fmla="*/ 138275 h 101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573" h="1012653">
                    <a:moveTo>
                      <a:pt x="547245" y="138275"/>
                    </a:moveTo>
                    <a:cubicBezTo>
                      <a:pt x="892452" y="18955"/>
                      <a:pt x="1269065" y="202039"/>
                      <a:pt x="1388385" y="547245"/>
                    </a:cubicBezTo>
                    <a:lnTo>
                      <a:pt x="1484573" y="514007"/>
                    </a:lnTo>
                    <a:cubicBezTo>
                      <a:pt x="1346870" y="115686"/>
                      <a:pt x="912327" y="-95616"/>
                      <a:pt x="514007" y="42087"/>
                    </a:cubicBezTo>
                    <a:cubicBezTo>
                      <a:pt x="115686" y="179789"/>
                      <a:pt x="-95616" y="614333"/>
                      <a:pt x="42087" y="1012653"/>
                    </a:cubicBezTo>
                    <a:lnTo>
                      <a:pt x="138275" y="979415"/>
                    </a:lnTo>
                    <a:cubicBezTo>
                      <a:pt x="18887" y="634276"/>
                      <a:pt x="202039" y="257663"/>
                      <a:pt x="547245" y="138275"/>
                    </a:cubicBezTo>
                    <a:close/>
                  </a:path>
                </a:pathLst>
              </a:custGeom>
              <a:solidFill>
                <a:srgbClr val="84E44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180AFE10-1615-45C7-BC3E-F816940DEFA7}"/>
                  </a:ext>
                </a:extLst>
              </p:cNvPr>
              <p:cNvSpPr/>
              <p:nvPr/>
            </p:nvSpPr>
            <p:spPr>
              <a:xfrm>
                <a:off x="2436488" y="1966986"/>
                <a:ext cx="657336" cy="448329"/>
              </a:xfrm>
              <a:custGeom>
                <a:avLst/>
                <a:gdLst>
                  <a:gd name="connsiteX0" fmla="*/ 445465 w 1286740"/>
                  <a:gd name="connsiteY0" fmla="*/ 36469 h 877608"/>
                  <a:gd name="connsiteX1" fmla="*/ 36495 w 1286740"/>
                  <a:gd name="connsiteY1" fmla="*/ 877608 h 877608"/>
                  <a:gd name="connsiteX2" fmla="*/ 132684 w 1286740"/>
                  <a:gd name="connsiteY2" fmla="*/ 844370 h 877608"/>
                  <a:gd name="connsiteX3" fmla="*/ 478772 w 1286740"/>
                  <a:gd name="connsiteY3" fmla="*/ 132589 h 877608"/>
                  <a:gd name="connsiteX4" fmla="*/ 1190552 w 1286740"/>
                  <a:gd name="connsiteY4" fmla="*/ 478678 h 877608"/>
                  <a:gd name="connsiteX5" fmla="*/ 1286741 w 1286740"/>
                  <a:gd name="connsiteY5" fmla="*/ 445439 h 877608"/>
                  <a:gd name="connsiteX6" fmla="*/ 445465 w 1286740"/>
                  <a:gd name="connsiteY6" fmla="*/ 36469 h 87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740" h="877608">
                    <a:moveTo>
                      <a:pt x="445465" y="36469"/>
                    </a:moveTo>
                    <a:cubicBezTo>
                      <a:pt x="100259" y="155789"/>
                      <a:pt x="-82892" y="532402"/>
                      <a:pt x="36495" y="877608"/>
                    </a:cubicBezTo>
                    <a:lnTo>
                      <a:pt x="132684" y="844370"/>
                    </a:lnTo>
                    <a:cubicBezTo>
                      <a:pt x="31679" y="552277"/>
                      <a:pt x="186612" y="233594"/>
                      <a:pt x="478772" y="132589"/>
                    </a:cubicBezTo>
                    <a:cubicBezTo>
                      <a:pt x="770932" y="31585"/>
                      <a:pt x="1089548" y="186517"/>
                      <a:pt x="1190552" y="478678"/>
                    </a:cubicBezTo>
                    <a:lnTo>
                      <a:pt x="1286741" y="445439"/>
                    </a:lnTo>
                    <a:cubicBezTo>
                      <a:pt x="1167285" y="100233"/>
                      <a:pt x="790672" y="-82851"/>
                      <a:pt x="445465" y="36469"/>
                    </a:cubicBezTo>
                    <a:close/>
                  </a:path>
                </a:pathLst>
              </a:custGeom>
              <a:solidFill>
                <a:srgbClr val="5CD9FA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7F3A265C-275F-4890-979E-0425C156F50F}"/>
                  </a:ext>
                </a:extLst>
              </p:cNvPr>
              <p:cNvSpPr/>
              <p:nvPr/>
            </p:nvSpPr>
            <p:spPr>
              <a:xfrm>
                <a:off x="2488475" y="2018998"/>
                <a:ext cx="556176" cy="379372"/>
              </a:xfrm>
              <a:custGeom>
                <a:avLst/>
                <a:gdLst>
                  <a:gd name="connsiteX0" fmla="*/ 410177 w 1088719"/>
                  <a:gd name="connsiteY0" fmla="*/ 127032 h 742623"/>
                  <a:gd name="connsiteX1" fmla="*/ 992531 w 1088719"/>
                  <a:gd name="connsiteY1" fmla="*/ 410170 h 742623"/>
                  <a:gd name="connsiteX2" fmla="*/ 1088719 w 1088719"/>
                  <a:gd name="connsiteY2" fmla="*/ 376932 h 742623"/>
                  <a:gd name="connsiteX3" fmla="*/ 376939 w 1088719"/>
                  <a:gd name="connsiteY3" fmla="*/ 30843 h 742623"/>
                  <a:gd name="connsiteX4" fmla="*/ 30850 w 1088719"/>
                  <a:gd name="connsiteY4" fmla="*/ 742624 h 742623"/>
                  <a:gd name="connsiteX5" fmla="*/ 127039 w 1088719"/>
                  <a:gd name="connsiteY5" fmla="*/ 709385 h 742623"/>
                  <a:gd name="connsiteX6" fmla="*/ 410177 w 1088719"/>
                  <a:gd name="connsiteY6" fmla="*/ 127032 h 74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719" h="742623">
                    <a:moveTo>
                      <a:pt x="410177" y="127032"/>
                    </a:moveTo>
                    <a:cubicBezTo>
                      <a:pt x="649156" y="44410"/>
                      <a:pt x="909909" y="171192"/>
                      <a:pt x="992531" y="410170"/>
                    </a:cubicBezTo>
                    <a:lnTo>
                      <a:pt x="1088719" y="376932"/>
                    </a:lnTo>
                    <a:cubicBezTo>
                      <a:pt x="987714" y="84839"/>
                      <a:pt x="669099" y="-70093"/>
                      <a:pt x="376939" y="30843"/>
                    </a:cubicBezTo>
                    <a:cubicBezTo>
                      <a:pt x="84778" y="131780"/>
                      <a:pt x="-70086" y="450463"/>
                      <a:pt x="30850" y="742624"/>
                    </a:cubicBezTo>
                    <a:lnTo>
                      <a:pt x="127039" y="709385"/>
                    </a:lnTo>
                    <a:cubicBezTo>
                      <a:pt x="44417" y="470339"/>
                      <a:pt x="171199" y="209653"/>
                      <a:pt x="410177" y="127032"/>
                    </a:cubicBezTo>
                    <a:close/>
                  </a:path>
                </a:pathLst>
              </a:custGeom>
              <a:solidFill>
                <a:srgbClr val="2775FB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5496F5F7-97AD-4983-850E-B495340D136D}"/>
                  </a:ext>
                </a:extLst>
              </p:cNvPr>
              <p:cNvSpPr/>
              <p:nvPr/>
            </p:nvSpPr>
            <p:spPr>
              <a:xfrm>
                <a:off x="2540473" y="2070993"/>
                <a:ext cx="455074" cy="310397"/>
              </a:xfrm>
              <a:custGeom>
                <a:avLst/>
                <a:gdLst>
                  <a:gd name="connsiteX0" fmla="*/ 308390 w 890811"/>
                  <a:gd name="connsiteY0" fmla="*/ 25252 h 607604"/>
                  <a:gd name="connsiteX1" fmla="*/ 25252 w 890811"/>
                  <a:gd name="connsiteY1" fmla="*/ 607605 h 607604"/>
                  <a:gd name="connsiteX2" fmla="*/ 121441 w 890811"/>
                  <a:gd name="connsiteY2" fmla="*/ 574366 h 607604"/>
                  <a:gd name="connsiteX3" fmla="*/ 341697 w 890811"/>
                  <a:gd name="connsiteY3" fmla="*/ 121440 h 607604"/>
                  <a:gd name="connsiteX4" fmla="*/ 794624 w 890811"/>
                  <a:gd name="connsiteY4" fmla="*/ 341696 h 607604"/>
                  <a:gd name="connsiteX5" fmla="*/ 890812 w 890811"/>
                  <a:gd name="connsiteY5" fmla="*/ 308458 h 607604"/>
                  <a:gd name="connsiteX6" fmla="*/ 308390 w 890811"/>
                  <a:gd name="connsiteY6" fmla="*/ 25252 h 60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811" h="607604">
                    <a:moveTo>
                      <a:pt x="308390" y="25252"/>
                    </a:moveTo>
                    <a:cubicBezTo>
                      <a:pt x="69412" y="107873"/>
                      <a:pt x="-57369" y="368626"/>
                      <a:pt x="25252" y="607605"/>
                    </a:cubicBezTo>
                    <a:lnTo>
                      <a:pt x="121441" y="574366"/>
                    </a:lnTo>
                    <a:cubicBezTo>
                      <a:pt x="57202" y="388502"/>
                      <a:pt x="155764" y="185679"/>
                      <a:pt x="341697" y="121440"/>
                    </a:cubicBezTo>
                    <a:cubicBezTo>
                      <a:pt x="527629" y="57201"/>
                      <a:pt x="730385" y="155764"/>
                      <a:pt x="794624" y="341696"/>
                    </a:cubicBezTo>
                    <a:lnTo>
                      <a:pt x="890812" y="308458"/>
                    </a:lnTo>
                    <a:cubicBezTo>
                      <a:pt x="808122" y="69411"/>
                      <a:pt x="547437" y="-57370"/>
                      <a:pt x="308390" y="25252"/>
                    </a:cubicBezTo>
                    <a:close/>
                  </a:path>
                </a:pathLst>
              </a:custGeom>
              <a:solidFill>
                <a:srgbClr val="956FFB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C51FD181-0300-4F97-B98F-95D02E2A2CF4}"/>
                </a:ext>
              </a:extLst>
            </p:cNvPr>
            <p:cNvSpPr/>
            <p:nvPr/>
          </p:nvSpPr>
          <p:spPr>
            <a:xfrm>
              <a:off x="2953816" y="1965881"/>
              <a:ext cx="698616" cy="330491"/>
            </a:xfrm>
            <a:custGeom>
              <a:avLst/>
              <a:gdLst>
                <a:gd name="connsiteX0" fmla="*/ 1288589 w 1349824"/>
                <a:gd name="connsiteY0" fmla="*/ 570584 h 570765"/>
                <a:gd name="connsiteX1" fmla="*/ 970991 w 1349824"/>
                <a:gd name="connsiteY1" fmla="*/ 506414 h 570765"/>
                <a:gd name="connsiteX2" fmla="*/ 252563 w 1349824"/>
                <a:gd name="connsiteY2" fmla="*/ 486063 h 570765"/>
                <a:gd name="connsiteX3" fmla="*/ 8022 w 1349824"/>
                <a:gd name="connsiteY3" fmla="*/ 514621 h 570765"/>
                <a:gd name="connsiteX4" fmla="*/ 14059 w 1349824"/>
                <a:gd name="connsiteY4" fmla="*/ 449772 h 570765"/>
                <a:gd name="connsiteX5" fmla="*/ 40854 w 1349824"/>
                <a:gd name="connsiteY5" fmla="*/ 408326 h 570765"/>
                <a:gd name="connsiteX6" fmla="*/ 148845 w 1349824"/>
                <a:gd name="connsiteY6" fmla="*/ 349582 h 570765"/>
                <a:gd name="connsiteX7" fmla="*/ 229296 w 1349824"/>
                <a:gd name="connsiteY7" fmla="*/ 294501 h 570765"/>
                <a:gd name="connsiteX8" fmla="*/ 304863 w 1349824"/>
                <a:gd name="connsiteY8" fmla="*/ 236435 h 570765"/>
                <a:gd name="connsiteX9" fmla="*/ 391555 w 1349824"/>
                <a:gd name="connsiteY9" fmla="*/ 236842 h 570765"/>
                <a:gd name="connsiteX10" fmla="*/ 425946 w 1349824"/>
                <a:gd name="connsiteY10" fmla="*/ 232365 h 570765"/>
                <a:gd name="connsiteX11" fmla="*/ 503277 w 1349824"/>
                <a:gd name="connsiteY11" fmla="*/ 184881 h 570765"/>
                <a:gd name="connsiteX12" fmla="*/ 643490 w 1349824"/>
                <a:gd name="connsiteY12" fmla="*/ 162360 h 570765"/>
                <a:gd name="connsiteX13" fmla="*/ 676321 w 1349824"/>
                <a:gd name="connsiteY13" fmla="*/ 139636 h 570765"/>
                <a:gd name="connsiteX14" fmla="*/ 880501 w 1349824"/>
                <a:gd name="connsiteY14" fmla="*/ 2747 h 570765"/>
                <a:gd name="connsiteX15" fmla="*/ 1004569 w 1349824"/>
                <a:gd name="connsiteY15" fmla="*/ 102395 h 570765"/>
                <a:gd name="connsiteX16" fmla="*/ 1100215 w 1349824"/>
                <a:gd name="connsiteY16" fmla="*/ 164056 h 570765"/>
                <a:gd name="connsiteX17" fmla="*/ 1186364 w 1349824"/>
                <a:gd name="connsiteY17" fmla="*/ 174977 h 570765"/>
                <a:gd name="connsiteX18" fmla="*/ 1294084 w 1349824"/>
                <a:gd name="connsiteY18" fmla="*/ 350667 h 570765"/>
                <a:gd name="connsiteX19" fmla="*/ 1315384 w 1349824"/>
                <a:gd name="connsiteY19" fmla="*/ 401271 h 570765"/>
                <a:gd name="connsiteX20" fmla="*/ 1333224 w 1349824"/>
                <a:gd name="connsiteY20" fmla="*/ 546639 h 570765"/>
                <a:gd name="connsiteX21" fmla="*/ 1288589 w 1349824"/>
                <a:gd name="connsiteY21" fmla="*/ 570584 h 570765"/>
                <a:gd name="connsiteX0" fmla="*/ 1288589 w 1349825"/>
                <a:gd name="connsiteY0" fmla="*/ 570584 h 570765"/>
                <a:gd name="connsiteX1" fmla="*/ 970992 w 1349825"/>
                <a:gd name="connsiteY1" fmla="*/ 558890 h 570765"/>
                <a:gd name="connsiteX2" fmla="*/ 252563 w 1349825"/>
                <a:gd name="connsiteY2" fmla="*/ 486063 h 570765"/>
                <a:gd name="connsiteX3" fmla="*/ 8022 w 1349825"/>
                <a:gd name="connsiteY3" fmla="*/ 514621 h 570765"/>
                <a:gd name="connsiteX4" fmla="*/ 14059 w 1349825"/>
                <a:gd name="connsiteY4" fmla="*/ 449772 h 570765"/>
                <a:gd name="connsiteX5" fmla="*/ 40854 w 1349825"/>
                <a:gd name="connsiteY5" fmla="*/ 408326 h 570765"/>
                <a:gd name="connsiteX6" fmla="*/ 148845 w 1349825"/>
                <a:gd name="connsiteY6" fmla="*/ 349582 h 570765"/>
                <a:gd name="connsiteX7" fmla="*/ 229296 w 1349825"/>
                <a:gd name="connsiteY7" fmla="*/ 294501 h 570765"/>
                <a:gd name="connsiteX8" fmla="*/ 304863 w 1349825"/>
                <a:gd name="connsiteY8" fmla="*/ 236435 h 570765"/>
                <a:gd name="connsiteX9" fmla="*/ 391555 w 1349825"/>
                <a:gd name="connsiteY9" fmla="*/ 236842 h 570765"/>
                <a:gd name="connsiteX10" fmla="*/ 425946 w 1349825"/>
                <a:gd name="connsiteY10" fmla="*/ 232365 h 570765"/>
                <a:gd name="connsiteX11" fmla="*/ 503277 w 1349825"/>
                <a:gd name="connsiteY11" fmla="*/ 184881 h 570765"/>
                <a:gd name="connsiteX12" fmla="*/ 643490 w 1349825"/>
                <a:gd name="connsiteY12" fmla="*/ 162360 h 570765"/>
                <a:gd name="connsiteX13" fmla="*/ 676321 w 1349825"/>
                <a:gd name="connsiteY13" fmla="*/ 139636 h 570765"/>
                <a:gd name="connsiteX14" fmla="*/ 880501 w 1349825"/>
                <a:gd name="connsiteY14" fmla="*/ 2747 h 570765"/>
                <a:gd name="connsiteX15" fmla="*/ 1004569 w 1349825"/>
                <a:gd name="connsiteY15" fmla="*/ 102395 h 570765"/>
                <a:gd name="connsiteX16" fmla="*/ 1100215 w 1349825"/>
                <a:gd name="connsiteY16" fmla="*/ 164056 h 570765"/>
                <a:gd name="connsiteX17" fmla="*/ 1186364 w 1349825"/>
                <a:gd name="connsiteY17" fmla="*/ 174977 h 570765"/>
                <a:gd name="connsiteX18" fmla="*/ 1294084 w 1349825"/>
                <a:gd name="connsiteY18" fmla="*/ 350667 h 570765"/>
                <a:gd name="connsiteX19" fmla="*/ 1315384 w 1349825"/>
                <a:gd name="connsiteY19" fmla="*/ 401271 h 570765"/>
                <a:gd name="connsiteX20" fmla="*/ 1333224 w 1349825"/>
                <a:gd name="connsiteY20" fmla="*/ 546639 h 570765"/>
                <a:gd name="connsiteX21" fmla="*/ 1288589 w 1349825"/>
                <a:gd name="connsiteY21" fmla="*/ 570584 h 570765"/>
                <a:gd name="connsiteX0" fmla="*/ 1231344 w 1349825"/>
                <a:gd name="connsiteY0" fmla="*/ 646912 h 646933"/>
                <a:gd name="connsiteX1" fmla="*/ 970992 w 1349825"/>
                <a:gd name="connsiteY1" fmla="*/ 558890 h 646933"/>
                <a:gd name="connsiteX2" fmla="*/ 252563 w 1349825"/>
                <a:gd name="connsiteY2" fmla="*/ 486063 h 646933"/>
                <a:gd name="connsiteX3" fmla="*/ 8022 w 1349825"/>
                <a:gd name="connsiteY3" fmla="*/ 514621 h 646933"/>
                <a:gd name="connsiteX4" fmla="*/ 14059 w 1349825"/>
                <a:gd name="connsiteY4" fmla="*/ 449772 h 646933"/>
                <a:gd name="connsiteX5" fmla="*/ 40854 w 1349825"/>
                <a:gd name="connsiteY5" fmla="*/ 408326 h 646933"/>
                <a:gd name="connsiteX6" fmla="*/ 148845 w 1349825"/>
                <a:gd name="connsiteY6" fmla="*/ 349582 h 646933"/>
                <a:gd name="connsiteX7" fmla="*/ 229296 w 1349825"/>
                <a:gd name="connsiteY7" fmla="*/ 294501 h 646933"/>
                <a:gd name="connsiteX8" fmla="*/ 304863 w 1349825"/>
                <a:gd name="connsiteY8" fmla="*/ 236435 h 646933"/>
                <a:gd name="connsiteX9" fmla="*/ 391555 w 1349825"/>
                <a:gd name="connsiteY9" fmla="*/ 236842 h 646933"/>
                <a:gd name="connsiteX10" fmla="*/ 425946 w 1349825"/>
                <a:gd name="connsiteY10" fmla="*/ 232365 h 646933"/>
                <a:gd name="connsiteX11" fmla="*/ 503277 w 1349825"/>
                <a:gd name="connsiteY11" fmla="*/ 184881 h 646933"/>
                <a:gd name="connsiteX12" fmla="*/ 643490 w 1349825"/>
                <a:gd name="connsiteY12" fmla="*/ 162360 h 646933"/>
                <a:gd name="connsiteX13" fmla="*/ 676321 w 1349825"/>
                <a:gd name="connsiteY13" fmla="*/ 139636 h 646933"/>
                <a:gd name="connsiteX14" fmla="*/ 880501 w 1349825"/>
                <a:gd name="connsiteY14" fmla="*/ 2747 h 646933"/>
                <a:gd name="connsiteX15" fmla="*/ 1004569 w 1349825"/>
                <a:gd name="connsiteY15" fmla="*/ 102395 h 646933"/>
                <a:gd name="connsiteX16" fmla="*/ 1100215 w 1349825"/>
                <a:gd name="connsiteY16" fmla="*/ 164056 h 646933"/>
                <a:gd name="connsiteX17" fmla="*/ 1186364 w 1349825"/>
                <a:gd name="connsiteY17" fmla="*/ 174977 h 646933"/>
                <a:gd name="connsiteX18" fmla="*/ 1294084 w 1349825"/>
                <a:gd name="connsiteY18" fmla="*/ 350667 h 646933"/>
                <a:gd name="connsiteX19" fmla="*/ 1315384 w 1349825"/>
                <a:gd name="connsiteY19" fmla="*/ 401271 h 646933"/>
                <a:gd name="connsiteX20" fmla="*/ 1333224 w 1349825"/>
                <a:gd name="connsiteY20" fmla="*/ 546639 h 646933"/>
                <a:gd name="connsiteX21" fmla="*/ 1231344 w 1349825"/>
                <a:gd name="connsiteY21" fmla="*/ 646912 h 646933"/>
                <a:gd name="connsiteX0" fmla="*/ 1231344 w 1367549"/>
                <a:gd name="connsiteY0" fmla="*/ 646912 h 646941"/>
                <a:gd name="connsiteX1" fmla="*/ 970992 w 1367549"/>
                <a:gd name="connsiteY1" fmla="*/ 558890 h 646941"/>
                <a:gd name="connsiteX2" fmla="*/ 252563 w 1367549"/>
                <a:gd name="connsiteY2" fmla="*/ 486063 h 646941"/>
                <a:gd name="connsiteX3" fmla="*/ 8022 w 1367549"/>
                <a:gd name="connsiteY3" fmla="*/ 514621 h 646941"/>
                <a:gd name="connsiteX4" fmla="*/ 14059 w 1367549"/>
                <a:gd name="connsiteY4" fmla="*/ 449772 h 646941"/>
                <a:gd name="connsiteX5" fmla="*/ 40854 w 1367549"/>
                <a:gd name="connsiteY5" fmla="*/ 408326 h 646941"/>
                <a:gd name="connsiteX6" fmla="*/ 148845 w 1367549"/>
                <a:gd name="connsiteY6" fmla="*/ 349582 h 646941"/>
                <a:gd name="connsiteX7" fmla="*/ 229296 w 1367549"/>
                <a:gd name="connsiteY7" fmla="*/ 294501 h 646941"/>
                <a:gd name="connsiteX8" fmla="*/ 304863 w 1367549"/>
                <a:gd name="connsiteY8" fmla="*/ 236435 h 646941"/>
                <a:gd name="connsiteX9" fmla="*/ 391555 w 1367549"/>
                <a:gd name="connsiteY9" fmla="*/ 236842 h 646941"/>
                <a:gd name="connsiteX10" fmla="*/ 425946 w 1367549"/>
                <a:gd name="connsiteY10" fmla="*/ 232365 h 646941"/>
                <a:gd name="connsiteX11" fmla="*/ 503277 w 1367549"/>
                <a:gd name="connsiteY11" fmla="*/ 184881 h 646941"/>
                <a:gd name="connsiteX12" fmla="*/ 643490 w 1367549"/>
                <a:gd name="connsiteY12" fmla="*/ 162360 h 646941"/>
                <a:gd name="connsiteX13" fmla="*/ 676321 w 1367549"/>
                <a:gd name="connsiteY13" fmla="*/ 139636 h 646941"/>
                <a:gd name="connsiteX14" fmla="*/ 880501 w 1367549"/>
                <a:gd name="connsiteY14" fmla="*/ 2747 h 646941"/>
                <a:gd name="connsiteX15" fmla="*/ 1004569 w 1367549"/>
                <a:gd name="connsiteY15" fmla="*/ 102395 h 646941"/>
                <a:gd name="connsiteX16" fmla="*/ 1100215 w 1367549"/>
                <a:gd name="connsiteY16" fmla="*/ 164056 h 646941"/>
                <a:gd name="connsiteX17" fmla="*/ 1186364 w 1367549"/>
                <a:gd name="connsiteY17" fmla="*/ 174977 h 646941"/>
                <a:gd name="connsiteX18" fmla="*/ 1294084 w 1367549"/>
                <a:gd name="connsiteY18" fmla="*/ 350667 h 646941"/>
                <a:gd name="connsiteX19" fmla="*/ 1315384 w 1367549"/>
                <a:gd name="connsiteY19" fmla="*/ 401271 h 646941"/>
                <a:gd name="connsiteX20" fmla="*/ 1357077 w 1367549"/>
                <a:gd name="connsiteY20" fmla="*/ 570490 h 646941"/>
                <a:gd name="connsiteX21" fmla="*/ 1231344 w 1367549"/>
                <a:gd name="connsiteY21" fmla="*/ 646912 h 64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7549" h="646941">
                  <a:moveTo>
                    <a:pt x="1231344" y="646912"/>
                  </a:moveTo>
                  <a:cubicBezTo>
                    <a:pt x="1126473" y="620593"/>
                    <a:pt x="1134122" y="585698"/>
                    <a:pt x="970992" y="558890"/>
                  </a:cubicBezTo>
                  <a:cubicBezTo>
                    <a:pt x="807862" y="532082"/>
                    <a:pt x="413058" y="493441"/>
                    <a:pt x="252563" y="486063"/>
                  </a:cubicBezTo>
                  <a:cubicBezTo>
                    <a:pt x="92068" y="478685"/>
                    <a:pt x="90101" y="510348"/>
                    <a:pt x="8022" y="514621"/>
                  </a:cubicBezTo>
                  <a:cubicBezTo>
                    <a:pt x="-9615" y="491219"/>
                    <a:pt x="6191" y="470597"/>
                    <a:pt x="14059" y="449772"/>
                  </a:cubicBezTo>
                  <a:cubicBezTo>
                    <a:pt x="19893" y="434306"/>
                    <a:pt x="28983" y="420265"/>
                    <a:pt x="40854" y="408326"/>
                  </a:cubicBezTo>
                  <a:cubicBezTo>
                    <a:pt x="70633" y="377326"/>
                    <a:pt x="104346" y="353448"/>
                    <a:pt x="148845" y="349582"/>
                  </a:cubicBezTo>
                  <a:cubicBezTo>
                    <a:pt x="193141" y="356840"/>
                    <a:pt x="215526" y="332013"/>
                    <a:pt x="229296" y="294501"/>
                  </a:cubicBezTo>
                  <a:cubicBezTo>
                    <a:pt x="249171" y="268249"/>
                    <a:pt x="272845" y="246949"/>
                    <a:pt x="304863" y="236435"/>
                  </a:cubicBezTo>
                  <a:cubicBezTo>
                    <a:pt x="333760" y="230262"/>
                    <a:pt x="362590" y="232365"/>
                    <a:pt x="391555" y="236842"/>
                  </a:cubicBezTo>
                  <a:cubicBezTo>
                    <a:pt x="403154" y="238673"/>
                    <a:pt x="415907" y="244371"/>
                    <a:pt x="425946" y="232365"/>
                  </a:cubicBezTo>
                  <a:cubicBezTo>
                    <a:pt x="448671" y="211608"/>
                    <a:pt x="465019" y="180336"/>
                    <a:pt x="503277" y="184881"/>
                  </a:cubicBezTo>
                  <a:cubicBezTo>
                    <a:pt x="547912" y="164260"/>
                    <a:pt x="593632" y="150150"/>
                    <a:pt x="643490" y="162360"/>
                  </a:cubicBezTo>
                  <a:cubicBezTo>
                    <a:pt x="663433" y="167244"/>
                    <a:pt x="672997" y="158765"/>
                    <a:pt x="676321" y="139636"/>
                  </a:cubicBezTo>
                  <a:cubicBezTo>
                    <a:pt x="693754" y="37682"/>
                    <a:pt x="790825" y="-12719"/>
                    <a:pt x="880501" y="2747"/>
                  </a:cubicBezTo>
                  <a:cubicBezTo>
                    <a:pt x="937888" y="12651"/>
                    <a:pt x="980284" y="48603"/>
                    <a:pt x="1004569" y="102395"/>
                  </a:cubicBezTo>
                  <a:cubicBezTo>
                    <a:pt x="1026411" y="150693"/>
                    <a:pt x="1045880" y="164124"/>
                    <a:pt x="1100215" y="164056"/>
                  </a:cubicBezTo>
                  <a:cubicBezTo>
                    <a:pt x="1129383" y="163988"/>
                    <a:pt x="1157602" y="163310"/>
                    <a:pt x="1186364" y="174977"/>
                  </a:cubicBezTo>
                  <a:cubicBezTo>
                    <a:pt x="1258403" y="204349"/>
                    <a:pt x="1303784" y="272455"/>
                    <a:pt x="1294084" y="350667"/>
                  </a:cubicBezTo>
                  <a:cubicBezTo>
                    <a:pt x="1291099" y="374748"/>
                    <a:pt x="1298290" y="387094"/>
                    <a:pt x="1315384" y="401271"/>
                  </a:cubicBezTo>
                  <a:cubicBezTo>
                    <a:pt x="1353710" y="433221"/>
                    <a:pt x="1384482" y="529722"/>
                    <a:pt x="1357077" y="570490"/>
                  </a:cubicBezTo>
                  <a:cubicBezTo>
                    <a:pt x="1345681" y="587448"/>
                    <a:pt x="1251355" y="648472"/>
                    <a:pt x="1231344" y="646912"/>
                  </a:cubicBezTo>
                  <a:close/>
                </a:path>
              </a:pathLst>
            </a:custGeom>
            <a:solidFill>
              <a:srgbClr val="C5FEFF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ED5E3582-0318-494C-A583-DEB7C13E8E82}"/>
                </a:ext>
              </a:extLst>
            </p:cNvPr>
            <p:cNvSpPr/>
            <p:nvPr/>
          </p:nvSpPr>
          <p:spPr>
            <a:xfrm>
              <a:off x="2020617" y="2255546"/>
              <a:ext cx="560619" cy="466669"/>
            </a:xfrm>
            <a:custGeom>
              <a:avLst/>
              <a:gdLst>
                <a:gd name="connsiteX0" fmla="*/ 937533 w 1115393"/>
                <a:gd name="connsiteY0" fmla="*/ 274769 h 708241"/>
                <a:gd name="connsiteX1" fmla="*/ 630925 w 1115393"/>
                <a:gd name="connsiteY1" fmla="*/ 465043 h 708241"/>
                <a:gd name="connsiteX2" fmla="*/ 332591 w 1115393"/>
                <a:gd name="connsiteY2" fmla="*/ 708159 h 708241"/>
                <a:gd name="connsiteX3" fmla="*/ 301456 w 1115393"/>
                <a:gd name="connsiteY3" fmla="*/ 679262 h 708241"/>
                <a:gd name="connsiteX4" fmla="*/ 267607 w 1115393"/>
                <a:gd name="connsiteY4" fmla="*/ 669087 h 708241"/>
                <a:gd name="connsiteX5" fmla="*/ 17978 w 1115393"/>
                <a:gd name="connsiteY5" fmla="*/ 612649 h 708241"/>
                <a:gd name="connsiteX6" fmla="*/ 163278 w 1115393"/>
                <a:gd name="connsiteY6" fmla="*/ 370211 h 708241"/>
                <a:gd name="connsiteX7" fmla="*/ 221072 w 1115393"/>
                <a:gd name="connsiteY7" fmla="*/ 332089 h 708241"/>
                <a:gd name="connsiteX8" fmla="*/ 395134 w 1115393"/>
                <a:gd name="connsiteY8" fmla="*/ 266968 h 708241"/>
                <a:gd name="connsiteX9" fmla="*/ 491797 w 1115393"/>
                <a:gd name="connsiteY9" fmla="*/ 184075 h 708241"/>
                <a:gd name="connsiteX10" fmla="*/ 589953 w 1115393"/>
                <a:gd name="connsiteY10" fmla="*/ 157416 h 708241"/>
                <a:gd name="connsiteX11" fmla="*/ 669658 w 1115393"/>
                <a:gd name="connsiteY11" fmla="*/ 107287 h 708241"/>
                <a:gd name="connsiteX12" fmla="*/ 677459 w 1115393"/>
                <a:gd name="connsiteY12" fmla="*/ 92432 h 708241"/>
                <a:gd name="connsiteX13" fmla="*/ 817196 w 1115393"/>
                <a:gd name="connsiteY13" fmla="*/ 178 h 708241"/>
                <a:gd name="connsiteX14" fmla="*/ 917794 w 1115393"/>
                <a:gd name="connsiteY14" fmla="*/ 18968 h 708241"/>
                <a:gd name="connsiteX15" fmla="*/ 1007538 w 1115393"/>
                <a:gd name="connsiteY15" fmla="*/ 113257 h 708241"/>
                <a:gd name="connsiteX16" fmla="*/ 1090906 w 1115393"/>
                <a:gd name="connsiteY16" fmla="*/ 168473 h 708241"/>
                <a:gd name="connsiteX17" fmla="*/ 1115394 w 1115393"/>
                <a:gd name="connsiteY17" fmla="*/ 183397 h 708241"/>
                <a:gd name="connsiteX18" fmla="*/ 1111459 w 1115393"/>
                <a:gd name="connsiteY18" fmla="*/ 192351 h 708241"/>
                <a:gd name="connsiteX19" fmla="*/ 937533 w 1115393"/>
                <a:gd name="connsiteY19" fmla="*/ 274769 h 708241"/>
                <a:gd name="connsiteX0" fmla="*/ 1111459 w 1115394"/>
                <a:gd name="connsiteY0" fmla="*/ 192351 h 708241"/>
                <a:gd name="connsiteX1" fmla="*/ 630925 w 1115394"/>
                <a:gd name="connsiteY1" fmla="*/ 465043 h 708241"/>
                <a:gd name="connsiteX2" fmla="*/ 332591 w 1115394"/>
                <a:gd name="connsiteY2" fmla="*/ 708159 h 708241"/>
                <a:gd name="connsiteX3" fmla="*/ 301456 w 1115394"/>
                <a:gd name="connsiteY3" fmla="*/ 679262 h 708241"/>
                <a:gd name="connsiteX4" fmla="*/ 267607 w 1115394"/>
                <a:gd name="connsiteY4" fmla="*/ 669087 h 708241"/>
                <a:gd name="connsiteX5" fmla="*/ 17978 w 1115394"/>
                <a:gd name="connsiteY5" fmla="*/ 612649 h 708241"/>
                <a:gd name="connsiteX6" fmla="*/ 163278 w 1115394"/>
                <a:gd name="connsiteY6" fmla="*/ 370211 h 708241"/>
                <a:gd name="connsiteX7" fmla="*/ 221072 w 1115394"/>
                <a:gd name="connsiteY7" fmla="*/ 332089 h 708241"/>
                <a:gd name="connsiteX8" fmla="*/ 395134 w 1115394"/>
                <a:gd name="connsiteY8" fmla="*/ 266968 h 708241"/>
                <a:gd name="connsiteX9" fmla="*/ 491797 w 1115394"/>
                <a:gd name="connsiteY9" fmla="*/ 184075 h 708241"/>
                <a:gd name="connsiteX10" fmla="*/ 589953 w 1115394"/>
                <a:gd name="connsiteY10" fmla="*/ 157416 h 708241"/>
                <a:gd name="connsiteX11" fmla="*/ 669658 w 1115394"/>
                <a:gd name="connsiteY11" fmla="*/ 107287 h 708241"/>
                <a:gd name="connsiteX12" fmla="*/ 677459 w 1115394"/>
                <a:gd name="connsiteY12" fmla="*/ 92432 h 708241"/>
                <a:gd name="connsiteX13" fmla="*/ 817196 w 1115394"/>
                <a:gd name="connsiteY13" fmla="*/ 178 h 708241"/>
                <a:gd name="connsiteX14" fmla="*/ 917794 w 1115394"/>
                <a:gd name="connsiteY14" fmla="*/ 18968 h 708241"/>
                <a:gd name="connsiteX15" fmla="*/ 1007538 w 1115394"/>
                <a:gd name="connsiteY15" fmla="*/ 113257 h 708241"/>
                <a:gd name="connsiteX16" fmla="*/ 1090906 w 1115394"/>
                <a:gd name="connsiteY16" fmla="*/ 168473 h 708241"/>
                <a:gd name="connsiteX17" fmla="*/ 1115394 w 1115394"/>
                <a:gd name="connsiteY17" fmla="*/ 183397 h 708241"/>
                <a:gd name="connsiteX18" fmla="*/ 1111459 w 1115394"/>
                <a:gd name="connsiteY18" fmla="*/ 192351 h 708241"/>
                <a:gd name="connsiteX0" fmla="*/ 1111459 w 1115394"/>
                <a:gd name="connsiteY0" fmla="*/ 192351 h 708241"/>
                <a:gd name="connsiteX1" fmla="*/ 683401 w 1115394"/>
                <a:gd name="connsiteY1" fmla="*/ 550911 h 708241"/>
                <a:gd name="connsiteX2" fmla="*/ 332591 w 1115394"/>
                <a:gd name="connsiteY2" fmla="*/ 708159 h 708241"/>
                <a:gd name="connsiteX3" fmla="*/ 301456 w 1115394"/>
                <a:gd name="connsiteY3" fmla="*/ 679262 h 708241"/>
                <a:gd name="connsiteX4" fmla="*/ 267607 w 1115394"/>
                <a:gd name="connsiteY4" fmla="*/ 669087 h 708241"/>
                <a:gd name="connsiteX5" fmla="*/ 17978 w 1115394"/>
                <a:gd name="connsiteY5" fmla="*/ 612649 h 708241"/>
                <a:gd name="connsiteX6" fmla="*/ 163278 w 1115394"/>
                <a:gd name="connsiteY6" fmla="*/ 370211 h 708241"/>
                <a:gd name="connsiteX7" fmla="*/ 221072 w 1115394"/>
                <a:gd name="connsiteY7" fmla="*/ 332089 h 708241"/>
                <a:gd name="connsiteX8" fmla="*/ 395134 w 1115394"/>
                <a:gd name="connsiteY8" fmla="*/ 266968 h 708241"/>
                <a:gd name="connsiteX9" fmla="*/ 491797 w 1115394"/>
                <a:gd name="connsiteY9" fmla="*/ 184075 h 708241"/>
                <a:gd name="connsiteX10" fmla="*/ 589953 w 1115394"/>
                <a:gd name="connsiteY10" fmla="*/ 157416 h 708241"/>
                <a:gd name="connsiteX11" fmla="*/ 669658 w 1115394"/>
                <a:gd name="connsiteY11" fmla="*/ 107287 h 708241"/>
                <a:gd name="connsiteX12" fmla="*/ 677459 w 1115394"/>
                <a:gd name="connsiteY12" fmla="*/ 92432 h 708241"/>
                <a:gd name="connsiteX13" fmla="*/ 817196 w 1115394"/>
                <a:gd name="connsiteY13" fmla="*/ 178 h 708241"/>
                <a:gd name="connsiteX14" fmla="*/ 917794 w 1115394"/>
                <a:gd name="connsiteY14" fmla="*/ 18968 h 708241"/>
                <a:gd name="connsiteX15" fmla="*/ 1007538 w 1115394"/>
                <a:gd name="connsiteY15" fmla="*/ 113257 h 708241"/>
                <a:gd name="connsiteX16" fmla="*/ 1090906 w 1115394"/>
                <a:gd name="connsiteY16" fmla="*/ 168473 h 708241"/>
                <a:gd name="connsiteX17" fmla="*/ 1115394 w 1115394"/>
                <a:gd name="connsiteY17" fmla="*/ 183397 h 708241"/>
                <a:gd name="connsiteX18" fmla="*/ 1111459 w 1115394"/>
                <a:gd name="connsiteY18" fmla="*/ 192351 h 708241"/>
                <a:gd name="connsiteX0" fmla="*/ 1111459 w 1115394"/>
                <a:gd name="connsiteY0" fmla="*/ 192351 h 828497"/>
                <a:gd name="connsiteX1" fmla="*/ 683401 w 1115394"/>
                <a:gd name="connsiteY1" fmla="*/ 550911 h 828497"/>
                <a:gd name="connsiteX2" fmla="*/ 332591 w 1115394"/>
                <a:gd name="connsiteY2" fmla="*/ 708159 h 828497"/>
                <a:gd name="connsiteX3" fmla="*/ 258523 w 1115394"/>
                <a:gd name="connsiteY3" fmla="*/ 827145 h 828497"/>
                <a:gd name="connsiteX4" fmla="*/ 267607 w 1115394"/>
                <a:gd name="connsiteY4" fmla="*/ 669087 h 828497"/>
                <a:gd name="connsiteX5" fmla="*/ 17978 w 1115394"/>
                <a:gd name="connsiteY5" fmla="*/ 612649 h 828497"/>
                <a:gd name="connsiteX6" fmla="*/ 163278 w 1115394"/>
                <a:gd name="connsiteY6" fmla="*/ 370211 h 828497"/>
                <a:gd name="connsiteX7" fmla="*/ 221072 w 1115394"/>
                <a:gd name="connsiteY7" fmla="*/ 332089 h 828497"/>
                <a:gd name="connsiteX8" fmla="*/ 395134 w 1115394"/>
                <a:gd name="connsiteY8" fmla="*/ 266968 h 828497"/>
                <a:gd name="connsiteX9" fmla="*/ 491797 w 1115394"/>
                <a:gd name="connsiteY9" fmla="*/ 184075 h 828497"/>
                <a:gd name="connsiteX10" fmla="*/ 589953 w 1115394"/>
                <a:gd name="connsiteY10" fmla="*/ 157416 h 828497"/>
                <a:gd name="connsiteX11" fmla="*/ 669658 w 1115394"/>
                <a:gd name="connsiteY11" fmla="*/ 107287 h 828497"/>
                <a:gd name="connsiteX12" fmla="*/ 677459 w 1115394"/>
                <a:gd name="connsiteY12" fmla="*/ 92432 h 828497"/>
                <a:gd name="connsiteX13" fmla="*/ 817196 w 1115394"/>
                <a:gd name="connsiteY13" fmla="*/ 178 h 828497"/>
                <a:gd name="connsiteX14" fmla="*/ 917794 w 1115394"/>
                <a:gd name="connsiteY14" fmla="*/ 18968 h 828497"/>
                <a:gd name="connsiteX15" fmla="*/ 1007538 w 1115394"/>
                <a:gd name="connsiteY15" fmla="*/ 113257 h 828497"/>
                <a:gd name="connsiteX16" fmla="*/ 1090906 w 1115394"/>
                <a:gd name="connsiteY16" fmla="*/ 168473 h 828497"/>
                <a:gd name="connsiteX17" fmla="*/ 1115394 w 1115394"/>
                <a:gd name="connsiteY17" fmla="*/ 183397 h 828497"/>
                <a:gd name="connsiteX18" fmla="*/ 1111459 w 1115394"/>
                <a:gd name="connsiteY18" fmla="*/ 192351 h 828497"/>
                <a:gd name="connsiteX0" fmla="*/ 1111459 w 1115394"/>
                <a:gd name="connsiteY0" fmla="*/ 192351 h 866377"/>
                <a:gd name="connsiteX1" fmla="*/ 683401 w 1115394"/>
                <a:gd name="connsiteY1" fmla="*/ 550911 h 866377"/>
                <a:gd name="connsiteX2" fmla="*/ 332591 w 1115394"/>
                <a:gd name="connsiteY2" fmla="*/ 708159 h 866377"/>
                <a:gd name="connsiteX3" fmla="*/ 310998 w 1115394"/>
                <a:gd name="connsiteY3" fmla="*/ 865308 h 866377"/>
                <a:gd name="connsiteX4" fmla="*/ 267607 w 1115394"/>
                <a:gd name="connsiteY4" fmla="*/ 669087 h 866377"/>
                <a:gd name="connsiteX5" fmla="*/ 17978 w 1115394"/>
                <a:gd name="connsiteY5" fmla="*/ 612649 h 866377"/>
                <a:gd name="connsiteX6" fmla="*/ 163278 w 1115394"/>
                <a:gd name="connsiteY6" fmla="*/ 370211 h 866377"/>
                <a:gd name="connsiteX7" fmla="*/ 221072 w 1115394"/>
                <a:gd name="connsiteY7" fmla="*/ 332089 h 866377"/>
                <a:gd name="connsiteX8" fmla="*/ 395134 w 1115394"/>
                <a:gd name="connsiteY8" fmla="*/ 266968 h 866377"/>
                <a:gd name="connsiteX9" fmla="*/ 491797 w 1115394"/>
                <a:gd name="connsiteY9" fmla="*/ 184075 h 866377"/>
                <a:gd name="connsiteX10" fmla="*/ 589953 w 1115394"/>
                <a:gd name="connsiteY10" fmla="*/ 157416 h 866377"/>
                <a:gd name="connsiteX11" fmla="*/ 669658 w 1115394"/>
                <a:gd name="connsiteY11" fmla="*/ 107287 h 866377"/>
                <a:gd name="connsiteX12" fmla="*/ 677459 w 1115394"/>
                <a:gd name="connsiteY12" fmla="*/ 92432 h 866377"/>
                <a:gd name="connsiteX13" fmla="*/ 817196 w 1115394"/>
                <a:gd name="connsiteY13" fmla="*/ 178 h 866377"/>
                <a:gd name="connsiteX14" fmla="*/ 917794 w 1115394"/>
                <a:gd name="connsiteY14" fmla="*/ 18968 h 866377"/>
                <a:gd name="connsiteX15" fmla="*/ 1007538 w 1115394"/>
                <a:gd name="connsiteY15" fmla="*/ 113257 h 866377"/>
                <a:gd name="connsiteX16" fmla="*/ 1090906 w 1115394"/>
                <a:gd name="connsiteY16" fmla="*/ 168473 h 866377"/>
                <a:gd name="connsiteX17" fmla="*/ 1115394 w 1115394"/>
                <a:gd name="connsiteY17" fmla="*/ 183397 h 866377"/>
                <a:gd name="connsiteX18" fmla="*/ 1111459 w 1115394"/>
                <a:gd name="connsiteY18" fmla="*/ 192351 h 866377"/>
                <a:gd name="connsiteX0" fmla="*/ 1111459 w 1115394"/>
                <a:gd name="connsiteY0" fmla="*/ 192351 h 866377"/>
                <a:gd name="connsiteX1" fmla="*/ 683401 w 1115394"/>
                <a:gd name="connsiteY1" fmla="*/ 550911 h 866377"/>
                <a:gd name="connsiteX2" fmla="*/ 332591 w 1115394"/>
                <a:gd name="connsiteY2" fmla="*/ 708159 h 866377"/>
                <a:gd name="connsiteX3" fmla="*/ 310998 w 1115394"/>
                <a:gd name="connsiteY3" fmla="*/ 865308 h 866377"/>
                <a:gd name="connsiteX4" fmla="*/ 267607 w 1115394"/>
                <a:gd name="connsiteY4" fmla="*/ 669087 h 866377"/>
                <a:gd name="connsiteX5" fmla="*/ 17978 w 1115394"/>
                <a:gd name="connsiteY5" fmla="*/ 612649 h 866377"/>
                <a:gd name="connsiteX6" fmla="*/ 163278 w 1115394"/>
                <a:gd name="connsiteY6" fmla="*/ 370211 h 866377"/>
                <a:gd name="connsiteX7" fmla="*/ 221072 w 1115394"/>
                <a:gd name="connsiteY7" fmla="*/ 332089 h 866377"/>
                <a:gd name="connsiteX8" fmla="*/ 395134 w 1115394"/>
                <a:gd name="connsiteY8" fmla="*/ 266968 h 866377"/>
                <a:gd name="connsiteX9" fmla="*/ 491797 w 1115394"/>
                <a:gd name="connsiteY9" fmla="*/ 184075 h 866377"/>
                <a:gd name="connsiteX10" fmla="*/ 589953 w 1115394"/>
                <a:gd name="connsiteY10" fmla="*/ 157416 h 866377"/>
                <a:gd name="connsiteX11" fmla="*/ 669658 w 1115394"/>
                <a:gd name="connsiteY11" fmla="*/ 107287 h 866377"/>
                <a:gd name="connsiteX12" fmla="*/ 677459 w 1115394"/>
                <a:gd name="connsiteY12" fmla="*/ 92432 h 866377"/>
                <a:gd name="connsiteX13" fmla="*/ 817196 w 1115394"/>
                <a:gd name="connsiteY13" fmla="*/ 178 h 866377"/>
                <a:gd name="connsiteX14" fmla="*/ 917794 w 1115394"/>
                <a:gd name="connsiteY14" fmla="*/ 18968 h 866377"/>
                <a:gd name="connsiteX15" fmla="*/ 1007538 w 1115394"/>
                <a:gd name="connsiteY15" fmla="*/ 113257 h 866377"/>
                <a:gd name="connsiteX16" fmla="*/ 1090906 w 1115394"/>
                <a:gd name="connsiteY16" fmla="*/ 168473 h 866377"/>
                <a:gd name="connsiteX17" fmla="*/ 1115394 w 1115394"/>
                <a:gd name="connsiteY17" fmla="*/ 183397 h 866377"/>
                <a:gd name="connsiteX18" fmla="*/ 1111459 w 1115394"/>
                <a:gd name="connsiteY18" fmla="*/ 192351 h 866377"/>
                <a:gd name="connsiteX0" fmla="*/ 1111459 w 1115394"/>
                <a:gd name="connsiteY0" fmla="*/ 192351 h 867027"/>
                <a:gd name="connsiteX1" fmla="*/ 683401 w 1115394"/>
                <a:gd name="connsiteY1" fmla="*/ 550911 h 867027"/>
                <a:gd name="connsiteX2" fmla="*/ 332591 w 1115394"/>
                <a:gd name="connsiteY2" fmla="*/ 708159 h 867027"/>
                <a:gd name="connsiteX3" fmla="*/ 310998 w 1115394"/>
                <a:gd name="connsiteY3" fmla="*/ 865308 h 867027"/>
                <a:gd name="connsiteX4" fmla="*/ 267607 w 1115394"/>
                <a:gd name="connsiteY4" fmla="*/ 669087 h 867027"/>
                <a:gd name="connsiteX5" fmla="*/ 17978 w 1115394"/>
                <a:gd name="connsiteY5" fmla="*/ 612649 h 867027"/>
                <a:gd name="connsiteX6" fmla="*/ 163278 w 1115394"/>
                <a:gd name="connsiteY6" fmla="*/ 370211 h 867027"/>
                <a:gd name="connsiteX7" fmla="*/ 221072 w 1115394"/>
                <a:gd name="connsiteY7" fmla="*/ 332089 h 867027"/>
                <a:gd name="connsiteX8" fmla="*/ 395134 w 1115394"/>
                <a:gd name="connsiteY8" fmla="*/ 266968 h 867027"/>
                <a:gd name="connsiteX9" fmla="*/ 491797 w 1115394"/>
                <a:gd name="connsiteY9" fmla="*/ 184075 h 867027"/>
                <a:gd name="connsiteX10" fmla="*/ 589953 w 1115394"/>
                <a:gd name="connsiteY10" fmla="*/ 157416 h 867027"/>
                <a:gd name="connsiteX11" fmla="*/ 669658 w 1115394"/>
                <a:gd name="connsiteY11" fmla="*/ 107287 h 867027"/>
                <a:gd name="connsiteX12" fmla="*/ 677459 w 1115394"/>
                <a:gd name="connsiteY12" fmla="*/ 92432 h 867027"/>
                <a:gd name="connsiteX13" fmla="*/ 817196 w 1115394"/>
                <a:gd name="connsiteY13" fmla="*/ 178 h 867027"/>
                <a:gd name="connsiteX14" fmla="*/ 917794 w 1115394"/>
                <a:gd name="connsiteY14" fmla="*/ 18968 h 867027"/>
                <a:gd name="connsiteX15" fmla="*/ 1007538 w 1115394"/>
                <a:gd name="connsiteY15" fmla="*/ 113257 h 867027"/>
                <a:gd name="connsiteX16" fmla="*/ 1090906 w 1115394"/>
                <a:gd name="connsiteY16" fmla="*/ 168473 h 867027"/>
                <a:gd name="connsiteX17" fmla="*/ 1115394 w 1115394"/>
                <a:gd name="connsiteY17" fmla="*/ 183397 h 867027"/>
                <a:gd name="connsiteX18" fmla="*/ 1111459 w 1115394"/>
                <a:gd name="connsiteY18" fmla="*/ 192351 h 867027"/>
                <a:gd name="connsiteX0" fmla="*/ 1111459 w 1115394"/>
                <a:gd name="connsiteY0" fmla="*/ 192351 h 881360"/>
                <a:gd name="connsiteX1" fmla="*/ 683401 w 1115394"/>
                <a:gd name="connsiteY1" fmla="*/ 550911 h 881360"/>
                <a:gd name="connsiteX2" fmla="*/ 442311 w 1115394"/>
                <a:gd name="connsiteY2" fmla="*/ 879894 h 881360"/>
                <a:gd name="connsiteX3" fmla="*/ 310998 w 1115394"/>
                <a:gd name="connsiteY3" fmla="*/ 865308 h 881360"/>
                <a:gd name="connsiteX4" fmla="*/ 267607 w 1115394"/>
                <a:gd name="connsiteY4" fmla="*/ 669087 h 881360"/>
                <a:gd name="connsiteX5" fmla="*/ 17978 w 1115394"/>
                <a:gd name="connsiteY5" fmla="*/ 612649 h 881360"/>
                <a:gd name="connsiteX6" fmla="*/ 163278 w 1115394"/>
                <a:gd name="connsiteY6" fmla="*/ 370211 h 881360"/>
                <a:gd name="connsiteX7" fmla="*/ 221072 w 1115394"/>
                <a:gd name="connsiteY7" fmla="*/ 332089 h 881360"/>
                <a:gd name="connsiteX8" fmla="*/ 395134 w 1115394"/>
                <a:gd name="connsiteY8" fmla="*/ 266968 h 881360"/>
                <a:gd name="connsiteX9" fmla="*/ 491797 w 1115394"/>
                <a:gd name="connsiteY9" fmla="*/ 184075 h 881360"/>
                <a:gd name="connsiteX10" fmla="*/ 589953 w 1115394"/>
                <a:gd name="connsiteY10" fmla="*/ 157416 h 881360"/>
                <a:gd name="connsiteX11" fmla="*/ 669658 w 1115394"/>
                <a:gd name="connsiteY11" fmla="*/ 107287 h 881360"/>
                <a:gd name="connsiteX12" fmla="*/ 677459 w 1115394"/>
                <a:gd name="connsiteY12" fmla="*/ 92432 h 881360"/>
                <a:gd name="connsiteX13" fmla="*/ 817196 w 1115394"/>
                <a:gd name="connsiteY13" fmla="*/ 178 h 881360"/>
                <a:gd name="connsiteX14" fmla="*/ 917794 w 1115394"/>
                <a:gd name="connsiteY14" fmla="*/ 18968 h 881360"/>
                <a:gd name="connsiteX15" fmla="*/ 1007538 w 1115394"/>
                <a:gd name="connsiteY15" fmla="*/ 113257 h 881360"/>
                <a:gd name="connsiteX16" fmla="*/ 1090906 w 1115394"/>
                <a:gd name="connsiteY16" fmla="*/ 168473 h 881360"/>
                <a:gd name="connsiteX17" fmla="*/ 1115394 w 1115394"/>
                <a:gd name="connsiteY17" fmla="*/ 183397 h 881360"/>
                <a:gd name="connsiteX18" fmla="*/ 1111459 w 1115394"/>
                <a:gd name="connsiteY18" fmla="*/ 192351 h 881360"/>
                <a:gd name="connsiteX0" fmla="*/ 1094627 w 1098562"/>
                <a:gd name="connsiteY0" fmla="*/ 192351 h 881360"/>
                <a:gd name="connsiteX1" fmla="*/ 666569 w 1098562"/>
                <a:gd name="connsiteY1" fmla="*/ 550911 h 881360"/>
                <a:gd name="connsiteX2" fmla="*/ 425479 w 1098562"/>
                <a:gd name="connsiteY2" fmla="*/ 879894 h 881360"/>
                <a:gd name="connsiteX3" fmla="*/ 294166 w 1098562"/>
                <a:gd name="connsiteY3" fmla="*/ 865308 h 881360"/>
                <a:gd name="connsiteX4" fmla="*/ 193531 w 1098562"/>
                <a:gd name="connsiteY4" fmla="*/ 692940 h 881360"/>
                <a:gd name="connsiteX5" fmla="*/ 1146 w 1098562"/>
                <a:gd name="connsiteY5" fmla="*/ 612649 h 881360"/>
                <a:gd name="connsiteX6" fmla="*/ 146446 w 1098562"/>
                <a:gd name="connsiteY6" fmla="*/ 370211 h 881360"/>
                <a:gd name="connsiteX7" fmla="*/ 204240 w 1098562"/>
                <a:gd name="connsiteY7" fmla="*/ 332089 h 881360"/>
                <a:gd name="connsiteX8" fmla="*/ 378302 w 1098562"/>
                <a:gd name="connsiteY8" fmla="*/ 266968 h 881360"/>
                <a:gd name="connsiteX9" fmla="*/ 474965 w 1098562"/>
                <a:gd name="connsiteY9" fmla="*/ 184075 h 881360"/>
                <a:gd name="connsiteX10" fmla="*/ 573121 w 1098562"/>
                <a:gd name="connsiteY10" fmla="*/ 157416 h 881360"/>
                <a:gd name="connsiteX11" fmla="*/ 652826 w 1098562"/>
                <a:gd name="connsiteY11" fmla="*/ 107287 h 881360"/>
                <a:gd name="connsiteX12" fmla="*/ 660627 w 1098562"/>
                <a:gd name="connsiteY12" fmla="*/ 92432 h 881360"/>
                <a:gd name="connsiteX13" fmla="*/ 800364 w 1098562"/>
                <a:gd name="connsiteY13" fmla="*/ 178 h 881360"/>
                <a:gd name="connsiteX14" fmla="*/ 900962 w 1098562"/>
                <a:gd name="connsiteY14" fmla="*/ 18968 h 881360"/>
                <a:gd name="connsiteX15" fmla="*/ 990706 w 1098562"/>
                <a:gd name="connsiteY15" fmla="*/ 113257 h 881360"/>
                <a:gd name="connsiteX16" fmla="*/ 1074074 w 1098562"/>
                <a:gd name="connsiteY16" fmla="*/ 168473 h 881360"/>
                <a:gd name="connsiteX17" fmla="*/ 1098562 w 1098562"/>
                <a:gd name="connsiteY17" fmla="*/ 183397 h 881360"/>
                <a:gd name="connsiteX18" fmla="*/ 1094627 w 1098562"/>
                <a:gd name="connsiteY18" fmla="*/ 192351 h 881360"/>
                <a:gd name="connsiteX0" fmla="*/ 1094627 w 1098562"/>
                <a:gd name="connsiteY0" fmla="*/ 192351 h 913514"/>
                <a:gd name="connsiteX1" fmla="*/ 666569 w 1098562"/>
                <a:gd name="connsiteY1" fmla="*/ 550911 h 913514"/>
                <a:gd name="connsiteX2" fmla="*/ 425479 w 1098562"/>
                <a:gd name="connsiteY2" fmla="*/ 879894 h 913514"/>
                <a:gd name="connsiteX3" fmla="*/ 236921 w 1098562"/>
                <a:gd name="connsiteY3" fmla="*/ 908241 h 913514"/>
                <a:gd name="connsiteX4" fmla="*/ 193531 w 1098562"/>
                <a:gd name="connsiteY4" fmla="*/ 692940 h 913514"/>
                <a:gd name="connsiteX5" fmla="*/ 1146 w 1098562"/>
                <a:gd name="connsiteY5" fmla="*/ 612649 h 913514"/>
                <a:gd name="connsiteX6" fmla="*/ 146446 w 1098562"/>
                <a:gd name="connsiteY6" fmla="*/ 370211 h 913514"/>
                <a:gd name="connsiteX7" fmla="*/ 204240 w 1098562"/>
                <a:gd name="connsiteY7" fmla="*/ 332089 h 913514"/>
                <a:gd name="connsiteX8" fmla="*/ 378302 w 1098562"/>
                <a:gd name="connsiteY8" fmla="*/ 266968 h 913514"/>
                <a:gd name="connsiteX9" fmla="*/ 474965 w 1098562"/>
                <a:gd name="connsiteY9" fmla="*/ 184075 h 913514"/>
                <a:gd name="connsiteX10" fmla="*/ 573121 w 1098562"/>
                <a:gd name="connsiteY10" fmla="*/ 157416 h 913514"/>
                <a:gd name="connsiteX11" fmla="*/ 652826 w 1098562"/>
                <a:gd name="connsiteY11" fmla="*/ 107287 h 913514"/>
                <a:gd name="connsiteX12" fmla="*/ 660627 w 1098562"/>
                <a:gd name="connsiteY12" fmla="*/ 92432 h 913514"/>
                <a:gd name="connsiteX13" fmla="*/ 800364 w 1098562"/>
                <a:gd name="connsiteY13" fmla="*/ 178 h 913514"/>
                <a:gd name="connsiteX14" fmla="*/ 900962 w 1098562"/>
                <a:gd name="connsiteY14" fmla="*/ 18968 h 913514"/>
                <a:gd name="connsiteX15" fmla="*/ 990706 w 1098562"/>
                <a:gd name="connsiteY15" fmla="*/ 113257 h 913514"/>
                <a:gd name="connsiteX16" fmla="*/ 1074074 w 1098562"/>
                <a:gd name="connsiteY16" fmla="*/ 168473 h 913514"/>
                <a:gd name="connsiteX17" fmla="*/ 1098562 w 1098562"/>
                <a:gd name="connsiteY17" fmla="*/ 183397 h 913514"/>
                <a:gd name="connsiteX18" fmla="*/ 1094627 w 1098562"/>
                <a:gd name="connsiteY18" fmla="*/ 192351 h 913514"/>
                <a:gd name="connsiteX0" fmla="*/ 1093482 w 1097417"/>
                <a:gd name="connsiteY0" fmla="*/ 192351 h 913513"/>
                <a:gd name="connsiteX1" fmla="*/ 665424 w 1097417"/>
                <a:gd name="connsiteY1" fmla="*/ 550911 h 913513"/>
                <a:gd name="connsiteX2" fmla="*/ 424334 w 1097417"/>
                <a:gd name="connsiteY2" fmla="*/ 879894 h 913513"/>
                <a:gd name="connsiteX3" fmla="*/ 235776 w 1097417"/>
                <a:gd name="connsiteY3" fmla="*/ 908241 h 913513"/>
                <a:gd name="connsiteX4" fmla="*/ 144681 w 1097417"/>
                <a:gd name="connsiteY4" fmla="*/ 759726 h 913513"/>
                <a:gd name="connsiteX5" fmla="*/ 1 w 1097417"/>
                <a:gd name="connsiteY5" fmla="*/ 612649 h 913513"/>
                <a:gd name="connsiteX6" fmla="*/ 145301 w 1097417"/>
                <a:gd name="connsiteY6" fmla="*/ 370211 h 913513"/>
                <a:gd name="connsiteX7" fmla="*/ 203095 w 1097417"/>
                <a:gd name="connsiteY7" fmla="*/ 332089 h 913513"/>
                <a:gd name="connsiteX8" fmla="*/ 377157 w 1097417"/>
                <a:gd name="connsiteY8" fmla="*/ 266968 h 913513"/>
                <a:gd name="connsiteX9" fmla="*/ 473820 w 1097417"/>
                <a:gd name="connsiteY9" fmla="*/ 184075 h 913513"/>
                <a:gd name="connsiteX10" fmla="*/ 571976 w 1097417"/>
                <a:gd name="connsiteY10" fmla="*/ 157416 h 913513"/>
                <a:gd name="connsiteX11" fmla="*/ 651681 w 1097417"/>
                <a:gd name="connsiteY11" fmla="*/ 107287 h 913513"/>
                <a:gd name="connsiteX12" fmla="*/ 659482 w 1097417"/>
                <a:gd name="connsiteY12" fmla="*/ 92432 h 913513"/>
                <a:gd name="connsiteX13" fmla="*/ 799219 w 1097417"/>
                <a:gd name="connsiteY13" fmla="*/ 178 h 913513"/>
                <a:gd name="connsiteX14" fmla="*/ 899817 w 1097417"/>
                <a:gd name="connsiteY14" fmla="*/ 18968 h 913513"/>
                <a:gd name="connsiteX15" fmla="*/ 989561 w 1097417"/>
                <a:gd name="connsiteY15" fmla="*/ 113257 h 913513"/>
                <a:gd name="connsiteX16" fmla="*/ 1072929 w 1097417"/>
                <a:gd name="connsiteY16" fmla="*/ 168473 h 913513"/>
                <a:gd name="connsiteX17" fmla="*/ 1097417 w 1097417"/>
                <a:gd name="connsiteY17" fmla="*/ 183397 h 913513"/>
                <a:gd name="connsiteX18" fmla="*/ 1093482 w 1097417"/>
                <a:gd name="connsiteY18" fmla="*/ 192351 h 91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417" h="913513">
                  <a:moveTo>
                    <a:pt x="1093482" y="192351"/>
                  </a:moveTo>
                  <a:cubicBezTo>
                    <a:pt x="1012737" y="239292"/>
                    <a:pt x="776949" y="436321"/>
                    <a:pt x="665424" y="550911"/>
                  </a:cubicBezTo>
                  <a:cubicBezTo>
                    <a:pt x="553899" y="665501"/>
                    <a:pt x="519844" y="793949"/>
                    <a:pt x="424334" y="879894"/>
                  </a:cubicBezTo>
                  <a:cubicBezTo>
                    <a:pt x="403849" y="881183"/>
                    <a:pt x="324289" y="929157"/>
                    <a:pt x="235776" y="908241"/>
                  </a:cubicBezTo>
                  <a:cubicBezTo>
                    <a:pt x="154701" y="869938"/>
                    <a:pt x="183977" y="808991"/>
                    <a:pt x="144681" y="759726"/>
                  </a:cubicBezTo>
                  <a:cubicBezTo>
                    <a:pt x="105385" y="710461"/>
                    <a:pt x="-102" y="677568"/>
                    <a:pt x="1" y="612649"/>
                  </a:cubicBezTo>
                  <a:cubicBezTo>
                    <a:pt x="104" y="547730"/>
                    <a:pt x="22929" y="371907"/>
                    <a:pt x="145301" y="370211"/>
                  </a:cubicBezTo>
                  <a:cubicBezTo>
                    <a:pt x="175691" y="369804"/>
                    <a:pt x="189529" y="363631"/>
                    <a:pt x="203095" y="332089"/>
                  </a:cubicBezTo>
                  <a:cubicBezTo>
                    <a:pt x="230365" y="268528"/>
                    <a:pt x="293654" y="231220"/>
                    <a:pt x="377157" y="266968"/>
                  </a:cubicBezTo>
                  <a:cubicBezTo>
                    <a:pt x="407682" y="237392"/>
                    <a:pt x="434409" y="203340"/>
                    <a:pt x="473820" y="184075"/>
                  </a:cubicBezTo>
                  <a:cubicBezTo>
                    <a:pt x="504074" y="166031"/>
                    <a:pt x="538195" y="162233"/>
                    <a:pt x="571976" y="157416"/>
                  </a:cubicBezTo>
                  <a:cubicBezTo>
                    <a:pt x="615593" y="167863"/>
                    <a:pt x="641980" y="151176"/>
                    <a:pt x="651681" y="107287"/>
                  </a:cubicBezTo>
                  <a:cubicBezTo>
                    <a:pt x="652834" y="101928"/>
                    <a:pt x="656225" y="97044"/>
                    <a:pt x="659482" y="92432"/>
                  </a:cubicBezTo>
                  <a:cubicBezTo>
                    <a:pt x="692177" y="40607"/>
                    <a:pt x="738033" y="8860"/>
                    <a:pt x="799219" y="178"/>
                  </a:cubicBezTo>
                  <a:cubicBezTo>
                    <a:pt x="834086" y="-704"/>
                    <a:pt x="868478" y="1127"/>
                    <a:pt x="899817" y="18968"/>
                  </a:cubicBezTo>
                  <a:cubicBezTo>
                    <a:pt x="940585" y="39996"/>
                    <a:pt x="971585" y="70453"/>
                    <a:pt x="989561" y="113257"/>
                  </a:cubicBezTo>
                  <a:cubicBezTo>
                    <a:pt x="1002178" y="154500"/>
                    <a:pt x="1038401" y="160265"/>
                    <a:pt x="1072929" y="168473"/>
                  </a:cubicBezTo>
                  <a:cubicBezTo>
                    <a:pt x="1082629" y="170983"/>
                    <a:pt x="1093822" y="170983"/>
                    <a:pt x="1097417" y="183397"/>
                  </a:cubicBezTo>
                  <a:cubicBezTo>
                    <a:pt x="1096874" y="186721"/>
                    <a:pt x="1096264" y="190655"/>
                    <a:pt x="1093482" y="192351"/>
                  </a:cubicBezTo>
                  <a:close/>
                </a:path>
              </a:pathLst>
            </a:custGeom>
            <a:solidFill>
              <a:srgbClr val="C5FEFF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34F564CE-A153-4A1C-9BB1-C23632003517}"/>
              </a:ext>
            </a:extLst>
          </p:cNvPr>
          <p:cNvGrpSpPr/>
          <p:nvPr/>
        </p:nvGrpSpPr>
        <p:grpSpPr>
          <a:xfrm>
            <a:off x="1528539" y="1881655"/>
            <a:ext cx="3067130" cy="3068340"/>
            <a:chOff x="1716084" y="2195164"/>
            <a:chExt cx="3067130" cy="3068340"/>
          </a:xfrm>
        </p:grpSpPr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49C59C30-B762-4BB1-8721-91C9C10D5A78}"/>
                </a:ext>
              </a:extLst>
            </p:cNvPr>
            <p:cNvSpPr/>
            <p:nvPr/>
          </p:nvSpPr>
          <p:spPr>
            <a:xfrm>
              <a:off x="1716084" y="2195164"/>
              <a:ext cx="3063338" cy="3063338"/>
            </a:xfrm>
            <a:custGeom>
              <a:avLst/>
              <a:gdLst>
                <a:gd name="connsiteX0" fmla="*/ 5996511 w 5996510"/>
                <a:gd name="connsiteY0" fmla="*/ 2998255 h 5996510"/>
                <a:gd name="connsiteX1" fmla="*/ 2998255 w 5996510"/>
                <a:gd name="connsiteY1" fmla="*/ 5996511 h 5996510"/>
                <a:gd name="connsiteX2" fmla="*/ 0 w 5996510"/>
                <a:gd name="connsiteY2" fmla="*/ 2998255 h 5996510"/>
                <a:gd name="connsiteX3" fmla="*/ 2998255 w 5996510"/>
                <a:gd name="connsiteY3" fmla="*/ 0 h 5996510"/>
                <a:gd name="connsiteX4" fmla="*/ 5996511 w 5996510"/>
                <a:gd name="connsiteY4" fmla="*/ 2998255 h 599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6510" h="5996510">
                  <a:moveTo>
                    <a:pt x="5996511" y="2998255"/>
                  </a:moveTo>
                  <a:cubicBezTo>
                    <a:pt x="5996511" y="4654146"/>
                    <a:pt x="4654146" y="5996511"/>
                    <a:pt x="2998255" y="5996511"/>
                  </a:cubicBezTo>
                  <a:cubicBezTo>
                    <a:pt x="1342365" y="5996511"/>
                    <a:pt x="0" y="4654146"/>
                    <a:pt x="0" y="2998255"/>
                  </a:cubicBezTo>
                  <a:cubicBezTo>
                    <a:pt x="0" y="1342365"/>
                    <a:pt x="1342365" y="0"/>
                    <a:pt x="2998255" y="0"/>
                  </a:cubicBezTo>
                  <a:cubicBezTo>
                    <a:pt x="4654146" y="0"/>
                    <a:pt x="5996511" y="1342365"/>
                    <a:pt x="5996511" y="299825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F1117538-8BD8-497D-AC21-089AE75641F3}"/>
                </a:ext>
              </a:extLst>
            </p:cNvPr>
            <p:cNvSpPr/>
            <p:nvPr/>
          </p:nvSpPr>
          <p:spPr>
            <a:xfrm>
              <a:off x="1755969" y="2386712"/>
              <a:ext cx="3027245" cy="2876792"/>
            </a:xfrm>
            <a:custGeom>
              <a:avLst/>
              <a:gdLst>
                <a:gd name="connsiteX0" fmla="*/ 2020872 w 3027245"/>
                <a:gd name="connsiteY0" fmla="*/ 2390638 h 2876792"/>
                <a:gd name="connsiteX1" fmla="*/ 2055453 w 3027245"/>
                <a:gd name="connsiteY1" fmla="*/ 2393090 h 2876792"/>
                <a:gd name="connsiteX2" fmla="*/ 2241055 w 3027245"/>
                <a:gd name="connsiteY2" fmla="*/ 2422823 h 2876792"/>
                <a:gd name="connsiteX3" fmla="*/ 2364836 w 3027245"/>
                <a:gd name="connsiteY3" fmla="*/ 2452347 h 2876792"/>
                <a:gd name="connsiteX4" fmla="*/ 2417162 w 3027245"/>
                <a:gd name="connsiteY4" fmla="*/ 2526713 h 2876792"/>
                <a:gd name="connsiteX5" fmla="*/ 2417855 w 3027245"/>
                <a:gd name="connsiteY5" fmla="*/ 2554332 h 2876792"/>
                <a:gd name="connsiteX6" fmla="*/ 2340960 w 3027245"/>
                <a:gd name="connsiteY6" fmla="*/ 2612064 h 2876792"/>
                <a:gd name="connsiteX7" fmla="*/ 2277579 w 3027245"/>
                <a:gd name="connsiteY7" fmla="*/ 2653856 h 2876792"/>
                <a:gd name="connsiteX8" fmla="*/ 2148115 w 3027245"/>
                <a:gd name="connsiteY8" fmla="*/ 2722434 h 2876792"/>
                <a:gd name="connsiteX9" fmla="*/ 2029220 w 3027245"/>
                <a:gd name="connsiteY9" fmla="*/ 2773132 h 2876792"/>
                <a:gd name="connsiteX10" fmla="*/ 2019066 w 3027245"/>
                <a:gd name="connsiteY10" fmla="*/ 2779369 h 2876792"/>
                <a:gd name="connsiteX11" fmla="*/ 2003196 w 3027245"/>
                <a:gd name="connsiteY11" fmla="*/ 2791706 h 2876792"/>
                <a:gd name="connsiteX12" fmla="*/ 1899479 w 3027245"/>
                <a:gd name="connsiteY12" fmla="*/ 2823898 h 2876792"/>
                <a:gd name="connsiteX13" fmla="*/ 1747906 w 3027245"/>
                <a:gd name="connsiteY13" fmla="*/ 2856577 h 2876792"/>
                <a:gd name="connsiteX14" fmla="*/ 1679812 w 3027245"/>
                <a:gd name="connsiteY14" fmla="*/ 2866141 h 2876792"/>
                <a:gd name="connsiteX15" fmla="*/ 1596160 w 3027245"/>
                <a:gd name="connsiteY15" fmla="*/ 2875775 h 2876792"/>
                <a:gd name="connsiteX16" fmla="*/ 1452592 w 3027245"/>
                <a:gd name="connsiteY16" fmla="*/ 2876225 h 2876792"/>
                <a:gd name="connsiteX17" fmla="*/ 1427156 w 3027245"/>
                <a:gd name="connsiteY17" fmla="*/ 2869017 h 2876792"/>
                <a:gd name="connsiteX18" fmla="*/ 1515244 w 3027245"/>
                <a:gd name="connsiteY18" fmla="*/ 2758751 h 2876792"/>
                <a:gd name="connsiteX19" fmla="*/ 1612343 w 3027245"/>
                <a:gd name="connsiteY19" fmla="*/ 2697865 h 2876792"/>
                <a:gd name="connsiteX20" fmla="*/ 1821613 w 3027245"/>
                <a:gd name="connsiteY20" fmla="*/ 2542411 h 2876792"/>
                <a:gd name="connsiteX21" fmla="*/ 1929419 w 3027245"/>
                <a:gd name="connsiteY21" fmla="*/ 2430724 h 2876792"/>
                <a:gd name="connsiteX22" fmla="*/ 2020872 w 3027245"/>
                <a:gd name="connsiteY22" fmla="*/ 2390638 h 2876792"/>
                <a:gd name="connsiteX23" fmla="*/ 2586235 w 3027245"/>
                <a:gd name="connsiteY23" fmla="*/ 269476 h 2876792"/>
                <a:gd name="connsiteX24" fmla="*/ 2683818 w 3027245"/>
                <a:gd name="connsiteY24" fmla="*/ 2308501 h 2876792"/>
                <a:gd name="connsiteX25" fmla="*/ 2656407 w 3027245"/>
                <a:gd name="connsiteY25" fmla="*/ 2254443 h 2876792"/>
                <a:gd name="connsiteX26" fmla="*/ 2640501 w 3027245"/>
                <a:gd name="connsiteY26" fmla="*/ 2050543 h 2876792"/>
                <a:gd name="connsiteX27" fmla="*/ 2649095 w 3027245"/>
                <a:gd name="connsiteY27" fmla="*/ 1902193 h 2876792"/>
                <a:gd name="connsiteX28" fmla="*/ 2611081 w 3027245"/>
                <a:gd name="connsiteY28" fmla="*/ 1861788 h 2876792"/>
                <a:gd name="connsiteX29" fmla="*/ 2499255 w 3027245"/>
                <a:gd name="connsiteY29" fmla="*/ 1869516 h 2876792"/>
                <a:gd name="connsiteX30" fmla="*/ 2290297 w 3027245"/>
                <a:gd name="connsiteY30" fmla="*/ 1895263 h 2876792"/>
                <a:gd name="connsiteX31" fmla="*/ 2218807 w 3027245"/>
                <a:gd name="connsiteY31" fmla="*/ 1886114 h 2876792"/>
                <a:gd name="connsiteX32" fmla="*/ 2178782 w 3027245"/>
                <a:gd name="connsiteY32" fmla="*/ 1829387 h 2876792"/>
                <a:gd name="connsiteX33" fmla="*/ 2202762 w 3027245"/>
                <a:gd name="connsiteY33" fmla="*/ 1723938 h 2876792"/>
                <a:gd name="connsiteX34" fmla="*/ 2252490 w 3027245"/>
                <a:gd name="connsiteY34" fmla="*/ 1550603 h 2876792"/>
                <a:gd name="connsiteX35" fmla="*/ 2256094 w 3027245"/>
                <a:gd name="connsiteY35" fmla="*/ 1472945 h 2876792"/>
                <a:gd name="connsiteX36" fmla="*/ 2341999 w 3027245"/>
                <a:gd name="connsiteY36" fmla="*/ 1319778 h 2876792"/>
                <a:gd name="connsiteX37" fmla="*/ 2534844 w 3027245"/>
                <a:gd name="connsiteY37" fmla="*/ 1081122 h 2876792"/>
                <a:gd name="connsiteX38" fmla="*/ 2568769 w 3027245"/>
                <a:gd name="connsiteY38" fmla="*/ 859757 h 2876792"/>
                <a:gd name="connsiteX39" fmla="*/ 2526458 w 3027245"/>
                <a:gd name="connsiteY39" fmla="*/ 678799 h 2876792"/>
                <a:gd name="connsiteX40" fmla="*/ 2512042 w 3027245"/>
                <a:gd name="connsiteY40" fmla="*/ 469771 h 2876792"/>
                <a:gd name="connsiteX41" fmla="*/ 2575631 w 3027245"/>
                <a:gd name="connsiteY41" fmla="*/ 279803 h 2876792"/>
                <a:gd name="connsiteX42" fmla="*/ 2586235 w 3027245"/>
                <a:gd name="connsiteY42" fmla="*/ 269476 h 2876792"/>
                <a:gd name="connsiteX43" fmla="*/ 754399 w 3027245"/>
                <a:gd name="connsiteY43" fmla="*/ 49 h 2876792"/>
                <a:gd name="connsiteX44" fmla="*/ 761364 w 3027245"/>
                <a:gd name="connsiteY44" fmla="*/ 4589 h 2876792"/>
                <a:gd name="connsiteX45" fmla="*/ 831953 w 3027245"/>
                <a:gd name="connsiteY45" fmla="*/ 83425 h 2876792"/>
                <a:gd name="connsiteX46" fmla="*/ 842383 w 3027245"/>
                <a:gd name="connsiteY46" fmla="*/ 102345 h 2876792"/>
                <a:gd name="connsiteX47" fmla="*/ 844844 w 3027245"/>
                <a:gd name="connsiteY47" fmla="*/ 103731 h 2876792"/>
                <a:gd name="connsiteX48" fmla="*/ 879497 w 3027245"/>
                <a:gd name="connsiteY48" fmla="*/ 156854 h 2876792"/>
                <a:gd name="connsiteX49" fmla="*/ 896165 w 3027245"/>
                <a:gd name="connsiteY49" fmla="*/ 247819 h 2876792"/>
                <a:gd name="connsiteX50" fmla="*/ 888507 w 3027245"/>
                <a:gd name="connsiteY50" fmla="*/ 408090 h 2876792"/>
                <a:gd name="connsiteX51" fmla="*/ 873501 w 3027245"/>
                <a:gd name="connsiteY51" fmla="*/ 520921 h 2876792"/>
                <a:gd name="connsiteX52" fmla="*/ 836839 w 3027245"/>
                <a:gd name="connsiteY52" fmla="*/ 676721 h 2876792"/>
                <a:gd name="connsiteX53" fmla="*/ 799344 w 3027245"/>
                <a:gd name="connsiteY53" fmla="*/ 798458 h 2876792"/>
                <a:gd name="connsiteX54" fmla="*/ 807037 w 3027245"/>
                <a:gd name="connsiteY54" fmla="*/ 934505 h 2876792"/>
                <a:gd name="connsiteX55" fmla="*/ 898209 w 3027245"/>
                <a:gd name="connsiteY55" fmla="*/ 1113143 h 2876792"/>
                <a:gd name="connsiteX56" fmla="*/ 976629 w 3027245"/>
                <a:gd name="connsiteY56" fmla="*/ 1282909 h 2876792"/>
                <a:gd name="connsiteX57" fmla="*/ 1090742 w 3027245"/>
                <a:gd name="connsiteY57" fmla="*/ 1419095 h 2876792"/>
                <a:gd name="connsiteX58" fmla="*/ 1124910 w 3027245"/>
                <a:gd name="connsiteY58" fmla="*/ 1507911 h 2876792"/>
                <a:gd name="connsiteX59" fmla="*/ 1060525 w 3027245"/>
                <a:gd name="connsiteY59" fmla="*/ 1680380 h 2876792"/>
                <a:gd name="connsiteX60" fmla="*/ 992189 w 3027245"/>
                <a:gd name="connsiteY60" fmla="*/ 1873849 h 2876792"/>
                <a:gd name="connsiteX61" fmla="*/ 939932 w 3027245"/>
                <a:gd name="connsiteY61" fmla="*/ 1954313 h 2876792"/>
                <a:gd name="connsiteX62" fmla="*/ 763686 w 3027245"/>
                <a:gd name="connsiteY62" fmla="*/ 2163826 h 2876792"/>
                <a:gd name="connsiteX63" fmla="*/ 665306 w 3027245"/>
                <a:gd name="connsiteY63" fmla="*/ 2250251 h 2876792"/>
                <a:gd name="connsiteX64" fmla="*/ 623514 w 3027245"/>
                <a:gd name="connsiteY64" fmla="*/ 2337577 h 2876792"/>
                <a:gd name="connsiteX65" fmla="*/ 622821 w 3027245"/>
                <a:gd name="connsiteY65" fmla="*/ 2356567 h 2876792"/>
                <a:gd name="connsiteX66" fmla="*/ 623133 w 3027245"/>
                <a:gd name="connsiteY66" fmla="*/ 2370012 h 2876792"/>
                <a:gd name="connsiteX67" fmla="*/ 479218 w 3027245"/>
                <a:gd name="connsiteY67" fmla="*/ 2368869 h 2876792"/>
                <a:gd name="connsiteX68" fmla="*/ 455758 w 3027245"/>
                <a:gd name="connsiteY68" fmla="*/ 2224712 h 2876792"/>
                <a:gd name="connsiteX69" fmla="*/ 488332 w 3027245"/>
                <a:gd name="connsiteY69" fmla="*/ 2114584 h 2876792"/>
                <a:gd name="connsiteX70" fmla="*/ 488193 w 3027245"/>
                <a:gd name="connsiteY70" fmla="*/ 2107549 h 2876792"/>
                <a:gd name="connsiteX71" fmla="*/ 489095 w 3027245"/>
                <a:gd name="connsiteY71" fmla="*/ 2086064 h 2876792"/>
                <a:gd name="connsiteX72" fmla="*/ 530401 w 3027245"/>
                <a:gd name="connsiteY72" fmla="*/ 1937853 h 2876792"/>
                <a:gd name="connsiteX73" fmla="*/ 534178 w 3027245"/>
                <a:gd name="connsiteY73" fmla="*/ 1742721 h 2876792"/>
                <a:gd name="connsiteX74" fmla="*/ 512381 w 3027245"/>
                <a:gd name="connsiteY74" fmla="*/ 1688212 h 2876792"/>
                <a:gd name="connsiteX75" fmla="*/ 473362 w 3027245"/>
                <a:gd name="connsiteY75" fmla="*/ 1650301 h 2876792"/>
                <a:gd name="connsiteX76" fmla="*/ 436110 w 3027245"/>
                <a:gd name="connsiteY76" fmla="*/ 1636509 h 2876792"/>
                <a:gd name="connsiteX77" fmla="*/ 361190 w 3027245"/>
                <a:gd name="connsiteY77" fmla="*/ 1566406 h 2876792"/>
                <a:gd name="connsiteX78" fmla="*/ 334299 w 3027245"/>
                <a:gd name="connsiteY78" fmla="*/ 1470001 h 2876792"/>
                <a:gd name="connsiteX79" fmla="*/ 317458 w 3027245"/>
                <a:gd name="connsiteY79" fmla="*/ 1417363 h 2876792"/>
                <a:gd name="connsiteX80" fmla="*/ 318116 w 3027245"/>
                <a:gd name="connsiteY80" fmla="*/ 1394318 h 2876792"/>
                <a:gd name="connsiteX81" fmla="*/ 304740 w 3027245"/>
                <a:gd name="connsiteY81" fmla="*/ 1356685 h 2876792"/>
                <a:gd name="connsiteX82" fmla="*/ 297844 w 3027245"/>
                <a:gd name="connsiteY82" fmla="*/ 1309314 h 2876792"/>
                <a:gd name="connsiteX83" fmla="*/ 297774 w 3027245"/>
                <a:gd name="connsiteY83" fmla="*/ 1231864 h 2876792"/>
                <a:gd name="connsiteX84" fmla="*/ 304740 w 3027245"/>
                <a:gd name="connsiteY84" fmla="*/ 1196761 h 2876792"/>
                <a:gd name="connsiteX85" fmla="*/ 318913 w 3027245"/>
                <a:gd name="connsiteY85" fmla="*/ 1172919 h 2876792"/>
                <a:gd name="connsiteX86" fmla="*/ 329933 w 3027245"/>
                <a:gd name="connsiteY86" fmla="*/ 1153583 h 2876792"/>
                <a:gd name="connsiteX87" fmla="*/ 548074 w 3027245"/>
                <a:gd name="connsiteY87" fmla="*/ 975777 h 2876792"/>
                <a:gd name="connsiteX88" fmla="*/ 598668 w 3027245"/>
                <a:gd name="connsiteY88" fmla="*/ 922065 h 2876792"/>
                <a:gd name="connsiteX89" fmla="*/ 597836 w 3027245"/>
                <a:gd name="connsiteY89" fmla="*/ 819076 h 2876792"/>
                <a:gd name="connsiteX90" fmla="*/ 536431 w 3027245"/>
                <a:gd name="connsiteY90" fmla="*/ 744503 h 2876792"/>
                <a:gd name="connsiteX91" fmla="*/ 467505 w 3027245"/>
                <a:gd name="connsiteY91" fmla="*/ 674122 h 2876792"/>
                <a:gd name="connsiteX92" fmla="*/ 458080 w 3027245"/>
                <a:gd name="connsiteY92" fmla="*/ 660052 h 2876792"/>
                <a:gd name="connsiteX93" fmla="*/ 425056 w 3027245"/>
                <a:gd name="connsiteY93" fmla="*/ 622627 h 2876792"/>
                <a:gd name="connsiteX94" fmla="*/ 367982 w 3027245"/>
                <a:gd name="connsiteY94" fmla="*/ 567979 h 2876792"/>
                <a:gd name="connsiteX95" fmla="*/ 317700 w 3027245"/>
                <a:gd name="connsiteY95" fmla="*/ 579623 h 2876792"/>
                <a:gd name="connsiteX96" fmla="*/ 291675 w 3027245"/>
                <a:gd name="connsiteY96" fmla="*/ 659568 h 2876792"/>
                <a:gd name="connsiteX97" fmla="*/ 255012 w 3027245"/>
                <a:gd name="connsiteY97" fmla="*/ 784769 h 2876792"/>
                <a:gd name="connsiteX98" fmla="*/ 222335 w 3027245"/>
                <a:gd name="connsiteY98" fmla="*/ 826457 h 2876792"/>
                <a:gd name="connsiteX99" fmla="*/ 111237 w 3027245"/>
                <a:gd name="connsiteY99" fmla="*/ 921927 h 2876792"/>
                <a:gd name="connsiteX100" fmla="*/ 11956 w 3027245"/>
                <a:gd name="connsiteY100" fmla="*/ 999065 h 2876792"/>
                <a:gd name="connsiteX101" fmla="*/ 0 w 3027245"/>
                <a:gd name="connsiteY101" fmla="*/ 996188 h 2876792"/>
                <a:gd name="connsiteX102" fmla="*/ 63589 w 3027245"/>
                <a:gd name="connsiteY102" fmla="*/ 788443 h 2876792"/>
                <a:gd name="connsiteX103" fmla="*/ 431709 w 3027245"/>
                <a:gd name="connsiteY103" fmla="*/ 238670 h 2876792"/>
                <a:gd name="connsiteX104" fmla="*/ 446298 w 3027245"/>
                <a:gd name="connsiteY104" fmla="*/ 224220 h 2876792"/>
                <a:gd name="connsiteX105" fmla="*/ 462238 w 3027245"/>
                <a:gd name="connsiteY105" fmla="*/ 202527 h 2876792"/>
                <a:gd name="connsiteX106" fmla="*/ 735097 w 3027245"/>
                <a:gd name="connsiteY106" fmla="*/ 6633 h 2876792"/>
                <a:gd name="connsiteX107" fmla="*/ 754399 w 3027245"/>
                <a:gd name="connsiteY107" fmla="*/ 49 h 287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3027245" h="2876792">
                  <a:moveTo>
                    <a:pt x="2020872" y="2390638"/>
                  </a:moveTo>
                  <a:cubicBezTo>
                    <a:pt x="2032083" y="2390452"/>
                    <a:pt x="2043619" y="2391375"/>
                    <a:pt x="2055453" y="2393090"/>
                  </a:cubicBezTo>
                  <a:cubicBezTo>
                    <a:pt x="2117447" y="2402100"/>
                    <a:pt x="2179338" y="2412150"/>
                    <a:pt x="2241055" y="2422823"/>
                  </a:cubicBezTo>
                  <a:cubicBezTo>
                    <a:pt x="2282847" y="2430065"/>
                    <a:pt x="2325020" y="2435541"/>
                    <a:pt x="2364836" y="2452347"/>
                  </a:cubicBezTo>
                  <a:cubicBezTo>
                    <a:pt x="2401083" y="2467630"/>
                    <a:pt x="2416816" y="2487936"/>
                    <a:pt x="2417162" y="2526713"/>
                  </a:cubicBezTo>
                  <a:cubicBezTo>
                    <a:pt x="2417231" y="2535931"/>
                    <a:pt x="2417613" y="2545114"/>
                    <a:pt x="2417855" y="2554332"/>
                  </a:cubicBezTo>
                  <a:cubicBezTo>
                    <a:pt x="2395262" y="2577618"/>
                    <a:pt x="2367019" y="2593421"/>
                    <a:pt x="2340960" y="2612064"/>
                  </a:cubicBezTo>
                  <a:cubicBezTo>
                    <a:pt x="2320376" y="2626757"/>
                    <a:pt x="2298752" y="2639960"/>
                    <a:pt x="2277579" y="2653856"/>
                  </a:cubicBezTo>
                  <a:cubicBezTo>
                    <a:pt x="2234540" y="2676934"/>
                    <a:pt x="2192367" y="2701608"/>
                    <a:pt x="2148115" y="2722434"/>
                  </a:cubicBezTo>
                  <a:cubicBezTo>
                    <a:pt x="2109096" y="2740800"/>
                    <a:pt x="2069903" y="2758716"/>
                    <a:pt x="2029220" y="2773132"/>
                  </a:cubicBezTo>
                  <a:cubicBezTo>
                    <a:pt x="2025581" y="2774414"/>
                    <a:pt x="2022463" y="2777255"/>
                    <a:pt x="2019066" y="2779369"/>
                  </a:cubicBezTo>
                  <a:cubicBezTo>
                    <a:pt x="2015706" y="2785954"/>
                    <a:pt x="2010230" y="2789835"/>
                    <a:pt x="2003196" y="2791706"/>
                  </a:cubicBezTo>
                  <a:cubicBezTo>
                    <a:pt x="1968161" y="2801028"/>
                    <a:pt x="1934548" y="2815235"/>
                    <a:pt x="1899479" y="2823898"/>
                  </a:cubicBezTo>
                  <a:cubicBezTo>
                    <a:pt x="1849370" y="2836270"/>
                    <a:pt x="1799539" y="2849992"/>
                    <a:pt x="1747906" y="2856577"/>
                  </a:cubicBezTo>
                  <a:cubicBezTo>
                    <a:pt x="1725312" y="2859453"/>
                    <a:pt x="1702441" y="2862537"/>
                    <a:pt x="1679812" y="2866141"/>
                  </a:cubicBezTo>
                  <a:cubicBezTo>
                    <a:pt x="1652159" y="2870542"/>
                    <a:pt x="1624090" y="2874700"/>
                    <a:pt x="1596160" y="2875775"/>
                  </a:cubicBezTo>
                  <a:cubicBezTo>
                    <a:pt x="1548373" y="2877646"/>
                    <a:pt x="1500448" y="2876398"/>
                    <a:pt x="1452592" y="2876225"/>
                  </a:cubicBezTo>
                  <a:cubicBezTo>
                    <a:pt x="1443616" y="2876121"/>
                    <a:pt x="1433879" y="2877681"/>
                    <a:pt x="1427156" y="2869017"/>
                  </a:cubicBezTo>
                  <a:cubicBezTo>
                    <a:pt x="1456472" y="2832216"/>
                    <a:pt x="1485200" y="2794963"/>
                    <a:pt x="1515244" y="2758751"/>
                  </a:cubicBezTo>
                  <a:cubicBezTo>
                    <a:pt x="1540714" y="2728048"/>
                    <a:pt x="1578070" y="2714811"/>
                    <a:pt x="1612343" y="2697865"/>
                  </a:cubicBezTo>
                  <a:cubicBezTo>
                    <a:pt x="1691629" y="2658638"/>
                    <a:pt x="1759133" y="2604128"/>
                    <a:pt x="1821613" y="2542411"/>
                  </a:cubicBezTo>
                  <a:cubicBezTo>
                    <a:pt x="1858449" y="2506025"/>
                    <a:pt x="1894177" y="2468461"/>
                    <a:pt x="1929419" y="2430724"/>
                  </a:cubicBezTo>
                  <a:cubicBezTo>
                    <a:pt x="1956526" y="2401719"/>
                    <a:pt x="1987240" y="2391193"/>
                    <a:pt x="2020872" y="2390638"/>
                  </a:cubicBezTo>
                  <a:close/>
                  <a:moveTo>
                    <a:pt x="2586235" y="269476"/>
                  </a:moveTo>
                  <a:cubicBezTo>
                    <a:pt x="3134759" y="829402"/>
                    <a:pt x="3176551" y="1703319"/>
                    <a:pt x="2683818" y="2308501"/>
                  </a:cubicBezTo>
                  <a:cubicBezTo>
                    <a:pt x="2666456" y="2294710"/>
                    <a:pt x="2662714" y="2273641"/>
                    <a:pt x="2656407" y="2254443"/>
                  </a:cubicBezTo>
                  <a:cubicBezTo>
                    <a:pt x="2634610" y="2187909"/>
                    <a:pt x="2637279" y="2119122"/>
                    <a:pt x="2640501" y="2050543"/>
                  </a:cubicBezTo>
                  <a:cubicBezTo>
                    <a:pt x="2642823" y="2001059"/>
                    <a:pt x="2647051" y="1951678"/>
                    <a:pt x="2649095" y="1902193"/>
                  </a:cubicBezTo>
                  <a:cubicBezTo>
                    <a:pt x="2650204" y="1874852"/>
                    <a:pt x="2638596" y="1863417"/>
                    <a:pt x="2611081" y="1861788"/>
                  </a:cubicBezTo>
                  <a:cubicBezTo>
                    <a:pt x="2573516" y="1859535"/>
                    <a:pt x="2536472" y="1865426"/>
                    <a:pt x="2499255" y="1869516"/>
                  </a:cubicBezTo>
                  <a:cubicBezTo>
                    <a:pt x="2429464" y="1877174"/>
                    <a:pt x="2360746" y="1893461"/>
                    <a:pt x="2290297" y="1895263"/>
                  </a:cubicBezTo>
                  <a:cubicBezTo>
                    <a:pt x="2266178" y="1895887"/>
                    <a:pt x="2241920" y="1895332"/>
                    <a:pt x="2218807" y="1886114"/>
                  </a:cubicBezTo>
                  <a:cubicBezTo>
                    <a:pt x="2194169" y="1876273"/>
                    <a:pt x="2179060" y="1855827"/>
                    <a:pt x="2178782" y="1829387"/>
                  </a:cubicBezTo>
                  <a:cubicBezTo>
                    <a:pt x="2178401" y="1792412"/>
                    <a:pt x="2191049" y="1758209"/>
                    <a:pt x="2202762" y="1723938"/>
                  </a:cubicBezTo>
                  <a:cubicBezTo>
                    <a:pt x="2222203" y="1666968"/>
                    <a:pt x="2244312" y="1610622"/>
                    <a:pt x="2252490" y="1550603"/>
                  </a:cubicBezTo>
                  <a:cubicBezTo>
                    <a:pt x="2255990" y="1525028"/>
                    <a:pt x="2254569" y="1498831"/>
                    <a:pt x="2256094" y="1472945"/>
                  </a:cubicBezTo>
                  <a:cubicBezTo>
                    <a:pt x="2259836" y="1408005"/>
                    <a:pt x="2293242" y="1359837"/>
                    <a:pt x="2341999" y="1319778"/>
                  </a:cubicBezTo>
                  <a:cubicBezTo>
                    <a:pt x="2422637" y="1253556"/>
                    <a:pt x="2486849" y="1173611"/>
                    <a:pt x="2534844" y="1081122"/>
                  </a:cubicBezTo>
                  <a:cubicBezTo>
                    <a:pt x="2570952" y="1011504"/>
                    <a:pt x="2581348" y="937277"/>
                    <a:pt x="2568769" y="859757"/>
                  </a:cubicBezTo>
                  <a:cubicBezTo>
                    <a:pt x="2558824" y="798456"/>
                    <a:pt x="2541081" y="738992"/>
                    <a:pt x="2526458" y="678799"/>
                  </a:cubicBezTo>
                  <a:cubicBezTo>
                    <a:pt x="2509755" y="610047"/>
                    <a:pt x="2502478" y="540013"/>
                    <a:pt x="2512042" y="469771"/>
                  </a:cubicBezTo>
                  <a:cubicBezTo>
                    <a:pt x="2521156" y="402856"/>
                    <a:pt x="2542745" y="339198"/>
                    <a:pt x="2575631" y="279803"/>
                  </a:cubicBezTo>
                  <a:cubicBezTo>
                    <a:pt x="2577917" y="275679"/>
                    <a:pt x="2579720" y="269822"/>
                    <a:pt x="2586235" y="269476"/>
                  </a:cubicBezTo>
                  <a:close/>
                  <a:moveTo>
                    <a:pt x="754399" y="49"/>
                  </a:moveTo>
                  <a:cubicBezTo>
                    <a:pt x="757344" y="603"/>
                    <a:pt x="759735" y="2128"/>
                    <a:pt x="761364" y="4589"/>
                  </a:cubicBezTo>
                  <a:cubicBezTo>
                    <a:pt x="780874" y="34459"/>
                    <a:pt x="807072" y="58336"/>
                    <a:pt x="831953" y="83425"/>
                  </a:cubicBezTo>
                  <a:cubicBezTo>
                    <a:pt x="837254" y="88761"/>
                    <a:pt x="842730" y="94097"/>
                    <a:pt x="842383" y="102345"/>
                  </a:cubicBezTo>
                  <a:cubicBezTo>
                    <a:pt x="843700" y="101444"/>
                    <a:pt x="844566" y="101790"/>
                    <a:pt x="844844" y="103731"/>
                  </a:cubicBezTo>
                  <a:cubicBezTo>
                    <a:pt x="856660" y="121231"/>
                    <a:pt x="870730" y="136998"/>
                    <a:pt x="879497" y="156854"/>
                  </a:cubicBezTo>
                  <a:cubicBezTo>
                    <a:pt x="892422" y="186102"/>
                    <a:pt x="895264" y="217012"/>
                    <a:pt x="896165" y="247819"/>
                  </a:cubicBezTo>
                  <a:cubicBezTo>
                    <a:pt x="897759" y="301323"/>
                    <a:pt x="894294" y="354689"/>
                    <a:pt x="888507" y="408090"/>
                  </a:cubicBezTo>
                  <a:cubicBezTo>
                    <a:pt x="884417" y="445861"/>
                    <a:pt x="879497" y="483425"/>
                    <a:pt x="873501" y="520921"/>
                  </a:cubicBezTo>
                  <a:cubicBezTo>
                    <a:pt x="865046" y="573766"/>
                    <a:pt x="852883" y="625677"/>
                    <a:pt x="836839" y="676721"/>
                  </a:cubicBezTo>
                  <a:cubicBezTo>
                    <a:pt x="824121" y="717230"/>
                    <a:pt x="809012" y="757220"/>
                    <a:pt x="799344" y="798458"/>
                  </a:cubicBezTo>
                  <a:cubicBezTo>
                    <a:pt x="788705" y="843853"/>
                    <a:pt x="791166" y="889838"/>
                    <a:pt x="807037" y="934505"/>
                  </a:cubicBezTo>
                  <a:cubicBezTo>
                    <a:pt x="829596" y="998060"/>
                    <a:pt x="856799" y="1058529"/>
                    <a:pt x="898209" y="1113143"/>
                  </a:cubicBezTo>
                  <a:cubicBezTo>
                    <a:pt x="936224" y="1163286"/>
                    <a:pt x="955145" y="1224102"/>
                    <a:pt x="976629" y="1282909"/>
                  </a:cubicBezTo>
                  <a:cubicBezTo>
                    <a:pt x="998218" y="1341992"/>
                    <a:pt x="1032005" y="1390645"/>
                    <a:pt x="1090742" y="1419095"/>
                  </a:cubicBezTo>
                  <a:cubicBezTo>
                    <a:pt x="1129866" y="1438051"/>
                    <a:pt x="1137871" y="1453957"/>
                    <a:pt x="1124910" y="1507911"/>
                  </a:cubicBezTo>
                  <a:cubicBezTo>
                    <a:pt x="1110564" y="1567826"/>
                    <a:pt x="1084158" y="1623722"/>
                    <a:pt x="1060525" y="1680380"/>
                  </a:cubicBezTo>
                  <a:cubicBezTo>
                    <a:pt x="1034154" y="1743622"/>
                    <a:pt x="1012773" y="1808562"/>
                    <a:pt x="992189" y="1873849"/>
                  </a:cubicBezTo>
                  <a:cubicBezTo>
                    <a:pt x="982243" y="1905418"/>
                    <a:pt x="960030" y="1929467"/>
                    <a:pt x="939932" y="1954313"/>
                  </a:cubicBezTo>
                  <a:cubicBezTo>
                    <a:pt x="882546" y="2025283"/>
                    <a:pt x="828141" y="2098713"/>
                    <a:pt x="763686" y="2163826"/>
                  </a:cubicBezTo>
                  <a:cubicBezTo>
                    <a:pt x="732845" y="2194979"/>
                    <a:pt x="700375" y="2224192"/>
                    <a:pt x="665306" y="2250251"/>
                  </a:cubicBezTo>
                  <a:cubicBezTo>
                    <a:pt x="635296" y="2272533"/>
                    <a:pt x="621192" y="2300602"/>
                    <a:pt x="623514" y="2337577"/>
                  </a:cubicBezTo>
                  <a:cubicBezTo>
                    <a:pt x="623895" y="2343849"/>
                    <a:pt x="623063" y="2350226"/>
                    <a:pt x="622821" y="2356567"/>
                  </a:cubicBezTo>
                  <a:cubicBezTo>
                    <a:pt x="622925" y="2361037"/>
                    <a:pt x="623029" y="2365542"/>
                    <a:pt x="623133" y="2370012"/>
                  </a:cubicBezTo>
                  <a:cubicBezTo>
                    <a:pt x="588202" y="2425838"/>
                    <a:pt x="520317" y="2425042"/>
                    <a:pt x="479218" y="2368869"/>
                  </a:cubicBezTo>
                  <a:cubicBezTo>
                    <a:pt x="446817" y="2324582"/>
                    <a:pt x="444080" y="2275964"/>
                    <a:pt x="455758" y="2224712"/>
                  </a:cubicBezTo>
                  <a:cubicBezTo>
                    <a:pt x="464283" y="2187321"/>
                    <a:pt x="476377" y="2150970"/>
                    <a:pt x="488332" y="2114584"/>
                  </a:cubicBezTo>
                  <a:cubicBezTo>
                    <a:pt x="488263" y="2112228"/>
                    <a:pt x="488228" y="2109906"/>
                    <a:pt x="488193" y="2107549"/>
                  </a:cubicBezTo>
                  <a:cubicBezTo>
                    <a:pt x="483030" y="2100168"/>
                    <a:pt x="486981" y="2093064"/>
                    <a:pt x="489095" y="2086064"/>
                  </a:cubicBezTo>
                  <a:cubicBezTo>
                    <a:pt x="503995" y="2036961"/>
                    <a:pt x="519693" y="1988031"/>
                    <a:pt x="530401" y="1937853"/>
                  </a:cubicBezTo>
                  <a:cubicBezTo>
                    <a:pt x="544193" y="1873190"/>
                    <a:pt x="551851" y="1808181"/>
                    <a:pt x="534178" y="1742721"/>
                  </a:cubicBezTo>
                  <a:cubicBezTo>
                    <a:pt x="529049" y="1723628"/>
                    <a:pt x="521252" y="1705608"/>
                    <a:pt x="512381" y="1688212"/>
                  </a:cubicBezTo>
                  <a:cubicBezTo>
                    <a:pt x="503891" y="1671509"/>
                    <a:pt x="490793" y="1658548"/>
                    <a:pt x="473362" y="1650301"/>
                  </a:cubicBezTo>
                  <a:cubicBezTo>
                    <a:pt x="461303" y="1644583"/>
                    <a:pt x="449070" y="1639212"/>
                    <a:pt x="436110" y="1636509"/>
                  </a:cubicBezTo>
                  <a:cubicBezTo>
                    <a:pt x="396778" y="1628262"/>
                    <a:pt x="375848" y="1600643"/>
                    <a:pt x="361190" y="1566406"/>
                  </a:cubicBezTo>
                  <a:cubicBezTo>
                    <a:pt x="347987" y="1535530"/>
                    <a:pt x="342235" y="1502436"/>
                    <a:pt x="334299" y="1470001"/>
                  </a:cubicBezTo>
                  <a:cubicBezTo>
                    <a:pt x="329933" y="1452016"/>
                    <a:pt x="323175" y="1434862"/>
                    <a:pt x="317458" y="1417363"/>
                  </a:cubicBezTo>
                  <a:cubicBezTo>
                    <a:pt x="314928" y="1409635"/>
                    <a:pt x="312294" y="1401838"/>
                    <a:pt x="318116" y="1394318"/>
                  </a:cubicBezTo>
                  <a:cubicBezTo>
                    <a:pt x="313646" y="1381774"/>
                    <a:pt x="309210" y="1369230"/>
                    <a:pt x="304740" y="1356685"/>
                  </a:cubicBezTo>
                  <a:cubicBezTo>
                    <a:pt x="300131" y="1341230"/>
                    <a:pt x="297809" y="1325463"/>
                    <a:pt x="297844" y="1309314"/>
                  </a:cubicBezTo>
                  <a:cubicBezTo>
                    <a:pt x="297913" y="1283498"/>
                    <a:pt x="298087" y="1257681"/>
                    <a:pt x="297774" y="1231864"/>
                  </a:cubicBezTo>
                  <a:cubicBezTo>
                    <a:pt x="297636" y="1219563"/>
                    <a:pt x="299854" y="1207954"/>
                    <a:pt x="304740" y="1196761"/>
                  </a:cubicBezTo>
                  <a:cubicBezTo>
                    <a:pt x="306091" y="1186815"/>
                    <a:pt x="317977" y="1183107"/>
                    <a:pt x="318913" y="1172919"/>
                  </a:cubicBezTo>
                  <a:cubicBezTo>
                    <a:pt x="315829" y="1162628"/>
                    <a:pt x="324561" y="1159024"/>
                    <a:pt x="329933" y="1153583"/>
                  </a:cubicBezTo>
                  <a:cubicBezTo>
                    <a:pt x="396120" y="1086321"/>
                    <a:pt x="472253" y="1031257"/>
                    <a:pt x="548074" y="975777"/>
                  </a:cubicBezTo>
                  <a:cubicBezTo>
                    <a:pt x="568138" y="961119"/>
                    <a:pt x="585742" y="944035"/>
                    <a:pt x="598668" y="922065"/>
                  </a:cubicBezTo>
                  <a:cubicBezTo>
                    <a:pt x="619217" y="887135"/>
                    <a:pt x="618420" y="853175"/>
                    <a:pt x="597836" y="819076"/>
                  </a:cubicBezTo>
                  <a:cubicBezTo>
                    <a:pt x="580995" y="791249"/>
                    <a:pt x="558955" y="767685"/>
                    <a:pt x="536431" y="744503"/>
                  </a:cubicBezTo>
                  <a:cubicBezTo>
                    <a:pt x="513559" y="720973"/>
                    <a:pt x="489476" y="698587"/>
                    <a:pt x="467505" y="674122"/>
                  </a:cubicBezTo>
                  <a:cubicBezTo>
                    <a:pt x="463728" y="669894"/>
                    <a:pt x="458808" y="666359"/>
                    <a:pt x="458080" y="660052"/>
                  </a:cubicBezTo>
                  <a:cubicBezTo>
                    <a:pt x="450318" y="644736"/>
                    <a:pt x="435417" y="635657"/>
                    <a:pt x="425056" y="622627"/>
                  </a:cubicBezTo>
                  <a:cubicBezTo>
                    <a:pt x="404991" y="605543"/>
                    <a:pt x="391962" y="581459"/>
                    <a:pt x="367982" y="567979"/>
                  </a:cubicBezTo>
                  <a:cubicBezTo>
                    <a:pt x="344487" y="554776"/>
                    <a:pt x="332047" y="556474"/>
                    <a:pt x="317700" y="579623"/>
                  </a:cubicBezTo>
                  <a:cubicBezTo>
                    <a:pt x="302556" y="604053"/>
                    <a:pt x="298052" y="632261"/>
                    <a:pt x="291675" y="659568"/>
                  </a:cubicBezTo>
                  <a:cubicBezTo>
                    <a:pt x="281765" y="702018"/>
                    <a:pt x="272928" y="744745"/>
                    <a:pt x="255012" y="784769"/>
                  </a:cubicBezTo>
                  <a:cubicBezTo>
                    <a:pt x="247666" y="801195"/>
                    <a:pt x="237340" y="815680"/>
                    <a:pt x="222335" y="826457"/>
                  </a:cubicBezTo>
                  <a:cubicBezTo>
                    <a:pt x="182518" y="855012"/>
                    <a:pt x="147830" y="889595"/>
                    <a:pt x="111237" y="921927"/>
                  </a:cubicBezTo>
                  <a:cubicBezTo>
                    <a:pt x="79806" y="949753"/>
                    <a:pt x="48618" y="977961"/>
                    <a:pt x="11956" y="999065"/>
                  </a:cubicBezTo>
                  <a:cubicBezTo>
                    <a:pt x="8074" y="1001282"/>
                    <a:pt x="728" y="1010223"/>
                    <a:pt x="0" y="996188"/>
                  </a:cubicBezTo>
                  <a:cubicBezTo>
                    <a:pt x="14797" y="924976"/>
                    <a:pt x="37114" y="855982"/>
                    <a:pt x="63589" y="788443"/>
                  </a:cubicBezTo>
                  <a:cubicBezTo>
                    <a:pt x="145924" y="578237"/>
                    <a:pt x="268978" y="395095"/>
                    <a:pt x="431709" y="238670"/>
                  </a:cubicBezTo>
                  <a:cubicBezTo>
                    <a:pt x="436664" y="233958"/>
                    <a:pt x="441446" y="229037"/>
                    <a:pt x="446298" y="224220"/>
                  </a:cubicBezTo>
                  <a:cubicBezTo>
                    <a:pt x="447441" y="213963"/>
                    <a:pt x="455619" y="208522"/>
                    <a:pt x="462238" y="202527"/>
                  </a:cubicBezTo>
                  <a:cubicBezTo>
                    <a:pt x="545787" y="126914"/>
                    <a:pt x="636717" y="61593"/>
                    <a:pt x="735097" y="6633"/>
                  </a:cubicBezTo>
                  <a:cubicBezTo>
                    <a:pt x="741092" y="3272"/>
                    <a:pt x="747018" y="-471"/>
                    <a:pt x="754399" y="49"/>
                  </a:cubicBezTo>
                  <a:close/>
                </a:path>
              </a:pathLst>
            </a:custGeom>
            <a:solidFill>
              <a:schemeClr val="accent3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7F5F74F2-BB07-422B-8C1C-2AFAB75DE0A0}"/>
                </a:ext>
              </a:extLst>
            </p:cNvPr>
            <p:cNvSpPr/>
            <p:nvPr/>
          </p:nvSpPr>
          <p:spPr>
            <a:xfrm>
              <a:off x="1716084" y="2208812"/>
              <a:ext cx="1342913" cy="2947908"/>
            </a:xfrm>
            <a:custGeom>
              <a:avLst/>
              <a:gdLst>
                <a:gd name="connsiteX0" fmla="*/ 698688 w 2628764"/>
                <a:gd name="connsiteY0" fmla="*/ 3124901 h 5770555"/>
                <a:gd name="connsiteX1" fmla="*/ 2628765 w 2628764"/>
                <a:gd name="connsiteY1" fmla="*/ 0 h 5770555"/>
                <a:gd name="connsiteX2" fmla="*/ 0 w 2628764"/>
                <a:gd name="connsiteY2" fmla="*/ 2975667 h 5770555"/>
                <a:gd name="connsiteX3" fmla="*/ 1910676 w 2628764"/>
                <a:gd name="connsiteY3" fmla="*/ 5770556 h 5770555"/>
                <a:gd name="connsiteX4" fmla="*/ 698688 w 2628764"/>
                <a:gd name="connsiteY4" fmla="*/ 3124901 h 577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764" h="5770555">
                  <a:moveTo>
                    <a:pt x="698688" y="3124901"/>
                  </a:moveTo>
                  <a:cubicBezTo>
                    <a:pt x="698688" y="1757507"/>
                    <a:pt x="1484272" y="573671"/>
                    <a:pt x="2628765" y="0"/>
                  </a:cubicBezTo>
                  <a:cubicBezTo>
                    <a:pt x="1147206" y="182134"/>
                    <a:pt x="0" y="1444928"/>
                    <a:pt x="0" y="2975667"/>
                  </a:cubicBezTo>
                  <a:cubicBezTo>
                    <a:pt x="0" y="4247958"/>
                    <a:pt x="792435" y="5335063"/>
                    <a:pt x="1910676" y="5770556"/>
                  </a:cubicBezTo>
                  <a:cubicBezTo>
                    <a:pt x="1168506" y="5129933"/>
                    <a:pt x="698688" y="4182295"/>
                    <a:pt x="698688" y="31249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0000"/>
              </a:schemeClr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D1B7B2FB-AA2F-4ABD-8AAC-52BCB23411BF}"/>
                </a:ext>
              </a:extLst>
            </p:cNvPr>
            <p:cNvGrpSpPr/>
            <p:nvPr/>
          </p:nvGrpSpPr>
          <p:grpSpPr>
            <a:xfrm>
              <a:off x="2361360" y="2707159"/>
              <a:ext cx="1941507" cy="1264918"/>
              <a:chOff x="2361360" y="2707159"/>
              <a:chExt cx="1941507" cy="1264918"/>
            </a:xfrm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6693BAFE-CEB8-436A-A007-FA93BEF71E77}"/>
                  </a:ext>
                </a:extLst>
              </p:cNvPr>
              <p:cNvSpPr/>
              <p:nvPr/>
            </p:nvSpPr>
            <p:spPr>
              <a:xfrm rot="20746236">
                <a:off x="2710009" y="2897742"/>
                <a:ext cx="207360" cy="450482"/>
              </a:xfrm>
              <a:custGeom>
                <a:avLst/>
                <a:gdLst>
                  <a:gd name="connsiteX0" fmla="*/ 405910 w 405909"/>
                  <a:gd name="connsiteY0" fmla="*/ 440911 h 881822"/>
                  <a:gd name="connsiteX1" fmla="*/ 202955 w 405909"/>
                  <a:gd name="connsiteY1" fmla="*/ 881822 h 881822"/>
                  <a:gd name="connsiteX2" fmla="*/ 0 w 405909"/>
                  <a:gd name="connsiteY2" fmla="*/ 440911 h 881822"/>
                  <a:gd name="connsiteX3" fmla="*/ 202955 w 405909"/>
                  <a:gd name="connsiteY3" fmla="*/ 0 h 881822"/>
                  <a:gd name="connsiteX4" fmla="*/ 405910 w 405909"/>
                  <a:gd name="connsiteY4" fmla="*/ 440911 h 88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09" h="881822">
                    <a:moveTo>
                      <a:pt x="405910" y="440911"/>
                    </a:moveTo>
                    <a:cubicBezTo>
                      <a:pt x="405910" y="684419"/>
                      <a:pt x="315044" y="881822"/>
                      <a:pt x="202955" y="881822"/>
                    </a:cubicBezTo>
                    <a:cubicBezTo>
                      <a:pt x="90866" y="881822"/>
                      <a:pt x="0" y="684419"/>
                      <a:pt x="0" y="440911"/>
                    </a:cubicBezTo>
                    <a:cubicBezTo>
                      <a:pt x="0" y="197403"/>
                      <a:pt x="90866" y="0"/>
                      <a:pt x="202955" y="0"/>
                    </a:cubicBezTo>
                    <a:cubicBezTo>
                      <a:pt x="315044" y="0"/>
                      <a:pt x="405910" y="197403"/>
                      <a:pt x="405910" y="440911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250898BC-CA64-4D0A-8F29-DB4A1977FF89}"/>
                  </a:ext>
                </a:extLst>
              </p:cNvPr>
              <p:cNvSpPr/>
              <p:nvPr/>
            </p:nvSpPr>
            <p:spPr>
              <a:xfrm rot="20746236">
                <a:off x="2707449" y="2923521"/>
                <a:ext cx="103056" cy="223854"/>
              </a:xfrm>
              <a:custGeom>
                <a:avLst/>
                <a:gdLst>
                  <a:gd name="connsiteX0" fmla="*/ 201734 w 201733"/>
                  <a:gd name="connsiteY0" fmla="*/ 219099 h 438197"/>
                  <a:gd name="connsiteX1" fmla="*/ 100867 w 201733"/>
                  <a:gd name="connsiteY1" fmla="*/ 438198 h 438197"/>
                  <a:gd name="connsiteX2" fmla="*/ 0 w 201733"/>
                  <a:gd name="connsiteY2" fmla="*/ 219099 h 438197"/>
                  <a:gd name="connsiteX3" fmla="*/ 100867 w 201733"/>
                  <a:gd name="connsiteY3" fmla="*/ 0 h 438197"/>
                  <a:gd name="connsiteX4" fmla="*/ 201734 w 201733"/>
                  <a:gd name="connsiteY4" fmla="*/ 219099 h 4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33" h="438197">
                    <a:moveTo>
                      <a:pt x="201734" y="219099"/>
                    </a:moveTo>
                    <a:cubicBezTo>
                      <a:pt x="201734" y="340104"/>
                      <a:pt x="156574" y="438198"/>
                      <a:pt x="100867" y="438198"/>
                    </a:cubicBezTo>
                    <a:cubicBezTo>
                      <a:pt x="45160" y="438198"/>
                      <a:pt x="0" y="340104"/>
                      <a:pt x="0" y="219099"/>
                    </a:cubicBezTo>
                    <a:cubicBezTo>
                      <a:pt x="0" y="98094"/>
                      <a:pt x="45160" y="0"/>
                      <a:pt x="100867" y="0"/>
                    </a:cubicBezTo>
                    <a:cubicBezTo>
                      <a:pt x="156574" y="0"/>
                      <a:pt x="201734" y="98094"/>
                      <a:pt x="201734" y="219099"/>
                    </a:cubicBezTo>
                    <a:close/>
                  </a:path>
                </a:pathLst>
              </a:custGeom>
              <a:solidFill>
                <a:srgbClr val="FEFEF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FF1EBFF9-4DAA-421F-9C6D-549B9DC53A65}"/>
                  </a:ext>
                </a:extLst>
              </p:cNvPr>
              <p:cNvSpPr/>
              <p:nvPr/>
            </p:nvSpPr>
            <p:spPr>
              <a:xfrm rot="20746236">
                <a:off x="3676814" y="2707159"/>
                <a:ext cx="207360" cy="450482"/>
              </a:xfrm>
              <a:custGeom>
                <a:avLst/>
                <a:gdLst>
                  <a:gd name="connsiteX0" fmla="*/ 405909 w 405909"/>
                  <a:gd name="connsiteY0" fmla="*/ 440911 h 881822"/>
                  <a:gd name="connsiteX1" fmla="*/ 202955 w 405909"/>
                  <a:gd name="connsiteY1" fmla="*/ 881822 h 881822"/>
                  <a:gd name="connsiteX2" fmla="*/ 0 w 405909"/>
                  <a:gd name="connsiteY2" fmla="*/ 440911 h 881822"/>
                  <a:gd name="connsiteX3" fmla="*/ 202955 w 405909"/>
                  <a:gd name="connsiteY3" fmla="*/ 0 h 881822"/>
                  <a:gd name="connsiteX4" fmla="*/ 405909 w 405909"/>
                  <a:gd name="connsiteY4" fmla="*/ 440911 h 88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09" h="881822">
                    <a:moveTo>
                      <a:pt x="405909" y="440911"/>
                    </a:moveTo>
                    <a:cubicBezTo>
                      <a:pt x="405909" y="684419"/>
                      <a:pt x="315044" y="881822"/>
                      <a:pt x="202955" y="881822"/>
                    </a:cubicBezTo>
                    <a:cubicBezTo>
                      <a:pt x="90866" y="881822"/>
                      <a:pt x="0" y="684419"/>
                      <a:pt x="0" y="440911"/>
                    </a:cubicBezTo>
                    <a:cubicBezTo>
                      <a:pt x="0" y="197403"/>
                      <a:pt x="90866" y="0"/>
                      <a:pt x="202955" y="0"/>
                    </a:cubicBezTo>
                    <a:cubicBezTo>
                      <a:pt x="315044" y="0"/>
                      <a:pt x="405909" y="197403"/>
                      <a:pt x="405909" y="440911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7951FA20-2029-46A6-AF32-B20A60468FBC}"/>
                  </a:ext>
                </a:extLst>
              </p:cNvPr>
              <p:cNvSpPr/>
              <p:nvPr/>
            </p:nvSpPr>
            <p:spPr>
              <a:xfrm rot="20746236">
                <a:off x="3674255" y="2732938"/>
                <a:ext cx="103056" cy="223854"/>
              </a:xfrm>
              <a:custGeom>
                <a:avLst/>
                <a:gdLst>
                  <a:gd name="connsiteX0" fmla="*/ 201734 w 201733"/>
                  <a:gd name="connsiteY0" fmla="*/ 219099 h 438197"/>
                  <a:gd name="connsiteX1" fmla="*/ 100867 w 201733"/>
                  <a:gd name="connsiteY1" fmla="*/ 438198 h 438197"/>
                  <a:gd name="connsiteX2" fmla="*/ 0 w 201733"/>
                  <a:gd name="connsiteY2" fmla="*/ 219099 h 438197"/>
                  <a:gd name="connsiteX3" fmla="*/ 100867 w 201733"/>
                  <a:gd name="connsiteY3" fmla="*/ 0 h 438197"/>
                  <a:gd name="connsiteX4" fmla="*/ 201734 w 201733"/>
                  <a:gd name="connsiteY4" fmla="*/ 219099 h 4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33" h="438197">
                    <a:moveTo>
                      <a:pt x="201734" y="219099"/>
                    </a:moveTo>
                    <a:cubicBezTo>
                      <a:pt x="201734" y="340104"/>
                      <a:pt x="156574" y="438198"/>
                      <a:pt x="100867" y="438198"/>
                    </a:cubicBezTo>
                    <a:cubicBezTo>
                      <a:pt x="45160" y="438198"/>
                      <a:pt x="0" y="340104"/>
                      <a:pt x="0" y="219099"/>
                    </a:cubicBezTo>
                    <a:cubicBezTo>
                      <a:pt x="0" y="98094"/>
                      <a:pt x="45160" y="0"/>
                      <a:pt x="100867" y="0"/>
                    </a:cubicBezTo>
                    <a:cubicBezTo>
                      <a:pt x="156574" y="0"/>
                      <a:pt x="201734" y="98094"/>
                      <a:pt x="201734" y="219099"/>
                    </a:cubicBezTo>
                    <a:close/>
                  </a:path>
                </a:pathLst>
              </a:custGeom>
              <a:solidFill>
                <a:srgbClr val="FEFEF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1A44746F-CA98-41A8-A609-49871FE0C697}"/>
                  </a:ext>
                </a:extLst>
              </p:cNvPr>
              <p:cNvSpPr/>
              <p:nvPr/>
            </p:nvSpPr>
            <p:spPr>
              <a:xfrm>
                <a:off x="3159169" y="3546444"/>
                <a:ext cx="572489" cy="425633"/>
              </a:xfrm>
              <a:custGeom>
                <a:avLst/>
                <a:gdLst>
                  <a:gd name="connsiteX0" fmla="*/ 1132597 w 1132596"/>
                  <a:gd name="connsiteY0" fmla="*/ 152496 h 839514"/>
                  <a:gd name="connsiteX1" fmla="*/ 1003441 w 1132596"/>
                  <a:gd name="connsiteY1" fmla="*/ 503740 h 839514"/>
                  <a:gd name="connsiteX2" fmla="*/ 748115 w 1132596"/>
                  <a:gd name="connsiteY2" fmla="*/ 772226 h 839514"/>
                  <a:gd name="connsiteX3" fmla="*/ 523788 w 1132596"/>
                  <a:gd name="connsiteY3" fmla="*/ 835312 h 839514"/>
                  <a:gd name="connsiteX4" fmla="*/ 371094 w 1132596"/>
                  <a:gd name="connsiteY4" fmla="*/ 781180 h 839514"/>
                  <a:gd name="connsiteX5" fmla="*/ 83615 w 1132596"/>
                  <a:gd name="connsiteY5" fmla="*/ 607458 h 839514"/>
                  <a:gd name="connsiteX6" fmla="*/ 37352 w 1132596"/>
                  <a:gd name="connsiteY6" fmla="*/ 549596 h 839514"/>
                  <a:gd name="connsiteX7" fmla="*/ 2553 w 1132596"/>
                  <a:gd name="connsiteY7" fmla="*/ 458359 h 839514"/>
                  <a:gd name="connsiteX8" fmla="*/ 98470 w 1132596"/>
                  <a:gd name="connsiteY8" fmla="*/ 315501 h 839514"/>
                  <a:gd name="connsiteX9" fmla="*/ 229457 w 1132596"/>
                  <a:gd name="connsiteY9" fmla="*/ 353284 h 839514"/>
                  <a:gd name="connsiteX10" fmla="*/ 269615 w 1132596"/>
                  <a:gd name="connsiteY10" fmla="*/ 460801 h 839514"/>
                  <a:gd name="connsiteX11" fmla="*/ 576427 w 1132596"/>
                  <a:gd name="connsiteY11" fmla="*/ 675291 h 839514"/>
                  <a:gd name="connsiteX12" fmla="*/ 713316 w 1132596"/>
                  <a:gd name="connsiteY12" fmla="*/ 602235 h 839514"/>
                  <a:gd name="connsiteX13" fmla="*/ 957585 w 1132596"/>
                  <a:gd name="connsiteY13" fmla="*/ 186006 h 839514"/>
                  <a:gd name="connsiteX14" fmla="*/ 963080 w 1132596"/>
                  <a:gd name="connsiteY14" fmla="*/ 102435 h 839514"/>
                  <a:gd name="connsiteX15" fmla="*/ 1025691 w 1132596"/>
                  <a:gd name="connsiteY15" fmla="*/ 1769 h 839514"/>
                  <a:gd name="connsiteX16" fmla="*/ 1125542 w 1132596"/>
                  <a:gd name="connsiteY16" fmla="*/ 70960 h 839514"/>
                  <a:gd name="connsiteX17" fmla="*/ 1132597 w 1132596"/>
                  <a:gd name="connsiteY17" fmla="*/ 152496 h 839514"/>
                  <a:gd name="connsiteX0" fmla="*/ 1130230 w 1130231"/>
                  <a:gd name="connsiteY0" fmla="*/ 152496 h 839516"/>
                  <a:gd name="connsiteX1" fmla="*/ 1001074 w 1130231"/>
                  <a:gd name="connsiteY1" fmla="*/ 503740 h 839516"/>
                  <a:gd name="connsiteX2" fmla="*/ 745748 w 1130231"/>
                  <a:gd name="connsiteY2" fmla="*/ 772226 h 839516"/>
                  <a:gd name="connsiteX3" fmla="*/ 521421 w 1130231"/>
                  <a:gd name="connsiteY3" fmla="*/ 835312 h 839516"/>
                  <a:gd name="connsiteX4" fmla="*/ 368727 w 1130231"/>
                  <a:gd name="connsiteY4" fmla="*/ 781180 h 839516"/>
                  <a:gd name="connsiteX5" fmla="*/ 81248 w 1130231"/>
                  <a:gd name="connsiteY5" fmla="*/ 607458 h 839516"/>
                  <a:gd name="connsiteX6" fmla="*/ 186 w 1130231"/>
                  <a:gd name="connsiteY6" fmla="*/ 458359 h 839516"/>
                  <a:gd name="connsiteX7" fmla="*/ 96103 w 1130231"/>
                  <a:gd name="connsiteY7" fmla="*/ 315501 h 839516"/>
                  <a:gd name="connsiteX8" fmla="*/ 227090 w 1130231"/>
                  <a:gd name="connsiteY8" fmla="*/ 353284 h 839516"/>
                  <a:gd name="connsiteX9" fmla="*/ 267248 w 1130231"/>
                  <a:gd name="connsiteY9" fmla="*/ 460801 h 839516"/>
                  <a:gd name="connsiteX10" fmla="*/ 574060 w 1130231"/>
                  <a:gd name="connsiteY10" fmla="*/ 675291 h 839516"/>
                  <a:gd name="connsiteX11" fmla="*/ 710949 w 1130231"/>
                  <a:gd name="connsiteY11" fmla="*/ 602235 h 839516"/>
                  <a:gd name="connsiteX12" fmla="*/ 955218 w 1130231"/>
                  <a:gd name="connsiteY12" fmla="*/ 186006 h 839516"/>
                  <a:gd name="connsiteX13" fmla="*/ 960713 w 1130231"/>
                  <a:gd name="connsiteY13" fmla="*/ 102435 h 839516"/>
                  <a:gd name="connsiteX14" fmla="*/ 1023324 w 1130231"/>
                  <a:gd name="connsiteY14" fmla="*/ 1769 h 839516"/>
                  <a:gd name="connsiteX15" fmla="*/ 1123175 w 1130231"/>
                  <a:gd name="connsiteY15" fmla="*/ 70960 h 839516"/>
                  <a:gd name="connsiteX16" fmla="*/ 1130230 w 1130231"/>
                  <a:gd name="connsiteY16" fmla="*/ 152496 h 839516"/>
                  <a:gd name="connsiteX0" fmla="*/ 1142646 w 1142646"/>
                  <a:gd name="connsiteY0" fmla="*/ 152496 h 839514"/>
                  <a:gd name="connsiteX1" fmla="*/ 1013490 w 1142646"/>
                  <a:gd name="connsiteY1" fmla="*/ 503740 h 839514"/>
                  <a:gd name="connsiteX2" fmla="*/ 758164 w 1142646"/>
                  <a:gd name="connsiteY2" fmla="*/ 772226 h 839514"/>
                  <a:gd name="connsiteX3" fmla="*/ 533837 w 1142646"/>
                  <a:gd name="connsiteY3" fmla="*/ 835312 h 839514"/>
                  <a:gd name="connsiteX4" fmla="*/ 381143 w 1142646"/>
                  <a:gd name="connsiteY4" fmla="*/ 781180 h 839514"/>
                  <a:gd name="connsiteX5" fmla="*/ 12602 w 1142646"/>
                  <a:gd name="connsiteY5" fmla="*/ 458359 h 839514"/>
                  <a:gd name="connsiteX6" fmla="*/ 108519 w 1142646"/>
                  <a:gd name="connsiteY6" fmla="*/ 315501 h 839514"/>
                  <a:gd name="connsiteX7" fmla="*/ 239506 w 1142646"/>
                  <a:gd name="connsiteY7" fmla="*/ 353284 h 839514"/>
                  <a:gd name="connsiteX8" fmla="*/ 279664 w 1142646"/>
                  <a:gd name="connsiteY8" fmla="*/ 460801 h 839514"/>
                  <a:gd name="connsiteX9" fmla="*/ 586476 w 1142646"/>
                  <a:gd name="connsiteY9" fmla="*/ 675291 h 839514"/>
                  <a:gd name="connsiteX10" fmla="*/ 723365 w 1142646"/>
                  <a:gd name="connsiteY10" fmla="*/ 602235 h 839514"/>
                  <a:gd name="connsiteX11" fmla="*/ 967634 w 1142646"/>
                  <a:gd name="connsiteY11" fmla="*/ 186006 h 839514"/>
                  <a:gd name="connsiteX12" fmla="*/ 973129 w 1142646"/>
                  <a:gd name="connsiteY12" fmla="*/ 102435 h 839514"/>
                  <a:gd name="connsiteX13" fmla="*/ 1035740 w 1142646"/>
                  <a:gd name="connsiteY13" fmla="*/ 1769 h 839514"/>
                  <a:gd name="connsiteX14" fmla="*/ 1135591 w 1142646"/>
                  <a:gd name="connsiteY14" fmla="*/ 70960 h 839514"/>
                  <a:gd name="connsiteX15" fmla="*/ 1142646 w 1142646"/>
                  <a:gd name="connsiteY15" fmla="*/ 152496 h 839514"/>
                  <a:gd name="connsiteX0" fmla="*/ 1119213 w 1119213"/>
                  <a:gd name="connsiteY0" fmla="*/ 152496 h 839516"/>
                  <a:gd name="connsiteX1" fmla="*/ 990057 w 1119213"/>
                  <a:gd name="connsiteY1" fmla="*/ 503740 h 839516"/>
                  <a:gd name="connsiteX2" fmla="*/ 734731 w 1119213"/>
                  <a:gd name="connsiteY2" fmla="*/ 772226 h 839516"/>
                  <a:gd name="connsiteX3" fmla="*/ 510404 w 1119213"/>
                  <a:gd name="connsiteY3" fmla="*/ 835312 h 839516"/>
                  <a:gd name="connsiteX4" fmla="*/ 357710 w 1119213"/>
                  <a:gd name="connsiteY4" fmla="*/ 781180 h 839516"/>
                  <a:gd name="connsiteX5" fmla="*/ 13229 w 1119213"/>
                  <a:gd name="connsiteY5" fmla="*/ 516099 h 839516"/>
                  <a:gd name="connsiteX6" fmla="*/ 85086 w 1119213"/>
                  <a:gd name="connsiteY6" fmla="*/ 315501 h 839516"/>
                  <a:gd name="connsiteX7" fmla="*/ 216073 w 1119213"/>
                  <a:gd name="connsiteY7" fmla="*/ 353284 h 839516"/>
                  <a:gd name="connsiteX8" fmla="*/ 256231 w 1119213"/>
                  <a:gd name="connsiteY8" fmla="*/ 460801 h 839516"/>
                  <a:gd name="connsiteX9" fmla="*/ 563043 w 1119213"/>
                  <a:gd name="connsiteY9" fmla="*/ 675291 h 839516"/>
                  <a:gd name="connsiteX10" fmla="*/ 699932 w 1119213"/>
                  <a:gd name="connsiteY10" fmla="*/ 602235 h 839516"/>
                  <a:gd name="connsiteX11" fmla="*/ 944201 w 1119213"/>
                  <a:gd name="connsiteY11" fmla="*/ 186006 h 839516"/>
                  <a:gd name="connsiteX12" fmla="*/ 949696 w 1119213"/>
                  <a:gd name="connsiteY12" fmla="*/ 102435 h 839516"/>
                  <a:gd name="connsiteX13" fmla="*/ 1012307 w 1119213"/>
                  <a:gd name="connsiteY13" fmla="*/ 1769 h 839516"/>
                  <a:gd name="connsiteX14" fmla="*/ 1112158 w 1119213"/>
                  <a:gd name="connsiteY14" fmla="*/ 70960 h 839516"/>
                  <a:gd name="connsiteX15" fmla="*/ 1119213 w 1119213"/>
                  <a:gd name="connsiteY15" fmla="*/ 152496 h 839516"/>
                  <a:gd name="connsiteX0" fmla="*/ 1121100 w 1121100"/>
                  <a:gd name="connsiteY0" fmla="*/ 152496 h 839514"/>
                  <a:gd name="connsiteX1" fmla="*/ 991944 w 1121100"/>
                  <a:gd name="connsiteY1" fmla="*/ 503740 h 839514"/>
                  <a:gd name="connsiteX2" fmla="*/ 736618 w 1121100"/>
                  <a:gd name="connsiteY2" fmla="*/ 772226 h 839514"/>
                  <a:gd name="connsiteX3" fmla="*/ 512291 w 1121100"/>
                  <a:gd name="connsiteY3" fmla="*/ 835312 h 839514"/>
                  <a:gd name="connsiteX4" fmla="*/ 359597 w 1121100"/>
                  <a:gd name="connsiteY4" fmla="*/ 781180 h 839514"/>
                  <a:gd name="connsiteX5" fmla="*/ 15116 w 1121100"/>
                  <a:gd name="connsiteY5" fmla="*/ 516099 h 839514"/>
                  <a:gd name="connsiteX6" fmla="*/ 86973 w 1121100"/>
                  <a:gd name="connsiteY6" fmla="*/ 315501 h 839514"/>
                  <a:gd name="connsiteX7" fmla="*/ 217960 w 1121100"/>
                  <a:gd name="connsiteY7" fmla="*/ 353284 h 839514"/>
                  <a:gd name="connsiteX8" fmla="*/ 258118 w 1121100"/>
                  <a:gd name="connsiteY8" fmla="*/ 460801 h 839514"/>
                  <a:gd name="connsiteX9" fmla="*/ 564930 w 1121100"/>
                  <a:gd name="connsiteY9" fmla="*/ 675291 h 839514"/>
                  <a:gd name="connsiteX10" fmla="*/ 701819 w 1121100"/>
                  <a:gd name="connsiteY10" fmla="*/ 602235 h 839514"/>
                  <a:gd name="connsiteX11" fmla="*/ 946088 w 1121100"/>
                  <a:gd name="connsiteY11" fmla="*/ 186006 h 839514"/>
                  <a:gd name="connsiteX12" fmla="*/ 951583 w 1121100"/>
                  <a:gd name="connsiteY12" fmla="*/ 102435 h 839514"/>
                  <a:gd name="connsiteX13" fmla="*/ 1014194 w 1121100"/>
                  <a:gd name="connsiteY13" fmla="*/ 1769 h 839514"/>
                  <a:gd name="connsiteX14" fmla="*/ 1114045 w 1121100"/>
                  <a:gd name="connsiteY14" fmla="*/ 70960 h 839514"/>
                  <a:gd name="connsiteX15" fmla="*/ 1121100 w 1121100"/>
                  <a:gd name="connsiteY15" fmla="*/ 152496 h 839514"/>
                  <a:gd name="connsiteX0" fmla="*/ 1095731 w 1095731"/>
                  <a:gd name="connsiteY0" fmla="*/ 152496 h 839516"/>
                  <a:gd name="connsiteX1" fmla="*/ 966575 w 1095731"/>
                  <a:gd name="connsiteY1" fmla="*/ 503740 h 839516"/>
                  <a:gd name="connsiteX2" fmla="*/ 711249 w 1095731"/>
                  <a:gd name="connsiteY2" fmla="*/ 772226 h 839516"/>
                  <a:gd name="connsiteX3" fmla="*/ 486922 w 1095731"/>
                  <a:gd name="connsiteY3" fmla="*/ 835312 h 839516"/>
                  <a:gd name="connsiteX4" fmla="*/ 334228 w 1095731"/>
                  <a:gd name="connsiteY4" fmla="*/ 781180 h 839516"/>
                  <a:gd name="connsiteX5" fmla="*/ 18616 w 1095731"/>
                  <a:gd name="connsiteY5" fmla="*/ 516099 h 839516"/>
                  <a:gd name="connsiteX6" fmla="*/ 61604 w 1095731"/>
                  <a:gd name="connsiteY6" fmla="*/ 315501 h 839516"/>
                  <a:gd name="connsiteX7" fmla="*/ 192591 w 1095731"/>
                  <a:gd name="connsiteY7" fmla="*/ 353284 h 839516"/>
                  <a:gd name="connsiteX8" fmla="*/ 232749 w 1095731"/>
                  <a:gd name="connsiteY8" fmla="*/ 460801 h 839516"/>
                  <a:gd name="connsiteX9" fmla="*/ 539561 w 1095731"/>
                  <a:gd name="connsiteY9" fmla="*/ 675291 h 839516"/>
                  <a:gd name="connsiteX10" fmla="*/ 676450 w 1095731"/>
                  <a:gd name="connsiteY10" fmla="*/ 602235 h 839516"/>
                  <a:gd name="connsiteX11" fmla="*/ 920719 w 1095731"/>
                  <a:gd name="connsiteY11" fmla="*/ 186006 h 839516"/>
                  <a:gd name="connsiteX12" fmla="*/ 926214 w 1095731"/>
                  <a:gd name="connsiteY12" fmla="*/ 102435 h 839516"/>
                  <a:gd name="connsiteX13" fmla="*/ 988825 w 1095731"/>
                  <a:gd name="connsiteY13" fmla="*/ 1769 h 839516"/>
                  <a:gd name="connsiteX14" fmla="*/ 1088676 w 1095731"/>
                  <a:gd name="connsiteY14" fmla="*/ 70960 h 839516"/>
                  <a:gd name="connsiteX15" fmla="*/ 1095731 w 1095731"/>
                  <a:gd name="connsiteY15" fmla="*/ 152496 h 839516"/>
                  <a:gd name="connsiteX0" fmla="*/ 1095729 w 1095729"/>
                  <a:gd name="connsiteY0" fmla="*/ 152496 h 839514"/>
                  <a:gd name="connsiteX1" fmla="*/ 966573 w 1095729"/>
                  <a:gd name="connsiteY1" fmla="*/ 503740 h 839514"/>
                  <a:gd name="connsiteX2" fmla="*/ 711247 w 1095729"/>
                  <a:gd name="connsiteY2" fmla="*/ 772226 h 839514"/>
                  <a:gd name="connsiteX3" fmla="*/ 486920 w 1095729"/>
                  <a:gd name="connsiteY3" fmla="*/ 835312 h 839514"/>
                  <a:gd name="connsiteX4" fmla="*/ 334226 w 1095729"/>
                  <a:gd name="connsiteY4" fmla="*/ 781180 h 839514"/>
                  <a:gd name="connsiteX5" fmla="*/ 18614 w 1095729"/>
                  <a:gd name="connsiteY5" fmla="*/ 516099 h 839514"/>
                  <a:gd name="connsiteX6" fmla="*/ 61602 w 1095729"/>
                  <a:gd name="connsiteY6" fmla="*/ 315501 h 839514"/>
                  <a:gd name="connsiteX7" fmla="*/ 192589 w 1095729"/>
                  <a:gd name="connsiteY7" fmla="*/ 353284 h 839514"/>
                  <a:gd name="connsiteX8" fmla="*/ 256807 w 1095729"/>
                  <a:gd name="connsiteY8" fmla="*/ 460801 h 839514"/>
                  <a:gd name="connsiteX9" fmla="*/ 539559 w 1095729"/>
                  <a:gd name="connsiteY9" fmla="*/ 675291 h 839514"/>
                  <a:gd name="connsiteX10" fmla="*/ 676448 w 1095729"/>
                  <a:gd name="connsiteY10" fmla="*/ 602235 h 839514"/>
                  <a:gd name="connsiteX11" fmla="*/ 920717 w 1095729"/>
                  <a:gd name="connsiteY11" fmla="*/ 186006 h 839514"/>
                  <a:gd name="connsiteX12" fmla="*/ 926212 w 1095729"/>
                  <a:gd name="connsiteY12" fmla="*/ 102435 h 839514"/>
                  <a:gd name="connsiteX13" fmla="*/ 988823 w 1095729"/>
                  <a:gd name="connsiteY13" fmla="*/ 1769 h 839514"/>
                  <a:gd name="connsiteX14" fmla="*/ 1088674 w 1095729"/>
                  <a:gd name="connsiteY14" fmla="*/ 70960 h 839514"/>
                  <a:gd name="connsiteX15" fmla="*/ 1095729 w 1095729"/>
                  <a:gd name="connsiteY15" fmla="*/ 152496 h 839514"/>
                  <a:gd name="connsiteX0" fmla="*/ 1095729 w 1095729"/>
                  <a:gd name="connsiteY0" fmla="*/ 152496 h 839516"/>
                  <a:gd name="connsiteX1" fmla="*/ 966573 w 1095729"/>
                  <a:gd name="connsiteY1" fmla="*/ 503740 h 839516"/>
                  <a:gd name="connsiteX2" fmla="*/ 711247 w 1095729"/>
                  <a:gd name="connsiteY2" fmla="*/ 772226 h 839516"/>
                  <a:gd name="connsiteX3" fmla="*/ 486920 w 1095729"/>
                  <a:gd name="connsiteY3" fmla="*/ 835312 h 839516"/>
                  <a:gd name="connsiteX4" fmla="*/ 334226 w 1095729"/>
                  <a:gd name="connsiteY4" fmla="*/ 781180 h 839516"/>
                  <a:gd name="connsiteX5" fmla="*/ 18614 w 1095729"/>
                  <a:gd name="connsiteY5" fmla="*/ 516099 h 839516"/>
                  <a:gd name="connsiteX6" fmla="*/ 61602 w 1095729"/>
                  <a:gd name="connsiteY6" fmla="*/ 315501 h 839516"/>
                  <a:gd name="connsiteX7" fmla="*/ 192589 w 1095729"/>
                  <a:gd name="connsiteY7" fmla="*/ 353284 h 839516"/>
                  <a:gd name="connsiteX8" fmla="*/ 256807 w 1095729"/>
                  <a:gd name="connsiteY8" fmla="*/ 460801 h 839516"/>
                  <a:gd name="connsiteX9" fmla="*/ 539559 w 1095729"/>
                  <a:gd name="connsiteY9" fmla="*/ 675291 h 839516"/>
                  <a:gd name="connsiteX10" fmla="*/ 724566 w 1095729"/>
                  <a:gd name="connsiteY10" fmla="*/ 568552 h 839516"/>
                  <a:gd name="connsiteX11" fmla="*/ 920717 w 1095729"/>
                  <a:gd name="connsiteY11" fmla="*/ 186006 h 839516"/>
                  <a:gd name="connsiteX12" fmla="*/ 926212 w 1095729"/>
                  <a:gd name="connsiteY12" fmla="*/ 102435 h 839516"/>
                  <a:gd name="connsiteX13" fmla="*/ 988823 w 1095729"/>
                  <a:gd name="connsiteY13" fmla="*/ 1769 h 839516"/>
                  <a:gd name="connsiteX14" fmla="*/ 1088674 w 1095729"/>
                  <a:gd name="connsiteY14" fmla="*/ 70960 h 839516"/>
                  <a:gd name="connsiteX15" fmla="*/ 1095729 w 1095729"/>
                  <a:gd name="connsiteY15" fmla="*/ 152496 h 839516"/>
                  <a:gd name="connsiteX0" fmla="*/ 1095729 w 1095729"/>
                  <a:gd name="connsiteY0" fmla="*/ 152496 h 839514"/>
                  <a:gd name="connsiteX1" fmla="*/ 966573 w 1095729"/>
                  <a:gd name="connsiteY1" fmla="*/ 503740 h 839514"/>
                  <a:gd name="connsiteX2" fmla="*/ 711247 w 1095729"/>
                  <a:gd name="connsiteY2" fmla="*/ 772226 h 839514"/>
                  <a:gd name="connsiteX3" fmla="*/ 486920 w 1095729"/>
                  <a:gd name="connsiteY3" fmla="*/ 835312 h 839514"/>
                  <a:gd name="connsiteX4" fmla="*/ 334226 w 1095729"/>
                  <a:gd name="connsiteY4" fmla="*/ 781180 h 839514"/>
                  <a:gd name="connsiteX5" fmla="*/ 18614 w 1095729"/>
                  <a:gd name="connsiteY5" fmla="*/ 516099 h 839514"/>
                  <a:gd name="connsiteX6" fmla="*/ 61602 w 1095729"/>
                  <a:gd name="connsiteY6" fmla="*/ 315501 h 839514"/>
                  <a:gd name="connsiteX7" fmla="*/ 192589 w 1095729"/>
                  <a:gd name="connsiteY7" fmla="*/ 353284 h 839514"/>
                  <a:gd name="connsiteX8" fmla="*/ 256807 w 1095729"/>
                  <a:gd name="connsiteY8" fmla="*/ 460801 h 839514"/>
                  <a:gd name="connsiteX9" fmla="*/ 501067 w 1095729"/>
                  <a:gd name="connsiteY9" fmla="*/ 636797 h 839514"/>
                  <a:gd name="connsiteX10" fmla="*/ 724566 w 1095729"/>
                  <a:gd name="connsiteY10" fmla="*/ 568552 h 839514"/>
                  <a:gd name="connsiteX11" fmla="*/ 920717 w 1095729"/>
                  <a:gd name="connsiteY11" fmla="*/ 186006 h 839514"/>
                  <a:gd name="connsiteX12" fmla="*/ 926212 w 1095729"/>
                  <a:gd name="connsiteY12" fmla="*/ 102435 h 839514"/>
                  <a:gd name="connsiteX13" fmla="*/ 988823 w 1095729"/>
                  <a:gd name="connsiteY13" fmla="*/ 1769 h 839514"/>
                  <a:gd name="connsiteX14" fmla="*/ 1088674 w 1095729"/>
                  <a:gd name="connsiteY14" fmla="*/ 70960 h 839514"/>
                  <a:gd name="connsiteX15" fmla="*/ 1095729 w 1095729"/>
                  <a:gd name="connsiteY15" fmla="*/ 152496 h 839514"/>
                  <a:gd name="connsiteX0" fmla="*/ 1095729 w 1095729"/>
                  <a:gd name="connsiteY0" fmla="*/ 152496 h 835480"/>
                  <a:gd name="connsiteX1" fmla="*/ 966573 w 1095729"/>
                  <a:gd name="connsiteY1" fmla="*/ 503740 h 835480"/>
                  <a:gd name="connsiteX2" fmla="*/ 749739 w 1095729"/>
                  <a:gd name="connsiteY2" fmla="*/ 786663 h 835480"/>
                  <a:gd name="connsiteX3" fmla="*/ 486920 w 1095729"/>
                  <a:gd name="connsiteY3" fmla="*/ 835312 h 835480"/>
                  <a:gd name="connsiteX4" fmla="*/ 334226 w 1095729"/>
                  <a:gd name="connsiteY4" fmla="*/ 781180 h 835480"/>
                  <a:gd name="connsiteX5" fmla="*/ 18614 w 1095729"/>
                  <a:gd name="connsiteY5" fmla="*/ 516099 h 835480"/>
                  <a:gd name="connsiteX6" fmla="*/ 61602 w 1095729"/>
                  <a:gd name="connsiteY6" fmla="*/ 315501 h 835480"/>
                  <a:gd name="connsiteX7" fmla="*/ 192589 w 1095729"/>
                  <a:gd name="connsiteY7" fmla="*/ 353284 h 835480"/>
                  <a:gd name="connsiteX8" fmla="*/ 256807 w 1095729"/>
                  <a:gd name="connsiteY8" fmla="*/ 460801 h 835480"/>
                  <a:gd name="connsiteX9" fmla="*/ 501067 w 1095729"/>
                  <a:gd name="connsiteY9" fmla="*/ 636797 h 835480"/>
                  <a:gd name="connsiteX10" fmla="*/ 724566 w 1095729"/>
                  <a:gd name="connsiteY10" fmla="*/ 568552 h 835480"/>
                  <a:gd name="connsiteX11" fmla="*/ 920717 w 1095729"/>
                  <a:gd name="connsiteY11" fmla="*/ 186006 h 835480"/>
                  <a:gd name="connsiteX12" fmla="*/ 926212 w 1095729"/>
                  <a:gd name="connsiteY12" fmla="*/ 102435 h 835480"/>
                  <a:gd name="connsiteX13" fmla="*/ 988823 w 1095729"/>
                  <a:gd name="connsiteY13" fmla="*/ 1769 h 835480"/>
                  <a:gd name="connsiteX14" fmla="*/ 1088674 w 1095729"/>
                  <a:gd name="connsiteY14" fmla="*/ 70960 h 835480"/>
                  <a:gd name="connsiteX15" fmla="*/ 1095729 w 1095729"/>
                  <a:gd name="connsiteY15" fmla="*/ 152496 h 835480"/>
                  <a:gd name="connsiteX0" fmla="*/ 1095729 w 1095729"/>
                  <a:gd name="connsiteY0" fmla="*/ 152496 h 818320"/>
                  <a:gd name="connsiteX1" fmla="*/ 966573 w 1095729"/>
                  <a:gd name="connsiteY1" fmla="*/ 503740 h 818320"/>
                  <a:gd name="connsiteX2" fmla="*/ 749739 w 1095729"/>
                  <a:gd name="connsiteY2" fmla="*/ 786663 h 818320"/>
                  <a:gd name="connsiteX3" fmla="*/ 334226 w 1095729"/>
                  <a:gd name="connsiteY3" fmla="*/ 781180 h 818320"/>
                  <a:gd name="connsiteX4" fmla="*/ 18614 w 1095729"/>
                  <a:gd name="connsiteY4" fmla="*/ 516099 h 818320"/>
                  <a:gd name="connsiteX5" fmla="*/ 61602 w 1095729"/>
                  <a:gd name="connsiteY5" fmla="*/ 315501 h 818320"/>
                  <a:gd name="connsiteX6" fmla="*/ 192589 w 1095729"/>
                  <a:gd name="connsiteY6" fmla="*/ 353284 h 818320"/>
                  <a:gd name="connsiteX7" fmla="*/ 256807 w 1095729"/>
                  <a:gd name="connsiteY7" fmla="*/ 460801 h 818320"/>
                  <a:gd name="connsiteX8" fmla="*/ 501067 w 1095729"/>
                  <a:gd name="connsiteY8" fmla="*/ 636797 h 818320"/>
                  <a:gd name="connsiteX9" fmla="*/ 724566 w 1095729"/>
                  <a:gd name="connsiteY9" fmla="*/ 568552 h 818320"/>
                  <a:gd name="connsiteX10" fmla="*/ 920717 w 1095729"/>
                  <a:gd name="connsiteY10" fmla="*/ 186006 h 818320"/>
                  <a:gd name="connsiteX11" fmla="*/ 926212 w 1095729"/>
                  <a:gd name="connsiteY11" fmla="*/ 102435 h 818320"/>
                  <a:gd name="connsiteX12" fmla="*/ 988823 w 1095729"/>
                  <a:gd name="connsiteY12" fmla="*/ 1769 h 818320"/>
                  <a:gd name="connsiteX13" fmla="*/ 1088674 w 1095729"/>
                  <a:gd name="connsiteY13" fmla="*/ 70960 h 818320"/>
                  <a:gd name="connsiteX14" fmla="*/ 1095729 w 1095729"/>
                  <a:gd name="connsiteY14" fmla="*/ 152496 h 818320"/>
                  <a:gd name="connsiteX0" fmla="*/ 1095729 w 1095729"/>
                  <a:gd name="connsiteY0" fmla="*/ 152496 h 847172"/>
                  <a:gd name="connsiteX1" fmla="*/ 966573 w 1095729"/>
                  <a:gd name="connsiteY1" fmla="*/ 503740 h 847172"/>
                  <a:gd name="connsiteX2" fmla="*/ 749739 w 1095729"/>
                  <a:gd name="connsiteY2" fmla="*/ 786663 h 847172"/>
                  <a:gd name="connsiteX3" fmla="*/ 334226 w 1095729"/>
                  <a:gd name="connsiteY3" fmla="*/ 781180 h 847172"/>
                  <a:gd name="connsiteX4" fmla="*/ 18614 w 1095729"/>
                  <a:gd name="connsiteY4" fmla="*/ 516099 h 847172"/>
                  <a:gd name="connsiteX5" fmla="*/ 61602 w 1095729"/>
                  <a:gd name="connsiteY5" fmla="*/ 315501 h 847172"/>
                  <a:gd name="connsiteX6" fmla="*/ 192589 w 1095729"/>
                  <a:gd name="connsiteY6" fmla="*/ 353284 h 847172"/>
                  <a:gd name="connsiteX7" fmla="*/ 256807 w 1095729"/>
                  <a:gd name="connsiteY7" fmla="*/ 460801 h 847172"/>
                  <a:gd name="connsiteX8" fmla="*/ 501067 w 1095729"/>
                  <a:gd name="connsiteY8" fmla="*/ 636797 h 847172"/>
                  <a:gd name="connsiteX9" fmla="*/ 724566 w 1095729"/>
                  <a:gd name="connsiteY9" fmla="*/ 568552 h 847172"/>
                  <a:gd name="connsiteX10" fmla="*/ 920717 w 1095729"/>
                  <a:gd name="connsiteY10" fmla="*/ 186006 h 847172"/>
                  <a:gd name="connsiteX11" fmla="*/ 926212 w 1095729"/>
                  <a:gd name="connsiteY11" fmla="*/ 102435 h 847172"/>
                  <a:gd name="connsiteX12" fmla="*/ 988823 w 1095729"/>
                  <a:gd name="connsiteY12" fmla="*/ 1769 h 847172"/>
                  <a:gd name="connsiteX13" fmla="*/ 1088674 w 1095729"/>
                  <a:gd name="connsiteY13" fmla="*/ 70960 h 847172"/>
                  <a:gd name="connsiteX14" fmla="*/ 1095729 w 1095729"/>
                  <a:gd name="connsiteY14" fmla="*/ 152496 h 847172"/>
                  <a:gd name="connsiteX0" fmla="*/ 1095729 w 1095729"/>
                  <a:gd name="connsiteY0" fmla="*/ 152496 h 867191"/>
                  <a:gd name="connsiteX1" fmla="*/ 749739 w 1095729"/>
                  <a:gd name="connsiteY1" fmla="*/ 786663 h 867191"/>
                  <a:gd name="connsiteX2" fmla="*/ 334226 w 1095729"/>
                  <a:gd name="connsiteY2" fmla="*/ 781180 h 867191"/>
                  <a:gd name="connsiteX3" fmla="*/ 18614 w 1095729"/>
                  <a:gd name="connsiteY3" fmla="*/ 516099 h 867191"/>
                  <a:gd name="connsiteX4" fmla="*/ 61602 w 1095729"/>
                  <a:gd name="connsiteY4" fmla="*/ 315501 h 867191"/>
                  <a:gd name="connsiteX5" fmla="*/ 192589 w 1095729"/>
                  <a:gd name="connsiteY5" fmla="*/ 353284 h 867191"/>
                  <a:gd name="connsiteX6" fmla="*/ 256807 w 1095729"/>
                  <a:gd name="connsiteY6" fmla="*/ 460801 h 867191"/>
                  <a:gd name="connsiteX7" fmla="*/ 501067 w 1095729"/>
                  <a:gd name="connsiteY7" fmla="*/ 636797 h 867191"/>
                  <a:gd name="connsiteX8" fmla="*/ 724566 w 1095729"/>
                  <a:gd name="connsiteY8" fmla="*/ 568552 h 867191"/>
                  <a:gd name="connsiteX9" fmla="*/ 920717 w 1095729"/>
                  <a:gd name="connsiteY9" fmla="*/ 186006 h 867191"/>
                  <a:gd name="connsiteX10" fmla="*/ 926212 w 1095729"/>
                  <a:gd name="connsiteY10" fmla="*/ 102435 h 867191"/>
                  <a:gd name="connsiteX11" fmla="*/ 988823 w 1095729"/>
                  <a:gd name="connsiteY11" fmla="*/ 1769 h 867191"/>
                  <a:gd name="connsiteX12" fmla="*/ 1088674 w 1095729"/>
                  <a:gd name="connsiteY12" fmla="*/ 70960 h 867191"/>
                  <a:gd name="connsiteX13" fmla="*/ 1095729 w 1095729"/>
                  <a:gd name="connsiteY13" fmla="*/ 152496 h 867191"/>
                  <a:gd name="connsiteX0" fmla="*/ 1095729 w 1095729"/>
                  <a:gd name="connsiteY0" fmla="*/ 152496 h 827031"/>
                  <a:gd name="connsiteX1" fmla="*/ 773799 w 1095729"/>
                  <a:gd name="connsiteY1" fmla="*/ 762605 h 827031"/>
                  <a:gd name="connsiteX2" fmla="*/ 334226 w 1095729"/>
                  <a:gd name="connsiteY2" fmla="*/ 781180 h 827031"/>
                  <a:gd name="connsiteX3" fmla="*/ 18614 w 1095729"/>
                  <a:gd name="connsiteY3" fmla="*/ 516099 h 827031"/>
                  <a:gd name="connsiteX4" fmla="*/ 61602 w 1095729"/>
                  <a:gd name="connsiteY4" fmla="*/ 315501 h 827031"/>
                  <a:gd name="connsiteX5" fmla="*/ 192589 w 1095729"/>
                  <a:gd name="connsiteY5" fmla="*/ 353284 h 827031"/>
                  <a:gd name="connsiteX6" fmla="*/ 256807 w 1095729"/>
                  <a:gd name="connsiteY6" fmla="*/ 460801 h 827031"/>
                  <a:gd name="connsiteX7" fmla="*/ 501067 w 1095729"/>
                  <a:gd name="connsiteY7" fmla="*/ 636797 h 827031"/>
                  <a:gd name="connsiteX8" fmla="*/ 724566 w 1095729"/>
                  <a:gd name="connsiteY8" fmla="*/ 568552 h 827031"/>
                  <a:gd name="connsiteX9" fmla="*/ 920717 w 1095729"/>
                  <a:gd name="connsiteY9" fmla="*/ 186006 h 827031"/>
                  <a:gd name="connsiteX10" fmla="*/ 926212 w 1095729"/>
                  <a:gd name="connsiteY10" fmla="*/ 102435 h 827031"/>
                  <a:gd name="connsiteX11" fmla="*/ 988823 w 1095729"/>
                  <a:gd name="connsiteY11" fmla="*/ 1769 h 827031"/>
                  <a:gd name="connsiteX12" fmla="*/ 1088674 w 1095729"/>
                  <a:gd name="connsiteY12" fmla="*/ 70960 h 827031"/>
                  <a:gd name="connsiteX13" fmla="*/ 1095729 w 1095729"/>
                  <a:gd name="connsiteY13" fmla="*/ 152496 h 827031"/>
                  <a:gd name="connsiteX0" fmla="*/ 1095729 w 1095729"/>
                  <a:gd name="connsiteY0" fmla="*/ 152496 h 845062"/>
                  <a:gd name="connsiteX1" fmla="*/ 773799 w 1095729"/>
                  <a:gd name="connsiteY1" fmla="*/ 762605 h 845062"/>
                  <a:gd name="connsiteX2" fmla="*/ 334226 w 1095729"/>
                  <a:gd name="connsiteY2" fmla="*/ 781180 h 845062"/>
                  <a:gd name="connsiteX3" fmla="*/ 18614 w 1095729"/>
                  <a:gd name="connsiteY3" fmla="*/ 516099 h 845062"/>
                  <a:gd name="connsiteX4" fmla="*/ 61602 w 1095729"/>
                  <a:gd name="connsiteY4" fmla="*/ 315501 h 845062"/>
                  <a:gd name="connsiteX5" fmla="*/ 192589 w 1095729"/>
                  <a:gd name="connsiteY5" fmla="*/ 353284 h 845062"/>
                  <a:gd name="connsiteX6" fmla="*/ 256807 w 1095729"/>
                  <a:gd name="connsiteY6" fmla="*/ 460801 h 845062"/>
                  <a:gd name="connsiteX7" fmla="*/ 501067 w 1095729"/>
                  <a:gd name="connsiteY7" fmla="*/ 636797 h 845062"/>
                  <a:gd name="connsiteX8" fmla="*/ 724566 w 1095729"/>
                  <a:gd name="connsiteY8" fmla="*/ 568552 h 845062"/>
                  <a:gd name="connsiteX9" fmla="*/ 920717 w 1095729"/>
                  <a:gd name="connsiteY9" fmla="*/ 186006 h 845062"/>
                  <a:gd name="connsiteX10" fmla="*/ 926212 w 1095729"/>
                  <a:gd name="connsiteY10" fmla="*/ 102435 h 845062"/>
                  <a:gd name="connsiteX11" fmla="*/ 988823 w 1095729"/>
                  <a:gd name="connsiteY11" fmla="*/ 1769 h 845062"/>
                  <a:gd name="connsiteX12" fmla="*/ 1088674 w 1095729"/>
                  <a:gd name="connsiteY12" fmla="*/ 70960 h 845062"/>
                  <a:gd name="connsiteX13" fmla="*/ 1095729 w 1095729"/>
                  <a:gd name="connsiteY13" fmla="*/ 152496 h 845062"/>
                  <a:gd name="connsiteX0" fmla="*/ 1110164 w 1110164"/>
                  <a:gd name="connsiteY0" fmla="*/ 176554 h 825414"/>
                  <a:gd name="connsiteX1" fmla="*/ 773799 w 1110164"/>
                  <a:gd name="connsiteY1" fmla="*/ 762605 h 825414"/>
                  <a:gd name="connsiteX2" fmla="*/ 334226 w 1110164"/>
                  <a:gd name="connsiteY2" fmla="*/ 781180 h 825414"/>
                  <a:gd name="connsiteX3" fmla="*/ 18614 w 1110164"/>
                  <a:gd name="connsiteY3" fmla="*/ 516099 h 825414"/>
                  <a:gd name="connsiteX4" fmla="*/ 61602 w 1110164"/>
                  <a:gd name="connsiteY4" fmla="*/ 315501 h 825414"/>
                  <a:gd name="connsiteX5" fmla="*/ 192589 w 1110164"/>
                  <a:gd name="connsiteY5" fmla="*/ 353284 h 825414"/>
                  <a:gd name="connsiteX6" fmla="*/ 256807 w 1110164"/>
                  <a:gd name="connsiteY6" fmla="*/ 460801 h 825414"/>
                  <a:gd name="connsiteX7" fmla="*/ 501067 w 1110164"/>
                  <a:gd name="connsiteY7" fmla="*/ 636797 h 825414"/>
                  <a:gd name="connsiteX8" fmla="*/ 724566 w 1110164"/>
                  <a:gd name="connsiteY8" fmla="*/ 568552 h 825414"/>
                  <a:gd name="connsiteX9" fmla="*/ 920717 w 1110164"/>
                  <a:gd name="connsiteY9" fmla="*/ 186006 h 825414"/>
                  <a:gd name="connsiteX10" fmla="*/ 926212 w 1110164"/>
                  <a:gd name="connsiteY10" fmla="*/ 102435 h 825414"/>
                  <a:gd name="connsiteX11" fmla="*/ 988823 w 1110164"/>
                  <a:gd name="connsiteY11" fmla="*/ 1769 h 825414"/>
                  <a:gd name="connsiteX12" fmla="*/ 1088674 w 1110164"/>
                  <a:gd name="connsiteY12" fmla="*/ 70960 h 825414"/>
                  <a:gd name="connsiteX13" fmla="*/ 1110164 w 1110164"/>
                  <a:gd name="connsiteY13" fmla="*/ 176554 h 825414"/>
                  <a:gd name="connsiteX0" fmla="*/ 1110164 w 1110164"/>
                  <a:gd name="connsiteY0" fmla="*/ 176554 h 825416"/>
                  <a:gd name="connsiteX1" fmla="*/ 773799 w 1110164"/>
                  <a:gd name="connsiteY1" fmla="*/ 762605 h 825416"/>
                  <a:gd name="connsiteX2" fmla="*/ 334226 w 1110164"/>
                  <a:gd name="connsiteY2" fmla="*/ 781180 h 825416"/>
                  <a:gd name="connsiteX3" fmla="*/ 18614 w 1110164"/>
                  <a:gd name="connsiteY3" fmla="*/ 516099 h 825416"/>
                  <a:gd name="connsiteX4" fmla="*/ 61602 w 1110164"/>
                  <a:gd name="connsiteY4" fmla="*/ 315501 h 825416"/>
                  <a:gd name="connsiteX5" fmla="*/ 192589 w 1110164"/>
                  <a:gd name="connsiteY5" fmla="*/ 353284 h 825416"/>
                  <a:gd name="connsiteX6" fmla="*/ 256807 w 1110164"/>
                  <a:gd name="connsiteY6" fmla="*/ 460801 h 825416"/>
                  <a:gd name="connsiteX7" fmla="*/ 501067 w 1110164"/>
                  <a:gd name="connsiteY7" fmla="*/ 636797 h 825416"/>
                  <a:gd name="connsiteX8" fmla="*/ 724566 w 1110164"/>
                  <a:gd name="connsiteY8" fmla="*/ 568552 h 825416"/>
                  <a:gd name="connsiteX9" fmla="*/ 926212 w 1110164"/>
                  <a:gd name="connsiteY9" fmla="*/ 102435 h 825416"/>
                  <a:gd name="connsiteX10" fmla="*/ 988823 w 1110164"/>
                  <a:gd name="connsiteY10" fmla="*/ 1769 h 825416"/>
                  <a:gd name="connsiteX11" fmla="*/ 1088674 w 1110164"/>
                  <a:gd name="connsiteY11" fmla="*/ 70960 h 825416"/>
                  <a:gd name="connsiteX12" fmla="*/ 1110164 w 1110164"/>
                  <a:gd name="connsiteY12" fmla="*/ 176554 h 825416"/>
                  <a:gd name="connsiteX0" fmla="*/ 1110164 w 1110164"/>
                  <a:gd name="connsiteY0" fmla="*/ 176554 h 825414"/>
                  <a:gd name="connsiteX1" fmla="*/ 773799 w 1110164"/>
                  <a:gd name="connsiteY1" fmla="*/ 762605 h 825414"/>
                  <a:gd name="connsiteX2" fmla="*/ 334226 w 1110164"/>
                  <a:gd name="connsiteY2" fmla="*/ 781180 h 825414"/>
                  <a:gd name="connsiteX3" fmla="*/ 18614 w 1110164"/>
                  <a:gd name="connsiteY3" fmla="*/ 516099 h 825414"/>
                  <a:gd name="connsiteX4" fmla="*/ 61602 w 1110164"/>
                  <a:gd name="connsiteY4" fmla="*/ 315501 h 825414"/>
                  <a:gd name="connsiteX5" fmla="*/ 192589 w 1110164"/>
                  <a:gd name="connsiteY5" fmla="*/ 353284 h 825414"/>
                  <a:gd name="connsiteX6" fmla="*/ 256807 w 1110164"/>
                  <a:gd name="connsiteY6" fmla="*/ 460801 h 825414"/>
                  <a:gd name="connsiteX7" fmla="*/ 501067 w 1110164"/>
                  <a:gd name="connsiteY7" fmla="*/ 636797 h 825414"/>
                  <a:gd name="connsiteX8" fmla="*/ 724566 w 1110164"/>
                  <a:gd name="connsiteY8" fmla="*/ 534871 h 825414"/>
                  <a:gd name="connsiteX9" fmla="*/ 926212 w 1110164"/>
                  <a:gd name="connsiteY9" fmla="*/ 102435 h 825414"/>
                  <a:gd name="connsiteX10" fmla="*/ 988823 w 1110164"/>
                  <a:gd name="connsiteY10" fmla="*/ 1769 h 825414"/>
                  <a:gd name="connsiteX11" fmla="*/ 1088674 w 1110164"/>
                  <a:gd name="connsiteY11" fmla="*/ 70960 h 825414"/>
                  <a:gd name="connsiteX12" fmla="*/ 1110164 w 1110164"/>
                  <a:gd name="connsiteY12" fmla="*/ 176554 h 825414"/>
                  <a:gd name="connsiteX0" fmla="*/ 1110164 w 1110164"/>
                  <a:gd name="connsiteY0" fmla="*/ 176554 h 825416"/>
                  <a:gd name="connsiteX1" fmla="*/ 773799 w 1110164"/>
                  <a:gd name="connsiteY1" fmla="*/ 762605 h 825416"/>
                  <a:gd name="connsiteX2" fmla="*/ 334226 w 1110164"/>
                  <a:gd name="connsiteY2" fmla="*/ 781180 h 825416"/>
                  <a:gd name="connsiteX3" fmla="*/ 18614 w 1110164"/>
                  <a:gd name="connsiteY3" fmla="*/ 516099 h 825416"/>
                  <a:gd name="connsiteX4" fmla="*/ 61602 w 1110164"/>
                  <a:gd name="connsiteY4" fmla="*/ 315501 h 825416"/>
                  <a:gd name="connsiteX5" fmla="*/ 192589 w 1110164"/>
                  <a:gd name="connsiteY5" fmla="*/ 353284 h 825416"/>
                  <a:gd name="connsiteX6" fmla="*/ 256807 w 1110164"/>
                  <a:gd name="connsiteY6" fmla="*/ 460801 h 825416"/>
                  <a:gd name="connsiteX7" fmla="*/ 501067 w 1110164"/>
                  <a:gd name="connsiteY7" fmla="*/ 636797 h 825416"/>
                  <a:gd name="connsiteX8" fmla="*/ 724566 w 1110164"/>
                  <a:gd name="connsiteY8" fmla="*/ 534871 h 825416"/>
                  <a:gd name="connsiteX9" fmla="*/ 926212 w 1110164"/>
                  <a:gd name="connsiteY9" fmla="*/ 102435 h 825416"/>
                  <a:gd name="connsiteX10" fmla="*/ 988823 w 1110164"/>
                  <a:gd name="connsiteY10" fmla="*/ 1769 h 825416"/>
                  <a:gd name="connsiteX11" fmla="*/ 1088674 w 1110164"/>
                  <a:gd name="connsiteY11" fmla="*/ 70960 h 825416"/>
                  <a:gd name="connsiteX12" fmla="*/ 1110164 w 1110164"/>
                  <a:gd name="connsiteY12" fmla="*/ 176554 h 825416"/>
                  <a:gd name="connsiteX0" fmla="*/ 1088674 w 1088674"/>
                  <a:gd name="connsiteY0" fmla="*/ 70960 h 832590"/>
                  <a:gd name="connsiteX1" fmla="*/ 773799 w 1088674"/>
                  <a:gd name="connsiteY1" fmla="*/ 762605 h 832590"/>
                  <a:gd name="connsiteX2" fmla="*/ 334226 w 1088674"/>
                  <a:gd name="connsiteY2" fmla="*/ 781180 h 832590"/>
                  <a:gd name="connsiteX3" fmla="*/ 18614 w 1088674"/>
                  <a:gd name="connsiteY3" fmla="*/ 516099 h 832590"/>
                  <a:gd name="connsiteX4" fmla="*/ 61602 w 1088674"/>
                  <a:gd name="connsiteY4" fmla="*/ 315501 h 832590"/>
                  <a:gd name="connsiteX5" fmla="*/ 192589 w 1088674"/>
                  <a:gd name="connsiteY5" fmla="*/ 353284 h 832590"/>
                  <a:gd name="connsiteX6" fmla="*/ 256807 w 1088674"/>
                  <a:gd name="connsiteY6" fmla="*/ 460801 h 832590"/>
                  <a:gd name="connsiteX7" fmla="*/ 501067 w 1088674"/>
                  <a:gd name="connsiteY7" fmla="*/ 636797 h 832590"/>
                  <a:gd name="connsiteX8" fmla="*/ 724566 w 1088674"/>
                  <a:gd name="connsiteY8" fmla="*/ 534871 h 832590"/>
                  <a:gd name="connsiteX9" fmla="*/ 926212 w 1088674"/>
                  <a:gd name="connsiteY9" fmla="*/ 102435 h 832590"/>
                  <a:gd name="connsiteX10" fmla="*/ 988823 w 1088674"/>
                  <a:gd name="connsiteY10" fmla="*/ 1769 h 832590"/>
                  <a:gd name="connsiteX11" fmla="*/ 1088674 w 1088674"/>
                  <a:gd name="connsiteY11" fmla="*/ 70960 h 832590"/>
                  <a:gd name="connsiteX0" fmla="*/ 1088674 w 1091720"/>
                  <a:gd name="connsiteY0" fmla="*/ 70960 h 832592"/>
                  <a:gd name="connsiteX1" fmla="*/ 773799 w 1091720"/>
                  <a:gd name="connsiteY1" fmla="*/ 762605 h 832592"/>
                  <a:gd name="connsiteX2" fmla="*/ 334226 w 1091720"/>
                  <a:gd name="connsiteY2" fmla="*/ 781180 h 832592"/>
                  <a:gd name="connsiteX3" fmla="*/ 18614 w 1091720"/>
                  <a:gd name="connsiteY3" fmla="*/ 516099 h 832592"/>
                  <a:gd name="connsiteX4" fmla="*/ 61602 w 1091720"/>
                  <a:gd name="connsiteY4" fmla="*/ 315501 h 832592"/>
                  <a:gd name="connsiteX5" fmla="*/ 192589 w 1091720"/>
                  <a:gd name="connsiteY5" fmla="*/ 353284 h 832592"/>
                  <a:gd name="connsiteX6" fmla="*/ 256807 w 1091720"/>
                  <a:gd name="connsiteY6" fmla="*/ 460801 h 832592"/>
                  <a:gd name="connsiteX7" fmla="*/ 501067 w 1091720"/>
                  <a:gd name="connsiteY7" fmla="*/ 636797 h 832592"/>
                  <a:gd name="connsiteX8" fmla="*/ 724566 w 1091720"/>
                  <a:gd name="connsiteY8" fmla="*/ 534871 h 832592"/>
                  <a:gd name="connsiteX9" fmla="*/ 926212 w 1091720"/>
                  <a:gd name="connsiteY9" fmla="*/ 102435 h 832592"/>
                  <a:gd name="connsiteX10" fmla="*/ 988823 w 1091720"/>
                  <a:gd name="connsiteY10" fmla="*/ 1769 h 832592"/>
                  <a:gd name="connsiteX11" fmla="*/ 1088674 w 1091720"/>
                  <a:gd name="connsiteY11" fmla="*/ 70960 h 832592"/>
                  <a:gd name="connsiteX0" fmla="*/ 1088674 w 1091720"/>
                  <a:gd name="connsiteY0" fmla="*/ 70960 h 832590"/>
                  <a:gd name="connsiteX1" fmla="*/ 773799 w 1091720"/>
                  <a:gd name="connsiteY1" fmla="*/ 762605 h 832590"/>
                  <a:gd name="connsiteX2" fmla="*/ 334226 w 1091720"/>
                  <a:gd name="connsiteY2" fmla="*/ 781180 h 832590"/>
                  <a:gd name="connsiteX3" fmla="*/ 18614 w 1091720"/>
                  <a:gd name="connsiteY3" fmla="*/ 516099 h 832590"/>
                  <a:gd name="connsiteX4" fmla="*/ 61602 w 1091720"/>
                  <a:gd name="connsiteY4" fmla="*/ 315501 h 832590"/>
                  <a:gd name="connsiteX5" fmla="*/ 192589 w 1091720"/>
                  <a:gd name="connsiteY5" fmla="*/ 353284 h 832590"/>
                  <a:gd name="connsiteX6" fmla="*/ 501067 w 1091720"/>
                  <a:gd name="connsiteY6" fmla="*/ 636797 h 832590"/>
                  <a:gd name="connsiteX7" fmla="*/ 724566 w 1091720"/>
                  <a:gd name="connsiteY7" fmla="*/ 534871 h 832590"/>
                  <a:gd name="connsiteX8" fmla="*/ 926212 w 1091720"/>
                  <a:gd name="connsiteY8" fmla="*/ 102435 h 832590"/>
                  <a:gd name="connsiteX9" fmla="*/ 988823 w 1091720"/>
                  <a:gd name="connsiteY9" fmla="*/ 1769 h 832590"/>
                  <a:gd name="connsiteX10" fmla="*/ 1088674 w 1091720"/>
                  <a:gd name="connsiteY10" fmla="*/ 70960 h 832590"/>
                  <a:gd name="connsiteX0" fmla="*/ 1088674 w 1091720"/>
                  <a:gd name="connsiteY0" fmla="*/ 70960 h 832592"/>
                  <a:gd name="connsiteX1" fmla="*/ 773799 w 1091720"/>
                  <a:gd name="connsiteY1" fmla="*/ 762605 h 832592"/>
                  <a:gd name="connsiteX2" fmla="*/ 334226 w 1091720"/>
                  <a:gd name="connsiteY2" fmla="*/ 781180 h 832592"/>
                  <a:gd name="connsiteX3" fmla="*/ 18614 w 1091720"/>
                  <a:gd name="connsiteY3" fmla="*/ 516099 h 832592"/>
                  <a:gd name="connsiteX4" fmla="*/ 61602 w 1091720"/>
                  <a:gd name="connsiteY4" fmla="*/ 315501 h 832592"/>
                  <a:gd name="connsiteX5" fmla="*/ 192589 w 1091720"/>
                  <a:gd name="connsiteY5" fmla="*/ 353284 h 832592"/>
                  <a:gd name="connsiteX6" fmla="*/ 501067 w 1091720"/>
                  <a:gd name="connsiteY6" fmla="*/ 636797 h 832592"/>
                  <a:gd name="connsiteX7" fmla="*/ 724566 w 1091720"/>
                  <a:gd name="connsiteY7" fmla="*/ 534871 h 832592"/>
                  <a:gd name="connsiteX8" fmla="*/ 926212 w 1091720"/>
                  <a:gd name="connsiteY8" fmla="*/ 102435 h 832592"/>
                  <a:gd name="connsiteX9" fmla="*/ 988823 w 1091720"/>
                  <a:gd name="connsiteY9" fmla="*/ 1769 h 832592"/>
                  <a:gd name="connsiteX10" fmla="*/ 1088674 w 1091720"/>
                  <a:gd name="connsiteY10" fmla="*/ 70960 h 832592"/>
                  <a:gd name="connsiteX0" fmla="*/ 1088674 w 1091720"/>
                  <a:gd name="connsiteY0" fmla="*/ 70960 h 832590"/>
                  <a:gd name="connsiteX1" fmla="*/ 773799 w 1091720"/>
                  <a:gd name="connsiteY1" fmla="*/ 762605 h 832590"/>
                  <a:gd name="connsiteX2" fmla="*/ 334226 w 1091720"/>
                  <a:gd name="connsiteY2" fmla="*/ 781180 h 832590"/>
                  <a:gd name="connsiteX3" fmla="*/ 18614 w 1091720"/>
                  <a:gd name="connsiteY3" fmla="*/ 516099 h 832590"/>
                  <a:gd name="connsiteX4" fmla="*/ 61602 w 1091720"/>
                  <a:gd name="connsiteY4" fmla="*/ 315501 h 832590"/>
                  <a:gd name="connsiteX5" fmla="*/ 192589 w 1091720"/>
                  <a:gd name="connsiteY5" fmla="*/ 353284 h 832590"/>
                  <a:gd name="connsiteX6" fmla="*/ 477008 w 1091720"/>
                  <a:gd name="connsiteY6" fmla="*/ 607925 h 832590"/>
                  <a:gd name="connsiteX7" fmla="*/ 724566 w 1091720"/>
                  <a:gd name="connsiteY7" fmla="*/ 534871 h 832590"/>
                  <a:gd name="connsiteX8" fmla="*/ 926212 w 1091720"/>
                  <a:gd name="connsiteY8" fmla="*/ 102435 h 832590"/>
                  <a:gd name="connsiteX9" fmla="*/ 988823 w 1091720"/>
                  <a:gd name="connsiteY9" fmla="*/ 1769 h 832590"/>
                  <a:gd name="connsiteX10" fmla="*/ 1088674 w 1091720"/>
                  <a:gd name="connsiteY10" fmla="*/ 70960 h 832590"/>
                  <a:gd name="connsiteX0" fmla="*/ 1099243 w 1102289"/>
                  <a:gd name="connsiteY0" fmla="*/ 70960 h 832592"/>
                  <a:gd name="connsiteX1" fmla="*/ 784368 w 1102289"/>
                  <a:gd name="connsiteY1" fmla="*/ 762605 h 832592"/>
                  <a:gd name="connsiteX2" fmla="*/ 344795 w 1102289"/>
                  <a:gd name="connsiteY2" fmla="*/ 781180 h 832592"/>
                  <a:gd name="connsiteX3" fmla="*/ 29183 w 1102289"/>
                  <a:gd name="connsiteY3" fmla="*/ 516099 h 832592"/>
                  <a:gd name="connsiteX4" fmla="*/ 33677 w 1102289"/>
                  <a:gd name="connsiteY4" fmla="*/ 344372 h 832592"/>
                  <a:gd name="connsiteX5" fmla="*/ 203158 w 1102289"/>
                  <a:gd name="connsiteY5" fmla="*/ 353284 h 832592"/>
                  <a:gd name="connsiteX6" fmla="*/ 487577 w 1102289"/>
                  <a:gd name="connsiteY6" fmla="*/ 607925 h 832592"/>
                  <a:gd name="connsiteX7" fmla="*/ 735135 w 1102289"/>
                  <a:gd name="connsiteY7" fmla="*/ 534871 h 832592"/>
                  <a:gd name="connsiteX8" fmla="*/ 936781 w 1102289"/>
                  <a:gd name="connsiteY8" fmla="*/ 102435 h 832592"/>
                  <a:gd name="connsiteX9" fmla="*/ 999392 w 1102289"/>
                  <a:gd name="connsiteY9" fmla="*/ 1769 h 832592"/>
                  <a:gd name="connsiteX10" fmla="*/ 1099243 w 1102289"/>
                  <a:gd name="connsiteY10" fmla="*/ 70960 h 832592"/>
                  <a:gd name="connsiteX0" fmla="*/ 1098769 w 1101815"/>
                  <a:gd name="connsiteY0" fmla="*/ 70960 h 832590"/>
                  <a:gd name="connsiteX1" fmla="*/ 783894 w 1101815"/>
                  <a:gd name="connsiteY1" fmla="*/ 762605 h 832590"/>
                  <a:gd name="connsiteX2" fmla="*/ 344321 w 1101815"/>
                  <a:gd name="connsiteY2" fmla="*/ 781180 h 832590"/>
                  <a:gd name="connsiteX3" fmla="*/ 28709 w 1101815"/>
                  <a:gd name="connsiteY3" fmla="*/ 516099 h 832590"/>
                  <a:gd name="connsiteX4" fmla="*/ 33203 w 1101815"/>
                  <a:gd name="connsiteY4" fmla="*/ 344372 h 832590"/>
                  <a:gd name="connsiteX5" fmla="*/ 193061 w 1101815"/>
                  <a:gd name="connsiteY5" fmla="*/ 391777 h 832590"/>
                  <a:gd name="connsiteX6" fmla="*/ 487103 w 1101815"/>
                  <a:gd name="connsiteY6" fmla="*/ 607925 h 832590"/>
                  <a:gd name="connsiteX7" fmla="*/ 734661 w 1101815"/>
                  <a:gd name="connsiteY7" fmla="*/ 534871 h 832590"/>
                  <a:gd name="connsiteX8" fmla="*/ 936307 w 1101815"/>
                  <a:gd name="connsiteY8" fmla="*/ 102435 h 832590"/>
                  <a:gd name="connsiteX9" fmla="*/ 998918 w 1101815"/>
                  <a:gd name="connsiteY9" fmla="*/ 1769 h 832590"/>
                  <a:gd name="connsiteX10" fmla="*/ 1098769 w 1101815"/>
                  <a:gd name="connsiteY10" fmla="*/ 70960 h 832590"/>
                  <a:gd name="connsiteX0" fmla="*/ 1098769 w 1101815"/>
                  <a:gd name="connsiteY0" fmla="*/ 70960 h 849759"/>
                  <a:gd name="connsiteX1" fmla="*/ 783894 w 1101815"/>
                  <a:gd name="connsiteY1" fmla="*/ 762605 h 849759"/>
                  <a:gd name="connsiteX2" fmla="*/ 344321 w 1101815"/>
                  <a:gd name="connsiteY2" fmla="*/ 781180 h 849759"/>
                  <a:gd name="connsiteX3" fmla="*/ 28709 w 1101815"/>
                  <a:gd name="connsiteY3" fmla="*/ 516099 h 849759"/>
                  <a:gd name="connsiteX4" fmla="*/ 33203 w 1101815"/>
                  <a:gd name="connsiteY4" fmla="*/ 344372 h 849759"/>
                  <a:gd name="connsiteX5" fmla="*/ 193061 w 1101815"/>
                  <a:gd name="connsiteY5" fmla="*/ 391777 h 849759"/>
                  <a:gd name="connsiteX6" fmla="*/ 487103 w 1101815"/>
                  <a:gd name="connsiteY6" fmla="*/ 607925 h 849759"/>
                  <a:gd name="connsiteX7" fmla="*/ 734661 w 1101815"/>
                  <a:gd name="connsiteY7" fmla="*/ 534871 h 849759"/>
                  <a:gd name="connsiteX8" fmla="*/ 936307 w 1101815"/>
                  <a:gd name="connsiteY8" fmla="*/ 102435 h 849759"/>
                  <a:gd name="connsiteX9" fmla="*/ 998918 w 1101815"/>
                  <a:gd name="connsiteY9" fmla="*/ 1769 h 849759"/>
                  <a:gd name="connsiteX10" fmla="*/ 1098769 w 1101815"/>
                  <a:gd name="connsiteY10" fmla="*/ 70960 h 849759"/>
                  <a:gd name="connsiteX0" fmla="*/ 1098769 w 1102216"/>
                  <a:gd name="connsiteY0" fmla="*/ 70960 h 832592"/>
                  <a:gd name="connsiteX1" fmla="*/ 812763 w 1102216"/>
                  <a:gd name="connsiteY1" fmla="*/ 762605 h 832592"/>
                  <a:gd name="connsiteX2" fmla="*/ 344321 w 1102216"/>
                  <a:gd name="connsiteY2" fmla="*/ 781180 h 832592"/>
                  <a:gd name="connsiteX3" fmla="*/ 28709 w 1102216"/>
                  <a:gd name="connsiteY3" fmla="*/ 516099 h 832592"/>
                  <a:gd name="connsiteX4" fmla="*/ 33203 w 1102216"/>
                  <a:gd name="connsiteY4" fmla="*/ 344372 h 832592"/>
                  <a:gd name="connsiteX5" fmla="*/ 193061 w 1102216"/>
                  <a:gd name="connsiteY5" fmla="*/ 391777 h 832592"/>
                  <a:gd name="connsiteX6" fmla="*/ 487103 w 1102216"/>
                  <a:gd name="connsiteY6" fmla="*/ 607925 h 832592"/>
                  <a:gd name="connsiteX7" fmla="*/ 734661 w 1102216"/>
                  <a:gd name="connsiteY7" fmla="*/ 534871 h 832592"/>
                  <a:gd name="connsiteX8" fmla="*/ 936307 w 1102216"/>
                  <a:gd name="connsiteY8" fmla="*/ 102435 h 832592"/>
                  <a:gd name="connsiteX9" fmla="*/ 998918 w 1102216"/>
                  <a:gd name="connsiteY9" fmla="*/ 1769 h 832592"/>
                  <a:gd name="connsiteX10" fmla="*/ 1098769 w 1102216"/>
                  <a:gd name="connsiteY10" fmla="*/ 70960 h 832592"/>
                  <a:gd name="connsiteX0" fmla="*/ 1098769 w 1102216"/>
                  <a:gd name="connsiteY0" fmla="*/ 70960 h 851607"/>
                  <a:gd name="connsiteX1" fmla="*/ 812763 w 1102216"/>
                  <a:gd name="connsiteY1" fmla="*/ 762605 h 851607"/>
                  <a:gd name="connsiteX2" fmla="*/ 344321 w 1102216"/>
                  <a:gd name="connsiteY2" fmla="*/ 781180 h 851607"/>
                  <a:gd name="connsiteX3" fmla="*/ 28709 w 1102216"/>
                  <a:gd name="connsiteY3" fmla="*/ 516099 h 851607"/>
                  <a:gd name="connsiteX4" fmla="*/ 33203 w 1102216"/>
                  <a:gd name="connsiteY4" fmla="*/ 344372 h 851607"/>
                  <a:gd name="connsiteX5" fmla="*/ 193061 w 1102216"/>
                  <a:gd name="connsiteY5" fmla="*/ 391777 h 851607"/>
                  <a:gd name="connsiteX6" fmla="*/ 487103 w 1102216"/>
                  <a:gd name="connsiteY6" fmla="*/ 607925 h 851607"/>
                  <a:gd name="connsiteX7" fmla="*/ 734661 w 1102216"/>
                  <a:gd name="connsiteY7" fmla="*/ 534871 h 851607"/>
                  <a:gd name="connsiteX8" fmla="*/ 936307 w 1102216"/>
                  <a:gd name="connsiteY8" fmla="*/ 102435 h 851607"/>
                  <a:gd name="connsiteX9" fmla="*/ 998918 w 1102216"/>
                  <a:gd name="connsiteY9" fmla="*/ 1769 h 851607"/>
                  <a:gd name="connsiteX10" fmla="*/ 1098769 w 1102216"/>
                  <a:gd name="connsiteY10" fmla="*/ 70960 h 851607"/>
                  <a:gd name="connsiteX0" fmla="*/ 1100210 w 1103657"/>
                  <a:gd name="connsiteY0" fmla="*/ 70960 h 851609"/>
                  <a:gd name="connsiteX1" fmla="*/ 814204 w 1103657"/>
                  <a:gd name="connsiteY1" fmla="*/ 762605 h 851609"/>
                  <a:gd name="connsiteX2" fmla="*/ 345762 w 1103657"/>
                  <a:gd name="connsiteY2" fmla="*/ 781180 h 851609"/>
                  <a:gd name="connsiteX3" fmla="*/ 30150 w 1103657"/>
                  <a:gd name="connsiteY3" fmla="*/ 516099 h 851609"/>
                  <a:gd name="connsiteX4" fmla="*/ 34644 w 1103657"/>
                  <a:gd name="connsiteY4" fmla="*/ 344372 h 851609"/>
                  <a:gd name="connsiteX5" fmla="*/ 223373 w 1103657"/>
                  <a:gd name="connsiteY5" fmla="*/ 406212 h 851609"/>
                  <a:gd name="connsiteX6" fmla="*/ 488544 w 1103657"/>
                  <a:gd name="connsiteY6" fmla="*/ 607925 h 851609"/>
                  <a:gd name="connsiteX7" fmla="*/ 736102 w 1103657"/>
                  <a:gd name="connsiteY7" fmla="*/ 534871 h 851609"/>
                  <a:gd name="connsiteX8" fmla="*/ 937748 w 1103657"/>
                  <a:gd name="connsiteY8" fmla="*/ 102435 h 851609"/>
                  <a:gd name="connsiteX9" fmla="*/ 1000359 w 1103657"/>
                  <a:gd name="connsiteY9" fmla="*/ 1769 h 851609"/>
                  <a:gd name="connsiteX10" fmla="*/ 1100210 w 1103657"/>
                  <a:gd name="connsiteY10" fmla="*/ 70960 h 851609"/>
                  <a:gd name="connsiteX0" fmla="*/ 1099200 w 1102647"/>
                  <a:gd name="connsiteY0" fmla="*/ 70960 h 851607"/>
                  <a:gd name="connsiteX1" fmla="*/ 813194 w 1102647"/>
                  <a:gd name="connsiteY1" fmla="*/ 762605 h 851607"/>
                  <a:gd name="connsiteX2" fmla="*/ 344752 w 1102647"/>
                  <a:gd name="connsiteY2" fmla="*/ 781180 h 851607"/>
                  <a:gd name="connsiteX3" fmla="*/ 29140 w 1102647"/>
                  <a:gd name="connsiteY3" fmla="*/ 516099 h 851607"/>
                  <a:gd name="connsiteX4" fmla="*/ 33634 w 1102647"/>
                  <a:gd name="connsiteY4" fmla="*/ 344372 h 851607"/>
                  <a:gd name="connsiteX5" fmla="*/ 222363 w 1102647"/>
                  <a:gd name="connsiteY5" fmla="*/ 406212 h 851607"/>
                  <a:gd name="connsiteX6" fmla="*/ 487534 w 1102647"/>
                  <a:gd name="connsiteY6" fmla="*/ 607925 h 851607"/>
                  <a:gd name="connsiteX7" fmla="*/ 735092 w 1102647"/>
                  <a:gd name="connsiteY7" fmla="*/ 534871 h 851607"/>
                  <a:gd name="connsiteX8" fmla="*/ 936738 w 1102647"/>
                  <a:gd name="connsiteY8" fmla="*/ 102435 h 851607"/>
                  <a:gd name="connsiteX9" fmla="*/ 999349 w 1102647"/>
                  <a:gd name="connsiteY9" fmla="*/ 1769 h 851607"/>
                  <a:gd name="connsiteX10" fmla="*/ 1099200 w 1102647"/>
                  <a:gd name="connsiteY10" fmla="*/ 70960 h 851607"/>
                  <a:gd name="connsiteX0" fmla="*/ 1099200 w 1102647"/>
                  <a:gd name="connsiteY0" fmla="*/ 70960 h 851609"/>
                  <a:gd name="connsiteX1" fmla="*/ 813194 w 1102647"/>
                  <a:gd name="connsiteY1" fmla="*/ 762605 h 851609"/>
                  <a:gd name="connsiteX2" fmla="*/ 344752 w 1102647"/>
                  <a:gd name="connsiteY2" fmla="*/ 781180 h 851609"/>
                  <a:gd name="connsiteX3" fmla="*/ 29140 w 1102647"/>
                  <a:gd name="connsiteY3" fmla="*/ 516099 h 851609"/>
                  <a:gd name="connsiteX4" fmla="*/ 33634 w 1102647"/>
                  <a:gd name="connsiteY4" fmla="*/ 344372 h 851609"/>
                  <a:gd name="connsiteX5" fmla="*/ 222363 w 1102647"/>
                  <a:gd name="connsiteY5" fmla="*/ 406212 h 851609"/>
                  <a:gd name="connsiteX6" fmla="*/ 487534 w 1102647"/>
                  <a:gd name="connsiteY6" fmla="*/ 607925 h 851609"/>
                  <a:gd name="connsiteX7" fmla="*/ 735092 w 1102647"/>
                  <a:gd name="connsiteY7" fmla="*/ 534871 h 851609"/>
                  <a:gd name="connsiteX8" fmla="*/ 907867 w 1102647"/>
                  <a:gd name="connsiteY8" fmla="*/ 179421 h 851609"/>
                  <a:gd name="connsiteX9" fmla="*/ 999349 w 1102647"/>
                  <a:gd name="connsiteY9" fmla="*/ 1769 h 851609"/>
                  <a:gd name="connsiteX10" fmla="*/ 1099200 w 1102647"/>
                  <a:gd name="connsiteY10" fmla="*/ 70960 h 851609"/>
                  <a:gd name="connsiteX0" fmla="*/ 1099200 w 1102647"/>
                  <a:gd name="connsiteY0" fmla="*/ 69190 h 849837"/>
                  <a:gd name="connsiteX1" fmla="*/ 813194 w 1102647"/>
                  <a:gd name="connsiteY1" fmla="*/ 760835 h 849837"/>
                  <a:gd name="connsiteX2" fmla="*/ 344752 w 1102647"/>
                  <a:gd name="connsiteY2" fmla="*/ 779410 h 849837"/>
                  <a:gd name="connsiteX3" fmla="*/ 29140 w 1102647"/>
                  <a:gd name="connsiteY3" fmla="*/ 514329 h 849837"/>
                  <a:gd name="connsiteX4" fmla="*/ 33634 w 1102647"/>
                  <a:gd name="connsiteY4" fmla="*/ 342602 h 849837"/>
                  <a:gd name="connsiteX5" fmla="*/ 222363 w 1102647"/>
                  <a:gd name="connsiteY5" fmla="*/ 404442 h 849837"/>
                  <a:gd name="connsiteX6" fmla="*/ 487534 w 1102647"/>
                  <a:gd name="connsiteY6" fmla="*/ 606155 h 849837"/>
                  <a:gd name="connsiteX7" fmla="*/ 735092 w 1102647"/>
                  <a:gd name="connsiteY7" fmla="*/ 533101 h 849837"/>
                  <a:gd name="connsiteX8" fmla="*/ 907867 w 1102647"/>
                  <a:gd name="connsiteY8" fmla="*/ 177651 h 849837"/>
                  <a:gd name="connsiteX9" fmla="*/ 999349 w 1102647"/>
                  <a:gd name="connsiteY9" fmla="*/ -1 h 849837"/>
                  <a:gd name="connsiteX10" fmla="*/ 1099200 w 1102647"/>
                  <a:gd name="connsiteY10" fmla="*/ 69190 h 849837"/>
                  <a:gd name="connsiteX0" fmla="*/ 1099200 w 1102647"/>
                  <a:gd name="connsiteY0" fmla="*/ 59569 h 840218"/>
                  <a:gd name="connsiteX1" fmla="*/ 813194 w 1102647"/>
                  <a:gd name="connsiteY1" fmla="*/ 751214 h 840218"/>
                  <a:gd name="connsiteX2" fmla="*/ 344752 w 1102647"/>
                  <a:gd name="connsiteY2" fmla="*/ 769789 h 840218"/>
                  <a:gd name="connsiteX3" fmla="*/ 29140 w 1102647"/>
                  <a:gd name="connsiteY3" fmla="*/ 504708 h 840218"/>
                  <a:gd name="connsiteX4" fmla="*/ 33634 w 1102647"/>
                  <a:gd name="connsiteY4" fmla="*/ 332981 h 840218"/>
                  <a:gd name="connsiteX5" fmla="*/ 222363 w 1102647"/>
                  <a:gd name="connsiteY5" fmla="*/ 394821 h 840218"/>
                  <a:gd name="connsiteX6" fmla="*/ 487534 w 1102647"/>
                  <a:gd name="connsiteY6" fmla="*/ 596534 h 840218"/>
                  <a:gd name="connsiteX7" fmla="*/ 735092 w 1102647"/>
                  <a:gd name="connsiteY7" fmla="*/ 523480 h 840218"/>
                  <a:gd name="connsiteX8" fmla="*/ 907867 w 1102647"/>
                  <a:gd name="connsiteY8" fmla="*/ 168030 h 840218"/>
                  <a:gd name="connsiteX9" fmla="*/ 1028221 w 1102647"/>
                  <a:gd name="connsiteY9" fmla="*/ 0 h 840218"/>
                  <a:gd name="connsiteX10" fmla="*/ 1099200 w 1102647"/>
                  <a:gd name="connsiteY10" fmla="*/ 59569 h 840218"/>
                  <a:gd name="connsiteX0" fmla="*/ 1099200 w 1102647"/>
                  <a:gd name="connsiteY0" fmla="*/ 59853 h 840500"/>
                  <a:gd name="connsiteX1" fmla="*/ 813194 w 1102647"/>
                  <a:gd name="connsiteY1" fmla="*/ 751498 h 840500"/>
                  <a:gd name="connsiteX2" fmla="*/ 344752 w 1102647"/>
                  <a:gd name="connsiteY2" fmla="*/ 770073 h 840500"/>
                  <a:gd name="connsiteX3" fmla="*/ 29140 w 1102647"/>
                  <a:gd name="connsiteY3" fmla="*/ 504992 h 840500"/>
                  <a:gd name="connsiteX4" fmla="*/ 33634 w 1102647"/>
                  <a:gd name="connsiteY4" fmla="*/ 333265 h 840500"/>
                  <a:gd name="connsiteX5" fmla="*/ 222363 w 1102647"/>
                  <a:gd name="connsiteY5" fmla="*/ 395105 h 840500"/>
                  <a:gd name="connsiteX6" fmla="*/ 487534 w 1102647"/>
                  <a:gd name="connsiteY6" fmla="*/ 596818 h 840500"/>
                  <a:gd name="connsiteX7" fmla="*/ 735092 w 1102647"/>
                  <a:gd name="connsiteY7" fmla="*/ 523764 h 840500"/>
                  <a:gd name="connsiteX8" fmla="*/ 907867 w 1102647"/>
                  <a:gd name="connsiteY8" fmla="*/ 168314 h 840500"/>
                  <a:gd name="connsiteX9" fmla="*/ 1028221 w 1102647"/>
                  <a:gd name="connsiteY9" fmla="*/ 284 h 840500"/>
                  <a:gd name="connsiteX10" fmla="*/ 1099200 w 1102647"/>
                  <a:gd name="connsiteY10" fmla="*/ 59853 h 840500"/>
                  <a:gd name="connsiteX0" fmla="*/ 1094388 w 1097900"/>
                  <a:gd name="connsiteY0" fmla="*/ 151274 h 835087"/>
                  <a:gd name="connsiteX1" fmla="*/ 813194 w 1097900"/>
                  <a:gd name="connsiteY1" fmla="*/ 751498 h 835087"/>
                  <a:gd name="connsiteX2" fmla="*/ 344752 w 1097900"/>
                  <a:gd name="connsiteY2" fmla="*/ 770073 h 835087"/>
                  <a:gd name="connsiteX3" fmla="*/ 29140 w 1097900"/>
                  <a:gd name="connsiteY3" fmla="*/ 504992 h 835087"/>
                  <a:gd name="connsiteX4" fmla="*/ 33634 w 1097900"/>
                  <a:gd name="connsiteY4" fmla="*/ 333265 h 835087"/>
                  <a:gd name="connsiteX5" fmla="*/ 222363 w 1097900"/>
                  <a:gd name="connsiteY5" fmla="*/ 395105 h 835087"/>
                  <a:gd name="connsiteX6" fmla="*/ 487534 w 1097900"/>
                  <a:gd name="connsiteY6" fmla="*/ 596818 h 835087"/>
                  <a:gd name="connsiteX7" fmla="*/ 735092 w 1097900"/>
                  <a:gd name="connsiteY7" fmla="*/ 523764 h 835087"/>
                  <a:gd name="connsiteX8" fmla="*/ 907867 w 1097900"/>
                  <a:gd name="connsiteY8" fmla="*/ 168314 h 835087"/>
                  <a:gd name="connsiteX9" fmla="*/ 1028221 w 1097900"/>
                  <a:gd name="connsiteY9" fmla="*/ 284 h 835087"/>
                  <a:gd name="connsiteX10" fmla="*/ 1094388 w 1097900"/>
                  <a:gd name="connsiteY10" fmla="*/ 151274 h 835087"/>
                  <a:gd name="connsiteX0" fmla="*/ 1094388 w 1097900"/>
                  <a:gd name="connsiteY0" fmla="*/ 151274 h 835089"/>
                  <a:gd name="connsiteX1" fmla="*/ 813194 w 1097900"/>
                  <a:gd name="connsiteY1" fmla="*/ 751498 h 835089"/>
                  <a:gd name="connsiteX2" fmla="*/ 344752 w 1097900"/>
                  <a:gd name="connsiteY2" fmla="*/ 770073 h 835089"/>
                  <a:gd name="connsiteX3" fmla="*/ 29140 w 1097900"/>
                  <a:gd name="connsiteY3" fmla="*/ 504992 h 835089"/>
                  <a:gd name="connsiteX4" fmla="*/ 33634 w 1097900"/>
                  <a:gd name="connsiteY4" fmla="*/ 333265 h 835089"/>
                  <a:gd name="connsiteX5" fmla="*/ 222363 w 1097900"/>
                  <a:gd name="connsiteY5" fmla="*/ 395105 h 835089"/>
                  <a:gd name="connsiteX6" fmla="*/ 487534 w 1097900"/>
                  <a:gd name="connsiteY6" fmla="*/ 596818 h 835089"/>
                  <a:gd name="connsiteX7" fmla="*/ 735092 w 1097900"/>
                  <a:gd name="connsiteY7" fmla="*/ 523764 h 835089"/>
                  <a:gd name="connsiteX8" fmla="*/ 907867 w 1097900"/>
                  <a:gd name="connsiteY8" fmla="*/ 168314 h 835089"/>
                  <a:gd name="connsiteX9" fmla="*/ 1028221 w 1097900"/>
                  <a:gd name="connsiteY9" fmla="*/ 284 h 835089"/>
                  <a:gd name="connsiteX10" fmla="*/ 1094388 w 1097900"/>
                  <a:gd name="connsiteY10" fmla="*/ 151274 h 835089"/>
                  <a:gd name="connsiteX0" fmla="*/ 1094388 w 1096440"/>
                  <a:gd name="connsiteY0" fmla="*/ 151274 h 835087"/>
                  <a:gd name="connsiteX1" fmla="*/ 813194 w 1096440"/>
                  <a:gd name="connsiteY1" fmla="*/ 751498 h 835087"/>
                  <a:gd name="connsiteX2" fmla="*/ 344752 w 1096440"/>
                  <a:gd name="connsiteY2" fmla="*/ 770073 h 835087"/>
                  <a:gd name="connsiteX3" fmla="*/ 29140 w 1096440"/>
                  <a:gd name="connsiteY3" fmla="*/ 504992 h 835087"/>
                  <a:gd name="connsiteX4" fmla="*/ 33634 w 1096440"/>
                  <a:gd name="connsiteY4" fmla="*/ 333265 h 835087"/>
                  <a:gd name="connsiteX5" fmla="*/ 222363 w 1096440"/>
                  <a:gd name="connsiteY5" fmla="*/ 395105 h 835087"/>
                  <a:gd name="connsiteX6" fmla="*/ 487534 w 1096440"/>
                  <a:gd name="connsiteY6" fmla="*/ 596818 h 835087"/>
                  <a:gd name="connsiteX7" fmla="*/ 735092 w 1096440"/>
                  <a:gd name="connsiteY7" fmla="*/ 523764 h 835087"/>
                  <a:gd name="connsiteX8" fmla="*/ 907867 w 1096440"/>
                  <a:gd name="connsiteY8" fmla="*/ 168314 h 835087"/>
                  <a:gd name="connsiteX9" fmla="*/ 1028221 w 1096440"/>
                  <a:gd name="connsiteY9" fmla="*/ 284 h 835087"/>
                  <a:gd name="connsiteX10" fmla="*/ 1094388 w 1096440"/>
                  <a:gd name="connsiteY10" fmla="*/ 151274 h 835087"/>
                  <a:gd name="connsiteX0" fmla="*/ 1113635 w 1113690"/>
                  <a:gd name="connsiteY0" fmla="*/ 184955 h 833163"/>
                  <a:gd name="connsiteX1" fmla="*/ 813194 w 1113690"/>
                  <a:gd name="connsiteY1" fmla="*/ 751498 h 833163"/>
                  <a:gd name="connsiteX2" fmla="*/ 344752 w 1113690"/>
                  <a:gd name="connsiteY2" fmla="*/ 770073 h 833163"/>
                  <a:gd name="connsiteX3" fmla="*/ 29140 w 1113690"/>
                  <a:gd name="connsiteY3" fmla="*/ 504992 h 833163"/>
                  <a:gd name="connsiteX4" fmla="*/ 33634 w 1113690"/>
                  <a:gd name="connsiteY4" fmla="*/ 333265 h 833163"/>
                  <a:gd name="connsiteX5" fmla="*/ 222363 w 1113690"/>
                  <a:gd name="connsiteY5" fmla="*/ 395105 h 833163"/>
                  <a:gd name="connsiteX6" fmla="*/ 487534 w 1113690"/>
                  <a:gd name="connsiteY6" fmla="*/ 596818 h 833163"/>
                  <a:gd name="connsiteX7" fmla="*/ 735092 w 1113690"/>
                  <a:gd name="connsiteY7" fmla="*/ 523764 h 833163"/>
                  <a:gd name="connsiteX8" fmla="*/ 907867 w 1113690"/>
                  <a:gd name="connsiteY8" fmla="*/ 168314 h 833163"/>
                  <a:gd name="connsiteX9" fmla="*/ 1028221 w 1113690"/>
                  <a:gd name="connsiteY9" fmla="*/ 284 h 833163"/>
                  <a:gd name="connsiteX10" fmla="*/ 1113635 w 1113690"/>
                  <a:gd name="connsiteY10" fmla="*/ 184955 h 833163"/>
                  <a:gd name="connsiteX0" fmla="*/ 1113635 w 1113688"/>
                  <a:gd name="connsiteY0" fmla="*/ 184955 h 833161"/>
                  <a:gd name="connsiteX1" fmla="*/ 813194 w 1113688"/>
                  <a:gd name="connsiteY1" fmla="*/ 751498 h 833161"/>
                  <a:gd name="connsiteX2" fmla="*/ 344752 w 1113688"/>
                  <a:gd name="connsiteY2" fmla="*/ 770073 h 833161"/>
                  <a:gd name="connsiteX3" fmla="*/ 29140 w 1113688"/>
                  <a:gd name="connsiteY3" fmla="*/ 504992 h 833161"/>
                  <a:gd name="connsiteX4" fmla="*/ 33634 w 1113688"/>
                  <a:gd name="connsiteY4" fmla="*/ 333265 h 833161"/>
                  <a:gd name="connsiteX5" fmla="*/ 222363 w 1113688"/>
                  <a:gd name="connsiteY5" fmla="*/ 395105 h 833161"/>
                  <a:gd name="connsiteX6" fmla="*/ 487534 w 1113688"/>
                  <a:gd name="connsiteY6" fmla="*/ 596818 h 833161"/>
                  <a:gd name="connsiteX7" fmla="*/ 735092 w 1113688"/>
                  <a:gd name="connsiteY7" fmla="*/ 523764 h 833161"/>
                  <a:gd name="connsiteX8" fmla="*/ 907867 w 1113688"/>
                  <a:gd name="connsiteY8" fmla="*/ 168314 h 833161"/>
                  <a:gd name="connsiteX9" fmla="*/ 1028221 w 1113688"/>
                  <a:gd name="connsiteY9" fmla="*/ 284 h 833161"/>
                  <a:gd name="connsiteX10" fmla="*/ 1113635 w 1113688"/>
                  <a:gd name="connsiteY10" fmla="*/ 184955 h 833161"/>
                  <a:gd name="connsiteX0" fmla="*/ 1113635 w 1120653"/>
                  <a:gd name="connsiteY0" fmla="*/ 184955 h 833163"/>
                  <a:gd name="connsiteX1" fmla="*/ 813194 w 1120653"/>
                  <a:gd name="connsiteY1" fmla="*/ 751498 h 833163"/>
                  <a:gd name="connsiteX2" fmla="*/ 344752 w 1120653"/>
                  <a:gd name="connsiteY2" fmla="*/ 770073 h 833163"/>
                  <a:gd name="connsiteX3" fmla="*/ 29140 w 1120653"/>
                  <a:gd name="connsiteY3" fmla="*/ 504992 h 833163"/>
                  <a:gd name="connsiteX4" fmla="*/ 33634 w 1120653"/>
                  <a:gd name="connsiteY4" fmla="*/ 333265 h 833163"/>
                  <a:gd name="connsiteX5" fmla="*/ 222363 w 1120653"/>
                  <a:gd name="connsiteY5" fmla="*/ 395105 h 833163"/>
                  <a:gd name="connsiteX6" fmla="*/ 487534 w 1120653"/>
                  <a:gd name="connsiteY6" fmla="*/ 596818 h 833163"/>
                  <a:gd name="connsiteX7" fmla="*/ 735092 w 1120653"/>
                  <a:gd name="connsiteY7" fmla="*/ 523764 h 833163"/>
                  <a:gd name="connsiteX8" fmla="*/ 907867 w 1120653"/>
                  <a:gd name="connsiteY8" fmla="*/ 168314 h 833163"/>
                  <a:gd name="connsiteX9" fmla="*/ 1028221 w 1120653"/>
                  <a:gd name="connsiteY9" fmla="*/ 284 h 833163"/>
                  <a:gd name="connsiteX10" fmla="*/ 1113635 w 1120653"/>
                  <a:gd name="connsiteY10" fmla="*/ 184955 h 833163"/>
                  <a:gd name="connsiteX0" fmla="*/ 1113635 w 1120653"/>
                  <a:gd name="connsiteY0" fmla="*/ 184969 h 833175"/>
                  <a:gd name="connsiteX1" fmla="*/ 813194 w 1120653"/>
                  <a:gd name="connsiteY1" fmla="*/ 751512 h 833175"/>
                  <a:gd name="connsiteX2" fmla="*/ 344752 w 1120653"/>
                  <a:gd name="connsiteY2" fmla="*/ 770087 h 833175"/>
                  <a:gd name="connsiteX3" fmla="*/ 29140 w 1120653"/>
                  <a:gd name="connsiteY3" fmla="*/ 505006 h 833175"/>
                  <a:gd name="connsiteX4" fmla="*/ 33634 w 1120653"/>
                  <a:gd name="connsiteY4" fmla="*/ 333279 h 833175"/>
                  <a:gd name="connsiteX5" fmla="*/ 222363 w 1120653"/>
                  <a:gd name="connsiteY5" fmla="*/ 395119 h 833175"/>
                  <a:gd name="connsiteX6" fmla="*/ 487534 w 1120653"/>
                  <a:gd name="connsiteY6" fmla="*/ 596832 h 833175"/>
                  <a:gd name="connsiteX7" fmla="*/ 735092 w 1120653"/>
                  <a:gd name="connsiteY7" fmla="*/ 523778 h 833175"/>
                  <a:gd name="connsiteX8" fmla="*/ 907867 w 1120653"/>
                  <a:gd name="connsiteY8" fmla="*/ 168328 h 833175"/>
                  <a:gd name="connsiteX9" fmla="*/ 1028221 w 1120653"/>
                  <a:gd name="connsiteY9" fmla="*/ 298 h 833175"/>
                  <a:gd name="connsiteX10" fmla="*/ 1113635 w 1120653"/>
                  <a:gd name="connsiteY10" fmla="*/ 184969 h 833175"/>
                  <a:gd name="connsiteX0" fmla="*/ 1113635 w 1120653"/>
                  <a:gd name="connsiteY0" fmla="*/ 184947 h 833155"/>
                  <a:gd name="connsiteX1" fmla="*/ 813194 w 1120653"/>
                  <a:gd name="connsiteY1" fmla="*/ 751490 h 833155"/>
                  <a:gd name="connsiteX2" fmla="*/ 344752 w 1120653"/>
                  <a:gd name="connsiteY2" fmla="*/ 770065 h 833155"/>
                  <a:gd name="connsiteX3" fmla="*/ 29140 w 1120653"/>
                  <a:gd name="connsiteY3" fmla="*/ 504984 h 833155"/>
                  <a:gd name="connsiteX4" fmla="*/ 33634 w 1120653"/>
                  <a:gd name="connsiteY4" fmla="*/ 333257 h 833155"/>
                  <a:gd name="connsiteX5" fmla="*/ 222363 w 1120653"/>
                  <a:gd name="connsiteY5" fmla="*/ 395097 h 833155"/>
                  <a:gd name="connsiteX6" fmla="*/ 487534 w 1120653"/>
                  <a:gd name="connsiteY6" fmla="*/ 596810 h 833155"/>
                  <a:gd name="connsiteX7" fmla="*/ 763961 w 1120653"/>
                  <a:gd name="connsiteY7" fmla="*/ 509321 h 833155"/>
                  <a:gd name="connsiteX8" fmla="*/ 907867 w 1120653"/>
                  <a:gd name="connsiteY8" fmla="*/ 168306 h 833155"/>
                  <a:gd name="connsiteX9" fmla="*/ 1028221 w 1120653"/>
                  <a:gd name="connsiteY9" fmla="*/ 276 h 833155"/>
                  <a:gd name="connsiteX10" fmla="*/ 1113635 w 1120653"/>
                  <a:gd name="connsiteY10" fmla="*/ 184947 h 833155"/>
                  <a:gd name="connsiteX0" fmla="*/ 1113635 w 1120653"/>
                  <a:gd name="connsiteY0" fmla="*/ 184947 h 833153"/>
                  <a:gd name="connsiteX1" fmla="*/ 813194 w 1120653"/>
                  <a:gd name="connsiteY1" fmla="*/ 751490 h 833153"/>
                  <a:gd name="connsiteX2" fmla="*/ 344752 w 1120653"/>
                  <a:gd name="connsiteY2" fmla="*/ 770065 h 833153"/>
                  <a:gd name="connsiteX3" fmla="*/ 29140 w 1120653"/>
                  <a:gd name="connsiteY3" fmla="*/ 504984 h 833153"/>
                  <a:gd name="connsiteX4" fmla="*/ 33634 w 1120653"/>
                  <a:gd name="connsiteY4" fmla="*/ 333257 h 833153"/>
                  <a:gd name="connsiteX5" fmla="*/ 222363 w 1120653"/>
                  <a:gd name="connsiteY5" fmla="*/ 395097 h 833153"/>
                  <a:gd name="connsiteX6" fmla="*/ 487534 w 1120653"/>
                  <a:gd name="connsiteY6" fmla="*/ 596810 h 833153"/>
                  <a:gd name="connsiteX7" fmla="*/ 763961 w 1120653"/>
                  <a:gd name="connsiteY7" fmla="*/ 509321 h 833153"/>
                  <a:gd name="connsiteX8" fmla="*/ 907867 w 1120653"/>
                  <a:gd name="connsiteY8" fmla="*/ 168306 h 833153"/>
                  <a:gd name="connsiteX9" fmla="*/ 1028221 w 1120653"/>
                  <a:gd name="connsiteY9" fmla="*/ 276 h 833153"/>
                  <a:gd name="connsiteX10" fmla="*/ 1113635 w 1120653"/>
                  <a:gd name="connsiteY10" fmla="*/ 184947 h 833153"/>
                  <a:gd name="connsiteX0" fmla="*/ 1113635 w 1120653"/>
                  <a:gd name="connsiteY0" fmla="*/ 184970 h 833178"/>
                  <a:gd name="connsiteX1" fmla="*/ 813194 w 1120653"/>
                  <a:gd name="connsiteY1" fmla="*/ 751513 h 833178"/>
                  <a:gd name="connsiteX2" fmla="*/ 344752 w 1120653"/>
                  <a:gd name="connsiteY2" fmla="*/ 770088 h 833178"/>
                  <a:gd name="connsiteX3" fmla="*/ 29140 w 1120653"/>
                  <a:gd name="connsiteY3" fmla="*/ 505007 h 833178"/>
                  <a:gd name="connsiteX4" fmla="*/ 33634 w 1120653"/>
                  <a:gd name="connsiteY4" fmla="*/ 333280 h 833178"/>
                  <a:gd name="connsiteX5" fmla="*/ 222363 w 1120653"/>
                  <a:gd name="connsiteY5" fmla="*/ 395120 h 833178"/>
                  <a:gd name="connsiteX6" fmla="*/ 487534 w 1120653"/>
                  <a:gd name="connsiteY6" fmla="*/ 596833 h 833178"/>
                  <a:gd name="connsiteX7" fmla="*/ 763961 w 1120653"/>
                  <a:gd name="connsiteY7" fmla="*/ 509344 h 833178"/>
                  <a:gd name="connsiteX8" fmla="*/ 907867 w 1120653"/>
                  <a:gd name="connsiteY8" fmla="*/ 168329 h 833178"/>
                  <a:gd name="connsiteX9" fmla="*/ 1028221 w 1120653"/>
                  <a:gd name="connsiteY9" fmla="*/ 299 h 833178"/>
                  <a:gd name="connsiteX10" fmla="*/ 1113635 w 1120653"/>
                  <a:gd name="connsiteY10" fmla="*/ 184970 h 83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0653" h="833178">
                    <a:moveTo>
                      <a:pt x="1113635" y="184970"/>
                    </a:moveTo>
                    <a:cubicBezTo>
                      <a:pt x="1072986" y="427256"/>
                      <a:pt x="941341" y="653993"/>
                      <a:pt x="813194" y="751513"/>
                    </a:cubicBezTo>
                    <a:cubicBezTo>
                      <a:pt x="685047" y="849033"/>
                      <a:pt x="485051" y="864101"/>
                      <a:pt x="344752" y="770088"/>
                    </a:cubicBezTo>
                    <a:cubicBezTo>
                      <a:pt x="230956" y="693834"/>
                      <a:pt x="80993" y="577808"/>
                      <a:pt x="29140" y="505007"/>
                    </a:cubicBezTo>
                    <a:cubicBezTo>
                      <a:pt x="-22713" y="432206"/>
                      <a:pt x="4780" y="356517"/>
                      <a:pt x="33634" y="333280"/>
                    </a:cubicBezTo>
                    <a:cubicBezTo>
                      <a:pt x="80274" y="295720"/>
                      <a:pt x="156337" y="331947"/>
                      <a:pt x="222363" y="395120"/>
                    </a:cubicBezTo>
                    <a:cubicBezTo>
                      <a:pt x="285570" y="455595"/>
                      <a:pt x="397268" y="577796"/>
                      <a:pt x="487534" y="596833"/>
                    </a:cubicBezTo>
                    <a:cubicBezTo>
                      <a:pt x="577800" y="615870"/>
                      <a:pt x="693906" y="580761"/>
                      <a:pt x="763961" y="509344"/>
                    </a:cubicBezTo>
                    <a:cubicBezTo>
                      <a:pt x="834017" y="437927"/>
                      <a:pt x="873447" y="296473"/>
                      <a:pt x="907867" y="168329"/>
                    </a:cubicBezTo>
                    <a:cubicBezTo>
                      <a:pt x="932664" y="76010"/>
                      <a:pt x="950856" y="-5587"/>
                      <a:pt x="1028221" y="299"/>
                    </a:cubicBezTo>
                    <a:cubicBezTo>
                      <a:pt x="1113588" y="5509"/>
                      <a:pt x="1133343" y="114711"/>
                      <a:pt x="1113635" y="184970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6C9E6639-2C07-454F-BA03-EF58E5F81E14}"/>
                  </a:ext>
                </a:extLst>
              </p:cNvPr>
              <p:cNvSpPr/>
              <p:nvPr/>
            </p:nvSpPr>
            <p:spPr>
              <a:xfrm>
                <a:off x="3988984" y="3187526"/>
                <a:ext cx="313883" cy="219806"/>
              </a:xfrm>
              <a:custGeom>
                <a:avLst/>
                <a:gdLst>
                  <a:gd name="connsiteX0" fmla="*/ 56588 w 313883"/>
                  <a:gd name="connsiteY0" fmla="*/ 63485 h 219806"/>
                  <a:gd name="connsiteX1" fmla="*/ 0 w 313883"/>
                  <a:gd name="connsiteY1" fmla="*/ 176836 h 219806"/>
                  <a:gd name="connsiteX2" fmla="*/ 56588 w 313883"/>
                  <a:gd name="connsiteY2" fmla="*/ 63485 h 219806"/>
                  <a:gd name="connsiteX3" fmla="*/ 110985 w 313883"/>
                  <a:gd name="connsiteY3" fmla="*/ 33708 h 219806"/>
                  <a:gd name="connsiteX4" fmla="*/ 117509 w 313883"/>
                  <a:gd name="connsiteY4" fmla="*/ 34029 h 219806"/>
                  <a:gd name="connsiteX5" fmla="*/ 118133 w 313883"/>
                  <a:gd name="connsiteY5" fmla="*/ 44459 h 219806"/>
                  <a:gd name="connsiteX6" fmla="*/ 93459 w 313883"/>
                  <a:gd name="connsiteY6" fmla="*/ 111063 h 219806"/>
                  <a:gd name="connsiteX7" fmla="*/ 39227 w 313883"/>
                  <a:gd name="connsiteY7" fmla="*/ 212389 h 219806"/>
                  <a:gd name="connsiteX8" fmla="*/ 29005 w 313883"/>
                  <a:gd name="connsiteY8" fmla="*/ 219666 h 219806"/>
                  <a:gd name="connsiteX9" fmla="*/ 23876 w 313883"/>
                  <a:gd name="connsiteY9" fmla="*/ 206186 h 219806"/>
                  <a:gd name="connsiteX10" fmla="*/ 45846 w 313883"/>
                  <a:gd name="connsiteY10" fmla="*/ 151330 h 219806"/>
                  <a:gd name="connsiteX11" fmla="*/ 101569 w 313883"/>
                  <a:gd name="connsiteY11" fmla="*/ 45603 h 219806"/>
                  <a:gd name="connsiteX12" fmla="*/ 106697 w 313883"/>
                  <a:gd name="connsiteY12" fmla="*/ 38950 h 219806"/>
                  <a:gd name="connsiteX13" fmla="*/ 110985 w 313883"/>
                  <a:gd name="connsiteY13" fmla="*/ 33708 h 219806"/>
                  <a:gd name="connsiteX14" fmla="*/ 165399 w 313883"/>
                  <a:gd name="connsiteY14" fmla="*/ 26856 h 219806"/>
                  <a:gd name="connsiteX15" fmla="*/ 164983 w 313883"/>
                  <a:gd name="connsiteY15" fmla="*/ 42381 h 219806"/>
                  <a:gd name="connsiteX16" fmla="*/ 87153 w 313883"/>
                  <a:gd name="connsiteY16" fmla="*/ 206810 h 219806"/>
                  <a:gd name="connsiteX17" fmla="*/ 75821 w 313883"/>
                  <a:gd name="connsiteY17" fmla="*/ 217483 h 219806"/>
                  <a:gd name="connsiteX18" fmla="*/ 81608 w 313883"/>
                  <a:gd name="connsiteY18" fmla="*/ 176835 h 219806"/>
                  <a:gd name="connsiteX19" fmla="*/ 151434 w 313883"/>
                  <a:gd name="connsiteY19" fmla="*/ 36594 h 219806"/>
                  <a:gd name="connsiteX20" fmla="*/ 165399 w 313883"/>
                  <a:gd name="connsiteY20" fmla="*/ 26856 h 219806"/>
                  <a:gd name="connsiteX21" fmla="*/ 310145 w 313883"/>
                  <a:gd name="connsiteY21" fmla="*/ 26753 h 219806"/>
                  <a:gd name="connsiteX22" fmla="*/ 311566 w 313883"/>
                  <a:gd name="connsiteY22" fmla="*/ 36282 h 219806"/>
                  <a:gd name="connsiteX23" fmla="*/ 279062 w 313883"/>
                  <a:gd name="connsiteY23" fmla="*/ 109885 h 219806"/>
                  <a:gd name="connsiteX24" fmla="*/ 255602 w 313883"/>
                  <a:gd name="connsiteY24" fmla="*/ 142771 h 219806"/>
                  <a:gd name="connsiteX25" fmla="*/ 263017 w 313883"/>
                  <a:gd name="connsiteY25" fmla="*/ 105589 h 219806"/>
                  <a:gd name="connsiteX26" fmla="*/ 301621 w 313883"/>
                  <a:gd name="connsiteY26" fmla="*/ 32678 h 219806"/>
                  <a:gd name="connsiteX27" fmla="*/ 310145 w 313883"/>
                  <a:gd name="connsiteY27" fmla="*/ 26753 h 219806"/>
                  <a:gd name="connsiteX28" fmla="*/ 285542 w 313883"/>
                  <a:gd name="connsiteY28" fmla="*/ 347 h 219806"/>
                  <a:gd name="connsiteX29" fmla="*/ 265859 w 313883"/>
                  <a:gd name="connsiteY29" fmla="*/ 71178 h 219806"/>
                  <a:gd name="connsiteX30" fmla="*/ 219112 w 313883"/>
                  <a:gd name="connsiteY30" fmla="*/ 163182 h 219806"/>
                  <a:gd name="connsiteX31" fmla="*/ 207538 w 313883"/>
                  <a:gd name="connsiteY31" fmla="*/ 179920 h 219806"/>
                  <a:gd name="connsiteX32" fmla="*/ 194092 w 313883"/>
                  <a:gd name="connsiteY32" fmla="*/ 190489 h 219806"/>
                  <a:gd name="connsiteX33" fmla="*/ 192914 w 313883"/>
                  <a:gd name="connsiteY33" fmla="*/ 171776 h 219806"/>
                  <a:gd name="connsiteX34" fmla="*/ 236369 w 313883"/>
                  <a:gd name="connsiteY34" fmla="*/ 72668 h 219806"/>
                  <a:gd name="connsiteX35" fmla="*/ 285542 w 313883"/>
                  <a:gd name="connsiteY35" fmla="*/ 347 h 219806"/>
                  <a:gd name="connsiteX36" fmla="*/ 238100 w 313883"/>
                  <a:gd name="connsiteY36" fmla="*/ 0 h 219806"/>
                  <a:gd name="connsiteX37" fmla="*/ 224551 w 313883"/>
                  <a:gd name="connsiteY37" fmla="*/ 50767 h 219806"/>
                  <a:gd name="connsiteX38" fmla="*/ 163146 w 313883"/>
                  <a:gd name="connsiteY38" fmla="*/ 174340 h 219806"/>
                  <a:gd name="connsiteX39" fmla="*/ 161587 w 313883"/>
                  <a:gd name="connsiteY39" fmla="*/ 177355 h 219806"/>
                  <a:gd name="connsiteX40" fmla="*/ 145820 w 313883"/>
                  <a:gd name="connsiteY40" fmla="*/ 190107 h 219806"/>
                  <a:gd name="connsiteX41" fmla="*/ 146512 w 313883"/>
                  <a:gd name="connsiteY41" fmla="*/ 169107 h 219806"/>
                  <a:gd name="connsiteX42" fmla="*/ 185220 w 313883"/>
                  <a:gd name="connsiteY42" fmla="*/ 75440 h 219806"/>
                  <a:gd name="connsiteX43" fmla="*/ 225418 w 313883"/>
                  <a:gd name="connsiteY43" fmla="*/ 9113 h 219806"/>
                  <a:gd name="connsiteX44" fmla="*/ 238100 w 313883"/>
                  <a:gd name="connsiteY44" fmla="*/ 0 h 21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3883" h="219806">
                    <a:moveTo>
                      <a:pt x="56588" y="63485"/>
                    </a:moveTo>
                    <a:cubicBezTo>
                      <a:pt x="45500" y="105346"/>
                      <a:pt x="30322" y="144920"/>
                      <a:pt x="0" y="176836"/>
                    </a:cubicBezTo>
                    <a:cubicBezTo>
                      <a:pt x="10153" y="134663"/>
                      <a:pt x="27029" y="95816"/>
                      <a:pt x="56588" y="63485"/>
                    </a:cubicBezTo>
                    <a:close/>
                    <a:moveTo>
                      <a:pt x="110985" y="33708"/>
                    </a:moveTo>
                    <a:cubicBezTo>
                      <a:pt x="112701" y="32669"/>
                      <a:pt x="114789" y="32556"/>
                      <a:pt x="117509" y="34029"/>
                    </a:cubicBezTo>
                    <a:cubicBezTo>
                      <a:pt x="122845" y="36940"/>
                      <a:pt x="118964" y="40821"/>
                      <a:pt x="118133" y="44459"/>
                    </a:cubicBezTo>
                    <a:cubicBezTo>
                      <a:pt x="112865" y="67746"/>
                      <a:pt x="103821" y="89821"/>
                      <a:pt x="93459" y="111063"/>
                    </a:cubicBezTo>
                    <a:cubicBezTo>
                      <a:pt x="76688" y="145474"/>
                      <a:pt x="61475" y="180819"/>
                      <a:pt x="39227" y="212389"/>
                    </a:cubicBezTo>
                    <a:cubicBezTo>
                      <a:pt x="36421" y="216408"/>
                      <a:pt x="34307" y="220636"/>
                      <a:pt x="29005" y="219666"/>
                    </a:cubicBezTo>
                    <a:cubicBezTo>
                      <a:pt x="22005" y="218314"/>
                      <a:pt x="25782" y="212250"/>
                      <a:pt x="23876" y="206186"/>
                    </a:cubicBezTo>
                    <a:cubicBezTo>
                      <a:pt x="30772" y="188859"/>
                      <a:pt x="37391" y="169661"/>
                      <a:pt x="45846" y="151330"/>
                    </a:cubicBezTo>
                    <a:cubicBezTo>
                      <a:pt x="62515" y="115117"/>
                      <a:pt x="78767" y="78628"/>
                      <a:pt x="101569" y="45603"/>
                    </a:cubicBezTo>
                    <a:cubicBezTo>
                      <a:pt x="103163" y="43316"/>
                      <a:pt x="105345" y="41375"/>
                      <a:pt x="106697" y="38950"/>
                    </a:cubicBezTo>
                    <a:cubicBezTo>
                      <a:pt x="107927" y="36715"/>
                      <a:pt x="109270" y="34748"/>
                      <a:pt x="110985" y="33708"/>
                    </a:cubicBezTo>
                    <a:close/>
                    <a:moveTo>
                      <a:pt x="165399" y="26856"/>
                    </a:moveTo>
                    <a:cubicBezTo>
                      <a:pt x="174824" y="31118"/>
                      <a:pt x="166473" y="37010"/>
                      <a:pt x="164983" y="42381"/>
                    </a:cubicBezTo>
                    <a:cubicBezTo>
                      <a:pt x="148489" y="101673"/>
                      <a:pt x="118791" y="154692"/>
                      <a:pt x="87153" y="206810"/>
                    </a:cubicBezTo>
                    <a:cubicBezTo>
                      <a:pt x="84380" y="211350"/>
                      <a:pt x="80915" y="214295"/>
                      <a:pt x="75821" y="217483"/>
                    </a:cubicBezTo>
                    <a:cubicBezTo>
                      <a:pt x="67608" y="201405"/>
                      <a:pt x="77311" y="188964"/>
                      <a:pt x="81608" y="176835"/>
                    </a:cubicBezTo>
                    <a:cubicBezTo>
                      <a:pt x="99108" y="127316"/>
                      <a:pt x="123192" y="80846"/>
                      <a:pt x="151434" y="36594"/>
                    </a:cubicBezTo>
                    <a:cubicBezTo>
                      <a:pt x="154310" y="32088"/>
                      <a:pt x="157810" y="23391"/>
                      <a:pt x="165399" y="26856"/>
                    </a:cubicBezTo>
                    <a:close/>
                    <a:moveTo>
                      <a:pt x="310145" y="26753"/>
                    </a:moveTo>
                    <a:cubicBezTo>
                      <a:pt x="316730" y="28866"/>
                      <a:pt x="312883" y="32782"/>
                      <a:pt x="311566" y="36282"/>
                    </a:cubicBezTo>
                    <a:cubicBezTo>
                      <a:pt x="302210" y="61475"/>
                      <a:pt x="293547" y="86876"/>
                      <a:pt x="279062" y="109885"/>
                    </a:cubicBezTo>
                    <a:cubicBezTo>
                      <a:pt x="272062" y="120905"/>
                      <a:pt x="269844" y="135182"/>
                      <a:pt x="255602" y="142771"/>
                    </a:cubicBezTo>
                    <a:cubicBezTo>
                      <a:pt x="249676" y="127489"/>
                      <a:pt x="258547" y="115846"/>
                      <a:pt x="263017" y="105589"/>
                    </a:cubicBezTo>
                    <a:cubicBezTo>
                      <a:pt x="273968" y="80500"/>
                      <a:pt x="284641" y="54821"/>
                      <a:pt x="301621" y="32678"/>
                    </a:cubicBezTo>
                    <a:cubicBezTo>
                      <a:pt x="304082" y="29456"/>
                      <a:pt x="304809" y="25020"/>
                      <a:pt x="310145" y="26753"/>
                    </a:cubicBezTo>
                    <a:close/>
                    <a:moveTo>
                      <a:pt x="285542" y="347"/>
                    </a:moveTo>
                    <a:cubicBezTo>
                      <a:pt x="285577" y="25955"/>
                      <a:pt x="276013" y="48931"/>
                      <a:pt x="265859" y="71178"/>
                    </a:cubicBezTo>
                    <a:cubicBezTo>
                      <a:pt x="251582" y="102436"/>
                      <a:pt x="235018" y="132653"/>
                      <a:pt x="219112" y="163182"/>
                    </a:cubicBezTo>
                    <a:cubicBezTo>
                      <a:pt x="215993" y="169143"/>
                      <a:pt x="211627" y="174514"/>
                      <a:pt x="207538" y="179920"/>
                    </a:cubicBezTo>
                    <a:cubicBezTo>
                      <a:pt x="203899" y="184737"/>
                      <a:pt x="199532" y="193227"/>
                      <a:pt x="194092" y="190489"/>
                    </a:cubicBezTo>
                    <a:cubicBezTo>
                      <a:pt x="187265" y="187093"/>
                      <a:pt x="190696" y="177736"/>
                      <a:pt x="192914" y="171776"/>
                    </a:cubicBezTo>
                    <a:cubicBezTo>
                      <a:pt x="205562" y="137955"/>
                      <a:pt x="220394" y="105139"/>
                      <a:pt x="236369" y="72668"/>
                    </a:cubicBezTo>
                    <a:cubicBezTo>
                      <a:pt x="249399" y="46193"/>
                      <a:pt x="263815" y="21312"/>
                      <a:pt x="285542" y="347"/>
                    </a:cubicBezTo>
                    <a:close/>
                    <a:moveTo>
                      <a:pt x="238100" y="0"/>
                    </a:moveTo>
                    <a:cubicBezTo>
                      <a:pt x="238932" y="18851"/>
                      <a:pt x="230789" y="34896"/>
                      <a:pt x="224551" y="50767"/>
                    </a:cubicBezTo>
                    <a:cubicBezTo>
                      <a:pt x="207710" y="93668"/>
                      <a:pt x="187195" y="134905"/>
                      <a:pt x="163146" y="174340"/>
                    </a:cubicBezTo>
                    <a:cubicBezTo>
                      <a:pt x="162557" y="175310"/>
                      <a:pt x="162418" y="176800"/>
                      <a:pt x="161587" y="177355"/>
                    </a:cubicBezTo>
                    <a:cubicBezTo>
                      <a:pt x="155696" y="181340"/>
                      <a:pt x="152508" y="193676"/>
                      <a:pt x="145820" y="190107"/>
                    </a:cubicBezTo>
                    <a:cubicBezTo>
                      <a:pt x="138265" y="186053"/>
                      <a:pt x="144642" y="176766"/>
                      <a:pt x="146512" y="169107"/>
                    </a:cubicBezTo>
                    <a:cubicBezTo>
                      <a:pt x="154587" y="135806"/>
                      <a:pt x="171117" y="106038"/>
                      <a:pt x="185220" y="75440"/>
                    </a:cubicBezTo>
                    <a:cubicBezTo>
                      <a:pt x="195997" y="52118"/>
                      <a:pt x="209512" y="29732"/>
                      <a:pt x="225418" y="9113"/>
                    </a:cubicBezTo>
                    <a:cubicBezTo>
                      <a:pt x="228641" y="4920"/>
                      <a:pt x="231932" y="1733"/>
                      <a:pt x="2381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F82C2E67-2123-4451-B5EA-0642CCDBA39C}"/>
                  </a:ext>
                </a:extLst>
              </p:cNvPr>
              <p:cNvSpPr/>
              <p:nvPr/>
            </p:nvSpPr>
            <p:spPr>
              <a:xfrm>
                <a:off x="2361360" y="3566542"/>
                <a:ext cx="310840" cy="223441"/>
              </a:xfrm>
              <a:custGeom>
                <a:avLst/>
                <a:gdLst>
                  <a:gd name="connsiteX0" fmla="*/ 60434 w 310840"/>
                  <a:gd name="connsiteY0" fmla="*/ 59970 h 223441"/>
                  <a:gd name="connsiteX1" fmla="*/ 242 w 310840"/>
                  <a:gd name="connsiteY1" fmla="*/ 182920 h 223441"/>
                  <a:gd name="connsiteX2" fmla="*/ 60434 w 310840"/>
                  <a:gd name="connsiteY2" fmla="*/ 59970 h 223441"/>
                  <a:gd name="connsiteX3" fmla="*/ 118167 w 310840"/>
                  <a:gd name="connsiteY3" fmla="*/ 29649 h 223441"/>
                  <a:gd name="connsiteX4" fmla="*/ 101429 w 310840"/>
                  <a:gd name="connsiteY4" fmla="*/ 91055 h 223441"/>
                  <a:gd name="connsiteX5" fmla="*/ 39157 w 310840"/>
                  <a:gd name="connsiteY5" fmla="*/ 210608 h 223441"/>
                  <a:gd name="connsiteX6" fmla="*/ 33059 w 310840"/>
                  <a:gd name="connsiteY6" fmla="*/ 218751 h 223441"/>
                  <a:gd name="connsiteX7" fmla="*/ 24742 w 310840"/>
                  <a:gd name="connsiteY7" fmla="*/ 222806 h 223441"/>
                  <a:gd name="connsiteX8" fmla="*/ 22767 w 310840"/>
                  <a:gd name="connsiteY8" fmla="*/ 213485 h 223441"/>
                  <a:gd name="connsiteX9" fmla="*/ 40890 w 310840"/>
                  <a:gd name="connsiteY9" fmla="*/ 159841 h 223441"/>
                  <a:gd name="connsiteX10" fmla="*/ 96959 w 310840"/>
                  <a:gd name="connsiteY10" fmla="*/ 50233 h 223441"/>
                  <a:gd name="connsiteX11" fmla="*/ 118167 w 310840"/>
                  <a:gd name="connsiteY11" fmla="*/ 29649 h 223441"/>
                  <a:gd name="connsiteX12" fmla="*/ 310840 w 310840"/>
                  <a:gd name="connsiteY12" fmla="*/ 23584 h 223441"/>
                  <a:gd name="connsiteX13" fmla="*/ 254701 w 310840"/>
                  <a:gd name="connsiteY13" fmla="*/ 142410 h 223441"/>
                  <a:gd name="connsiteX14" fmla="*/ 310840 w 310840"/>
                  <a:gd name="connsiteY14" fmla="*/ 23584 h 223441"/>
                  <a:gd name="connsiteX15" fmla="*/ 166578 w 310840"/>
                  <a:gd name="connsiteY15" fmla="*/ 23273 h 223441"/>
                  <a:gd name="connsiteX16" fmla="*/ 167133 w 310840"/>
                  <a:gd name="connsiteY16" fmla="*/ 37273 h 223441"/>
                  <a:gd name="connsiteX17" fmla="*/ 92940 w 310840"/>
                  <a:gd name="connsiteY17" fmla="*/ 198064 h 223441"/>
                  <a:gd name="connsiteX18" fmla="*/ 82059 w 310840"/>
                  <a:gd name="connsiteY18" fmla="*/ 211128 h 223441"/>
                  <a:gd name="connsiteX19" fmla="*/ 73812 w 310840"/>
                  <a:gd name="connsiteY19" fmla="*/ 215148 h 223441"/>
                  <a:gd name="connsiteX20" fmla="*/ 71941 w 310840"/>
                  <a:gd name="connsiteY20" fmla="*/ 207351 h 223441"/>
                  <a:gd name="connsiteX21" fmla="*/ 100945 w 310840"/>
                  <a:gd name="connsiteY21" fmla="*/ 128965 h 223441"/>
                  <a:gd name="connsiteX22" fmla="*/ 155247 w 310840"/>
                  <a:gd name="connsiteY22" fmla="*/ 30689 h 223441"/>
                  <a:gd name="connsiteX23" fmla="*/ 166578 w 310840"/>
                  <a:gd name="connsiteY23" fmla="*/ 23273 h 223441"/>
                  <a:gd name="connsiteX24" fmla="*/ 235642 w 310840"/>
                  <a:gd name="connsiteY24" fmla="*/ 748 h 223441"/>
                  <a:gd name="connsiteX25" fmla="*/ 235503 w 310840"/>
                  <a:gd name="connsiteY25" fmla="*/ 15753 h 223441"/>
                  <a:gd name="connsiteX26" fmla="*/ 160860 w 310840"/>
                  <a:gd name="connsiteY26" fmla="*/ 178068 h 223441"/>
                  <a:gd name="connsiteX27" fmla="*/ 151954 w 310840"/>
                  <a:gd name="connsiteY27" fmla="*/ 188325 h 223441"/>
                  <a:gd name="connsiteX28" fmla="*/ 143741 w 310840"/>
                  <a:gd name="connsiteY28" fmla="*/ 192969 h 223441"/>
                  <a:gd name="connsiteX29" fmla="*/ 141939 w 310840"/>
                  <a:gd name="connsiteY29" fmla="*/ 181603 h 223441"/>
                  <a:gd name="connsiteX30" fmla="*/ 163632 w 310840"/>
                  <a:gd name="connsiteY30" fmla="*/ 121098 h 223441"/>
                  <a:gd name="connsiteX31" fmla="*/ 223271 w 310840"/>
                  <a:gd name="connsiteY31" fmla="*/ 10035 h 223441"/>
                  <a:gd name="connsiteX32" fmla="*/ 235642 w 310840"/>
                  <a:gd name="connsiteY32" fmla="*/ 748 h 223441"/>
                  <a:gd name="connsiteX33" fmla="*/ 284364 w 310840"/>
                  <a:gd name="connsiteY33" fmla="*/ 713 h 223441"/>
                  <a:gd name="connsiteX34" fmla="*/ 284468 w 310840"/>
                  <a:gd name="connsiteY34" fmla="*/ 17139 h 223441"/>
                  <a:gd name="connsiteX35" fmla="*/ 210484 w 310840"/>
                  <a:gd name="connsiteY35" fmla="*/ 176197 h 223441"/>
                  <a:gd name="connsiteX36" fmla="*/ 192395 w 310840"/>
                  <a:gd name="connsiteY36" fmla="*/ 197128 h 223441"/>
                  <a:gd name="connsiteX37" fmla="*/ 205528 w 310840"/>
                  <a:gd name="connsiteY37" fmla="*/ 138980 h 223441"/>
                  <a:gd name="connsiteX38" fmla="*/ 272097 w 310840"/>
                  <a:gd name="connsiteY38" fmla="*/ 10555 h 223441"/>
                  <a:gd name="connsiteX39" fmla="*/ 284364 w 310840"/>
                  <a:gd name="connsiteY39" fmla="*/ 713 h 22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0840" h="223441">
                    <a:moveTo>
                      <a:pt x="60434" y="59970"/>
                    </a:moveTo>
                    <a:cubicBezTo>
                      <a:pt x="46781" y="104708"/>
                      <a:pt x="29039" y="144662"/>
                      <a:pt x="242" y="182920"/>
                    </a:cubicBezTo>
                    <a:cubicBezTo>
                      <a:pt x="-3535" y="155024"/>
                      <a:pt x="37806" y="71163"/>
                      <a:pt x="60434" y="59970"/>
                    </a:cubicBezTo>
                    <a:close/>
                    <a:moveTo>
                      <a:pt x="118167" y="29649"/>
                    </a:moveTo>
                    <a:cubicBezTo>
                      <a:pt x="119033" y="52694"/>
                      <a:pt x="109434" y="71787"/>
                      <a:pt x="101429" y="91055"/>
                    </a:cubicBezTo>
                    <a:cubicBezTo>
                      <a:pt x="84138" y="132673"/>
                      <a:pt x="64905" y="173356"/>
                      <a:pt x="39157" y="210608"/>
                    </a:cubicBezTo>
                    <a:cubicBezTo>
                      <a:pt x="37217" y="213380"/>
                      <a:pt x="35173" y="216083"/>
                      <a:pt x="33059" y="218751"/>
                    </a:cubicBezTo>
                    <a:cubicBezTo>
                      <a:pt x="30945" y="221420"/>
                      <a:pt x="28588" y="224885"/>
                      <a:pt x="24742" y="222806"/>
                    </a:cubicBezTo>
                    <a:cubicBezTo>
                      <a:pt x="21138" y="220865"/>
                      <a:pt x="22143" y="216880"/>
                      <a:pt x="22767" y="213485"/>
                    </a:cubicBezTo>
                    <a:cubicBezTo>
                      <a:pt x="26163" y="194737"/>
                      <a:pt x="33440" y="177064"/>
                      <a:pt x="40890" y="159841"/>
                    </a:cubicBezTo>
                    <a:cubicBezTo>
                      <a:pt x="57212" y="122173"/>
                      <a:pt x="75231" y="85129"/>
                      <a:pt x="96959" y="50233"/>
                    </a:cubicBezTo>
                    <a:cubicBezTo>
                      <a:pt x="101707" y="42609"/>
                      <a:pt x="106523" y="33080"/>
                      <a:pt x="118167" y="29649"/>
                    </a:cubicBezTo>
                    <a:close/>
                    <a:moveTo>
                      <a:pt x="310840" y="23584"/>
                    </a:moveTo>
                    <a:cubicBezTo>
                      <a:pt x="303147" y="68252"/>
                      <a:pt x="282770" y="107099"/>
                      <a:pt x="254701" y="142410"/>
                    </a:cubicBezTo>
                    <a:cubicBezTo>
                      <a:pt x="262845" y="97846"/>
                      <a:pt x="282077" y="58480"/>
                      <a:pt x="310840" y="23584"/>
                    </a:cubicBezTo>
                    <a:close/>
                    <a:moveTo>
                      <a:pt x="166578" y="23273"/>
                    </a:moveTo>
                    <a:cubicBezTo>
                      <a:pt x="172192" y="26426"/>
                      <a:pt x="168623" y="32352"/>
                      <a:pt x="167133" y="37273"/>
                    </a:cubicBezTo>
                    <a:cubicBezTo>
                      <a:pt x="150118" y="94416"/>
                      <a:pt x="122534" y="146743"/>
                      <a:pt x="92940" y="198064"/>
                    </a:cubicBezTo>
                    <a:cubicBezTo>
                      <a:pt x="90133" y="202915"/>
                      <a:pt x="85663" y="206762"/>
                      <a:pt x="82059" y="211128"/>
                    </a:cubicBezTo>
                    <a:cubicBezTo>
                      <a:pt x="79876" y="213796"/>
                      <a:pt x="77762" y="217192"/>
                      <a:pt x="73812" y="215148"/>
                    </a:cubicBezTo>
                    <a:cubicBezTo>
                      <a:pt x="70866" y="213588"/>
                      <a:pt x="71386" y="210296"/>
                      <a:pt x="71941" y="207351"/>
                    </a:cubicBezTo>
                    <a:cubicBezTo>
                      <a:pt x="78317" y="180009"/>
                      <a:pt x="89302" y="154435"/>
                      <a:pt x="100945" y="128965"/>
                    </a:cubicBezTo>
                    <a:cubicBezTo>
                      <a:pt x="116574" y="94797"/>
                      <a:pt x="133554" y="61461"/>
                      <a:pt x="155247" y="30689"/>
                    </a:cubicBezTo>
                    <a:cubicBezTo>
                      <a:pt x="158054" y="26704"/>
                      <a:pt x="160410" y="19842"/>
                      <a:pt x="166578" y="23273"/>
                    </a:cubicBezTo>
                    <a:close/>
                    <a:moveTo>
                      <a:pt x="235642" y="748"/>
                    </a:moveTo>
                    <a:cubicBezTo>
                      <a:pt x="243197" y="4282"/>
                      <a:pt x="236820" y="10970"/>
                      <a:pt x="235503" y="15753"/>
                    </a:cubicBezTo>
                    <a:cubicBezTo>
                      <a:pt x="219251" y="73797"/>
                      <a:pt x="190523" y="126157"/>
                      <a:pt x="160860" y="178068"/>
                    </a:cubicBezTo>
                    <a:cubicBezTo>
                      <a:pt x="158642" y="181915"/>
                      <a:pt x="155073" y="185033"/>
                      <a:pt x="151954" y="188325"/>
                    </a:cubicBezTo>
                    <a:cubicBezTo>
                      <a:pt x="149702" y="190682"/>
                      <a:pt x="147934" y="194736"/>
                      <a:pt x="143741" y="192969"/>
                    </a:cubicBezTo>
                    <a:cubicBezTo>
                      <a:pt x="139410" y="191098"/>
                      <a:pt x="141524" y="187147"/>
                      <a:pt x="141939" y="181603"/>
                    </a:cubicBezTo>
                    <a:cubicBezTo>
                      <a:pt x="145439" y="161677"/>
                      <a:pt x="154934" y="141509"/>
                      <a:pt x="163632" y="121098"/>
                    </a:cubicBezTo>
                    <a:cubicBezTo>
                      <a:pt x="180197" y="82287"/>
                      <a:pt x="199464" y="44930"/>
                      <a:pt x="223271" y="10035"/>
                    </a:cubicBezTo>
                    <a:cubicBezTo>
                      <a:pt x="226251" y="5668"/>
                      <a:pt x="228711" y="-2510"/>
                      <a:pt x="235642" y="748"/>
                    </a:cubicBezTo>
                    <a:close/>
                    <a:moveTo>
                      <a:pt x="284364" y="713"/>
                    </a:moveTo>
                    <a:cubicBezTo>
                      <a:pt x="292127" y="4317"/>
                      <a:pt x="286166" y="11629"/>
                      <a:pt x="284468" y="17139"/>
                    </a:cubicBezTo>
                    <a:cubicBezTo>
                      <a:pt x="267073" y="73519"/>
                      <a:pt x="241464" y="126158"/>
                      <a:pt x="210484" y="176197"/>
                    </a:cubicBezTo>
                    <a:cubicBezTo>
                      <a:pt x="206464" y="182712"/>
                      <a:pt x="200400" y="187979"/>
                      <a:pt x="192395" y="197128"/>
                    </a:cubicBezTo>
                    <a:cubicBezTo>
                      <a:pt x="187717" y="172420"/>
                      <a:pt x="198771" y="155856"/>
                      <a:pt x="205528" y="138980"/>
                    </a:cubicBezTo>
                    <a:cubicBezTo>
                      <a:pt x="223479" y="94069"/>
                      <a:pt x="243439" y="49990"/>
                      <a:pt x="272097" y="10555"/>
                    </a:cubicBezTo>
                    <a:cubicBezTo>
                      <a:pt x="275320" y="6084"/>
                      <a:pt x="278196" y="-2129"/>
                      <a:pt x="284364" y="7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03913C0-5747-48A2-81EC-5F7E26D37D17}"/>
              </a:ext>
            </a:extLst>
          </p:cNvPr>
          <p:cNvGrpSpPr/>
          <p:nvPr/>
        </p:nvGrpSpPr>
        <p:grpSpPr>
          <a:xfrm rot="18400941">
            <a:off x="2707415" y="3667792"/>
            <a:ext cx="3354814" cy="1768497"/>
            <a:chOff x="9086426" y="3817161"/>
            <a:chExt cx="3354814" cy="1768497"/>
          </a:xfrm>
        </p:grpSpPr>
        <p:sp>
          <p:nvSpPr>
            <p:cNvPr id="27" name="Freeform: Shape 78">
              <a:extLst>
                <a:ext uri="{FF2B5EF4-FFF2-40B4-BE49-F238E27FC236}">
                  <a16:creationId xmlns:a16="http://schemas.microsoft.com/office/drawing/2014/main" id="{0C710502-5067-4E8B-87E3-5049E748C8F5}"/>
                </a:ext>
              </a:extLst>
            </p:cNvPr>
            <p:cNvSpPr/>
            <p:nvPr/>
          </p:nvSpPr>
          <p:spPr>
            <a:xfrm>
              <a:off x="9086426" y="3906500"/>
              <a:ext cx="3354814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80">
              <a:extLst>
                <a:ext uri="{FF2B5EF4-FFF2-40B4-BE49-F238E27FC236}">
                  <a16:creationId xmlns:a16="http://schemas.microsoft.com/office/drawing/2014/main" id="{CACB9E18-3729-450C-9D05-6974194D2604}"/>
                </a:ext>
              </a:extLst>
            </p:cNvPr>
            <p:cNvSpPr/>
            <p:nvPr/>
          </p:nvSpPr>
          <p:spPr>
            <a:xfrm>
              <a:off x="11563560" y="3817161"/>
              <a:ext cx="740316" cy="971678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88">
              <a:extLst>
                <a:ext uri="{FF2B5EF4-FFF2-40B4-BE49-F238E27FC236}">
                  <a16:creationId xmlns:a16="http://schemas.microsoft.com/office/drawing/2014/main" id="{31C24765-2527-4147-A9DD-DE3A2C97A67E}"/>
                </a:ext>
              </a:extLst>
            </p:cNvPr>
            <p:cNvSpPr/>
            <p:nvPr/>
          </p:nvSpPr>
          <p:spPr>
            <a:xfrm>
              <a:off x="10716369" y="476425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3">
              <a:extLst>
                <a:ext uri="{FF2B5EF4-FFF2-40B4-BE49-F238E27FC236}">
                  <a16:creationId xmlns:a16="http://schemas.microsoft.com/office/drawing/2014/main" id="{D6B475A3-BE0A-4708-8F05-D6A7E6B4A637}"/>
                </a:ext>
              </a:extLst>
            </p:cNvPr>
            <p:cNvSpPr/>
            <p:nvPr/>
          </p:nvSpPr>
          <p:spPr>
            <a:xfrm>
              <a:off x="11297792" y="452252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1830C33C-AFE6-452A-B243-97B87CF4A9C0}"/>
              </a:ext>
            </a:extLst>
          </p:cNvPr>
          <p:cNvGrpSpPr/>
          <p:nvPr/>
        </p:nvGrpSpPr>
        <p:grpSpPr>
          <a:xfrm rot="3199059" flipH="1">
            <a:off x="69449" y="3667792"/>
            <a:ext cx="3354814" cy="1768497"/>
            <a:chOff x="9086426" y="3817161"/>
            <a:chExt cx="3354814" cy="1768497"/>
          </a:xfrm>
        </p:grpSpPr>
        <p:sp>
          <p:nvSpPr>
            <p:cNvPr id="45" name="Freeform: Shape 78">
              <a:extLst>
                <a:ext uri="{FF2B5EF4-FFF2-40B4-BE49-F238E27FC236}">
                  <a16:creationId xmlns:a16="http://schemas.microsoft.com/office/drawing/2014/main" id="{2679DED4-681C-45C8-B4B2-696EDF266272}"/>
                </a:ext>
              </a:extLst>
            </p:cNvPr>
            <p:cNvSpPr/>
            <p:nvPr/>
          </p:nvSpPr>
          <p:spPr>
            <a:xfrm>
              <a:off x="9086426" y="3906500"/>
              <a:ext cx="3354814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0">
              <a:extLst>
                <a:ext uri="{FF2B5EF4-FFF2-40B4-BE49-F238E27FC236}">
                  <a16:creationId xmlns:a16="http://schemas.microsoft.com/office/drawing/2014/main" id="{5DD0B0D5-AB26-4147-81C5-75C5E2F03EB6}"/>
                </a:ext>
              </a:extLst>
            </p:cNvPr>
            <p:cNvSpPr/>
            <p:nvPr/>
          </p:nvSpPr>
          <p:spPr>
            <a:xfrm>
              <a:off x="11563560" y="3817161"/>
              <a:ext cx="740316" cy="971678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88">
              <a:extLst>
                <a:ext uri="{FF2B5EF4-FFF2-40B4-BE49-F238E27FC236}">
                  <a16:creationId xmlns:a16="http://schemas.microsoft.com/office/drawing/2014/main" id="{02101E1E-C529-4F26-B7C0-E584364C2C7E}"/>
                </a:ext>
              </a:extLst>
            </p:cNvPr>
            <p:cNvSpPr/>
            <p:nvPr/>
          </p:nvSpPr>
          <p:spPr>
            <a:xfrm>
              <a:off x="10716369" y="476425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03">
              <a:extLst>
                <a:ext uri="{FF2B5EF4-FFF2-40B4-BE49-F238E27FC236}">
                  <a16:creationId xmlns:a16="http://schemas.microsoft.com/office/drawing/2014/main" id="{0EB46C50-C2F3-42A8-B58C-1BAE8E957AD8}"/>
                </a:ext>
              </a:extLst>
            </p:cNvPr>
            <p:cNvSpPr/>
            <p:nvPr/>
          </p:nvSpPr>
          <p:spPr>
            <a:xfrm>
              <a:off x="11297792" y="452252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13CE455-6684-4619-859D-CE936C0D871A}"/>
              </a:ext>
            </a:extLst>
          </p:cNvPr>
          <p:cNvSpPr txBox="1"/>
          <p:nvPr/>
        </p:nvSpPr>
        <p:spPr>
          <a:xfrm>
            <a:off x="6079642" y="3194527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954245-5D7C-41A5-8D0D-7E732CEDC145}"/>
              </a:ext>
            </a:extLst>
          </p:cNvPr>
          <p:cNvSpPr txBox="1"/>
          <p:nvPr/>
        </p:nvSpPr>
        <p:spPr>
          <a:xfrm>
            <a:off x="9136471" y="3194527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D0844D-0161-45A8-A86E-00DE361715BE}"/>
              </a:ext>
            </a:extLst>
          </p:cNvPr>
          <p:cNvSpPr txBox="1"/>
          <p:nvPr/>
        </p:nvSpPr>
        <p:spPr>
          <a:xfrm>
            <a:off x="5655675" y="3682547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82ACC1-2DAC-41D9-ABDD-2C78BF915948}"/>
              </a:ext>
            </a:extLst>
          </p:cNvPr>
          <p:cNvSpPr txBox="1"/>
          <p:nvPr/>
        </p:nvSpPr>
        <p:spPr>
          <a:xfrm>
            <a:off x="8712504" y="3682547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F387EB-A537-48F2-86CE-AC18F4CB8062}"/>
              </a:ext>
            </a:extLst>
          </p:cNvPr>
          <p:cNvGrpSpPr/>
          <p:nvPr/>
        </p:nvGrpSpPr>
        <p:grpSpPr>
          <a:xfrm>
            <a:off x="5861816" y="4777730"/>
            <a:ext cx="2711650" cy="1573950"/>
            <a:chOff x="1110145" y="4708876"/>
            <a:chExt cx="2750351" cy="157395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C80B121-F004-46C9-A9D9-D9761437A74F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5E1B135-AC50-4DDF-90CB-FC895A2E98BE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B8FFF9-B1A6-458C-8A4C-79FC923F26DE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4448C2-17F1-4FD8-82EC-C5F25CA466C6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A462100-DCCE-4350-A858-7CC01FA8D87A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75" name="Group 69">
            <a:extLst>
              <a:ext uri="{FF2B5EF4-FFF2-40B4-BE49-F238E27FC236}">
                <a16:creationId xmlns:a16="http://schemas.microsoft.com/office/drawing/2014/main" id="{A54453D3-9ABB-45B3-81C8-EE802EF3D7BA}"/>
              </a:ext>
            </a:extLst>
          </p:cNvPr>
          <p:cNvGrpSpPr/>
          <p:nvPr/>
        </p:nvGrpSpPr>
        <p:grpSpPr>
          <a:xfrm>
            <a:off x="8918645" y="4777730"/>
            <a:ext cx="2711650" cy="1573950"/>
            <a:chOff x="1110145" y="4708876"/>
            <a:chExt cx="2750351" cy="157395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F49A25-3B2B-4D68-B808-64D51602DB65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08F7DA2-91F1-470E-BE4F-0D536C63344D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B96910B-49E9-4DB5-AA94-A6E6DC95430C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03D9771-6EFB-490A-8D36-88B530FB3B19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0B9B1E-4CD7-49C4-BCA3-78C458E00960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CCC9AC5-B1A5-4D3C-9024-8A29E3973625}"/>
              </a:ext>
            </a:extLst>
          </p:cNvPr>
          <p:cNvSpPr txBox="1"/>
          <p:nvPr/>
        </p:nvSpPr>
        <p:spPr>
          <a:xfrm>
            <a:off x="7301489" y="1403762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8" name="Group 3">
            <a:extLst>
              <a:ext uri="{FF2B5EF4-FFF2-40B4-BE49-F238E27FC236}">
                <a16:creationId xmlns:a16="http://schemas.microsoft.com/office/drawing/2014/main" id="{2A7DB106-A820-4B82-865F-C06EA68CFC48}"/>
              </a:ext>
            </a:extLst>
          </p:cNvPr>
          <p:cNvGrpSpPr/>
          <p:nvPr/>
        </p:nvGrpSpPr>
        <p:grpSpPr>
          <a:xfrm rot="18740495">
            <a:off x="3985889" y="1834302"/>
            <a:ext cx="4220223" cy="4194532"/>
            <a:chOff x="3525294" y="2740605"/>
            <a:chExt cx="2667705" cy="2651465"/>
          </a:xfrm>
        </p:grpSpPr>
        <p:sp>
          <p:nvSpPr>
            <p:cNvPr id="99" name="Bent-Up Arrow 4">
              <a:extLst>
                <a:ext uri="{FF2B5EF4-FFF2-40B4-BE49-F238E27FC236}">
                  <a16:creationId xmlns:a16="http://schemas.microsoft.com/office/drawing/2014/main" id="{2DE85831-6020-4F8B-9500-74104057C1A0}"/>
                </a:ext>
              </a:extLst>
            </p:cNvPr>
            <p:cNvSpPr/>
            <p:nvPr/>
          </p:nvSpPr>
          <p:spPr>
            <a:xfrm rot="5400000">
              <a:off x="3632483" y="4203114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Bent-Up Arrow 5">
              <a:extLst>
                <a:ext uri="{FF2B5EF4-FFF2-40B4-BE49-F238E27FC236}">
                  <a16:creationId xmlns:a16="http://schemas.microsoft.com/office/drawing/2014/main" id="{75A95C9B-3506-494F-8332-5F6DFA0A57E2}"/>
                </a:ext>
              </a:extLst>
            </p:cNvPr>
            <p:cNvSpPr/>
            <p:nvPr/>
          </p:nvSpPr>
          <p:spPr>
            <a:xfrm>
              <a:off x="4896855" y="4095926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1" name="Bent-Up Arrow 6">
              <a:extLst>
                <a:ext uri="{FF2B5EF4-FFF2-40B4-BE49-F238E27FC236}">
                  <a16:creationId xmlns:a16="http://schemas.microsoft.com/office/drawing/2014/main" id="{BFC08907-AE4A-4780-8655-278F16850D8A}"/>
                </a:ext>
              </a:extLst>
            </p:cNvPr>
            <p:cNvSpPr/>
            <p:nvPr/>
          </p:nvSpPr>
          <p:spPr>
            <a:xfrm rot="16200000">
              <a:off x="4789667" y="2847793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2" name="Bent-Up Arrow 7">
              <a:extLst>
                <a:ext uri="{FF2B5EF4-FFF2-40B4-BE49-F238E27FC236}">
                  <a16:creationId xmlns:a16="http://schemas.microsoft.com/office/drawing/2014/main" id="{E6D771EC-12A5-438E-9EFE-01DA35942F10}"/>
                </a:ext>
              </a:extLst>
            </p:cNvPr>
            <p:cNvSpPr/>
            <p:nvPr/>
          </p:nvSpPr>
          <p:spPr>
            <a:xfrm rot="10800000">
              <a:off x="3525294" y="2954980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3" name="Oval 10">
            <a:extLst>
              <a:ext uri="{FF2B5EF4-FFF2-40B4-BE49-F238E27FC236}">
                <a16:creationId xmlns:a16="http://schemas.microsoft.com/office/drawing/2014/main" id="{F0A82C35-0F99-41AD-9BA9-E61DC61C0F22}"/>
              </a:ext>
            </a:extLst>
          </p:cNvPr>
          <p:cNvSpPr/>
          <p:nvPr/>
        </p:nvSpPr>
        <p:spPr>
          <a:xfrm>
            <a:off x="5447182" y="2440392"/>
            <a:ext cx="345782" cy="409764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4" name="Isosceles Triangle 22">
            <a:extLst>
              <a:ext uri="{FF2B5EF4-FFF2-40B4-BE49-F238E27FC236}">
                <a16:creationId xmlns:a16="http://schemas.microsoft.com/office/drawing/2014/main" id="{330E98AC-5854-4D3E-910F-57B07430A9C7}"/>
              </a:ext>
            </a:extLst>
          </p:cNvPr>
          <p:cNvSpPr/>
          <p:nvPr/>
        </p:nvSpPr>
        <p:spPr>
          <a:xfrm rot="19800000">
            <a:off x="4652928" y="4270929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85A857DF-660A-4FB0-A200-387D56C70D14}"/>
              </a:ext>
            </a:extLst>
          </p:cNvPr>
          <p:cNvSpPr/>
          <p:nvPr/>
        </p:nvSpPr>
        <p:spPr>
          <a:xfrm rot="20700000">
            <a:off x="6431236" y="4967629"/>
            <a:ext cx="475728" cy="41694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6" name="Pie 2">
            <a:extLst>
              <a:ext uri="{FF2B5EF4-FFF2-40B4-BE49-F238E27FC236}">
                <a16:creationId xmlns:a16="http://schemas.microsoft.com/office/drawing/2014/main" id="{0601DFCF-FA8E-4462-9C70-2D2B8FB9C357}"/>
              </a:ext>
            </a:extLst>
          </p:cNvPr>
          <p:cNvSpPr/>
          <p:nvPr/>
        </p:nvSpPr>
        <p:spPr>
          <a:xfrm>
            <a:off x="7114297" y="3223891"/>
            <a:ext cx="379478" cy="37312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408231-AB99-476E-A67C-2BFEF17564FC}"/>
              </a:ext>
            </a:extLst>
          </p:cNvPr>
          <p:cNvSpPr txBox="1"/>
          <p:nvPr/>
        </p:nvSpPr>
        <p:spPr>
          <a:xfrm rot="2525367">
            <a:off x="5644949" y="2134488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38C3C56-B714-46F3-8597-A6C54E02DCE6}"/>
              </a:ext>
            </a:extLst>
          </p:cNvPr>
          <p:cNvSpPr txBox="1"/>
          <p:nvPr/>
        </p:nvSpPr>
        <p:spPr>
          <a:xfrm rot="18731097">
            <a:off x="3800016" y="3418864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33B0EF0-5698-46EA-832D-0BBF2AF0FA0D}"/>
              </a:ext>
            </a:extLst>
          </p:cNvPr>
          <p:cNvSpPr txBox="1"/>
          <p:nvPr/>
        </p:nvSpPr>
        <p:spPr>
          <a:xfrm rot="2525367">
            <a:off x="5121304" y="5276630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AB4819A-186F-46FC-BFEC-B71386EB9894}"/>
              </a:ext>
            </a:extLst>
          </p:cNvPr>
          <p:cNvSpPr txBox="1"/>
          <p:nvPr/>
        </p:nvSpPr>
        <p:spPr>
          <a:xfrm rot="18731097">
            <a:off x="6939453" y="3932065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1" name="Group 92">
            <a:extLst>
              <a:ext uri="{FF2B5EF4-FFF2-40B4-BE49-F238E27FC236}">
                <a16:creationId xmlns:a16="http://schemas.microsoft.com/office/drawing/2014/main" id="{9C24BF9F-BD01-4EF4-B86F-930F8F6E1A83}"/>
              </a:ext>
            </a:extLst>
          </p:cNvPr>
          <p:cNvGrpSpPr/>
          <p:nvPr/>
        </p:nvGrpSpPr>
        <p:grpSpPr>
          <a:xfrm>
            <a:off x="8541785" y="1685179"/>
            <a:ext cx="2772000" cy="1315889"/>
            <a:chOff x="539552" y="2708920"/>
            <a:chExt cx="1872208" cy="1315889"/>
          </a:xfrm>
        </p:grpSpPr>
        <p:sp>
          <p:nvSpPr>
            <p:cNvPr id="112" name="Rounded Rectangle 93">
              <a:extLst>
                <a:ext uri="{FF2B5EF4-FFF2-40B4-BE49-F238E27FC236}">
                  <a16:creationId xmlns:a16="http://schemas.microsoft.com/office/drawing/2014/main" id="{8C3B04CE-B3D2-4E14-BD9D-4D75A8249C9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21825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99BB338-FDF3-454E-B74C-C9720BB24E3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2FB6C02-7197-42E1-A359-71EF18F9AD7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00">
            <a:extLst>
              <a:ext uri="{FF2B5EF4-FFF2-40B4-BE49-F238E27FC236}">
                <a16:creationId xmlns:a16="http://schemas.microsoft.com/office/drawing/2014/main" id="{B416BA81-EAB1-4526-A613-D9C93A3F285A}"/>
              </a:ext>
            </a:extLst>
          </p:cNvPr>
          <p:cNvGrpSpPr/>
          <p:nvPr/>
        </p:nvGrpSpPr>
        <p:grpSpPr>
          <a:xfrm>
            <a:off x="878216" y="4783784"/>
            <a:ext cx="2772000" cy="1315889"/>
            <a:chOff x="539552" y="2708920"/>
            <a:chExt cx="1872208" cy="1315889"/>
          </a:xfrm>
        </p:grpSpPr>
        <p:sp>
          <p:nvSpPr>
            <p:cNvPr id="116" name="Rounded Rectangle 101">
              <a:extLst>
                <a:ext uri="{FF2B5EF4-FFF2-40B4-BE49-F238E27FC236}">
                  <a16:creationId xmlns:a16="http://schemas.microsoft.com/office/drawing/2014/main" id="{2B0C5739-40CF-4C0E-B401-724782D26B2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19264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2E94AD8-19DD-47BE-B758-50FC54607DB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4C75532-EF81-455F-AA57-545CA68A10C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9" name="Group 96">
            <a:extLst>
              <a:ext uri="{FF2B5EF4-FFF2-40B4-BE49-F238E27FC236}">
                <a16:creationId xmlns:a16="http://schemas.microsoft.com/office/drawing/2014/main" id="{C8FAF70E-C5AD-4BD5-BD65-B697CFF95732}"/>
              </a:ext>
            </a:extLst>
          </p:cNvPr>
          <p:cNvGrpSpPr/>
          <p:nvPr/>
        </p:nvGrpSpPr>
        <p:grpSpPr>
          <a:xfrm>
            <a:off x="7977495" y="4783784"/>
            <a:ext cx="2772000" cy="1315889"/>
            <a:chOff x="539552" y="2708920"/>
            <a:chExt cx="1872208" cy="1315889"/>
          </a:xfrm>
        </p:grpSpPr>
        <p:sp>
          <p:nvSpPr>
            <p:cNvPr id="120" name="Rounded Rectangle 97">
              <a:extLst>
                <a:ext uri="{FF2B5EF4-FFF2-40B4-BE49-F238E27FC236}">
                  <a16:creationId xmlns:a16="http://schemas.microsoft.com/office/drawing/2014/main" id="{1F155BED-E35F-47AF-9420-15BC4B826EE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21825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16D6514-11E3-454B-9C22-E93AE24B065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73145BD-B80F-4C0A-B4C8-729CA2697E4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04">
            <a:extLst>
              <a:ext uri="{FF2B5EF4-FFF2-40B4-BE49-F238E27FC236}">
                <a16:creationId xmlns:a16="http://schemas.microsoft.com/office/drawing/2014/main" id="{9BCBEDE9-46F2-4271-8F71-12648254E935}"/>
              </a:ext>
            </a:extLst>
          </p:cNvPr>
          <p:cNvGrpSpPr/>
          <p:nvPr/>
        </p:nvGrpSpPr>
        <p:grpSpPr>
          <a:xfrm>
            <a:off x="1442505" y="1685179"/>
            <a:ext cx="2772000" cy="1315889"/>
            <a:chOff x="539552" y="2708920"/>
            <a:chExt cx="1872208" cy="1315889"/>
          </a:xfrm>
        </p:grpSpPr>
        <p:sp>
          <p:nvSpPr>
            <p:cNvPr id="124" name="Rounded Rectangle 105">
              <a:extLst>
                <a:ext uri="{FF2B5EF4-FFF2-40B4-BE49-F238E27FC236}">
                  <a16:creationId xmlns:a16="http://schemas.microsoft.com/office/drawing/2014/main" id="{6042D23D-B3EE-44F9-96BE-2C0E1B144D4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14141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D37B8B2-FC79-4AED-9BA0-63F9D08D083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BF5DACB-A83C-493E-9862-3F5BF4CAF2F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4CED92-5179-432C-A555-A74E2500F751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8ECA4-960B-44BB-B485-FDA96F796A3F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FA0D0-1E7F-4137-8A05-7D345D1AECF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59">
            <a:extLst>
              <a:ext uri="{FF2B5EF4-FFF2-40B4-BE49-F238E27FC236}">
                <a16:creationId xmlns:a16="http://schemas.microsoft.com/office/drawing/2014/main" id="{FB0F1BAD-20AC-499D-A93A-00E006F47CFF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8" name="순서도: 처리 250">
              <a:extLst>
                <a:ext uri="{FF2B5EF4-FFF2-40B4-BE49-F238E27FC236}">
                  <a16:creationId xmlns:a16="http://schemas.microsoft.com/office/drawing/2014/main" id="{DBE68431-D639-4F3E-907A-751DEC63854B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1">
              <a:extLst>
                <a:ext uri="{FF2B5EF4-FFF2-40B4-BE49-F238E27FC236}">
                  <a16:creationId xmlns:a16="http://schemas.microsoft.com/office/drawing/2014/main" id="{FAFC934D-C391-4C43-99FD-E2EF4A56E049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2">
              <a:extLst>
                <a:ext uri="{FF2B5EF4-FFF2-40B4-BE49-F238E27FC236}">
                  <a16:creationId xmlns:a16="http://schemas.microsoft.com/office/drawing/2014/main" id="{0E3C2A40-E8CA-420E-BE5D-F06288B637F9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3">
              <a:extLst>
                <a:ext uri="{FF2B5EF4-FFF2-40B4-BE49-F238E27FC236}">
                  <a16:creationId xmlns:a16="http://schemas.microsoft.com/office/drawing/2014/main" id="{E5A89F4E-7E66-4602-BA5C-1C4C0FE2AB52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4">
              <a:extLst>
                <a:ext uri="{FF2B5EF4-FFF2-40B4-BE49-F238E27FC236}">
                  <a16:creationId xmlns:a16="http://schemas.microsoft.com/office/drawing/2014/main" id="{81142516-92CC-43DC-8823-E20DFAFBE901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5">
              <a:extLst>
                <a:ext uri="{FF2B5EF4-FFF2-40B4-BE49-F238E27FC236}">
                  <a16:creationId xmlns:a16="http://schemas.microsoft.com/office/drawing/2014/main" id="{0FD0AAEE-F2ED-446B-BCDC-D3DF9B72D4C1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6">
              <a:extLst>
                <a:ext uri="{FF2B5EF4-FFF2-40B4-BE49-F238E27FC236}">
                  <a16:creationId xmlns:a16="http://schemas.microsoft.com/office/drawing/2014/main" id="{4AE5649A-B213-4579-9A24-334987E7F224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7">
              <a:extLst>
                <a:ext uri="{FF2B5EF4-FFF2-40B4-BE49-F238E27FC236}">
                  <a16:creationId xmlns:a16="http://schemas.microsoft.com/office/drawing/2014/main" id="{CE0EFE76-48B1-4CDF-B788-F71A4A16A2A8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8">
              <a:extLst>
                <a:ext uri="{FF2B5EF4-FFF2-40B4-BE49-F238E27FC236}">
                  <a16:creationId xmlns:a16="http://schemas.microsoft.com/office/drawing/2014/main" id="{006EADF6-9073-4205-95C5-3658EFA9BC20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59">
              <a:extLst>
                <a:ext uri="{FF2B5EF4-FFF2-40B4-BE49-F238E27FC236}">
                  <a16:creationId xmlns:a16="http://schemas.microsoft.com/office/drawing/2014/main" id="{5B98105E-AE91-4EA0-A95D-B520DAB5775F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0">
              <a:extLst>
                <a:ext uri="{FF2B5EF4-FFF2-40B4-BE49-F238E27FC236}">
                  <a16:creationId xmlns:a16="http://schemas.microsoft.com/office/drawing/2014/main" id="{60912EF5-61A8-48EB-AB40-2139C9B4CFA6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1">
              <a:extLst>
                <a:ext uri="{FF2B5EF4-FFF2-40B4-BE49-F238E27FC236}">
                  <a16:creationId xmlns:a16="http://schemas.microsoft.com/office/drawing/2014/main" id="{38DFF7BF-E890-40DE-B0F0-DA219189B2A1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2">
              <a:extLst>
                <a:ext uri="{FF2B5EF4-FFF2-40B4-BE49-F238E27FC236}">
                  <a16:creationId xmlns:a16="http://schemas.microsoft.com/office/drawing/2014/main" id="{D7DB707A-8F89-4237-B406-790A62F79133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3">
              <a:extLst>
                <a:ext uri="{FF2B5EF4-FFF2-40B4-BE49-F238E27FC236}">
                  <a16:creationId xmlns:a16="http://schemas.microsoft.com/office/drawing/2014/main" id="{115057B6-DC32-427C-8EFB-ED1086488944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4">
              <a:extLst>
                <a:ext uri="{FF2B5EF4-FFF2-40B4-BE49-F238E27FC236}">
                  <a16:creationId xmlns:a16="http://schemas.microsoft.com/office/drawing/2014/main" id="{04FD1913-8314-4E32-A5FF-A11538C395FF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5">
              <a:extLst>
                <a:ext uri="{FF2B5EF4-FFF2-40B4-BE49-F238E27FC236}">
                  <a16:creationId xmlns:a16="http://schemas.microsoft.com/office/drawing/2014/main" id="{D0108946-95C4-43F4-96D4-30E22724E858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6">
              <a:extLst>
                <a:ext uri="{FF2B5EF4-FFF2-40B4-BE49-F238E27FC236}">
                  <a16:creationId xmlns:a16="http://schemas.microsoft.com/office/drawing/2014/main" id="{8370DD05-3F8E-47AE-8400-176BA799F1F6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7">
              <a:extLst>
                <a:ext uri="{FF2B5EF4-FFF2-40B4-BE49-F238E27FC236}">
                  <a16:creationId xmlns:a16="http://schemas.microsoft.com/office/drawing/2014/main" id="{D2782036-E0C9-4B1D-90CE-761AF02935E8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8">
              <a:extLst>
                <a:ext uri="{FF2B5EF4-FFF2-40B4-BE49-F238E27FC236}">
                  <a16:creationId xmlns:a16="http://schemas.microsoft.com/office/drawing/2014/main" id="{FBB558D5-FA5A-48B2-825A-614DC3CE6A56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9">
              <a:extLst>
                <a:ext uri="{FF2B5EF4-FFF2-40B4-BE49-F238E27FC236}">
                  <a16:creationId xmlns:a16="http://schemas.microsoft.com/office/drawing/2014/main" id="{F052B395-6508-4960-A5DA-1C9418A4908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6A4EFD0-63B8-4B78-AAF3-BFCD1C686D31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536BE-36B8-49C3-B964-4276D32E6B62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60">
            <a:extLst>
              <a:ext uri="{FF2B5EF4-FFF2-40B4-BE49-F238E27FC236}">
                <a16:creationId xmlns:a16="http://schemas.microsoft.com/office/drawing/2014/main" id="{56B70BF7-18DA-4887-BEB4-C525EC74AC4A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1" name="순서도: 처리 273">
              <a:extLst>
                <a:ext uri="{FF2B5EF4-FFF2-40B4-BE49-F238E27FC236}">
                  <a16:creationId xmlns:a16="http://schemas.microsoft.com/office/drawing/2014/main" id="{3318DF5C-D3AC-4DF1-8015-74F79BE36AB7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4">
              <a:extLst>
                <a:ext uri="{FF2B5EF4-FFF2-40B4-BE49-F238E27FC236}">
                  <a16:creationId xmlns:a16="http://schemas.microsoft.com/office/drawing/2014/main" id="{2A9D2226-AC49-4DAB-8BF3-659D0BE7A009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5">
              <a:extLst>
                <a:ext uri="{FF2B5EF4-FFF2-40B4-BE49-F238E27FC236}">
                  <a16:creationId xmlns:a16="http://schemas.microsoft.com/office/drawing/2014/main" id="{4943B9DB-FB3E-4B4D-B23F-4F52E7360839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6">
              <a:extLst>
                <a:ext uri="{FF2B5EF4-FFF2-40B4-BE49-F238E27FC236}">
                  <a16:creationId xmlns:a16="http://schemas.microsoft.com/office/drawing/2014/main" id="{2797F885-1BED-4C47-9333-D6BFDFC163A7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7">
              <a:extLst>
                <a:ext uri="{FF2B5EF4-FFF2-40B4-BE49-F238E27FC236}">
                  <a16:creationId xmlns:a16="http://schemas.microsoft.com/office/drawing/2014/main" id="{E0685CDA-FFD8-4508-9207-6B0EEAE10C21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8">
              <a:extLst>
                <a:ext uri="{FF2B5EF4-FFF2-40B4-BE49-F238E27FC236}">
                  <a16:creationId xmlns:a16="http://schemas.microsoft.com/office/drawing/2014/main" id="{A6497E0F-83C8-49B3-8B0C-15A57343A0D7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79">
              <a:extLst>
                <a:ext uri="{FF2B5EF4-FFF2-40B4-BE49-F238E27FC236}">
                  <a16:creationId xmlns:a16="http://schemas.microsoft.com/office/drawing/2014/main" id="{DEE55101-FEA6-4A85-8F7D-065CC1A6DEAF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0">
              <a:extLst>
                <a:ext uri="{FF2B5EF4-FFF2-40B4-BE49-F238E27FC236}">
                  <a16:creationId xmlns:a16="http://schemas.microsoft.com/office/drawing/2014/main" id="{CCE2ADC0-C434-44E3-9A9A-2EBCDE58E13D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1">
              <a:extLst>
                <a:ext uri="{FF2B5EF4-FFF2-40B4-BE49-F238E27FC236}">
                  <a16:creationId xmlns:a16="http://schemas.microsoft.com/office/drawing/2014/main" id="{EBD796ED-8E6B-4A32-91AA-0E1593F7EA14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2">
              <a:extLst>
                <a:ext uri="{FF2B5EF4-FFF2-40B4-BE49-F238E27FC236}">
                  <a16:creationId xmlns:a16="http://schemas.microsoft.com/office/drawing/2014/main" id="{9D415C70-099C-4259-BDA4-5758B9FEB7F0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3">
              <a:extLst>
                <a:ext uri="{FF2B5EF4-FFF2-40B4-BE49-F238E27FC236}">
                  <a16:creationId xmlns:a16="http://schemas.microsoft.com/office/drawing/2014/main" id="{7A6E642A-4C90-469D-B4BC-D64AC21753FE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4">
              <a:extLst>
                <a:ext uri="{FF2B5EF4-FFF2-40B4-BE49-F238E27FC236}">
                  <a16:creationId xmlns:a16="http://schemas.microsoft.com/office/drawing/2014/main" id="{57CC2D58-6BED-4723-8946-F11261490208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5">
              <a:extLst>
                <a:ext uri="{FF2B5EF4-FFF2-40B4-BE49-F238E27FC236}">
                  <a16:creationId xmlns:a16="http://schemas.microsoft.com/office/drawing/2014/main" id="{80DFF0CF-C2D4-4705-AD72-05F858FC76B4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6">
              <a:extLst>
                <a:ext uri="{FF2B5EF4-FFF2-40B4-BE49-F238E27FC236}">
                  <a16:creationId xmlns:a16="http://schemas.microsoft.com/office/drawing/2014/main" id="{F2530644-2A47-4B43-A59F-BC977430F9FE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7">
              <a:extLst>
                <a:ext uri="{FF2B5EF4-FFF2-40B4-BE49-F238E27FC236}">
                  <a16:creationId xmlns:a16="http://schemas.microsoft.com/office/drawing/2014/main" id="{EEFC64D7-644C-47E8-AFB2-4E1B9C015307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8">
              <a:extLst>
                <a:ext uri="{FF2B5EF4-FFF2-40B4-BE49-F238E27FC236}">
                  <a16:creationId xmlns:a16="http://schemas.microsoft.com/office/drawing/2014/main" id="{1D1DB059-2A9D-48B9-B177-01E6F9A07228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89">
              <a:extLst>
                <a:ext uri="{FF2B5EF4-FFF2-40B4-BE49-F238E27FC236}">
                  <a16:creationId xmlns:a16="http://schemas.microsoft.com/office/drawing/2014/main" id="{D79475EC-8E76-45DC-820C-14C13329B61B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0">
              <a:extLst>
                <a:ext uri="{FF2B5EF4-FFF2-40B4-BE49-F238E27FC236}">
                  <a16:creationId xmlns:a16="http://schemas.microsoft.com/office/drawing/2014/main" id="{64AE8A0F-2C82-4ED3-B4D0-F0C2C0974080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1">
              <a:extLst>
                <a:ext uri="{FF2B5EF4-FFF2-40B4-BE49-F238E27FC236}">
                  <a16:creationId xmlns:a16="http://schemas.microsoft.com/office/drawing/2014/main" id="{C0E372B9-0AA1-4B56-8383-AF31E16D3B5F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92">
              <a:extLst>
                <a:ext uri="{FF2B5EF4-FFF2-40B4-BE49-F238E27FC236}">
                  <a16:creationId xmlns:a16="http://schemas.microsoft.com/office/drawing/2014/main" id="{9A390E61-95CA-4D57-8F4F-D70A1E1C5985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59350FC-3B33-48DA-839B-DB82E1687A1A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2" name="Group 73">
            <a:extLst>
              <a:ext uri="{FF2B5EF4-FFF2-40B4-BE49-F238E27FC236}">
                <a16:creationId xmlns:a16="http://schemas.microsoft.com/office/drawing/2014/main" id="{CE77FDA3-5BB3-4EEB-91B6-B2BCE6B5629F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AFFE6-66E1-4A08-872E-0D5ECDA8E6A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5AD6BC6-0FC5-4AB5-A142-C28938C5DA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73">
            <a:extLst>
              <a:ext uri="{FF2B5EF4-FFF2-40B4-BE49-F238E27FC236}">
                <a16:creationId xmlns:a16="http://schemas.microsoft.com/office/drawing/2014/main" id="{036A909C-175D-4B02-9B09-1146E0BD37B1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5A8F378-55A2-43A6-AE34-0029B1647A5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AA6509-FDE4-4539-9ACB-91636B468D7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064FCC-C1D8-4E26-B5E9-412468EDAB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F714DDB7-B970-434D-A2A3-1495E7B514C0}"/>
              </a:ext>
            </a:extLst>
          </p:cNvPr>
          <p:cNvSpPr/>
          <p:nvPr/>
        </p:nvSpPr>
        <p:spPr>
          <a:xfrm>
            <a:off x="8282838" y="3007571"/>
            <a:ext cx="3310946" cy="3850429"/>
          </a:xfrm>
          <a:custGeom>
            <a:avLst/>
            <a:gdLst>
              <a:gd name="connsiteX0" fmla="*/ 4123457 w 4130484"/>
              <a:gd name="connsiteY0" fmla="*/ 1873213 h 4803502"/>
              <a:gd name="connsiteX1" fmla="*/ 3959087 w 4130484"/>
              <a:gd name="connsiteY1" fmla="*/ 1470037 h 4803502"/>
              <a:gd name="connsiteX2" fmla="*/ 3864484 w 4130484"/>
              <a:gd name="connsiteY2" fmla="*/ 1022228 h 4803502"/>
              <a:gd name="connsiteX3" fmla="*/ 3681802 w 4130484"/>
              <a:gd name="connsiteY3" fmla="*/ 425397 h 4803502"/>
              <a:gd name="connsiteX4" fmla="*/ 3438176 w 4130484"/>
              <a:gd name="connsiteY4" fmla="*/ 116675 h 4803502"/>
              <a:gd name="connsiteX5" fmla="*/ 2938765 w 4130484"/>
              <a:gd name="connsiteY5" fmla="*/ 12804 h 4803502"/>
              <a:gd name="connsiteX6" fmla="*/ 2621814 w 4130484"/>
              <a:gd name="connsiteY6" fmla="*/ 117491 h 4803502"/>
              <a:gd name="connsiteX7" fmla="*/ 1012001 w 4130484"/>
              <a:gd name="connsiteY7" fmla="*/ 448677 h 4803502"/>
              <a:gd name="connsiteX8" fmla="*/ 463361 w 4130484"/>
              <a:gd name="connsiteY8" fmla="*/ 567301 h 4803502"/>
              <a:gd name="connsiteX9" fmla="*/ 64336 w 4130484"/>
              <a:gd name="connsiteY9" fmla="*/ 2278021 h 4803502"/>
              <a:gd name="connsiteX10" fmla="*/ 42391 w 4130484"/>
              <a:gd name="connsiteY10" fmla="*/ 2360613 h 4803502"/>
              <a:gd name="connsiteX11" fmla="*/ 96662 w 4130484"/>
              <a:gd name="connsiteY11" fmla="*/ 2440240 h 4803502"/>
              <a:gd name="connsiteX12" fmla="*/ 404641 w 4130484"/>
              <a:gd name="connsiteY12" fmla="*/ 2860394 h 4803502"/>
              <a:gd name="connsiteX13" fmla="*/ 417838 w 4130484"/>
              <a:gd name="connsiteY13" fmla="*/ 2894277 h 4803502"/>
              <a:gd name="connsiteX14" fmla="*/ 374985 w 4130484"/>
              <a:gd name="connsiteY14" fmla="*/ 3123593 h 4803502"/>
              <a:gd name="connsiteX15" fmla="*/ 274895 w 4130484"/>
              <a:gd name="connsiteY15" fmla="*/ 3432611 h 4803502"/>
              <a:gd name="connsiteX16" fmla="*/ 185259 w 4130484"/>
              <a:gd name="connsiteY16" fmla="*/ 3667859 h 4803502"/>
              <a:gd name="connsiteX17" fmla="*/ 141220 w 4130484"/>
              <a:gd name="connsiteY17" fmla="*/ 3675051 h 4803502"/>
              <a:gd name="connsiteX18" fmla="*/ 22966 w 4130484"/>
              <a:gd name="connsiteY18" fmla="*/ 3554202 h 4803502"/>
              <a:gd name="connsiteX19" fmla="*/ 3689 w 4130484"/>
              <a:gd name="connsiteY19" fmla="*/ 3541004 h 4803502"/>
              <a:gd name="connsiteX20" fmla="*/ 6136 w 4130484"/>
              <a:gd name="connsiteY20" fmla="*/ 3556055 h 4803502"/>
              <a:gd name="connsiteX21" fmla="*/ 101777 w 4130484"/>
              <a:gd name="connsiteY21" fmla="*/ 3695069 h 4803502"/>
              <a:gd name="connsiteX22" fmla="*/ 270150 w 4130484"/>
              <a:gd name="connsiteY22" fmla="*/ 3837122 h 4803502"/>
              <a:gd name="connsiteX23" fmla="*/ 271707 w 4130484"/>
              <a:gd name="connsiteY23" fmla="*/ 3857510 h 4803502"/>
              <a:gd name="connsiteX24" fmla="*/ 222923 w 4130484"/>
              <a:gd name="connsiteY24" fmla="*/ 3943662 h 4803502"/>
              <a:gd name="connsiteX25" fmla="*/ 248724 w 4130484"/>
              <a:gd name="connsiteY25" fmla="*/ 4170309 h 4803502"/>
              <a:gd name="connsiteX26" fmla="*/ 241680 w 4130484"/>
              <a:gd name="connsiteY26" fmla="*/ 4195665 h 4803502"/>
              <a:gd name="connsiteX27" fmla="*/ 23485 w 4130484"/>
              <a:gd name="connsiteY27" fmla="*/ 4421349 h 4803502"/>
              <a:gd name="connsiteX28" fmla="*/ 18443 w 4130484"/>
              <a:gd name="connsiteY28" fmla="*/ 4457085 h 4803502"/>
              <a:gd name="connsiteX29" fmla="*/ 59665 w 4130484"/>
              <a:gd name="connsiteY29" fmla="*/ 4535304 h 4803502"/>
              <a:gd name="connsiteX30" fmla="*/ 68488 w 4130484"/>
              <a:gd name="connsiteY30" fmla="*/ 4568370 h 4803502"/>
              <a:gd name="connsiteX31" fmla="*/ 157605 w 4130484"/>
              <a:gd name="connsiteY31" fmla="*/ 4739635 h 4803502"/>
              <a:gd name="connsiteX32" fmla="*/ 196751 w 4130484"/>
              <a:gd name="connsiteY32" fmla="*/ 4802580 h 4803502"/>
              <a:gd name="connsiteX33" fmla="*/ 220847 w 4130484"/>
              <a:gd name="connsiteY33" fmla="*/ 4803470 h 4803502"/>
              <a:gd name="connsiteX34" fmla="*/ 2638793 w 4130484"/>
              <a:gd name="connsiteY34" fmla="*/ 4803470 h 4803502"/>
              <a:gd name="connsiteX35" fmla="*/ 2665557 w 4130484"/>
              <a:gd name="connsiteY35" fmla="*/ 4802506 h 4803502"/>
              <a:gd name="connsiteX36" fmla="*/ 2727168 w 4130484"/>
              <a:gd name="connsiteY36" fmla="*/ 4776927 h 4803502"/>
              <a:gd name="connsiteX37" fmla="*/ 2974575 w 4130484"/>
              <a:gd name="connsiteY37" fmla="*/ 4636728 h 4803502"/>
              <a:gd name="connsiteX38" fmla="*/ 3166970 w 4130484"/>
              <a:gd name="connsiteY38" fmla="*/ 4509503 h 4803502"/>
              <a:gd name="connsiteX39" fmla="*/ 3207969 w 4130484"/>
              <a:gd name="connsiteY39" fmla="*/ 4453675 h 4803502"/>
              <a:gd name="connsiteX40" fmla="*/ 3218275 w 4130484"/>
              <a:gd name="connsiteY40" fmla="*/ 4390655 h 4803502"/>
              <a:gd name="connsiteX41" fmla="*/ 3198183 w 4130484"/>
              <a:gd name="connsiteY41" fmla="*/ 4103064 h 4803502"/>
              <a:gd name="connsiteX42" fmla="*/ 3212937 w 4130484"/>
              <a:gd name="connsiteY42" fmla="*/ 4056726 h 4803502"/>
              <a:gd name="connsiteX43" fmla="*/ 3403107 w 4130484"/>
              <a:gd name="connsiteY43" fmla="*/ 3702853 h 4803502"/>
              <a:gd name="connsiteX44" fmla="*/ 3428834 w 4130484"/>
              <a:gd name="connsiteY44" fmla="*/ 3379156 h 4803502"/>
              <a:gd name="connsiteX45" fmla="*/ 3439881 w 4130484"/>
              <a:gd name="connsiteY45" fmla="*/ 3347127 h 4803502"/>
              <a:gd name="connsiteX46" fmla="*/ 3568367 w 4130484"/>
              <a:gd name="connsiteY46" fmla="*/ 3182239 h 4803502"/>
              <a:gd name="connsiteX47" fmla="*/ 3821705 w 4130484"/>
              <a:gd name="connsiteY47" fmla="*/ 2657398 h 4803502"/>
              <a:gd name="connsiteX48" fmla="*/ 3916086 w 4130484"/>
              <a:gd name="connsiteY48" fmla="*/ 2193649 h 4803502"/>
              <a:gd name="connsiteX49" fmla="*/ 3945668 w 4130484"/>
              <a:gd name="connsiteY49" fmla="*/ 2135226 h 4803502"/>
              <a:gd name="connsiteX50" fmla="*/ 4121603 w 4130484"/>
              <a:gd name="connsiteY50" fmla="*/ 1915399 h 4803502"/>
              <a:gd name="connsiteX51" fmla="*/ 4123457 w 4130484"/>
              <a:gd name="connsiteY51" fmla="*/ 1873213 h 48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30484" h="4803502">
                <a:moveTo>
                  <a:pt x="4123457" y="1873213"/>
                </a:moveTo>
                <a:cubicBezTo>
                  <a:pt x="4052727" y="1745395"/>
                  <a:pt x="3996973" y="1611497"/>
                  <a:pt x="3959087" y="1470037"/>
                </a:cubicBezTo>
                <a:cubicBezTo>
                  <a:pt x="3919570" y="1322349"/>
                  <a:pt x="3896216" y="1171473"/>
                  <a:pt x="3864484" y="1022228"/>
                </a:cubicBezTo>
                <a:cubicBezTo>
                  <a:pt x="3820963" y="817822"/>
                  <a:pt x="3774181" y="614677"/>
                  <a:pt x="3681802" y="425397"/>
                </a:cubicBezTo>
                <a:cubicBezTo>
                  <a:pt x="3623008" y="304992"/>
                  <a:pt x="3546495" y="197933"/>
                  <a:pt x="3438176" y="116675"/>
                </a:cubicBezTo>
                <a:cubicBezTo>
                  <a:pt x="3288189" y="4204"/>
                  <a:pt x="3118704" y="-18409"/>
                  <a:pt x="2938765" y="12804"/>
                </a:cubicBezTo>
                <a:cubicBezTo>
                  <a:pt x="2827925" y="32007"/>
                  <a:pt x="2723461" y="70782"/>
                  <a:pt x="2621814" y="117491"/>
                </a:cubicBezTo>
                <a:lnTo>
                  <a:pt x="1012001" y="448677"/>
                </a:lnTo>
                <a:lnTo>
                  <a:pt x="463361" y="567301"/>
                </a:lnTo>
                <a:lnTo>
                  <a:pt x="64336" y="2278021"/>
                </a:lnTo>
                <a:cubicBezTo>
                  <a:pt x="46617" y="2302116"/>
                  <a:pt x="43651" y="2331105"/>
                  <a:pt x="42391" y="2360613"/>
                </a:cubicBezTo>
                <a:cubicBezTo>
                  <a:pt x="55662" y="2390492"/>
                  <a:pt x="77756" y="2414439"/>
                  <a:pt x="96662" y="2440240"/>
                </a:cubicBezTo>
                <a:cubicBezTo>
                  <a:pt x="199420" y="2580217"/>
                  <a:pt x="302179" y="2720195"/>
                  <a:pt x="404641" y="2860394"/>
                </a:cubicBezTo>
                <a:cubicBezTo>
                  <a:pt x="412130" y="2870626"/>
                  <a:pt x="420359" y="2880561"/>
                  <a:pt x="417838" y="2894277"/>
                </a:cubicBezTo>
                <a:cubicBezTo>
                  <a:pt x="403974" y="2970790"/>
                  <a:pt x="397301" y="3048860"/>
                  <a:pt x="374985" y="3123593"/>
                </a:cubicBezTo>
                <a:cubicBezTo>
                  <a:pt x="343994" y="3227316"/>
                  <a:pt x="308778" y="3329778"/>
                  <a:pt x="274895" y="3432611"/>
                </a:cubicBezTo>
                <a:cubicBezTo>
                  <a:pt x="248650" y="3512312"/>
                  <a:pt x="228409" y="3594386"/>
                  <a:pt x="185259" y="3667859"/>
                </a:cubicBezTo>
                <a:cubicBezTo>
                  <a:pt x="168504" y="3696329"/>
                  <a:pt x="165538" y="3698998"/>
                  <a:pt x="141220" y="3675051"/>
                </a:cubicBezTo>
                <a:cubicBezTo>
                  <a:pt x="101036" y="3635534"/>
                  <a:pt x="59369" y="3597426"/>
                  <a:pt x="22966" y="3554202"/>
                </a:cubicBezTo>
                <a:cubicBezTo>
                  <a:pt x="17776" y="3548048"/>
                  <a:pt x="12883" y="3541449"/>
                  <a:pt x="3689" y="3541004"/>
                </a:cubicBezTo>
                <a:cubicBezTo>
                  <a:pt x="-4837" y="3547381"/>
                  <a:pt x="3763" y="3552200"/>
                  <a:pt x="6136" y="3556055"/>
                </a:cubicBezTo>
                <a:cubicBezTo>
                  <a:pt x="35866" y="3603876"/>
                  <a:pt x="65819" y="3651622"/>
                  <a:pt x="101777" y="3695069"/>
                </a:cubicBezTo>
                <a:cubicBezTo>
                  <a:pt x="149301" y="3752528"/>
                  <a:pt x="199272" y="3807243"/>
                  <a:pt x="270150" y="3837122"/>
                </a:cubicBezTo>
                <a:cubicBezTo>
                  <a:pt x="284534" y="3843201"/>
                  <a:pt x="276601" y="3850541"/>
                  <a:pt x="271707" y="3857510"/>
                </a:cubicBezTo>
                <a:cubicBezTo>
                  <a:pt x="252876" y="3884794"/>
                  <a:pt x="235897" y="3913116"/>
                  <a:pt x="222923" y="3943662"/>
                </a:cubicBezTo>
                <a:cubicBezTo>
                  <a:pt x="188892" y="4024030"/>
                  <a:pt x="184073" y="4101359"/>
                  <a:pt x="248724" y="4170309"/>
                </a:cubicBezTo>
                <a:cubicBezTo>
                  <a:pt x="261847" y="4184248"/>
                  <a:pt x="247908" y="4189215"/>
                  <a:pt x="241680" y="4195665"/>
                </a:cubicBezTo>
                <a:cubicBezTo>
                  <a:pt x="169245" y="4271215"/>
                  <a:pt x="96810" y="4346764"/>
                  <a:pt x="23485" y="4421349"/>
                </a:cubicBezTo>
                <a:cubicBezTo>
                  <a:pt x="11474" y="4433583"/>
                  <a:pt x="9695" y="4442331"/>
                  <a:pt x="18443" y="4457085"/>
                </a:cubicBezTo>
                <a:cubicBezTo>
                  <a:pt x="33420" y="4482441"/>
                  <a:pt x="46098" y="4509132"/>
                  <a:pt x="59665" y="4535304"/>
                </a:cubicBezTo>
                <a:cubicBezTo>
                  <a:pt x="59369" y="4547166"/>
                  <a:pt x="62779" y="4557991"/>
                  <a:pt x="68488" y="4568370"/>
                </a:cubicBezTo>
                <a:cubicBezTo>
                  <a:pt x="99553" y="4624717"/>
                  <a:pt x="126244" y="4683436"/>
                  <a:pt x="157605" y="4739635"/>
                </a:cubicBezTo>
                <a:cubicBezTo>
                  <a:pt x="169542" y="4761061"/>
                  <a:pt x="175176" y="4786936"/>
                  <a:pt x="196751" y="4802580"/>
                </a:cubicBezTo>
                <a:cubicBezTo>
                  <a:pt x="204758" y="4802877"/>
                  <a:pt x="212840" y="4803470"/>
                  <a:pt x="220847" y="4803470"/>
                </a:cubicBezTo>
                <a:cubicBezTo>
                  <a:pt x="1026829" y="4803544"/>
                  <a:pt x="1832811" y="4803470"/>
                  <a:pt x="2638793" y="4803470"/>
                </a:cubicBezTo>
                <a:cubicBezTo>
                  <a:pt x="2647689" y="4803470"/>
                  <a:pt x="2656660" y="4802802"/>
                  <a:pt x="2665557" y="4802506"/>
                </a:cubicBezTo>
                <a:cubicBezTo>
                  <a:pt x="2687799" y="4798057"/>
                  <a:pt x="2707521" y="4787530"/>
                  <a:pt x="2727168" y="4776927"/>
                </a:cubicBezTo>
                <a:cubicBezTo>
                  <a:pt x="2810650" y="4731998"/>
                  <a:pt x="2893910" y="4686550"/>
                  <a:pt x="2974575" y="4636728"/>
                </a:cubicBezTo>
                <a:cubicBezTo>
                  <a:pt x="3039967" y="4596321"/>
                  <a:pt x="3105581" y="4556063"/>
                  <a:pt x="3166970" y="4509503"/>
                </a:cubicBezTo>
                <a:cubicBezTo>
                  <a:pt x="3186246" y="4494897"/>
                  <a:pt x="3202780" y="4478512"/>
                  <a:pt x="3207969" y="4453675"/>
                </a:cubicBezTo>
                <a:cubicBezTo>
                  <a:pt x="3211528" y="4432693"/>
                  <a:pt x="3216644" y="4411785"/>
                  <a:pt x="3218275" y="4390655"/>
                </a:cubicBezTo>
                <a:cubicBezTo>
                  <a:pt x="3225689" y="4293902"/>
                  <a:pt x="3218349" y="4198038"/>
                  <a:pt x="3198183" y="4103064"/>
                </a:cubicBezTo>
                <a:cubicBezTo>
                  <a:pt x="3194402" y="4085122"/>
                  <a:pt x="3195811" y="4070887"/>
                  <a:pt x="3212937" y="4056726"/>
                </a:cubicBezTo>
                <a:cubicBezTo>
                  <a:pt x="3324222" y="3964866"/>
                  <a:pt x="3386426" y="3846983"/>
                  <a:pt x="3403107" y="3702853"/>
                </a:cubicBezTo>
                <a:cubicBezTo>
                  <a:pt x="3415563" y="3595127"/>
                  <a:pt x="3424979" y="3487475"/>
                  <a:pt x="3428834" y="3379156"/>
                </a:cubicBezTo>
                <a:cubicBezTo>
                  <a:pt x="3429279" y="3367145"/>
                  <a:pt x="3431652" y="3356691"/>
                  <a:pt x="3439881" y="3347127"/>
                </a:cubicBezTo>
                <a:cubicBezTo>
                  <a:pt x="3485255" y="3294191"/>
                  <a:pt x="3526551" y="3237992"/>
                  <a:pt x="3568367" y="3182239"/>
                </a:cubicBezTo>
                <a:cubicBezTo>
                  <a:pt x="3687065" y="3023800"/>
                  <a:pt x="3772550" y="2849644"/>
                  <a:pt x="3821705" y="2657398"/>
                </a:cubicBezTo>
                <a:cubicBezTo>
                  <a:pt x="3860777" y="2504298"/>
                  <a:pt x="3891249" y="2349492"/>
                  <a:pt x="3916086" y="2193649"/>
                </a:cubicBezTo>
                <a:cubicBezTo>
                  <a:pt x="3919941" y="2169627"/>
                  <a:pt x="3931729" y="2152649"/>
                  <a:pt x="3945668" y="2135226"/>
                </a:cubicBezTo>
                <a:cubicBezTo>
                  <a:pt x="4004239" y="2061901"/>
                  <a:pt x="4062439" y="1988279"/>
                  <a:pt x="4121603" y="1915399"/>
                </a:cubicBezTo>
                <a:cubicBezTo>
                  <a:pt x="4133688" y="1900571"/>
                  <a:pt x="4132576" y="1889598"/>
                  <a:pt x="4123457" y="1873213"/>
                </a:cubicBezTo>
                <a:close/>
              </a:path>
            </a:pathLst>
          </a:custGeom>
          <a:solidFill>
            <a:schemeClr val="accent5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38420C0-36CD-4658-AA82-281FD484EF29}"/>
              </a:ext>
            </a:extLst>
          </p:cNvPr>
          <p:cNvSpPr/>
          <p:nvPr/>
        </p:nvSpPr>
        <p:spPr>
          <a:xfrm>
            <a:off x="7397741" y="2357787"/>
            <a:ext cx="1688576" cy="2459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73B1F3CD-8CC0-4447-BDFF-E26C98CA9841}"/>
              </a:ext>
            </a:extLst>
          </p:cNvPr>
          <p:cNvSpPr/>
          <p:nvPr/>
        </p:nvSpPr>
        <p:spPr>
          <a:xfrm>
            <a:off x="8922888" y="1699003"/>
            <a:ext cx="1912076" cy="4126967"/>
          </a:xfrm>
          <a:custGeom>
            <a:avLst/>
            <a:gdLst>
              <a:gd name="connsiteX0" fmla="*/ 1841056 w 2385361"/>
              <a:gd name="connsiteY0" fmla="*/ 1780729 h 5148490"/>
              <a:gd name="connsiteX1" fmla="*/ 1748825 w 2385361"/>
              <a:gd name="connsiteY1" fmla="*/ 1888381 h 5148490"/>
              <a:gd name="connsiteX2" fmla="*/ 1615817 w 2385361"/>
              <a:gd name="connsiteY2" fmla="*/ 2068469 h 5148490"/>
              <a:gd name="connsiteX3" fmla="*/ 1335417 w 2385361"/>
              <a:gd name="connsiteY3" fmla="*/ 2669452 h 5148490"/>
              <a:gd name="connsiteX4" fmla="*/ 1135831 w 2385361"/>
              <a:gd name="connsiteY4" fmla="*/ 2951186 h 5148490"/>
              <a:gd name="connsiteX5" fmla="*/ 960711 w 2385361"/>
              <a:gd name="connsiteY5" fmla="*/ 3089384 h 5148490"/>
              <a:gd name="connsiteX6" fmla="*/ 862252 w 2385361"/>
              <a:gd name="connsiteY6" fmla="*/ 3092053 h 5148490"/>
              <a:gd name="connsiteX7" fmla="*/ 1323036 w 2385361"/>
              <a:gd name="connsiteY7" fmla="*/ 3562252 h 5148490"/>
              <a:gd name="connsiteX8" fmla="*/ 1769288 w 2385361"/>
              <a:gd name="connsiteY8" fmla="*/ 3857183 h 5148490"/>
              <a:gd name="connsiteX9" fmla="*/ 2121530 w 2385361"/>
              <a:gd name="connsiteY9" fmla="*/ 4060329 h 5148490"/>
              <a:gd name="connsiteX10" fmla="*/ 2169795 w 2385361"/>
              <a:gd name="connsiteY10" fmla="*/ 4429474 h 5148490"/>
              <a:gd name="connsiteX11" fmla="*/ 2384876 w 2385361"/>
              <a:gd name="connsiteY11" fmla="*/ 5143151 h 5148490"/>
              <a:gd name="connsiteX12" fmla="*/ 2108258 w 2385361"/>
              <a:gd name="connsiteY12" fmla="*/ 5066045 h 5148490"/>
              <a:gd name="connsiteX13" fmla="*/ 1496895 w 2385361"/>
              <a:gd name="connsiteY13" fmla="*/ 4630395 h 5148490"/>
              <a:gd name="connsiteX14" fmla="*/ 1145543 w 2385361"/>
              <a:gd name="connsiteY14" fmla="*/ 4295502 h 5148490"/>
              <a:gd name="connsiteX15" fmla="*/ 427937 w 2385361"/>
              <a:gd name="connsiteY15" fmla="*/ 3440291 h 5148490"/>
              <a:gd name="connsiteX16" fmla="*/ 326884 w 2385361"/>
              <a:gd name="connsiteY16" fmla="*/ 3345391 h 5148490"/>
              <a:gd name="connsiteX17" fmla="*/ 212559 w 2385361"/>
              <a:gd name="connsiteY17" fmla="*/ 3206600 h 5148490"/>
              <a:gd name="connsiteX18" fmla="*/ 213597 w 2385361"/>
              <a:gd name="connsiteY18" fmla="*/ 3074556 h 5148490"/>
              <a:gd name="connsiteX19" fmla="*/ 213597 w 2385361"/>
              <a:gd name="connsiteY19" fmla="*/ 2852134 h 5148490"/>
              <a:gd name="connsiteX20" fmla="*/ 100829 w 2385361"/>
              <a:gd name="connsiteY20" fmla="*/ 2709859 h 5148490"/>
              <a:gd name="connsiteX21" fmla="*/ 103572 w 2385361"/>
              <a:gd name="connsiteY21" fmla="*/ 2577073 h 5148490"/>
              <a:gd name="connsiteX22" fmla="*/ 120328 w 2385361"/>
              <a:gd name="connsiteY22" fmla="*/ 2507751 h 5148490"/>
              <a:gd name="connsiteX23" fmla="*/ 171559 w 2385361"/>
              <a:gd name="connsiteY23" fmla="*/ 2402250 h 5148490"/>
              <a:gd name="connsiteX24" fmla="*/ 203588 w 2385361"/>
              <a:gd name="connsiteY24" fmla="*/ 2367403 h 5148490"/>
              <a:gd name="connsiteX25" fmla="*/ 186980 w 2385361"/>
              <a:gd name="connsiteY25" fmla="*/ 2364215 h 5148490"/>
              <a:gd name="connsiteX26" fmla="*/ 115954 w 2385361"/>
              <a:gd name="connsiteY26" fmla="*/ 2378228 h 5148490"/>
              <a:gd name="connsiteX27" fmla="*/ 58421 w 2385361"/>
              <a:gd name="connsiteY27" fmla="*/ 2330630 h 5148490"/>
              <a:gd name="connsiteX28" fmla="*/ 72878 w 2385361"/>
              <a:gd name="connsiteY28" fmla="*/ 2249298 h 5148490"/>
              <a:gd name="connsiteX29" fmla="*/ 51451 w 2385361"/>
              <a:gd name="connsiteY29" fmla="*/ 2208224 h 5148490"/>
              <a:gd name="connsiteX30" fmla="*/ 17940 w 2385361"/>
              <a:gd name="connsiteY30" fmla="*/ 2191913 h 5148490"/>
              <a:gd name="connsiteX31" fmla="*/ 6300 w 2385361"/>
              <a:gd name="connsiteY31" fmla="*/ 2142906 h 5148490"/>
              <a:gd name="connsiteX32" fmla="*/ 153914 w 2385361"/>
              <a:gd name="connsiteY32" fmla="*/ 2048896 h 5148490"/>
              <a:gd name="connsiteX33" fmla="*/ 269943 w 2385361"/>
              <a:gd name="connsiteY33" fmla="*/ 2059720 h 5148490"/>
              <a:gd name="connsiteX34" fmla="*/ 485248 w 2385361"/>
              <a:gd name="connsiteY34" fmla="*/ 2115845 h 5148490"/>
              <a:gd name="connsiteX35" fmla="*/ 524023 w 2385361"/>
              <a:gd name="connsiteY35" fmla="*/ 2130450 h 5148490"/>
              <a:gd name="connsiteX36" fmla="*/ 526618 w 2385361"/>
              <a:gd name="connsiteY36" fmla="*/ 2091378 h 5148490"/>
              <a:gd name="connsiteX37" fmla="*/ 557090 w 2385361"/>
              <a:gd name="connsiteY37" fmla="*/ 2004115 h 5148490"/>
              <a:gd name="connsiteX38" fmla="*/ 600091 w 2385361"/>
              <a:gd name="connsiteY38" fmla="*/ 1836557 h 5148490"/>
              <a:gd name="connsiteX39" fmla="*/ 445731 w 2385361"/>
              <a:gd name="connsiteY39" fmla="*/ 1312235 h 5148490"/>
              <a:gd name="connsiteX40" fmla="*/ 409995 w 2385361"/>
              <a:gd name="connsiteY40" fmla="*/ 1291328 h 5148490"/>
              <a:gd name="connsiteX41" fmla="*/ 247850 w 2385361"/>
              <a:gd name="connsiteY41" fmla="*/ 1210069 h 5148490"/>
              <a:gd name="connsiteX42" fmla="*/ 211002 w 2385361"/>
              <a:gd name="connsiteY42" fmla="*/ 1132519 h 5148490"/>
              <a:gd name="connsiteX43" fmla="*/ 211298 w 2385361"/>
              <a:gd name="connsiteY43" fmla="*/ 937900 h 5148490"/>
              <a:gd name="connsiteX44" fmla="*/ 213671 w 2385361"/>
              <a:gd name="connsiteY44" fmla="*/ 868578 h 5148490"/>
              <a:gd name="connsiteX45" fmla="*/ 189353 w 2385361"/>
              <a:gd name="connsiteY45" fmla="*/ 844557 h 5148490"/>
              <a:gd name="connsiteX46" fmla="*/ 125221 w 2385361"/>
              <a:gd name="connsiteY46" fmla="*/ 844334 h 5148490"/>
              <a:gd name="connsiteX47" fmla="*/ 93118 w 2385361"/>
              <a:gd name="connsiteY47" fmla="*/ 835289 h 5148490"/>
              <a:gd name="connsiteX48" fmla="*/ 114619 w 2385361"/>
              <a:gd name="connsiteY48" fmla="*/ 766635 h 5148490"/>
              <a:gd name="connsiteX49" fmla="*/ 122552 w 2385361"/>
              <a:gd name="connsiteY49" fmla="*/ 736311 h 5148490"/>
              <a:gd name="connsiteX50" fmla="*/ 182310 w 2385361"/>
              <a:gd name="connsiteY50" fmla="*/ 723559 h 5148490"/>
              <a:gd name="connsiteX51" fmla="*/ 397836 w 2385361"/>
              <a:gd name="connsiteY51" fmla="*/ 896677 h 5148490"/>
              <a:gd name="connsiteX52" fmla="*/ 407919 w 2385361"/>
              <a:gd name="connsiteY52" fmla="*/ 905500 h 5148490"/>
              <a:gd name="connsiteX53" fmla="*/ 443951 w 2385361"/>
              <a:gd name="connsiteY53" fmla="*/ 892081 h 5148490"/>
              <a:gd name="connsiteX54" fmla="*/ 498667 w 2385361"/>
              <a:gd name="connsiteY54" fmla="*/ 530942 h 5148490"/>
              <a:gd name="connsiteX55" fmla="*/ 496295 w 2385361"/>
              <a:gd name="connsiteY55" fmla="*/ 480156 h 5148490"/>
              <a:gd name="connsiteX56" fmla="*/ 481022 w 2385361"/>
              <a:gd name="connsiteY56" fmla="*/ 384737 h 5148490"/>
              <a:gd name="connsiteX57" fmla="*/ 510159 w 2385361"/>
              <a:gd name="connsiteY57" fmla="*/ 293396 h 5148490"/>
              <a:gd name="connsiteX58" fmla="*/ 610323 w 2385361"/>
              <a:gd name="connsiteY58" fmla="*/ 217550 h 5148490"/>
              <a:gd name="connsiteX59" fmla="*/ 1057613 w 2385361"/>
              <a:gd name="connsiteY59" fmla="*/ 50808 h 5148490"/>
              <a:gd name="connsiteX60" fmla="*/ 1244076 w 2385361"/>
              <a:gd name="connsiteY60" fmla="*/ 11069 h 5148490"/>
              <a:gd name="connsiteX61" fmla="*/ 1492892 w 2385361"/>
              <a:gd name="connsiteY61" fmla="*/ 8177 h 5148490"/>
              <a:gd name="connsiteX62" fmla="*/ 1700115 w 2385361"/>
              <a:gd name="connsiteY62" fmla="*/ 140666 h 5148490"/>
              <a:gd name="connsiteX63" fmla="*/ 1809101 w 2385361"/>
              <a:gd name="connsiteY63" fmla="*/ 451760 h 5148490"/>
              <a:gd name="connsiteX64" fmla="*/ 1813772 w 2385361"/>
              <a:gd name="connsiteY64" fmla="*/ 571126 h 5148490"/>
              <a:gd name="connsiteX65" fmla="*/ 1816070 w 2385361"/>
              <a:gd name="connsiteY65" fmla="*/ 739796 h 5148490"/>
              <a:gd name="connsiteX66" fmla="*/ 1853586 w 2385361"/>
              <a:gd name="connsiteY66" fmla="*/ 995581 h 5148490"/>
              <a:gd name="connsiteX67" fmla="*/ 1855735 w 2385361"/>
              <a:gd name="connsiteY67" fmla="*/ 1003217 h 5148490"/>
              <a:gd name="connsiteX68" fmla="*/ 1865374 w 2385361"/>
              <a:gd name="connsiteY68" fmla="*/ 1193684 h 5148490"/>
              <a:gd name="connsiteX69" fmla="*/ 1831418 w 2385361"/>
              <a:gd name="connsiteY69" fmla="*/ 1288436 h 5148490"/>
              <a:gd name="connsiteX70" fmla="*/ 1659560 w 2385361"/>
              <a:gd name="connsiteY70" fmla="*/ 1615841 h 5148490"/>
              <a:gd name="connsiteX71" fmla="*/ 1629014 w 2385361"/>
              <a:gd name="connsiteY71" fmla="*/ 1667665 h 5148490"/>
              <a:gd name="connsiteX72" fmla="*/ 1652072 w 2385361"/>
              <a:gd name="connsiteY72" fmla="*/ 1717562 h 5148490"/>
              <a:gd name="connsiteX73" fmla="*/ 1841056 w 2385361"/>
              <a:gd name="connsiteY73" fmla="*/ 1780729 h 514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385361" h="5148490">
                <a:moveTo>
                  <a:pt x="1841056" y="1780729"/>
                </a:moveTo>
                <a:cubicBezTo>
                  <a:pt x="1813401" y="1819505"/>
                  <a:pt x="1780631" y="1853610"/>
                  <a:pt x="1748825" y="1888381"/>
                </a:cubicBezTo>
                <a:cubicBezTo>
                  <a:pt x="1698039" y="1943764"/>
                  <a:pt x="1645102" y="1997590"/>
                  <a:pt x="1615817" y="2068469"/>
                </a:cubicBezTo>
                <a:cubicBezTo>
                  <a:pt x="1582379" y="2149356"/>
                  <a:pt x="1404146" y="2554386"/>
                  <a:pt x="1335417" y="2669452"/>
                </a:cubicBezTo>
                <a:cubicBezTo>
                  <a:pt x="1276253" y="2768504"/>
                  <a:pt x="1212937" y="2864886"/>
                  <a:pt x="1135831" y="2951186"/>
                </a:cubicBezTo>
                <a:cubicBezTo>
                  <a:pt x="1085638" y="3007385"/>
                  <a:pt x="1032998" y="3060840"/>
                  <a:pt x="960711" y="3089384"/>
                </a:cubicBezTo>
                <a:cubicBezTo>
                  <a:pt x="929720" y="3101617"/>
                  <a:pt x="898359" y="3104286"/>
                  <a:pt x="862252" y="3092053"/>
                </a:cubicBezTo>
                <a:cubicBezTo>
                  <a:pt x="867887" y="3100209"/>
                  <a:pt x="1170825" y="3423239"/>
                  <a:pt x="1323036" y="3562252"/>
                </a:cubicBezTo>
                <a:cubicBezTo>
                  <a:pt x="1456341" y="3683991"/>
                  <a:pt x="1611072" y="3773182"/>
                  <a:pt x="1769288" y="3857183"/>
                </a:cubicBezTo>
                <a:cubicBezTo>
                  <a:pt x="1878126" y="3915013"/>
                  <a:pt x="2120862" y="4042238"/>
                  <a:pt x="2121530" y="4060329"/>
                </a:cubicBezTo>
                <a:cubicBezTo>
                  <a:pt x="2126348" y="4184811"/>
                  <a:pt x="2146515" y="4307365"/>
                  <a:pt x="2169795" y="4429474"/>
                </a:cubicBezTo>
                <a:cubicBezTo>
                  <a:pt x="2190035" y="4535570"/>
                  <a:pt x="2396665" y="5136627"/>
                  <a:pt x="2384876" y="5143151"/>
                </a:cubicBezTo>
                <a:cubicBezTo>
                  <a:pt x="2339874" y="5167988"/>
                  <a:pt x="2150815" y="5100002"/>
                  <a:pt x="2108258" y="5066045"/>
                </a:cubicBezTo>
                <a:cubicBezTo>
                  <a:pt x="1985778" y="4968550"/>
                  <a:pt x="1571184" y="4687928"/>
                  <a:pt x="1496895" y="4630395"/>
                </a:cubicBezTo>
                <a:cubicBezTo>
                  <a:pt x="1368336" y="4530824"/>
                  <a:pt x="1254901" y="4415165"/>
                  <a:pt x="1145543" y="4295502"/>
                </a:cubicBezTo>
                <a:cubicBezTo>
                  <a:pt x="894207" y="4020589"/>
                  <a:pt x="661702" y="3729884"/>
                  <a:pt x="427937" y="3440291"/>
                </a:cubicBezTo>
                <a:cubicBezTo>
                  <a:pt x="398281" y="3403517"/>
                  <a:pt x="363509" y="3374010"/>
                  <a:pt x="326884" y="3345391"/>
                </a:cubicBezTo>
                <a:cubicBezTo>
                  <a:pt x="281287" y="3309878"/>
                  <a:pt x="215228" y="3208973"/>
                  <a:pt x="212559" y="3206600"/>
                </a:cubicBezTo>
                <a:cubicBezTo>
                  <a:pt x="191354" y="3156111"/>
                  <a:pt x="202253" y="3101765"/>
                  <a:pt x="213597" y="3074556"/>
                </a:cubicBezTo>
                <a:cubicBezTo>
                  <a:pt x="250667" y="2985587"/>
                  <a:pt x="287737" y="2933689"/>
                  <a:pt x="213597" y="2852134"/>
                </a:cubicBezTo>
                <a:cubicBezTo>
                  <a:pt x="202772" y="2840272"/>
                  <a:pt x="107650" y="2720386"/>
                  <a:pt x="100829" y="2709859"/>
                </a:cubicBezTo>
                <a:cubicBezTo>
                  <a:pt x="67392" y="2658998"/>
                  <a:pt x="67095" y="2625412"/>
                  <a:pt x="103572" y="2577073"/>
                </a:cubicBezTo>
                <a:cubicBezTo>
                  <a:pt x="119883" y="2555498"/>
                  <a:pt x="126333" y="2535035"/>
                  <a:pt x="120328" y="2507751"/>
                </a:cubicBezTo>
                <a:cubicBezTo>
                  <a:pt x="109874" y="2460524"/>
                  <a:pt x="142422" y="2431535"/>
                  <a:pt x="171559" y="2402250"/>
                </a:cubicBezTo>
                <a:cubicBezTo>
                  <a:pt x="182754" y="2391054"/>
                  <a:pt x="197879" y="2383492"/>
                  <a:pt x="203588" y="2367403"/>
                </a:cubicBezTo>
                <a:cubicBezTo>
                  <a:pt x="199065" y="2359100"/>
                  <a:pt x="192541" y="2362658"/>
                  <a:pt x="186980" y="2364215"/>
                </a:cubicBezTo>
                <a:cubicBezTo>
                  <a:pt x="163700" y="2370814"/>
                  <a:pt x="139827" y="2374892"/>
                  <a:pt x="115954" y="2378228"/>
                </a:cubicBezTo>
                <a:cubicBezTo>
                  <a:pt x="82368" y="2382899"/>
                  <a:pt x="60126" y="2364438"/>
                  <a:pt x="58421" y="2330630"/>
                </a:cubicBezTo>
                <a:cubicBezTo>
                  <a:pt x="57012" y="2302679"/>
                  <a:pt x="64352" y="2275766"/>
                  <a:pt x="72878" y="2249298"/>
                </a:cubicBezTo>
                <a:cubicBezTo>
                  <a:pt x="82739" y="2218529"/>
                  <a:pt x="81775" y="2216231"/>
                  <a:pt x="51451" y="2208224"/>
                </a:cubicBezTo>
                <a:cubicBezTo>
                  <a:pt x="38996" y="2204961"/>
                  <a:pt x="28023" y="2199475"/>
                  <a:pt x="17940" y="2191913"/>
                </a:cubicBezTo>
                <a:cubicBezTo>
                  <a:pt x="-373" y="2178048"/>
                  <a:pt x="-5414" y="2162553"/>
                  <a:pt x="6300" y="2142906"/>
                </a:cubicBezTo>
                <a:cubicBezTo>
                  <a:pt x="39441" y="2087004"/>
                  <a:pt x="83109" y="2046226"/>
                  <a:pt x="153914" y="2048896"/>
                </a:cubicBezTo>
                <a:cubicBezTo>
                  <a:pt x="175414" y="2049711"/>
                  <a:pt x="250741" y="2055865"/>
                  <a:pt x="269943" y="2059720"/>
                </a:cubicBezTo>
                <a:cubicBezTo>
                  <a:pt x="342824" y="2074252"/>
                  <a:pt x="416297" y="2086262"/>
                  <a:pt x="485248" y="2115845"/>
                </a:cubicBezTo>
                <a:cubicBezTo>
                  <a:pt x="498222" y="2121405"/>
                  <a:pt x="512383" y="2136233"/>
                  <a:pt x="524023" y="2130450"/>
                </a:cubicBezTo>
                <a:cubicBezTo>
                  <a:pt x="538703" y="2123184"/>
                  <a:pt x="525061" y="2104946"/>
                  <a:pt x="526618" y="2091378"/>
                </a:cubicBezTo>
                <a:cubicBezTo>
                  <a:pt x="530399" y="2059868"/>
                  <a:pt x="536479" y="2030138"/>
                  <a:pt x="557090" y="2004115"/>
                </a:cubicBezTo>
                <a:cubicBezTo>
                  <a:pt x="615142" y="1931086"/>
                  <a:pt x="614104" y="1930864"/>
                  <a:pt x="600091" y="1836557"/>
                </a:cubicBezTo>
                <a:cubicBezTo>
                  <a:pt x="579480" y="1697692"/>
                  <a:pt x="461152" y="1352345"/>
                  <a:pt x="445731" y="1312235"/>
                </a:cubicBezTo>
                <a:cubicBezTo>
                  <a:pt x="438984" y="1294738"/>
                  <a:pt x="431199" y="1288436"/>
                  <a:pt x="409995" y="1291328"/>
                </a:cubicBezTo>
                <a:cubicBezTo>
                  <a:pt x="330220" y="1302226"/>
                  <a:pt x="289146" y="1298519"/>
                  <a:pt x="247850" y="1210069"/>
                </a:cubicBezTo>
                <a:cubicBezTo>
                  <a:pt x="235765" y="1184120"/>
                  <a:pt x="224718" y="1157726"/>
                  <a:pt x="211002" y="1132519"/>
                </a:cubicBezTo>
                <a:cubicBezTo>
                  <a:pt x="208407" y="1067646"/>
                  <a:pt x="206034" y="1002698"/>
                  <a:pt x="211298" y="937900"/>
                </a:cubicBezTo>
                <a:cubicBezTo>
                  <a:pt x="213152" y="914768"/>
                  <a:pt x="213374" y="891710"/>
                  <a:pt x="213671" y="868578"/>
                </a:cubicBezTo>
                <a:cubicBezTo>
                  <a:pt x="213893" y="851748"/>
                  <a:pt x="206109" y="844408"/>
                  <a:pt x="189353" y="844557"/>
                </a:cubicBezTo>
                <a:cubicBezTo>
                  <a:pt x="168000" y="844705"/>
                  <a:pt x="146574" y="845002"/>
                  <a:pt x="125221" y="844334"/>
                </a:cubicBezTo>
                <a:cubicBezTo>
                  <a:pt x="113878" y="843964"/>
                  <a:pt x="101719" y="845743"/>
                  <a:pt x="93118" y="835289"/>
                </a:cubicBezTo>
                <a:cubicBezTo>
                  <a:pt x="92599" y="810007"/>
                  <a:pt x="101126" y="787543"/>
                  <a:pt x="114619" y="766635"/>
                </a:cubicBezTo>
                <a:cubicBezTo>
                  <a:pt x="112395" y="755217"/>
                  <a:pt x="117066" y="745727"/>
                  <a:pt x="122552" y="736311"/>
                </a:cubicBezTo>
                <a:cubicBezTo>
                  <a:pt x="140865" y="705247"/>
                  <a:pt x="152727" y="702503"/>
                  <a:pt x="182310" y="723559"/>
                </a:cubicBezTo>
                <a:cubicBezTo>
                  <a:pt x="257488" y="777163"/>
                  <a:pt x="331406" y="832249"/>
                  <a:pt x="397836" y="896677"/>
                </a:cubicBezTo>
                <a:cubicBezTo>
                  <a:pt x="401024" y="899791"/>
                  <a:pt x="404360" y="902831"/>
                  <a:pt x="407919" y="905500"/>
                </a:cubicBezTo>
                <a:cubicBezTo>
                  <a:pt x="429346" y="921959"/>
                  <a:pt x="440096" y="918623"/>
                  <a:pt x="443951" y="892081"/>
                </a:cubicBezTo>
                <a:cubicBezTo>
                  <a:pt x="461671" y="771602"/>
                  <a:pt x="480503" y="651346"/>
                  <a:pt x="498667" y="530942"/>
                </a:cubicBezTo>
                <a:cubicBezTo>
                  <a:pt x="501188" y="514112"/>
                  <a:pt x="499853" y="496986"/>
                  <a:pt x="496295" y="480156"/>
                </a:cubicBezTo>
                <a:cubicBezTo>
                  <a:pt x="489622" y="448646"/>
                  <a:pt x="484803" y="416840"/>
                  <a:pt x="481022" y="384737"/>
                </a:cubicBezTo>
                <a:cubicBezTo>
                  <a:pt x="476796" y="349224"/>
                  <a:pt x="486656" y="319493"/>
                  <a:pt x="510159" y="293396"/>
                </a:cubicBezTo>
                <a:cubicBezTo>
                  <a:pt x="538703" y="261664"/>
                  <a:pt x="572659" y="237197"/>
                  <a:pt x="610323" y="217550"/>
                </a:cubicBezTo>
                <a:cubicBezTo>
                  <a:pt x="752450" y="143335"/>
                  <a:pt x="903475" y="92772"/>
                  <a:pt x="1057613" y="50808"/>
                </a:cubicBezTo>
                <a:cubicBezTo>
                  <a:pt x="1119001" y="34052"/>
                  <a:pt x="1181057" y="19817"/>
                  <a:pt x="1244076" y="11069"/>
                </a:cubicBezTo>
                <a:cubicBezTo>
                  <a:pt x="1326817" y="-423"/>
                  <a:pt x="1410077" y="-5391"/>
                  <a:pt x="1492892" y="8177"/>
                </a:cubicBezTo>
                <a:cubicBezTo>
                  <a:pt x="1580378" y="22486"/>
                  <a:pt x="1648661" y="69269"/>
                  <a:pt x="1700115" y="140666"/>
                </a:cubicBezTo>
                <a:cubicBezTo>
                  <a:pt x="1767064" y="233564"/>
                  <a:pt x="1794569" y="340623"/>
                  <a:pt x="1809101" y="451760"/>
                </a:cubicBezTo>
                <a:cubicBezTo>
                  <a:pt x="1814291" y="491203"/>
                  <a:pt x="1827043" y="530794"/>
                  <a:pt x="1813772" y="571126"/>
                </a:cubicBezTo>
                <a:cubicBezTo>
                  <a:pt x="1813624" y="627547"/>
                  <a:pt x="1804875" y="685748"/>
                  <a:pt x="1816070" y="739796"/>
                </a:cubicBezTo>
                <a:cubicBezTo>
                  <a:pt x="1825264" y="783984"/>
                  <a:pt x="1845059" y="966518"/>
                  <a:pt x="1853586" y="995581"/>
                </a:cubicBezTo>
                <a:cubicBezTo>
                  <a:pt x="1854327" y="998102"/>
                  <a:pt x="1855513" y="1000622"/>
                  <a:pt x="1855735" y="1003217"/>
                </a:cubicBezTo>
                <a:cubicBezTo>
                  <a:pt x="1861593" y="1066608"/>
                  <a:pt x="1875234" y="1130294"/>
                  <a:pt x="1865374" y="1193684"/>
                </a:cubicBezTo>
                <a:cubicBezTo>
                  <a:pt x="1860332" y="1225936"/>
                  <a:pt x="1847284" y="1257594"/>
                  <a:pt x="1831418" y="1288436"/>
                </a:cubicBezTo>
                <a:cubicBezTo>
                  <a:pt x="1813253" y="1323801"/>
                  <a:pt x="1698632" y="1542367"/>
                  <a:pt x="1659560" y="1615841"/>
                </a:cubicBezTo>
                <a:cubicBezTo>
                  <a:pt x="1650292" y="1633264"/>
                  <a:pt x="1637466" y="1649204"/>
                  <a:pt x="1629014" y="1667665"/>
                </a:cubicBezTo>
                <a:cubicBezTo>
                  <a:pt x="1614186" y="1700287"/>
                  <a:pt x="1618338" y="1706737"/>
                  <a:pt x="1652072" y="1717562"/>
                </a:cubicBezTo>
                <a:cubicBezTo>
                  <a:pt x="1693145" y="1730981"/>
                  <a:pt x="1826747" y="1771387"/>
                  <a:pt x="1841056" y="1780729"/>
                </a:cubicBezTo>
                <a:close/>
              </a:path>
            </a:pathLst>
          </a:custGeom>
          <a:solidFill>
            <a:srgbClr val="FDC790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C2626249-A2DF-4F8D-B58B-A3B59799EA7A}"/>
              </a:ext>
            </a:extLst>
          </p:cNvPr>
          <p:cNvSpPr/>
          <p:nvPr/>
        </p:nvSpPr>
        <p:spPr>
          <a:xfrm>
            <a:off x="9010589" y="1359427"/>
            <a:ext cx="1389525" cy="1083410"/>
          </a:xfrm>
          <a:custGeom>
            <a:avLst/>
            <a:gdLst>
              <a:gd name="connsiteX0" fmla="*/ 1704289 w 1733465"/>
              <a:gd name="connsiteY0" fmla="*/ 995052 h 1351580"/>
              <a:gd name="connsiteX1" fmla="*/ 1618064 w 1733465"/>
              <a:gd name="connsiteY1" fmla="*/ 621977 h 1351580"/>
              <a:gd name="connsiteX2" fmla="*/ 1303486 w 1733465"/>
              <a:gd name="connsiteY2" fmla="*/ 431955 h 1351580"/>
              <a:gd name="connsiteX3" fmla="*/ 800219 w 1733465"/>
              <a:gd name="connsiteY3" fmla="*/ 526855 h 1351580"/>
              <a:gd name="connsiteX4" fmla="*/ 512258 w 1733465"/>
              <a:gd name="connsiteY4" fmla="*/ 643478 h 1351580"/>
              <a:gd name="connsiteX5" fmla="*/ 457097 w 1733465"/>
              <a:gd name="connsiteY5" fmla="*/ 676619 h 1351580"/>
              <a:gd name="connsiteX6" fmla="*/ 382734 w 1733465"/>
              <a:gd name="connsiteY6" fmla="*/ 840692 h 1351580"/>
              <a:gd name="connsiteX7" fmla="*/ 374060 w 1733465"/>
              <a:gd name="connsiteY7" fmla="*/ 1105670 h 1351580"/>
              <a:gd name="connsiteX8" fmla="*/ 343069 w 1733465"/>
              <a:gd name="connsiteY8" fmla="*/ 1309705 h 1351580"/>
              <a:gd name="connsiteX9" fmla="*/ 342328 w 1733465"/>
              <a:gd name="connsiteY9" fmla="*/ 1317712 h 1351580"/>
              <a:gd name="connsiteX10" fmla="*/ 326980 w 1733465"/>
              <a:gd name="connsiteY10" fmla="*/ 1350186 h 1351580"/>
              <a:gd name="connsiteX11" fmla="*/ 294877 w 1733465"/>
              <a:gd name="connsiteY11" fmla="*/ 1335209 h 1351580"/>
              <a:gd name="connsiteX12" fmla="*/ 67266 w 1733465"/>
              <a:gd name="connsiteY12" fmla="*/ 1151637 h 1351580"/>
              <a:gd name="connsiteX13" fmla="*/ 21892 w 1733465"/>
              <a:gd name="connsiteY13" fmla="*/ 1159793 h 1351580"/>
              <a:gd name="connsiteX14" fmla="*/ 5062 w 1733465"/>
              <a:gd name="connsiteY14" fmla="*/ 1190265 h 1351580"/>
              <a:gd name="connsiteX15" fmla="*/ 1281 w 1733465"/>
              <a:gd name="connsiteY15" fmla="*/ 1167874 h 1351580"/>
              <a:gd name="connsiteX16" fmla="*/ 81056 w 1733465"/>
              <a:gd name="connsiteY16" fmla="*/ 517439 h 1351580"/>
              <a:gd name="connsiteX17" fmla="*/ 239791 w 1733465"/>
              <a:gd name="connsiteY17" fmla="*/ 198116 h 1351580"/>
              <a:gd name="connsiteX18" fmla="*/ 476151 w 1733465"/>
              <a:gd name="connsiteY18" fmla="*/ 56433 h 1351580"/>
              <a:gd name="connsiteX19" fmla="*/ 840997 w 1733465"/>
              <a:gd name="connsiteY19" fmla="*/ 902 h 1351580"/>
              <a:gd name="connsiteX20" fmla="*/ 1216296 w 1733465"/>
              <a:gd name="connsiteY20" fmla="*/ 51614 h 1351580"/>
              <a:gd name="connsiteX21" fmla="*/ 1545703 w 1733465"/>
              <a:gd name="connsiteY21" fmla="*/ 311477 h 1351580"/>
              <a:gd name="connsiteX22" fmla="*/ 1728756 w 1733465"/>
              <a:gd name="connsiteY22" fmla="*/ 758322 h 1351580"/>
              <a:gd name="connsiteX23" fmla="*/ 1712445 w 1733465"/>
              <a:gd name="connsiteY23" fmla="*/ 978667 h 1351580"/>
              <a:gd name="connsiteX24" fmla="*/ 1704289 w 1733465"/>
              <a:gd name="connsiteY24" fmla="*/ 995052 h 135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33465" h="1351580">
                <a:moveTo>
                  <a:pt x="1704289" y="995052"/>
                </a:moveTo>
                <a:cubicBezTo>
                  <a:pt x="1696727" y="865825"/>
                  <a:pt x="1678563" y="738749"/>
                  <a:pt x="1618064" y="621977"/>
                </a:cubicBezTo>
                <a:cubicBezTo>
                  <a:pt x="1552227" y="494900"/>
                  <a:pt x="1447021" y="433586"/>
                  <a:pt x="1303486" y="431955"/>
                </a:cubicBezTo>
                <a:cubicBezTo>
                  <a:pt x="1129033" y="429953"/>
                  <a:pt x="963773" y="473325"/>
                  <a:pt x="800219" y="526855"/>
                </a:cubicBezTo>
                <a:cubicBezTo>
                  <a:pt x="701613" y="559106"/>
                  <a:pt x="604192" y="594694"/>
                  <a:pt x="512258" y="643478"/>
                </a:cubicBezTo>
                <a:cubicBezTo>
                  <a:pt x="493352" y="653487"/>
                  <a:pt x="475113" y="664979"/>
                  <a:pt x="457097" y="676619"/>
                </a:cubicBezTo>
                <a:cubicBezTo>
                  <a:pt x="397340" y="715394"/>
                  <a:pt x="360863" y="765513"/>
                  <a:pt x="382734" y="840692"/>
                </a:cubicBezTo>
                <a:cubicBezTo>
                  <a:pt x="408757" y="930179"/>
                  <a:pt x="386293" y="1017739"/>
                  <a:pt x="374060" y="1105670"/>
                </a:cubicBezTo>
                <a:cubicBezTo>
                  <a:pt x="364570" y="1173805"/>
                  <a:pt x="353449" y="1241718"/>
                  <a:pt x="343069" y="1309705"/>
                </a:cubicBezTo>
                <a:cubicBezTo>
                  <a:pt x="342698" y="1312374"/>
                  <a:pt x="342995" y="1315117"/>
                  <a:pt x="342328" y="1317712"/>
                </a:cubicBezTo>
                <a:cubicBezTo>
                  <a:pt x="339362" y="1329649"/>
                  <a:pt x="339733" y="1344922"/>
                  <a:pt x="326980" y="1350186"/>
                </a:cubicBezTo>
                <a:cubicBezTo>
                  <a:pt x="313413" y="1355746"/>
                  <a:pt x="303626" y="1343439"/>
                  <a:pt x="294877" y="1335209"/>
                </a:cubicBezTo>
                <a:cubicBezTo>
                  <a:pt x="223925" y="1267890"/>
                  <a:pt x="146003" y="1209245"/>
                  <a:pt x="67266" y="1151637"/>
                </a:cubicBezTo>
                <a:cubicBezTo>
                  <a:pt x="39908" y="1131694"/>
                  <a:pt x="39760" y="1131545"/>
                  <a:pt x="21892" y="1159793"/>
                </a:cubicBezTo>
                <a:cubicBezTo>
                  <a:pt x="15664" y="1169579"/>
                  <a:pt x="10623" y="1180107"/>
                  <a:pt x="5062" y="1190265"/>
                </a:cubicBezTo>
                <a:cubicBezTo>
                  <a:pt x="-3167" y="1184037"/>
                  <a:pt x="1059" y="1175214"/>
                  <a:pt x="1281" y="1167874"/>
                </a:cubicBezTo>
                <a:cubicBezTo>
                  <a:pt x="8695" y="948715"/>
                  <a:pt x="22485" y="730222"/>
                  <a:pt x="81056" y="517439"/>
                </a:cubicBezTo>
                <a:cubicBezTo>
                  <a:pt x="113159" y="400890"/>
                  <a:pt x="159423" y="290717"/>
                  <a:pt x="239791" y="198116"/>
                </a:cubicBezTo>
                <a:cubicBezTo>
                  <a:pt x="302959" y="125310"/>
                  <a:pt x="386070" y="84607"/>
                  <a:pt x="476151" y="56433"/>
                </a:cubicBezTo>
                <a:cubicBezTo>
                  <a:pt x="594850" y="19289"/>
                  <a:pt x="717108" y="5647"/>
                  <a:pt x="840997" y="902"/>
                </a:cubicBezTo>
                <a:cubicBezTo>
                  <a:pt x="969260" y="-3991"/>
                  <a:pt x="1094483" y="10763"/>
                  <a:pt x="1216296" y="51614"/>
                </a:cubicBezTo>
                <a:cubicBezTo>
                  <a:pt x="1357163" y="98842"/>
                  <a:pt x="1460293" y="193148"/>
                  <a:pt x="1545703" y="311477"/>
                </a:cubicBezTo>
                <a:cubicBezTo>
                  <a:pt x="1642827" y="446042"/>
                  <a:pt x="1707032" y="593211"/>
                  <a:pt x="1728756" y="758322"/>
                </a:cubicBezTo>
                <a:cubicBezTo>
                  <a:pt x="1738616" y="832981"/>
                  <a:pt x="1732907" y="906380"/>
                  <a:pt x="1712445" y="978667"/>
                </a:cubicBezTo>
                <a:cubicBezTo>
                  <a:pt x="1710888" y="984450"/>
                  <a:pt x="1707032" y="989640"/>
                  <a:pt x="1704289" y="995052"/>
                </a:cubicBezTo>
                <a:close/>
              </a:path>
            </a:pathLst>
          </a:custGeom>
          <a:solidFill>
            <a:srgbClr val="6D411E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D726CFBE-B747-4B26-994C-4758188F89BB}"/>
              </a:ext>
            </a:extLst>
          </p:cNvPr>
          <p:cNvSpPr/>
          <p:nvPr/>
        </p:nvSpPr>
        <p:spPr>
          <a:xfrm>
            <a:off x="7831267" y="4806764"/>
            <a:ext cx="798285" cy="1169913"/>
          </a:xfrm>
          <a:custGeom>
            <a:avLst/>
            <a:gdLst>
              <a:gd name="connsiteX0" fmla="*/ 64955 w 995879"/>
              <a:gd name="connsiteY0" fmla="*/ 269 h 1459494"/>
              <a:gd name="connsiteX1" fmla="*/ 399107 w 995879"/>
              <a:gd name="connsiteY1" fmla="*/ 14207 h 1459494"/>
              <a:gd name="connsiteX2" fmla="*/ 559102 w 995879"/>
              <a:gd name="connsiteY2" fmla="*/ 23401 h 1459494"/>
              <a:gd name="connsiteX3" fmla="*/ 618044 w 995879"/>
              <a:gd name="connsiteY3" fmla="*/ 118968 h 1459494"/>
              <a:gd name="connsiteX4" fmla="*/ 880724 w 995879"/>
              <a:gd name="connsiteY4" fmla="*/ 474769 h 1459494"/>
              <a:gd name="connsiteX5" fmla="*/ 987115 w 995879"/>
              <a:gd name="connsiteY5" fmla="*/ 619565 h 1459494"/>
              <a:gd name="connsiteX6" fmla="*/ 995419 w 995879"/>
              <a:gd name="connsiteY6" fmla="*/ 653522 h 1459494"/>
              <a:gd name="connsiteX7" fmla="*/ 874866 w 995879"/>
              <a:gd name="connsiteY7" fmla="*/ 1121348 h 1459494"/>
              <a:gd name="connsiteX8" fmla="*/ 813923 w 995879"/>
              <a:gd name="connsiteY8" fmla="*/ 1306997 h 1459494"/>
              <a:gd name="connsiteX9" fmla="*/ 750681 w 995879"/>
              <a:gd name="connsiteY9" fmla="*/ 1448456 h 1459494"/>
              <a:gd name="connsiteX10" fmla="*/ 728216 w 995879"/>
              <a:gd name="connsiteY10" fmla="*/ 1452757 h 1459494"/>
              <a:gd name="connsiteX11" fmla="*/ 574301 w 995879"/>
              <a:gd name="connsiteY11" fmla="*/ 1296468 h 1459494"/>
              <a:gd name="connsiteX12" fmla="*/ 506017 w 995879"/>
              <a:gd name="connsiteY12" fmla="*/ 1212245 h 1459494"/>
              <a:gd name="connsiteX13" fmla="*/ 428614 w 995879"/>
              <a:gd name="connsiteY13" fmla="*/ 1093768 h 1459494"/>
              <a:gd name="connsiteX14" fmla="*/ 255348 w 995879"/>
              <a:gd name="connsiteY14" fmla="*/ 764436 h 1459494"/>
              <a:gd name="connsiteX15" fmla="*/ 202041 w 995879"/>
              <a:gd name="connsiteY15" fmla="*/ 623791 h 1459494"/>
              <a:gd name="connsiteX16" fmla="*/ 165564 w 995879"/>
              <a:gd name="connsiteY16" fmla="*/ 537640 h 1459494"/>
              <a:gd name="connsiteX17" fmla="*/ 117817 w 995879"/>
              <a:gd name="connsiteY17" fmla="*/ 400257 h 1459494"/>
              <a:gd name="connsiteX18" fmla="*/ 93129 w 995879"/>
              <a:gd name="connsiteY18" fmla="*/ 337090 h 1459494"/>
              <a:gd name="connsiteX19" fmla="*/ 52055 w 995879"/>
              <a:gd name="connsiteY19" fmla="*/ 206232 h 1459494"/>
              <a:gd name="connsiteX20" fmla="*/ 12315 w 995879"/>
              <a:gd name="connsiteY20" fmla="*/ 58692 h 1459494"/>
              <a:gd name="connsiteX21" fmla="*/ 1268 w 995879"/>
              <a:gd name="connsiteY21" fmla="*/ 12947 h 1459494"/>
              <a:gd name="connsiteX22" fmla="*/ 13872 w 995879"/>
              <a:gd name="connsiteY22" fmla="*/ 936 h 1459494"/>
              <a:gd name="connsiteX23" fmla="*/ 64955 w 995879"/>
              <a:gd name="connsiteY23" fmla="*/ 269 h 145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5879" h="1459494">
                <a:moveTo>
                  <a:pt x="64955" y="269"/>
                </a:moveTo>
                <a:cubicBezTo>
                  <a:pt x="176611" y="-2103"/>
                  <a:pt x="287525" y="11909"/>
                  <a:pt x="399107" y="14207"/>
                </a:cubicBezTo>
                <a:cubicBezTo>
                  <a:pt x="452117" y="15246"/>
                  <a:pt x="505647" y="21844"/>
                  <a:pt x="559102" y="23401"/>
                </a:cubicBezTo>
                <a:cubicBezTo>
                  <a:pt x="588981" y="48979"/>
                  <a:pt x="608109" y="81157"/>
                  <a:pt x="618044" y="118968"/>
                </a:cubicBezTo>
                <a:cubicBezTo>
                  <a:pt x="705604" y="237593"/>
                  <a:pt x="793238" y="356144"/>
                  <a:pt x="880724" y="474769"/>
                </a:cubicBezTo>
                <a:cubicBezTo>
                  <a:pt x="916237" y="522960"/>
                  <a:pt x="951305" y="571522"/>
                  <a:pt x="987115" y="619565"/>
                </a:cubicBezTo>
                <a:cubicBezTo>
                  <a:pt x="994974" y="630167"/>
                  <a:pt x="996902" y="639509"/>
                  <a:pt x="995419" y="653522"/>
                </a:cubicBezTo>
                <a:cubicBezTo>
                  <a:pt x="977922" y="815444"/>
                  <a:pt x="926542" y="968396"/>
                  <a:pt x="874866" y="1121348"/>
                </a:cubicBezTo>
                <a:cubicBezTo>
                  <a:pt x="854033" y="1183033"/>
                  <a:pt x="832532" y="1244570"/>
                  <a:pt x="813923" y="1306997"/>
                </a:cubicBezTo>
                <a:cubicBezTo>
                  <a:pt x="798947" y="1357189"/>
                  <a:pt x="772701" y="1401674"/>
                  <a:pt x="750681" y="1448456"/>
                </a:cubicBezTo>
                <a:cubicBezTo>
                  <a:pt x="743934" y="1462840"/>
                  <a:pt x="739115" y="1461950"/>
                  <a:pt x="728216" y="1452757"/>
                </a:cubicBezTo>
                <a:cubicBezTo>
                  <a:pt x="671944" y="1405455"/>
                  <a:pt x="620194" y="1353927"/>
                  <a:pt x="574301" y="1296468"/>
                </a:cubicBezTo>
                <a:cubicBezTo>
                  <a:pt x="555691" y="1265107"/>
                  <a:pt x="524627" y="1244199"/>
                  <a:pt x="506017" y="1212245"/>
                </a:cubicBezTo>
                <a:cubicBezTo>
                  <a:pt x="482366" y="1171467"/>
                  <a:pt x="455231" y="1132692"/>
                  <a:pt x="428614" y="1093768"/>
                </a:cubicBezTo>
                <a:cubicBezTo>
                  <a:pt x="358033" y="990713"/>
                  <a:pt x="306950" y="877129"/>
                  <a:pt x="255348" y="764436"/>
                </a:cubicBezTo>
                <a:cubicBezTo>
                  <a:pt x="234811" y="719506"/>
                  <a:pt x="212866" y="673836"/>
                  <a:pt x="202041" y="623791"/>
                </a:cubicBezTo>
                <a:cubicBezTo>
                  <a:pt x="195665" y="594209"/>
                  <a:pt x="175499" y="567518"/>
                  <a:pt x="165564" y="537640"/>
                </a:cubicBezTo>
                <a:cubicBezTo>
                  <a:pt x="150217" y="491673"/>
                  <a:pt x="133906" y="446002"/>
                  <a:pt x="117817" y="400257"/>
                </a:cubicBezTo>
                <a:cubicBezTo>
                  <a:pt x="110329" y="378979"/>
                  <a:pt x="98170" y="359851"/>
                  <a:pt x="93129" y="337090"/>
                </a:cubicBezTo>
                <a:cubicBezTo>
                  <a:pt x="83120" y="292531"/>
                  <a:pt x="61396" y="251754"/>
                  <a:pt x="52055" y="206232"/>
                </a:cubicBezTo>
                <a:cubicBezTo>
                  <a:pt x="41897" y="156557"/>
                  <a:pt x="30183" y="106735"/>
                  <a:pt x="12315" y="58692"/>
                </a:cubicBezTo>
                <a:cubicBezTo>
                  <a:pt x="6977" y="44309"/>
                  <a:pt x="11129" y="27553"/>
                  <a:pt x="1268" y="12947"/>
                </a:cubicBezTo>
                <a:cubicBezTo>
                  <a:pt x="-3328" y="6052"/>
                  <a:pt x="5420" y="1011"/>
                  <a:pt x="13872" y="936"/>
                </a:cubicBezTo>
                <a:cubicBezTo>
                  <a:pt x="30999" y="788"/>
                  <a:pt x="47977" y="492"/>
                  <a:pt x="64955" y="269"/>
                </a:cubicBezTo>
                <a:close/>
              </a:path>
            </a:pathLst>
          </a:custGeom>
          <a:solidFill>
            <a:srgbClr val="FEC78F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F7C0B10-0145-49E7-B4D9-118E42943ED4}"/>
              </a:ext>
            </a:extLst>
          </p:cNvPr>
          <p:cNvSpPr/>
          <p:nvPr/>
        </p:nvSpPr>
        <p:spPr>
          <a:xfrm>
            <a:off x="7081815" y="3265183"/>
            <a:ext cx="420333" cy="913679"/>
          </a:xfrm>
          <a:custGeom>
            <a:avLst/>
            <a:gdLst>
              <a:gd name="connsiteX0" fmla="*/ 405381 w 524376"/>
              <a:gd name="connsiteY0" fmla="*/ 0 h 1139836"/>
              <a:gd name="connsiteX1" fmla="*/ 431553 w 524376"/>
              <a:gd name="connsiteY1" fmla="*/ 56198 h 1139836"/>
              <a:gd name="connsiteX2" fmla="*/ 413388 w 524376"/>
              <a:gd name="connsiteY2" fmla="*/ 136122 h 1139836"/>
              <a:gd name="connsiteX3" fmla="*/ 436298 w 524376"/>
              <a:gd name="connsiteY3" fmla="*/ 172080 h 1139836"/>
              <a:gd name="connsiteX4" fmla="*/ 512885 w 524376"/>
              <a:gd name="connsiteY4" fmla="*/ 270984 h 1139836"/>
              <a:gd name="connsiteX5" fmla="*/ 451274 w 524376"/>
              <a:gd name="connsiteY5" fmla="*/ 322956 h 1139836"/>
              <a:gd name="connsiteX6" fmla="*/ 395521 w 524376"/>
              <a:gd name="connsiteY6" fmla="*/ 386865 h 1139836"/>
              <a:gd name="connsiteX7" fmla="*/ 395372 w 524376"/>
              <a:gd name="connsiteY7" fmla="*/ 402954 h 1139836"/>
              <a:gd name="connsiteX8" fmla="*/ 421692 w 524376"/>
              <a:gd name="connsiteY8" fmla="*/ 430163 h 1139836"/>
              <a:gd name="connsiteX9" fmla="*/ 461876 w 524376"/>
              <a:gd name="connsiteY9" fmla="*/ 429496 h 1139836"/>
              <a:gd name="connsiteX10" fmla="*/ 515925 w 524376"/>
              <a:gd name="connsiteY10" fmla="*/ 459301 h 1139836"/>
              <a:gd name="connsiteX11" fmla="*/ 510587 w 524376"/>
              <a:gd name="connsiteY11" fmla="*/ 538186 h 1139836"/>
              <a:gd name="connsiteX12" fmla="*/ 413907 w 524376"/>
              <a:gd name="connsiteY12" fmla="*/ 579853 h 1139836"/>
              <a:gd name="connsiteX13" fmla="*/ 389886 w 524376"/>
              <a:gd name="connsiteY13" fmla="*/ 605209 h 1139836"/>
              <a:gd name="connsiteX14" fmla="*/ 392407 w 524376"/>
              <a:gd name="connsiteY14" fmla="*/ 658220 h 1139836"/>
              <a:gd name="connsiteX15" fmla="*/ 440227 w 524376"/>
              <a:gd name="connsiteY15" fmla="*/ 673196 h 1139836"/>
              <a:gd name="connsiteX16" fmla="*/ 491681 w 524376"/>
              <a:gd name="connsiteY16" fmla="*/ 730507 h 1139836"/>
              <a:gd name="connsiteX17" fmla="*/ 448531 w 524376"/>
              <a:gd name="connsiteY17" fmla="*/ 785593 h 1139836"/>
              <a:gd name="connsiteX18" fmla="*/ 390034 w 524376"/>
              <a:gd name="connsiteY18" fmla="*/ 852023 h 1139836"/>
              <a:gd name="connsiteX19" fmla="*/ 379803 w 524376"/>
              <a:gd name="connsiteY19" fmla="*/ 1122043 h 1139836"/>
              <a:gd name="connsiteX20" fmla="*/ 368756 w 524376"/>
              <a:gd name="connsiteY20" fmla="*/ 1139837 h 1139836"/>
              <a:gd name="connsiteX21" fmla="*/ 262587 w 524376"/>
              <a:gd name="connsiteY21" fmla="*/ 1114184 h 1139836"/>
              <a:gd name="connsiteX22" fmla="*/ 181922 w 524376"/>
              <a:gd name="connsiteY22" fmla="*/ 1067550 h 1139836"/>
              <a:gd name="connsiteX23" fmla="*/ 122238 w 524376"/>
              <a:gd name="connsiteY23" fmla="*/ 952558 h 1139836"/>
              <a:gd name="connsiteX24" fmla="*/ 98439 w 524376"/>
              <a:gd name="connsiteY24" fmla="*/ 829929 h 1139836"/>
              <a:gd name="connsiteX25" fmla="*/ 31046 w 524376"/>
              <a:gd name="connsiteY25" fmla="*/ 666523 h 1139836"/>
              <a:gd name="connsiteX26" fmla="*/ 5022 w 524376"/>
              <a:gd name="connsiteY26" fmla="*/ 538483 h 1139836"/>
              <a:gd name="connsiteX27" fmla="*/ 66040 w 524376"/>
              <a:gd name="connsiteY27" fmla="*/ 474425 h 1139836"/>
              <a:gd name="connsiteX28" fmla="*/ 86725 w 524376"/>
              <a:gd name="connsiteY28" fmla="*/ 412963 h 1139836"/>
              <a:gd name="connsiteX29" fmla="*/ 139143 w 524376"/>
              <a:gd name="connsiteY29" fmla="*/ 249112 h 1139836"/>
              <a:gd name="connsiteX30" fmla="*/ 231596 w 524376"/>
              <a:gd name="connsiteY30" fmla="*/ 184536 h 1139836"/>
              <a:gd name="connsiteX31" fmla="*/ 271409 w 524376"/>
              <a:gd name="connsiteY31" fmla="*/ 103871 h 1139836"/>
              <a:gd name="connsiteX32" fmla="*/ 345476 w 524376"/>
              <a:gd name="connsiteY32" fmla="*/ 6450 h 1139836"/>
              <a:gd name="connsiteX33" fmla="*/ 405381 w 524376"/>
              <a:gd name="connsiteY33" fmla="*/ 0 h 113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4376" h="1139836">
                <a:moveTo>
                  <a:pt x="405381" y="0"/>
                </a:moveTo>
                <a:cubicBezTo>
                  <a:pt x="428661" y="11937"/>
                  <a:pt x="436446" y="32548"/>
                  <a:pt x="431553" y="56198"/>
                </a:cubicBezTo>
                <a:cubicBezTo>
                  <a:pt x="425992" y="82815"/>
                  <a:pt x="425622" y="110395"/>
                  <a:pt x="413388" y="136122"/>
                </a:cubicBezTo>
                <a:cubicBezTo>
                  <a:pt x="402564" y="159031"/>
                  <a:pt x="411387" y="170004"/>
                  <a:pt x="436298" y="172080"/>
                </a:cubicBezTo>
                <a:cubicBezTo>
                  <a:pt x="492793" y="176677"/>
                  <a:pt x="523191" y="215971"/>
                  <a:pt x="512885" y="270984"/>
                </a:cubicBezTo>
                <a:cubicBezTo>
                  <a:pt x="508140" y="296191"/>
                  <a:pt x="481449" y="318730"/>
                  <a:pt x="451274" y="322956"/>
                </a:cubicBezTo>
                <a:cubicBezTo>
                  <a:pt x="395669" y="330667"/>
                  <a:pt x="395669" y="330667"/>
                  <a:pt x="395521" y="386865"/>
                </a:cubicBezTo>
                <a:cubicBezTo>
                  <a:pt x="395521" y="392203"/>
                  <a:pt x="396039" y="397690"/>
                  <a:pt x="395372" y="402954"/>
                </a:cubicBezTo>
                <a:cubicBezTo>
                  <a:pt x="392629" y="423343"/>
                  <a:pt x="399228" y="433203"/>
                  <a:pt x="421692" y="430163"/>
                </a:cubicBezTo>
                <a:cubicBezTo>
                  <a:pt x="434889" y="428384"/>
                  <a:pt x="448679" y="431350"/>
                  <a:pt x="461876" y="429496"/>
                </a:cubicBezTo>
                <a:cubicBezTo>
                  <a:pt x="487974" y="425789"/>
                  <a:pt x="506509" y="438096"/>
                  <a:pt x="515925" y="459301"/>
                </a:cubicBezTo>
                <a:cubicBezTo>
                  <a:pt x="527417" y="485176"/>
                  <a:pt x="528603" y="513497"/>
                  <a:pt x="510587" y="538186"/>
                </a:cubicBezTo>
                <a:cubicBezTo>
                  <a:pt x="486862" y="570660"/>
                  <a:pt x="449050" y="574218"/>
                  <a:pt x="413907" y="579853"/>
                </a:cubicBezTo>
                <a:cubicBezTo>
                  <a:pt x="396114" y="582745"/>
                  <a:pt x="388255" y="586452"/>
                  <a:pt x="389886" y="605209"/>
                </a:cubicBezTo>
                <a:cubicBezTo>
                  <a:pt x="391443" y="622929"/>
                  <a:pt x="385734" y="643095"/>
                  <a:pt x="392407" y="658220"/>
                </a:cubicBezTo>
                <a:cubicBezTo>
                  <a:pt x="400043" y="675420"/>
                  <a:pt x="423916" y="668155"/>
                  <a:pt x="440227" y="673196"/>
                </a:cubicBezTo>
                <a:cubicBezTo>
                  <a:pt x="469883" y="682390"/>
                  <a:pt x="487825" y="699145"/>
                  <a:pt x="491681" y="730507"/>
                </a:cubicBezTo>
                <a:cubicBezTo>
                  <a:pt x="495610" y="762758"/>
                  <a:pt x="481227" y="781589"/>
                  <a:pt x="448531" y="785593"/>
                </a:cubicBezTo>
                <a:cubicBezTo>
                  <a:pt x="390034" y="792711"/>
                  <a:pt x="388996" y="792785"/>
                  <a:pt x="390034" y="852023"/>
                </a:cubicBezTo>
                <a:cubicBezTo>
                  <a:pt x="391591" y="942252"/>
                  <a:pt x="380248" y="1031888"/>
                  <a:pt x="379803" y="1122043"/>
                </a:cubicBezTo>
                <a:cubicBezTo>
                  <a:pt x="379729" y="1130272"/>
                  <a:pt x="380173" y="1138725"/>
                  <a:pt x="368756" y="1139837"/>
                </a:cubicBezTo>
                <a:cubicBezTo>
                  <a:pt x="332798" y="1133609"/>
                  <a:pt x="297284" y="1125528"/>
                  <a:pt x="262587" y="1114184"/>
                </a:cubicBezTo>
                <a:cubicBezTo>
                  <a:pt x="232560" y="1104323"/>
                  <a:pt x="206166" y="1089940"/>
                  <a:pt x="181922" y="1067550"/>
                </a:cubicBezTo>
                <a:cubicBezTo>
                  <a:pt x="147224" y="1035521"/>
                  <a:pt x="137586" y="992519"/>
                  <a:pt x="122238" y="952558"/>
                </a:cubicBezTo>
                <a:cubicBezTo>
                  <a:pt x="107410" y="913782"/>
                  <a:pt x="102665" y="871819"/>
                  <a:pt x="98439" y="829929"/>
                </a:cubicBezTo>
                <a:cubicBezTo>
                  <a:pt x="92360" y="769653"/>
                  <a:pt x="72490" y="714048"/>
                  <a:pt x="31046" y="666523"/>
                </a:cubicBezTo>
                <a:cubicBezTo>
                  <a:pt x="-687" y="630195"/>
                  <a:pt x="-5506" y="582671"/>
                  <a:pt x="5022" y="538483"/>
                </a:cubicBezTo>
                <a:cubicBezTo>
                  <a:pt x="11769" y="510161"/>
                  <a:pt x="40610" y="490143"/>
                  <a:pt x="66040" y="474425"/>
                </a:cubicBezTo>
                <a:cubicBezTo>
                  <a:pt x="98588" y="454333"/>
                  <a:pt x="103481" y="445362"/>
                  <a:pt x="86725" y="412963"/>
                </a:cubicBezTo>
                <a:cubicBezTo>
                  <a:pt x="52620" y="346755"/>
                  <a:pt x="71749" y="284625"/>
                  <a:pt x="139143" y="249112"/>
                </a:cubicBezTo>
                <a:cubicBezTo>
                  <a:pt x="172802" y="231393"/>
                  <a:pt x="200086" y="205073"/>
                  <a:pt x="231596" y="184536"/>
                </a:cubicBezTo>
                <a:cubicBezTo>
                  <a:pt x="259398" y="166371"/>
                  <a:pt x="260807" y="132119"/>
                  <a:pt x="271409" y="103871"/>
                </a:cubicBezTo>
                <a:cubicBezTo>
                  <a:pt x="286460" y="63761"/>
                  <a:pt x="302771" y="26320"/>
                  <a:pt x="345476" y="6450"/>
                </a:cubicBezTo>
                <a:cubicBezTo>
                  <a:pt x="365790" y="-3262"/>
                  <a:pt x="385586" y="3188"/>
                  <a:pt x="405381" y="0"/>
                </a:cubicBezTo>
                <a:close/>
              </a:path>
            </a:pathLst>
          </a:custGeom>
          <a:solidFill>
            <a:srgbClr val="FDC68E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9D035ED8-8393-4D2F-A8A2-F0043E75B8D7}"/>
              </a:ext>
            </a:extLst>
          </p:cNvPr>
          <p:cNvSpPr/>
          <p:nvPr/>
        </p:nvSpPr>
        <p:spPr>
          <a:xfrm>
            <a:off x="10419635" y="6577582"/>
            <a:ext cx="507117" cy="279737"/>
          </a:xfrm>
          <a:custGeom>
            <a:avLst/>
            <a:gdLst>
              <a:gd name="connsiteX0" fmla="*/ 0 w 632640"/>
              <a:gd name="connsiteY0" fmla="*/ 348831 h 348979"/>
              <a:gd name="connsiteX1" fmla="*/ 194396 w 632640"/>
              <a:gd name="connsiteY1" fmla="*/ 242588 h 348979"/>
              <a:gd name="connsiteX2" fmla="*/ 505861 w 632640"/>
              <a:gd name="connsiteY2" fmla="*/ 45596 h 348979"/>
              <a:gd name="connsiteX3" fmla="*/ 542486 w 632640"/>
              <a:gd name="connsiteY3" fmla="*/ 0 h 348979"/>
              <a:gd name="connsiteX4" fmla="*/ 600983 w 632640"/>
              <a:gd name="connsiteY4" fmla="*/ 184387 h 348979"/>
              <a:gd name="connsiteX5" fmla="*/ 632641 w 632640"/>
              <a:gd name="connsiteY5" fmla="*/ 348980 h 348979"/>
              <a:gd name="connsiteX6" fmla="*/ 0 w 632640"/>
              <a:gd name="connsiteY6" fmla="*/ 348831 h 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640" h="348979">
                <a:moveTo>
                  <a:pt x="0" y="348831"/>
                </a:moveTo>
                <a:cubicBezTo>
                  <a:pt x="64873" y="313466"/>
                  <a:pt x="130117" y="278917"/>
                  <a:pt x="194396" y="242588"/>
                </a:cubicBezTo>
                <a:cubicBezTo>
                  <a:pt x="301455" y="182089"/>
                  <a:pt x="405623" y="116919"/>
                  <a:pt x="505861" y="45596"/>
                </a:cubicBezTo>
                <a:cubicBezTo>
                  <a:pt x="522394" y="33808"/>
                  <a:pt x="528177" y="13494"/>
                  <a:pt x="542486" y="0"/>
                </a:cubicBezTo>
                <a:cubicBezTo>
                  <a:pt x="575553" y="57162"/>
                  <a:pt x="586748" y="121368"/>
                  <a:pt x="600983" y="184387"/>
                </a:cubicBezTo>
                <a:cubicBezTo>
                  <a:pt x="613216" y="238881"/>
                  <a:pt x="622187" y="294041"/>
                  <a:pt x="632641" y="348980"/>
                </a:cubicBezTo>
                <a:cubicBezTo>
                  <a:pt x="421711" y="348905"/>
                  <a:pt x="210856" y="348831"/>
                  <a:pt x="0" y="3488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F1012D3-BFCD-4BBD-AF76-3362645EA834}"/>
              </a:ext>
            </a:extLst>
          </p:cNvPr>
          <p:cNvSpPr/>
          <p:nvPr/>
        </p:nvSpPr>
        <p:spPr>
          <a:xfrm>
            <a:off x="8240034" y="6643074"/>
            <a:ext cx="200577" cy="214186"/>
          </a:xfrm>
          <a:custGeom>
            <a:avLst/>
            <a:gdLst>
              <a:gd name="connsiteX0" fmla="*/ 113139 w 250224"/>
              <a:gd name="connsiteY0" fmla="*/ 0 h 267202"/>
              <a:gd name="connsiteX1" fmla="*/ 250224 w 250224"/>
              <a:gd name="connsiteY1" fmla="*/ 267203 h 267202"/>
              <a:gd name="connsiteX2" fmla="*/ 0 w 250224"/>
              <a:gd name="connsiteY2" fmla="*/ 267203 h 267202"/>
              <a:gd name="connsiteX3" fmla="*/ 110321 w 250224"/>
              <a:gd name="connsiteY3" fmla="*/ 10009 h 267202"/>
              <a:gd name="connsiteX4" fmla="*/ 113139 w 250224"/>
              <a:gd name="connsiteY4" fmla="*/ 0 h 26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24" h="267202">
                <a:moveTo>
                  <a:pt x="113139" y="0"/>
                </a:moveTo>
                <a:cubicBezTo>
                  <a:pt x="158883" y="89043"/>
                  <a:pt x="204554" y="178160"/>
                  <a:pt x="250224" y="267203"/>
                </a:cubicBezTo>
                <a:cubicBezTo>
                  <a:pt x="166816" y="267203"/>
                  <a:pt x="83408" y="267203"/>
                  <a:pt x="0" y="267203"/>
                </a:cubicBezTo>
                <a:cubicBezTo>
                  <a:pt x="16459" y="172748"/>
                  <a:pt x="48562" y="85039"/>
                  <a:pt x="110321" y="10009"/>
                </a:cubicBezTo>
                <a:cubicBezTo>
                  <a:pt x="112323" y="7637"/>
                  <a:pt x="112249" y="3411"/>
                  <a:pt x="1131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3A2824D3-4EF0-49DC-9B28-8A72966BCC59}"/>
              </a:ext>
            </a:extLst>
          </p:cNvPr>
          <p:cNvSpPr/>
          <p:nvPr/>
        </p:nvSpPr>
        <p:spPr>
          <a:xfrm>
            <a:off x="9091683" y="2610382"/>
            <a:ext cx="327410" cy="810271"/>
          </a:xfrm>
          <a:custGeom>
            <a:avLst/>
            <a:gdLst>
              <a:gd name="connsiteX0" fmla="*/ 4949 w 408452"/>
              <a:gd name="connsiteY0" fmla="*/ 904070 h 1010832"/>
              <a:gd name="connsiteX1" fmla="*/ 6210 w 408452"/>
              <a:gd name="connsiteY1" fmla="*/ 844609 h 1010832"/>
              <a:gd name="connsiteX2" fmla="*/ 6284 w 408452"/>
              <a:gd name="connsiteY2" fmla="*/ 16088 h 1010832"/>
              <a:gd name="connsiteX3" fmla="*/ 6803 w 408452"/>
              <a:gd name="connsiteY3" fmla="*/ 0 h 1010832"/>
              <a:gd name="connsiteX4" fmla="*/ 42687 w 408452"/>
              <a:gd name="connsiteY4" fmla="*/ 67468 h 1010832"/>
              <a:gd name="connsiteX5" fmla="*/ 211060 w 408452"/>
              <a:gd name="connsiteY5" fmla="*/ 143981 h 1010832"/>
              <a:gd name="connsiteX6" fmla="*/ 234488 w 408452"/>
              <a:gd name="connsiteY6" fmla="*/ 154880 h 1010832"/>
              <a:gd name="connsiteX7" fmla="*/ 408200 w 408452"/>
              <a:gd name="connsiteY7" fmla="*/ 782405 h 1010832"/>
              <a:gd name="connsiteX8" fmla="*/ 401527 w 408452"/>
              <a:gd name="connsiteY8" fmla="*/ 807168 h 1010832"/>
              <a:gd name="connsiteX9" fmla="*/ 360898 w 408452"/>
              <a:gd name="connsiteY9" fmla="*/ 860475 h 1010832"/>
              <a:gd name="connsiteX10" fmla="*/ 326497 w 408452"/>
              <a:gd name="connsiteY10" fmla="*/ 987552 h 1010832"/>
              <a:gd name="connsiteX11" fmla="*/ 326645 w 408452"/>
              <a:gd name="connsiteY11" fmla="*/ 1010832 h 1010832"/>
              <a:gd name="connsiteX12" fmla="*/ 265331 w 408452"/>
              <a:gd name="connsiteY12" fmla="*/ 983326 h 1010832"/>
              <a:gd name="connsiteX13" fmla="*/ 26599 w 408452"/>
              <a:gd name="connsiteY13" fmla="*/ 924755 h 1010832"/>
              <a:gd name="connsiteX14" fmla="*/ 4949 w 408452"/>
              <a:gd name="connsiteY14" fmla="*/ 904070 h 101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452" h="1010832">
                <a:moveTo>
                  <a:pt x="4949" y="904070"/>
                </a:moveTo>
                <a:cubicBezTo>
                  <a:pt x="-6913" y="884126"/>
                  <a:pt x="6284" y="864479"/>
                  <a:pt x="6210" y="844609"/>
                </a:cubicBezTo>
                <a:cubicBezTo>
                  <a:pt x="5691" y="568436"/>
                  <a:pt x="6061" y="292262"/>
                  <a:pt x="6284" y="16088"/>
                </a:cubicBezTo>
                <a:cubicBezTo>
                  <a:pt x="6284" y="10750"/>
                  <a:pt x="6581" y="5338"/>
                  <a:pt x="6803" y="0"/>
                </a:cubicBezTo>
                <a:cubicBezTo>
                  <a:pt x="26524" y="18313"/>
                  <a:pt x="31714" y="44559"/>
                  <a:pt x="42687" y="67468"/>
                </a:cubicBezTo>
                <a:cubicBezTo>
                  <a:pt x="81685" y="148874"/>
                  <a:pt x="124019" y="169189"/>
                  <a:pt x="211060" y="143981"/>
                </a:cubicBezTo>
                <a:cubicBezTo>
                  <a:pt x="224702" y="140051"/>
                  <a:pt x="229373" y="141979"/>
                  <a:pt x="234488" y="154880"/>
                </a:cubicBezTo>
                <a:cubicBezTo>
                  <a:pt x="315228" y="357802"/>
                  <a:pt x="386922" y="563097"/>
                  <a:pt x="408200" y="782405"/>
                </a:cubicBezTo>
                <a:cubicBezTo>
                  <a:pt x="409164" y="791969"/>
                  <a:pt x="407458" y="799532"/>
                  <a:pt x="401527" y="807168"/>
                </a:cubicBezTo>
                <a:cubicBezTo>
                  <a:pt x="387737" y="824739"/>
                  <a:pt x="376245" y="844387"/>
                  <a:pt x="360898" y="860475"/>
                </a:cubicBezTo>
                <a:cubicBezTo>
                  <a:pt x="326052" y="897101"/>
                  <a:pt x="320269" y="940325"/>
                  <a:pt x="326497" y="987552"/>
                </a:cubicBezTo>
                <a:cubicBezTo>
                  <a:pt x="327387" y="994521"/>
                  <a:pt x="326645" y="1001639"/>
                  <a:pt x="326645" y="1010832"/>
                </a:cubicBezTo>
                <a:cubicBezTo>
                  <a:pt x="305515" y="1001342"/>
                  <a:pt x="285720" y="991556"/>
                  <a:pt x="265331" y="983326"/>
                </a:cubicBezTo>
                <a:cubicBezTo>
                  <a:pt x="188596" y="952484"/>
                  <a:pt x="107560" y="938471"/>
                  <a:pt x="26599" y="924755"/>
                </a:cubicBezTo>
                <a:cubicBezTo>
                  <a:pt x="12957" y="922457"/>
                  <a:pt x="4801" y="918750"/>
                  <a:pt x="4949" y="904070"/>
                </a:cubicBezTo>
                <a:close/>
              </a:path>
            </a:pathLst>
          </a:custGeom>
          <a:solidFill>
            <a:srgbClr val="6F431E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C9196C54-8AB6-4AFE-B5FC-6875CBB44AC4}"/>
              </a:ext>
            </a:extLst>
          </p:cNvPr>
          <p:cNvSpPr/>
          <p:nvPr/>
        </p:nvSpPr>
        <p:spPr>
          <a:xfrm>
            <a:off x="9095828" y="3987081"/>
            <a:ext cx="33960" cy="172466"/>
          </a:xfrm>
          <a:custGeom>
            <a:avLst/>
            <a:gdLst>
              <a:gd name="connsiteX0" fmla="*/ 0 w 42366"/>
              <a:gd name="connsiteY0" fmla="*/ 215156 h 215155"/>
              <a:gd name="connsiteX1" fmla="*/ 0 w 42366"/>
              <a:gd name="connsiteY1" fmla="*/ 0 h 215155"/>
              <a:gd name="connsiteX2" fmla="*/ 0 w 42366"/>
              <a:gd name="connsiteY2" fmla="*/ 215156 h 21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66" h="215155">
                <a:moveTo>
                  <a:pt x="0" y="215156"/>
                </a:moveTo>
                <a:cubicBezTo>
                  <a:pt x="0" y="139236"/>
                  <a:pt x="0" y="70063"/>
                  <a:pt x="0" y="0"/>
                </a:cubicBezTo>
                <a:cubicBezTo>
                  <a:pt x="53826" y="60424"/>
                  <a:pt x="59090" y="92379"/>
                  <a:pt x="0" y="215156"/>
                </a:cubicBezTo>
                <a:close/>
              </a:path>
            </a:pathLst>
          </a:custGeom>
          <a:solidFill>
            <a:srgbClr val="060305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8FAB0BA6-D050-4224-89AE-CDF230B991F2}"/>
              </a:ext>
            </a:extLst>
          </p:cNvPr>
          <p:cNvSpPr/>
          <p:nvPr/>
        </p:nvSpPr>
        <p:spPr>
          <a:xfrm>
            <a:off x="9479886" y="3057296"/>
            <a:ext cx="687312" cy="500348"/>
          </a:xfrm>
          <a:custGeom>
            <a:avLst/>
            <a:gdLst>
              <a:gd name="connsiteX0" fmla="*/ 1161 w 857438"/>
              <a:gd name="connsiteY0" fmla="*/ 0 h 624196"/>
              <a:gd name="connsiteX1" fmla="*/ 84791 w 857438"/>
              <a:gd name="connsiteY1" fmla="*/ 73548 h 624196"/>
              <a:gd name="connsiteX2" fmla="*/ 415458 w 857438"/>
              <a:gd name="connsiteY2" fmla="*/ 282179 h 624196"/>
              <a:gd name="connsiteX3" fmla="*/ 817077 w 857438"/>
              <a:gd name="connsiteY3" fmla="*/ 155325 h 624196"/>
              <a:gd name="connsiteX4" fmla="*/ 856891 w 857438"/>
              <a:gd name="connsiteY4" fmla="*/ 87560 h 624196"/>
              <a:gd name="connsiteX5" fmla="*/ 851257 w 857438"/>
              <a:gd name="connsiteY5" fmla="*/ 117365 h 624196"/>
              <a:gd name="connsiteX6" fmla="*/ 599401 w 857438"/>
              <a:gd name="connsiteY6" fmla="*/ 603133 h 624196"/>
              <a:gd name="connsiteX7" fmla="*/ 563072 w 857438"/>
              <a:gd name="connsiteY7" fmla="*/ 609361 h 624196"/>
              <a:gd name="connsiteX8" fmla="*/ 4942 w 857438"/>
              <a:gd name="connsiteY8" fmla="*/ 14161 h 624196"/>
              <a:gd name="connsiteX9" fmla="*/ 1161 w 857438"/>
              <a:gd name="connsiteY9" fmla="*/ 0 h 6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438" h="624196">
                <a:moveTo>
                  <a:pt x="1161" y="0"/>
                </a:moveTo>
                <a:cubicBezTo>
                  <a:pt x="26814" y="28470"/>
                  <a:pt x="56544" y="50193"/>
                  <a:pt x="84791" y="73548"/>
                </a:cubicBezTo>
                <a:cubicBezTo>
                  <a:pt x="186067" y="157252"/>
                  <a:pt x="287492" y="240957"/>
                  <a:pt x="415458" y="282179"/>
                </a:cubicBezTo>
                <a:cubicBezTo>
                  <a:pt x="562998" y="329703"/>
                  <a:pt x="723883" y="286924"/>
                  <a:pt x="817077" y="155325"/>
                </a:cubicBezTo>
                <a:cubicBezTo>
                  <a:pt x="831090" y="135529"/>
                  <a:pt x="841841" y="113435"/>
                  <a:pt x="856891" y="87560"/>
                </a:cubicBezTo>
                <a:cubicBezTo>
                  <a:pt x="858893" y="102314"/>
                  <a:pt x="855037" y="110099"/>
                  <a:pt x="851257" y="117365"/>
                </a:cubicBezTo>
                <a:cubicBezTo>
                  <a:pt x="808848" y="199142"/>
                  <a:pt x="640623" y="522839"/>
                  <a:pt x="599401" y="603133"/>
                </a:cubicBezTo>
                <a:cubicBezTo>
                  <a:pt x="585833" y="629602"/>
                  <a:pt x="582349" y="630491"/>
                  <a:pt x="563072" y="609361"/>
                </a:cubicBezTo>
                <a:cubicBezTo>
                  <a:pt x="509320" y="550494"/>
                  <a:pt x="46312" y="59164"/>
                  <a:pt x="4942" y="14161"/>
                </a:cubicBezTo>
                <a:cubicBezTo>
                  <a:pt x="2273" y="11195"/>
                  <a:pt x="-2101" y="8675"/>
                  <a:pt x="1161" y="0"/>
                </a:cubicBezTo>
                <a:close/>
              </a:path>
            </a:pathLst>
          </a:custGeom>
          <a:solidFill>
            <a:srgbClr val="FEB582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FA8F64FC-8EFA-4ACF-BAD3-D69FFED4709E}"/>
              </a:ext>
            </a:extLst>
          </p:cNvPr>
          <p:cNvSpPr/>
          <p:nvPr/>
        </p:nvSpPr>
        <p:spPr>
          <a:xfrm>
            <a:off x="9521170" y="3539393"/>
            <a:ext cx="125109" cy="576234"/>
          </a:xfrm>
          <a:custGeom>
            <a:avLst/>
            <a:gdLst>
              <a:gd name="connsiteX0" fmla="*/ 5857 w 156077"/>
              <a:gd name="connsiteY0" fmla="*/ 0 h 718866"/>
              <a:gd name="connsiteX1" fmla="*/ 114325 w 156077"/>
              <a:gd name="connsiteY1" fmla="*/ 124556 h 718866"/>
              <a:gd name="connsiteX2" fmla="*/ 154954 w 156077"/>
              <a:gd name="connsiteY2" fmla="*/ 226870 h 718866"/>
              <a:gd name="connsiteX3" fmla="*/ 134491 w 156077"/>
              <a:gd name="connsiteY3" fmla="*/ 337117 h 718866"/>
              <a:gd name="connsiteX4" fmla="*/ 83927 w 156077"/>
              <a:gd name="connsiteY4" fmla="*/ 427420 h 718866"/>
              <a:gd name="connsiteX5" fmla="*/ 64725 w 156077"/>
              <a:gd name="connsiteY5" fmla="*/ 595719 h 718866"/>
              <a:gd name="connsiteX6" fmla="*/ 91415 w 156077"/>
              <a:gd name="connsiteY6" fmla="*/ 718867 h 718866"/>
              <a:gd name="connsiteX7" fmla="*/ 42705 w 156077"/>
              <a:gd name="connsiteY7" fmla="*/ 546935 h 718866"/>
              <a:gd name="connsiteX8" fmla="*/ 45152 w 156077"/>
              <a:gd name="connsiteY8" fmla="*/ 536629 h 718866"/>
              <a:gd name="connsiteX9" fmla="*/ 108468 w 156077"/>
              <a:gd name="connsiteY9" fmla="*/ 299750 h 718866"/>
              <a:gd name="connsiteX10" fmla="*/ 94307 w 156077"/>
              <a:gd name="connsiteY10" fmla="*/ 128931 h 718866"/>
              <a:gd name="connsiteX11" fmla="*/ 8897 w 156077"/>
              <a:gd name="connsiteY11" fmla="*/ 17497 h 718866"/>
              <a:gd name="connsiteX12" fmla="*/ 0 w 156077"/>
              <a:gd name="connsiteY12" fmla="*/ 5190 h 718866"/>
              <a:gd name="connsiteX13" fmla="*/ 5857 w 156077"/>
              <a:gd name="connsiteY13" fmla="*/ 0 h 7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077" h="718866">
                <a:moveTo>
                  <a:pt x="5857" y="0"/>
                </a:moveTo>
                <a:cubicBezTo>
                  <a:pt x="41074" y="42408"/>
                  <a:pt x="85632" y="76365"/>
                  <a:pt x="114325" y="124556"/>
                </a:cubicBezTo>
                <a:cubicBezTo>
                  <a:pt x="133305" y="156363"/>
                  <a:pt x="150728" y="187946"/>
                  <a:pt x="154954" y="226870"/>
                </a:cubicBezTo>
                <a:cubicBezTo>
                  <a:pt x="159254" y="266684"/>
                  <a:pt x="150950" y="303457"/>
                  <a:pt x="134491" y="337117"/>
                </a:cubicBezTo>
                <a:cubicBezTo>
                  <a:pt x="119440" y="367811"/>
                  <a:pt x="103278" y="398505"/>
                  <a:pt x="83927" y="427420"/>
                </a:cubicBezTo>
                <a:cubicBezTo>
                  <a:pt x="49303" y="479245"/>
                  <a:pt x="51676" y="536259"/>
                  <a:pt x="64725" y="595719"/>
                </a:cubicBezTo>
                <a:cubicBezTo>
                  <a:pt x="73696" y="636645"/>
                  <a:pt x="79182" y="678460"/>
                  <a:pt x="91415" y="718867"/>
                </a:cubicBezTo>
                <a:cubicBezTo>
                  <a:pt x="56717" y="666746"/>
                  <a:pt x="32103" y="611808"/>
                  <a:pt x="42705" y="546935"/>
                </a:cubicBezTo>
                <a:cubicBezTo>
                  <a:pt x="43298" y="543450"/>
                  <a:pt x="45671" y="539892"/>
                  <a:pt x="45152" y="536629"/>
                </a:cubicBezTo>
                <a:cubicBezTo>
                  <a:pt x="31584" y="448254"/>
                  <a:pt x="78737" y="376708"/>
                  <a:pt x="108468" y="299750"/>
                </a:cubicBezTo>
                <a:cubicBezTo>
                  <a:pt x="130636" y="242440"/>
                  <a:pt x="128041" y="184165"/>
                  <a:pt x="94307" y="128931"/>
                </a:cubicBezTo>
                <a:cubicBezTo>
                  <a:pt x="69692" y="88524"/>
                  <a:pt x="41370" y="51528"/>
                  <a:pt x="8897" y="17497"/>
                </a:cubicBezTo>
                <a:cubicBezTo>
                  <a:pt x="5412" y="13864"/>
                  <a:pt x="2966" y="9342"/>
                  <a:pt x="0" y="5190"/>
                </a:cubicBezTo>
                <a:cubicBezTo>
                  <a:pt x="1928" y="3411"/>
                  <a:pt x="3929" y="1705"/>
                  <a:pt x="5857" y="0"/>
                </a:cubicBezTo>
                <a:close/>
              </a:path>
            </a:pathLst>
          </a:custGeom>
          <a:solidFill>
            <a:srgbClr val="FCB584"/>
          </a:solidFill>
          <a:ln w="74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4E5AB758-92B2-46A4-A540-509C14E9855F}"/>
              </a:ext>
            </a:extLst>
          </p:cNvPr>
          <p:cNvSpPr/>
          <p:nvPr/>
        </p:nvSpPr>
        <p:spPr>
          <a:xfrm>
            <a:off x="7675811" y="2663318"/>
            <a:ext cx="1093926" cy="2032526"/>
          </a:xfrm>
          <a:custGeom>
            <a:avLst/>
            <a:gdLst>
              <a:gd name="connsiteX0" fmla="*/ 735071 w 1093926"/>
              <a:gd name="connsiteY0" fmla="*/ 2030984 h 2032526"/>
              <a:gd name="connsiteX1" fmla="*/ 762566 w 1093926"/>
              <a:gd name="connsiteY1" fmla="*/ 2032526 h 2032526"/>
              <a:gd name="connsiteX2" fmla="*/ 735343 w 1093926"/>
              <a:gd name="connsiteY2" fmla="*/ 2032526 h 2032526"/>
              <a:gd name="connsiteX3" fmla="*/ 735071 w 1093926"/>
              <a:gd name="connsiteY3" fmla="*/ 2030984 h 2032526"/>
              <a:gd name="connsiteX4" fmla="*/ 371384 w 1093926"/>
              <a:gd name="connsiteY4" fmla="*/ 1547386 h 2032526"/>
              <a:gd name="connsiteX5" fmla="*/ 536866 w 1093926"/>
              <a:gd name="connsiteY5" fmla="*/ 1575499 h 2032526"/>
              <a:gd name="connsiteX6" fmla="*/ 551948 w 1093926"/>
              <a:gd name="connsiteY6" fmla="*/ 1596189 h 2032526"/>
              <a:gd name="connsiteX7" fmla="*/ 505142 w 1093926"/>
              <a:gd name="connsiteY7" fmla="*/ 1870492 h 2032526"/>
              <a:gd name="connsiteX8" fmla="*/ 494525 w 1093926"/>
              <a:gd name="connsiteY8" fmla="*/ 1896572 h 2032526"/>
              <a:gd name="connsiteX9" fmla="*/ 307808 w 1093926"/>
              <a:gd name="connsiteY9" fmla="*/ 1866009 h 2032526"/>
              <a:gd name="connsiteX10" fmla="*/ 300385 w 1093926"/>
              <a:gd name="connsiteY10" fmla="*/ 1849457 h 2032526"/>
              <a:gd name="connsiteX11" fmla="*/ 348662 w 1093926"/>
              <a:gd name="connsiteY11" fmla="*/ 1563231 h 2032526"/>
              <a:gd name="connsiteX12" fmla="*/ 371384 w 1093926"/>
              <a:gd name="connsiteY12" fmla="*/ 1547386 h 2032526"/>
              <a:gd name="connsiteX13" fmla="*/ 159151 w 1093926"/>
              <a:gd name="connsiteY13" fmla="*/ 1398927 h 2032526"/>
              <a:gd name="connsiteX14" fmla="*/ 436830 w 1093926"/>
              <a:gd name="connsiteY14" fmla="*/ 1434736 h 2032526"/>
              <a:gd name="connsiteX15" fmla="*/ 799192 w 1093926"/>
              <a:gd name="connsiteY15" fmla="*/ 1481306 h 2032526"/>
              <a:gd name="connsiteX16" fmla="*/ 834873 w 1093926"/>
              <a:gd name="connsiteY16" fmla="*/ 1486460 h 2032526"/>
              <a:gd name="connsiteX17" fmla="*/ 869882 w 1093926"/>
              <a:gd name="connsiteY17" fmla="*/ 1533284 h 2032526"/>
              <a:gd name="connsiteX18" fmla="*/ 825925 w 1093926"/>
              <a:gd name="connsiteY18" fmla="*/ 1568312 h 2032526"/>
              <a:gd name="connsiteX19" fmla="*/ 651732 w 1093926"/>
              <a:gd name="connsiteY19" fmla="*/ 1546986 h 2032526"/>
              <a:gd name="connsiteX20" fmla="*/ 294179 w 1093926"/>
              <a:gd name="connsiteY20" fmla="*/ 1500435 h 2032526"/>
              <a:gd name="connsiteX21" fmla="*/ 143978 w 1093926"/>
              <a:gd name="connsiteY21" fmla="*/ 1480961 h 2032526"/>
              <a:gd name="connsiteX22" fmla="*/ 106301 w 1093926"/>
              <a:gd name="connsiteY22" fmla="*/ 1436097 h 2032526"/>
              <a:gd name="connsiteX23" fmla="*/ 159151 w 1093926"/>
              <a:gd name="connsiteY23" fmla="*/ 1398927 h 2032526"/>
              <a:gd name="connsiteX24" fmla="*/ 786705 w 1093926"/>
              <a:gd name="connsiteY24" fmla="*/ 1261957 h 2032526"/>
              <a:gd name="connsiteX25" fmla="*/ 773783 w 1093926"/>
              <a:gd name="connsiteY25" fmla="*/ 1272647 h 2032526"/>
              <a:gd name="connsiteX26" fmla="*/ 772440 w 1093926"/>
              <a:gd name="connsiteY26" fmla="*/ 1366259 h 2032526"/>
              <a:gd name="connsiteX27" fmla="*/ 784854 w 1093926"/>
              <a:gd name="connsiteY27" fmla="*/ 1379671 h 2032526"/>
              <a:gd name="connsiteX28" fmla="*/ 927959 w 1093926"/>
              <a:gd name="connsiteY28" fmla="*/ 1395479 h 2032526"/>
              <a:gd name="connsiteX29" fmla="*/ 945618 w 1093926"/>
              <a:gd name="connsiteY29" fmla="*/ 1373428 h 2032526"/>
              <a:gd name="connsiteX30" fmla="*/ 937614 w 1093926"/>
              <a:gd name="connsiteY30" fmla="*/ 1297148 h 2032526"/>
              <a:gd name="connsiteX31" fmla="*/ 919773 w 1093926"/>
              <a:gd name="connsiteY31" fmla="*/ 1279290 h 2032526"/>
              <a:gd name="connsiteX32" fmla="*/ 786705 w 1093926"/>
              <a:gd name="connsiteY32" fmla="*/ 1261957 h 2032526"/>
              <a:gd name="connsiteX33" fmla="*/ 571059 w 1093926"/>
              <a:gd name="connsiteY33" fmla="*/ 1238835 h 2032526"/>
              <a:gd name="connsiteX34" fmla="*/ 552311 w 1093926"/>
              <a:gd name="connsiteY34" fmla="*/ 1254280 h 2032526"/>
              <a:gd name="connsiteX35" fmla="*/ 544362 w 1093926"/>
              <a:gd name="connsiteY35" fmla="*/ 1333065 h 2032526"/>
              <a:gd name="connsiteX36" fmla="*/ 561186 w 1093926"/>
              <a:gd name="connsiteY36" fmla="*/ 1351250 h 2032526"/>
              <a:gd name="connsiteX37" fmla="*/ 682712 w 1093926"/>
              <a:gd name="connsiteY37" fmla="*/ 1366622 h 2032526"/>
              <a:gd name="connsiteX38" fmla="*/ 709935 w 1093926"/>
              <a:gd name="connsiteY38" fmla="*/ 1343029 h 2032526"/>
              <a:gd name="connsiteX39" fmla="*/ 711587 w 1093926"/>
              <a:gd name="connsiteY39" fmla="*/ 1266113 h 2032526"/>
              <a:gd name="connsiteX40" fmla="*/ 697739 w 1093926"/>
              <a:gd name="connsiteY40" fmla="*/ 1250796 h 2032526"/>
              <a:gd name="connsiteX41" fmla="*/ 571059 w 1093926"/>
              <a:gd name="connsiteY41" fmla="*/ 1238835 h 2032526"/>
              <a:gd name="connsiteX42" fmla="*/ 352056 w 1093926"/>
              <a:gd name="connsiteY42" fmla="*/ 1212156 h 2032526"/>
              <a:gd name="connsiteX43" fmla="*/ 329460 w 1093926"/>
              <a:gd name="connsiteY43" fmla="*/ 1229289 h 2032526"/>
              <a:gd name="connsiteX44" fmla="*/ 311602 w 1093926"/>
              <a:gd name="connsiteY44" fmla="*/ 1303900 h 2032526"/>
              <a:gd name="connsiteX45" fmla="*/ 322201 w 1093926"/>
              <a:gd name="connsiteY45" fmla="*/ 1320379 h 2032526"/>
              <a:gd name="connsiteX46" fmla="*/ 454035 w 1093926"/>
              <a:gd name="connsiteY46" fmla="*/ 1335769 h 2032526"/>
              <a:gd name="connsiteX47" fmla="*/ 484888 w 1093926"/>
              <a:gd name="connsiteY47" fmla="*/ 1312175 h 2032526"/>
              <a:gd name="connsiteX48" fmla="*/ 491621 w 1093926"/>
              <a:gd name="connsiteY48" fmla="*/ 1249743 h 2032526"/>
              <a:gd name="connsiteX49" fmla="*/ 473817 w 1093926"/>
              <a:gd name="connsiteY49" fmla="*/ 1226875 h 2032526"/>
              <a:gd name="connsiteX50" fmla="*/ 352056 w 1093926"/>
              <a:gd name="connsiteY50" fmla="*/ 1212156 h 2032526"/>
              <a:gd name="connsiteX51" fmla="*/ 117830 w 1093926"/>
              <a:gd name="connsiteY51" fmla="*/ 1183860 h 2032526"/>
              <a:gd name="connsiteX52" fmla="*/ 107390 w 1093926"/>
              <a:gd name="connsiteY52" fmla="*/ 1199652 h 2032526"/>
              <a:gd name="connsiteX53" fmla="*/ 85575 w 1093926"/>
              <a:gd name="connsiteY53" fmla="*/ 1270614 h 2032526"/>
              <a:gd name="connsiteX54" fmla="*/ 99150 w 1093926"/>
              <a:gd name="connsiteY54" fmla="*/ 1292738 h 2032526"/>
              <a:gd name="connsiteX55" fmla="*/ 233071 w 1093926"/>
              <a:gd name="connsiteY55" fmla="*/ 1307329 h 2032526"/>
              <a:gd name="connsiteX56" fmla="*/ 251438 w 1093926"/>
              <a:gd name="connsiteY56" fmla="*/ 1294879 h 2032526"/>
              <a:gd name="connsiteX57" fmla="*/ 268516 w 1093926"/>
              <a:gd name="connsiteY57" fmla="*/ 1220033 h 2032526"/>
              <a:gd name="connsiteX58" fmla="*/ 254868 w 1093926"/>
              <a:gd name="connsiteY58" fmla="*/ 1201449 h 2032526"/>
              <a:gd name="connsiteX59" fmla="*/ 140548 w 1093926"/>
              <a:gd name="connsiteY59" fmla="*/ 1185750 h 2032526"/>
              <a:gd name="connsiteX60" fmla="*/ 117830 w 1093926"/>
              <a:gd name="connsiteY60" fmla="*/ 1183860 h 2032526"/>
              <a:gd name="connsiteX61" fmla="*/ 784460 w 1093926"/>
              <a:gd name="connsiteY61" fmla="*/ 1108056 h 2032526"/>
              <a:gd name="connsiteX62" fmla="*/ 775272 w 1093926"/>
              <a:gd name="connsiteY62" fmla="*/ 1119797 h 2032526"/>
              <a:gd name="connsiteX63" fmla="*/ 775181 w 1093926"/>
              <a:gd name="connsiteY63" fmla="*/ 1174388 h 2032526"/>
              <a:gd name="connsiteX64" fmla="*/ 791606 w 1093926"/>
              <a:gd name="connsiteY64" fmla="*/ 1201467 h 2032526"/>
              <a:gd name="connsiteX65" fmla="*/ 920554 w 1093926"/>
              <a:gd name="connsiteY65" fmla="*/ 1219126 h 2032526"/>
              <a:gd name="connsiteX66" fmla="*/ 930844 w 1093926"/>
              <a:gd name="connsiteY66" fmla="*/ 1206676 h 2032526"/>
              <a:gd name="connsiteX67" fmla="*/ 926107 w 1093926"/>
              <a:gd name="connsiteY67" fmla="*/ 1134606 h 2032526"/>
              <a:gd name="connsiteX68" fmla="*/ 910772 w 1093926"/>
              <a:gd name="connsiteY68" fmla="*/ 1120522 h 2032526"/>
              <a:gd name="connsiteX69" fmla="*/ 797050 w 1093926"/>
              <a:gd name="connsiteY69" fmla="*/ 1108907 h 2032526"/>
              <a:gd name="connsiteX70" fmla="*/ 784460 w 1093926"/>
              <a:gd name="connsiteY70" fmla="*/ 1108056 h 2032526"/>
              <a:gd name="connsiteX71" fmla="*/ 582384 w 1093926"/>
              <a:gd name="connsiteY71" fmla="*/ 1081992 h 2032526"/>
              <a:gd name="connsiteX72" fmla="*/ 569407 w 1093926"/>
              <a:gd name="connsiteY72" fmla="*/ 1093734 h 2032526"/>
              <a:gd name="connsiteX73" fmla="*/ 564380 w 1093926"/>
              <a:gd name="connsiteY73" fmla="*/ 1158472 h 2032526"/>
              <a:gd name="connsiteX74" fmla="*/ 579026 w 1093926"/>
              <a:gd name="connsiteY74" fmla="*/ 1177056 h 2032526"/>
              <a:gd name="connsiteX75" fmla="*/ 694163 w 1093926"/>
              <a:gd name="connsiteY75" fmla="*/ 1192011 h 2032526"/>
              <a:gd name="connsiteX76" fmla="*/ 713747 w 1093926"/>
              <a:gd name="connsiteY76" fmla="*/ 1174842 h 2032526"/>
              <a:gd name="connsiteX77" fmla="*/ 714001 w 1093926"/>
              <a:gd name="connsiteY77" fmla="*/ 1109778 h 2032526"/>
              <a:gd name="connsiteX78" fmla="*/ 701714 w 1093926"/>
              <a:gd name="connsiteY78" fmla="*/ 1096094 h 2032526"/>
              <a:gd name="connsiteX79" fmla="*/ 582384 w 1093926"/>
              <a:gd name="connsiteY79" fmla="*/ 1081992 h 2032526"/>
              <a:gd name="connsiteX80" fmla="*/ 388335 w 1093926"/>
              <a:gd name="connsiteY80" fmla="*/ 1060068 h 2032526"/>
              <a:gd name="connsiteX81" fmla="*/ 367029 w 1093926"/>
              <a:gd name="connsiteY81" fmla="*/ 1071502 h 2032526"/>
              <a:gd name="connsiteX82" fmla="*/ 351983 w 1093926"/>
              <a:gd name="connsiteY82" fmla="*/ 1134642 h 2032526"/>
              <a:gd name="connsiteX83" fmla="*/ 365123 w 1093926"/>
              <a:gd name="connsiteY83" fmla="*/ 1153426 h 2032526"/>
              <a:gd name="connsiteX84" fmla="*/ 487011 w 1093926"/>
              <a:gd name="connsiteY84" fmla="*/ 1170069 h 2032526"/>
              <a:gd name="connsiteX85" fmla="*/ 504870 w 1093926"/>
              <a:gd name="connsiteY85" fmla="*/ 1156131 h 2032526"/>
              <a:gd name="connsiteX86" fmla="*/ 511603 w 1093926"/>
              <a:gd name="connsiteY86" fmla="*/ 1093027 h 2032526"/>
              <a:gd name="connsiteX87" fmla="*/ 491403 w 1093926"/>
              <a:gd name="connsiteY87" fmla="*/ 1071484 h 2032526"/>
              <a:gd name="connsiteX88" fmla="*/ 388335 w 1093926"/>
              <a:gd name="connsiteY88" fmla="*/ 1060068 h 2032526"/>
              <a:gd name="connsiteX89" fmla="*/ 186639 w 1093926"/>
              <a:gd name="connsiteY89" fmla="*/ 1035474 h 2032526"/>
              <a:gd name="connsiteX90" fmla="*/ 161836 w 1093926"/>
              <a:gd name="connsiteY90" fmla="*/ 1052645 h 2032526"/>
              <a:gd name="connsiteX91" fmla="*/ 142798 w 1093926"/>
              <a:gd name="connsiteY91" fmla="*/ 1100595 h 2032526"/>
              <a:gd name="connsiteX92" fmla="*/ 159368 w 1093926"/>
              <a:gd name="connsiteY92" fmla="*/ 1128998 h 2032526"/>
              <a:gd name="connsiteX93" fmla="*/ 261656 w 1093926"/>
              <a:gd name="connsiteY93" fmla="*/ 1141666 h 2032526"/>
              <a:gd name="connsiteX94" fmla="*/ 292509 w 1093926"/>
              <a:gd name="connsiteY94" fmla="*/ 1125241 h 2032526"/>
              <a:gd name="connsiteX95" fmla="*/ 305195 w 1093926"/>
              <a:gd name="connsiteY95" fmla="*/ 1065858 h 2032526"/>
              <a:gd name="connsiteX96" fmla="*/ 292872 w 1093926"/>
              <a:gd name="connsiteY96" fmla="*/ 1048507 h 2032526"/>
              <a:gd name="connsiteX97" fmla="*/ 211946 w 1093926"/>
              <a:gd name="connsiteY97" fmla="*/ 1038689 h 2032526"/>
              <a:gd name="connsiteX98" fmla="*/ 186639 w 1093926"/>
              <a:gd name="connsiteY98" fmla="*/ 1035474 h 2032526"/>
              <a:gd name="connsiteX99" fmla="*/ 789591 w 1093926"/>
              <a:gd name="connsiteY99" fmla="*/ 940902 h 2032526"/>
              <a:gd name="connsiteX100" fmla="*/ 774745 w 1093926"/>
              <a:gd name="connsiteY100" fmla="*/ 954713 h 2032526"/>
              <a:gd name="connsiteX101" fmla="*/ 775453 w 1093926"/>
              <a:gd name="connsiteY101" fmla="*/ 1024532 h 2032526"/>
              <a:gd name="connsiteX102" fmla="*/ 792313 w 1093926"/>
              <a:gd name="connsiteY102" fmla="*/ 1043190 h 2032526"/>
              <a:gd name="connsiteX103" fmla="*/ 890190 w 1093926"/>
              <a:gd name="connsiteY103" fmla="*/ 1054587 h 2032526"/>
              <a:gd name="connsiteX104" fmla="*/ 916216 w 1093926"/>
              <a:gd name="connsiteY104" fmla="*/ 1033825 h 2032526"/>
              <a:gd name="connsiteX105" fmla="*/ 912078 w 1093926"/>
              <a:gd name="connsiteY105" fmla="*/ 966656 h 2032526"/>
              <a:gd name="connsiteX106" fmla="*/ 899374 w 1093926"/>
              <a:gd name="connsiteY106" fmla="*/ 953933 h 2032526"/>
              <a:gd name="connsiteX107" fmla="*/ 789591 w 1093926"/>
              <a:gd name="connsiteY107" fmla="*/ 940902 h 2032526"/>
              <a:gd name="connsiteX108" fmla="*/ 602312 w 1093926"/>
              <a:gd name="connsiteY108" fmla="*/ 918162 h 2032526"/>
              <a:gd name="connsiteX109" fmla="*/ 588682 w 1093926"/>
              <a:gd name="connsiteY109" fmla="*/ 929541 h 2032526"/>
              <a:gd name="connsiteX110" fmla="*/ 579753 w 1093926"/>
              <a:gd name="connsiteY110" fmla="*/ 1005639 h 2032526"/>
              <a:gd name="connsiteX111" fmla="*/ 590025 w 1093926"/>
              <a:gd name="connsiteY111" fmla="*/ 1019179 h 2032526"/>
              <a:gd name="connsiteX112" fmla="*/ 695416 w 1093926"/>
              <a:gd name="connsiteY112" fmla="*/ 1029052 h 2032526"/>
              <a:gd name="connsiteX113" fmla="*/ 713565 w 1093926"/>
              <a:gd name="connsiteY113" fmla="*/ 1010903 h 2032526"/>
              <a:gd name="connsiteX114" fmla="*/ 715307 w 1093926"/>
              <a:gd name="connsiteY114" fmla="*/ 944768 h 2032526"/>
              <a:gd name="connsiteX115" fmla="*/ 704454 w 1093926"/>
              <a:gd name="connsiteY115" fmla="*/ 930956 h 2032526"/>
              <a:gd name="connsiteX116" fmla="*/ 602312 w 1093926"/>
              <a:gd name="connsiteY116" fmla="*/ 918162 h 2032526"/>
              <a:gd name="connsiteX117" fmla="*/ 419388 w 1093926"/>
              <a:gd name="connsiteY117" fmla="*/ 897508 h 2032526"/>
              <a:gd name="connsiteX118" fmla="*/ 404198 w 1093926"/>
              <a:gd name="connsiteY118" fmla="*/ 909287 h 2032526"/>
              <a:gd name="connsiteX119" fmla="*/ 389424 w 1093926"/>
              <a:gd name="connsiteY119" fmla="*/ 974478 h 2032526"/>
              <a:gd name="connsiteX120" fmla="*/ 404669 w 1093926"/>
              <a:gd name="connsiteY120" fmla="*/ 997146 h 2032526"/>
              <a:gd name="connsiteX121" fmla="*/ 505487 w 1093926"/>
              <a:gd name="connsiteY121" fmla="*/ 1009433 h 2032526"/>
              <a:gd name="connsiteX122" fmla="*/ 522892 w 1093926"/>
              <a:gd name="connsiteY122" fmla="*/ 993988 h 2032526"/>
              <a:gd name="connsiteX123" fmla="*/ 530823 w 1093926"/>
              <a:gd name="connsiteY123" fmla="*/ 924986 h 2032526"/>
              <a:gd name="connsiteX124" fmla="*/ 519407 w 1093926"/>
              <a:gd name="connsiteY124" fmla="*/ 908869 h 2032526"/>
              <a:gd name="connsiteX125" fmla="*/ 419388 w 1093926"/>
              <a:gd name="connsiteY125" fmla="*/ 897508 h 2032526"/>
              <a:gd name="connsiteX126" fmla="*/ 225192 w 1093926"/>
              <a:gd name="connsiteY126" fmla="*/ 875949 h 2032526"/>
              <a:gd name="connsiteX127" fmla="*/ 217209 w 1093926"/>
              <a:gd name="connsiteY127" fmla="*/ 889050 h 2032526"/>
              <a:gd name="connsiteX128" fmla="*/ 193343 w 1093926"/>
              <a:gd name="connsiteY128" fmla="*/ 959305 h 2032526"/>
              <a:gd name="connsiteX129" fmla="*/ 204414 w 1093926"/>
              <a:gd name="connsiteY129" fmla="*/ 974822 h 2032526"/>
              <a:gd name="connsiteX130" fmla="*/ 299768 w 1093926"/>
              <a:gd name="connsiteY130" fmla="*/ 985494 h 2032526"/>
              <a:gd name="connsiteX131" fmla="*/ 328807 w 1093926"/>
              <a:gd name="connsiteY131" fmla="*/ 965530 h 2032526"/>
              <a:gd name="connsiteX132" fmla="*/ 346193 w 1093926"/>
              <a:gd name="connsiteY132" fmla="*/ 900121 h 2032526"/>
              <a:gd name="connsiteX133" fmla="*/ 338063 w 1093926"/>
              <a:gd name="connsiteY133" fmla="*/ 887871 h 2032526"/>
              <a:gd name="connsiteX134" fmla="*/ 245521 w 1093926"/>
              <a:gd name="connsiteY134" fmla="*/ 877617 h 2032526"/>
              <a:gd name="connsiteX135" fmla="*/ 225192 w 1093926"/>
              <a:gd name="connsiteY135" fmla="*/ 875949 h 2032526"/>
              <a:gd name="connsiteX136" fmla="*/ 792930 w 1093926"/>
              <a:gd name="connsiteY136" fmla="*/ 774676 h 2032526"/>
              <a:gd name="connsiteX137" fmla="*/ 776705 w 1093926"/>
              <a:gd name="connsiteY137" fmla="*/ 788832 h 2032526"/>
              <a:gd name="connsiteX138" fmla="*/ 775253 w 1093926"/>
              <a:gd name="connsiteY138" fmla="*/ 853025 h 2032526"/>
              <a:gd name="connsiteX139" fmla="*/ 797032 w 1093926"/>
              <a:gd name="connsiteY139" fmla="*/ 878433 h 2032526"/>
              <a:gd name="connsiteX140" fmla="*/ 882332 w 1093926"/>
              <a:gd name="connsiteY140" fmla="*/ 887508 h 2032526"/>
              <a:gd name="connsiteX141" fmla="*/ 902296 w 1093926"/>
              <a:gd name="connsiteY141" fmla="*/ 865729 h 2032526"/>
              <a:gd name="connsiteX142" fmla="*/ 898557 w 1093926"/>
              <a:gd name="connsiteY142" fmla="*/ 809504 h 2032526"/>
              <a:gd name="connsiteX143" fmla="*/ 876071 w 1093926"/>
              <a:gd name="connsiteY143" fmla="*/ 786473 h 2032526"/>
              <a:gd name="connsiteX144" fmla="*/ 792930 w 1093926"/>
              <a:gd name="connsiteY144" fmla="*/ 774676 h 2032526"/>
              <a:gd name="connsiteX145" fmla="*/ 621513 w 1093926"/>
              <a:gd name="connsiteY145" fmla="*/ 754839 h 2032526"/>
              <a:gd name="connsiteX146" fmla="*/ 607829 w 1093926"/>
              <a:gd name="connsiteY146" fmla="*/ 765057 h 2032526"/>
              <a:gd name="connsiteX147" fmla="*/ 602421 w 1093926"/>
              <a:gd name="connsiteY147" fmla="*/ 836727 h 2032526"/>
              <a:gd name="connsiteX148" fmla="*/ 617049 w 1093926"/>
              <a:gd name="connsiteY148" fmla="*/ 854658 h 2032526"/>
              <a:gd name="connsiteX149" fmla="*/ 699046 w 1093926"/>
              <a:gd name="connsiteY149" fmla="*/ 867526 h 2032526"/>
              <a:gd name="connsiteX150" fmla="*/ 713565 w 1093926"/>
              <a:gd name="connsiteY150" fmla="*/ 849377 h 2032526"/>
              <a:gd name="connsiteX151" fmla="*/ 714708 w 1093926"/>
              <a:gd name="connsiteY151" fmla="*/ 787689 h 2032526"/>
              <a:gd name="connsiteX152" fmla="*/ 692857 w 1093926"/>
              <a:gd name="connsiteY152" fmla="*/ 762734 h 2032526"/>
              <a:gd name="connsiteX153" fmla="*/ 621513 w 1093926"/>
              <a:gd name="connsiteY153" fmla="*/ 754839 h 2032526"/>
              <a:gd name="connsiteX154" fmla="*/ 459479 w 1093926"/>
              <a:gd name="connsiteY154" fmla="*/ 729594 h 2032526"/>
              <a:gd name="connsiteX155" fmla="*/ 437701 w 1093926"/>
              <a:gd name="connsiteY155" fmla="*/ 755002 h 2032526"/>
              <a:gd name="connsiteX156" fmla="*/ 426122 w 1093926"/>
              <a:gd name="connsiteY156" fmla="*/ 819921 h 2032526"/>
              <a:gd name="connsiteX157" fmla="*/ 437392 w 1093926"/>
              <a:gd name="connsiteY157" fmla="*/ 835547 h 2032526"/>
              <a:gd name="connsiteX158" fmla="*/ 508971 w 1093926"/>
              <a:gd name="connsiteY158" fmla="*/ 844096 h 2032526"/>
              <a:gd name="connsiteX159" fmla="*/ 542964 w 1093926"/>
              <a:gd name="connsiteY159" fmla="*/ 827598 h 2032526"/>
              <a:gd name="connsiteX160" fmla="*/ 553854 w 1093926"/>
              <a:gd name="connsiteY160" fmla="*/ 762262 h 2032526"/>
              <a:gd name="connsiteX161" fmla="*/ 539335 w 1093926"/>
              <a:gd name="connsiteY161" fmla="*/ 740483 h 2032526"/>
              <a:gd name="connsiteX162" fmla="*/ 459479 w 1093926"/>
              <a:gd name="connsiteY162" fmla="*/ 729594 h 2032526"/>
              <a:gd name="connsiteX163" fmla="*/ 299768 w 1093926"/>
              <a:gd name="connsiteY163" fmla="*/ 711445 h 2032526"/>
              <a:gd name="connsiteX164" fmla="*/ 268915 w 1093926"/>
              <a:gd name="connsiteY164" fmla="*/ 735038 h 2032526"/>
              <a:gd name="connsiteX165" fmla="*/ 252581 w 1093926"/>
              <a:gd name="connsiteY165" fmla="*/ 793115 h 2032526"/>
              <a:gd name="connsiteX166" fmla="*/ 268915 w 1093926"/>
              <a:gd name="connsiteY166" fmla="*/ 818524 h 2032526"/>
              <a:gd name="connsiteX167" fmla="*/ 348771 w 1093926"/>
              <a:gd name="connsiteY167" fmla="*/ 829413 h 2032526"/>
              <a:gd name="connsiteX168" fmla="*/ 363290 w 1093926"/>
              <a:gd name="connsiteY168" fmla="*/ 818524 h 2032526"/>
              <a:gd name="connsiteX169" fmla="*/ 381439 w 1093926"/>
              <a:gd name="connsiteY169" fmla="*/ 749558 h 2032526"/>
              <a:gd name="connsiteX170" fmla="*/ 361475 w 1093926"/>
              <a:gd name="connsiteY170" fmla="*/ 720519 h 2032526"/>
              <a:gd name="connsiteX171" fmla="*/ 299768 w 1093926"/>
              <a:gd name="connsiteY171" fmla="*/ 711445 h 2032526"/>
              <a:gd name="connsiteX172" fmla="*/ 975617 w 1093926"/>
              <a:gd name="connsiteY172" fmla="*/ 497033 h 2032526"/>
              <a:gd name="connsiteX173" fmla="*/ 1066017 w 1093926"/>
              <a:gd name="connsiteY173" fmla="*/ 507795 h 2032526"/>
              <a:gd name="connsiteX174" fmla="*/ 1093858 w 1093926"/>
              <a:gd name="connsiteY174" fmla="*/ 538249 h 2032526"/>
              <a:gd name="connsiteX175" fmla="*/ 1061716 w 1093926"/>
              <a:gd name="connsiteY175" fmla="*/ 562859 h 2032526"/>
              <a:gd name="connsiteX176" fmla="*/ 968684 w 1093926"/>
              <a:gd name="connsiteY176" fmla="*/ 553893 h 2032526"/>
              <a:gd name="connsiteX177" fmla="*/ 937123 w 1093926"/>
              <a:gd name="connsiteY177" fmla="*/ 522986 h 2032526"/>
              <a:gd name="connsiteX178" fmla="*/ 975617 w 1093926"/>
              <a:gd name="connsiteY178" fmla="*/ 497033 h 2032526"/>
              <a:gd name="connsiteX179" fmla="*/ 121637 w 1093926"/>
              <a:gd name="connsiteY179" fmla="*/ 386362 h 2032526"/>
              <a:gd name="connsiteX180" fmla="*/ 212109 w 1093926"/>
              <a:gd name="connsiteY180" fmla="*/ 397251 h 2032526"/>
              <a:gd name="connsiteX181" fmla="*/ 239387 w 1093926"/>
              <a:gd name="connsiteY181" fmla="*/ 428086 h 2032526"/>
              <a:gd name="connsiteX182" fmla="*/ 204414 w 1093926"/>
              <a:gd name="connsiteY182" fmla="*/ 452768 h 2032526"/>
              <a:gd name="connsiteX183" fmla="*/ 116101 w 1093926"/>
              <a:gd name="connsiteY183" fmla="*/ 443639 h 2032526"/>
              <a:gd name="connsiteX184" fmla="*/ 82780 w 1093926"/>
              <a:gd name="connsiteY184" fmla="*/ 411861 h 2032526"/>
              <a:gd name="connsiteX185" fmla="*/ 121637 w 1093926"/>
              <a:gd name="connsiteY185" fmla="*/ 386362 h 2032526"/>
              <a:gd name="connsiteX186" fmla="*/ 615557 w 1093926"/>
              <a:gd name="connsiteY186" fmla="*/ 277869 h 2032526"/>
              <a:gd name="connsiteX187" fmla="*/ 489262 w 1093926"/>
              <a:gd name="connsiteY187" fmla="*/ 297431 h 2032526"/>
              <a:gd name="connsiteX188" fmla="*/ 384379 w 1093926"/>
              <a:gd name="connsiteY188" fmla="*/ 653695 h 2032526"/>
              <a:gd name="connsiteX189" fmla="*/ 402909 w 1093926"/>
              <a:gd name="connsiteY189" fmla="*/ 665927 h 2032526"/>
              <a:gd name="connsiteX190" fmla="*/ 730044 w 1093926"/>
              <a:gd name="connsiteY190" fmla="*/ 704076 h 2032526"/>
              <a:gd name="connsiteX191" fmla="*/ 755943 w 1093926"/>
              <a:gd name="connsiteY191" fmla="*/ 697289 h 2032526"/>
              <a:gd name="connsiteX192" fmla="*/ 829972 w 1093926"/>
              <a:gd name="connsiteY192" fmla="*/ 530427 h 2032526"/>
              <a:gd name="connsiteX193" fmla="*/ 615557 w 1093926"/>
              <a:gd name="connsiteY193" fmla="*/ 277869 h 2032526"/>
              <a:gd name="connsiteX194" fmla="*/ 552638 w 1093926"/>
              <a:gd name="connsiteY194" fmla="*/ 215706 h 2032526"/>
              <a:gd name="connsiteX195" fmla="*/ 884419 w 1093926"/>
              <a:gd name="connsiteY195" fmla="*/ 457287 h 2032526"/>
              <a:gd name="connsiteX196" fmla="*/ 845526 w 1093926"/>
              <a:gd name="connsiteY196" fmla="*/ 679702 h 2032526"/>
              <a:gd name="connsiteX197" fmla="*/ 821733 w 1093926"/>
              <a:gd name="connsiteY197" fmla="*/ 718668 h 2032526"/>
              <a:gd name="connsiteX198" fmla="*/ 936743 w 1093926"/>
              <a:gd name="connsiteY198" fmla="*/ 733042 h 2032526"/>
              <a:gd name="connsiteX199" fmla="*/ 955001 w 1093926"/>
              <a:gd name="connsiteY199" fmla="*/ 751608 h 2032526"/>
              <a:gd name="connsiteX200" fmla="*/ 1011879 w 1093926"/>
              <a:gd name="connsiteY200" fmla="*/ 1433211 h 2032526"/>
              <a:gd name="connsiteX201" fmla="*/ 979356 w 1093926"/>
              <a:gd name="connsiteY201" fmla="*/ 1465117 h 2032526"/>
              <a:gd name="connsiteX202" fmla="*/ 463708 w 1093926"/>
              <a:gd name="connsiteY202" fmla="*/ 1399962 h 2032526"/>
              <a:gd name="connsiteX203" fmla="*/ 27316 w 1093926"/>
              <a:gd name="connsiteY203" fmla="*/ 1341686 h 2032526"/>
              <a:gd name="connsiteX204" fmla="*/ 5955 w 1093926"/>
              <a:gd name="connsiteY204" fmla="*/ 1308418 h 2032526"/>
              <a:gd name="connsiteX205" fmla="*/ 227681 w 1093926"/>
              <a:gd name="connsiteY205" fmla="*/ 677343 h 2032526"/>
              <a:gd name="connsiteX206" fmla="*/ 275267 w 1093926"/>
              <a:gd name="connsiteY206" fmla="*/ 647669 h 2032526"/>
              <a:gd name="connsiteX207" fmla="*/ 298825 w 1093926"/>
              <a:gd name="connsiteY207" fmla="*/ 619230 h 2032526"/>
              <a:gd name="connsiteX208" fmla="*/ 552638 w 1093926"/>
              <a:gd name="connsiteY208" fmla="*/ 215706 h 2032526"/>
              <a:gd name="connsiteX209" fmla="*/ 944093 w 1093926"/>
              <a:gd name="connsiteY209" fmla="*/ 172893 h 2032526"/>
              <a:gd name="connsiteX210" fmla="*/ 970935 w 1093926"/>
              <a:gd name="connsiteY210" fmla="*/ 189935 h 2032526"/>
              <a:gd name="connsiteX211" fmla="*/ 965473 w 1093926"/>
              <a:gd name="connsiteY211" fmla="*/ 215579 h 2032526"/>
              <a:gd name="connsiteX212" fmla="*/ 877740 w 1093926"/>
              <a:gd name="connsiteY212" fmla="*/ 286214 h 2032526"/>
              <a:gd name="connsiteX213" fmla="*/ 840281 w 1093926"/>
              <a:gd name="connsiteY213" fmla="*/ 276378 h 2032526"/>
              <a:gd name="connsiteX214" fmla="*/ 845091 w 1093926"/>
              <a:gd name="connsiteY214" fmla="*/ 243075 h 2032526"/>
              <a:gd name="connsiteX215" fmla="*/ 917868 w 1093926"/>
              <a:gd name="connsiteY215" fmla="*/ 183855 h 2032526"/>
              <a:gd name="connsiteX216" fmla="*/ 944093 w 1093926"/>
              <a:gd name="connsiteY216" fmla="*/ 172893 h 2032526"/>
              <a:gd name="connsiteX217" fmla="*/ 309006 w 1093926"/>
              <a:gd name="connsiteY217" fmla="*/ 88660 h 2032526"/>
              <a:gd name="connsiteX218" fmla="*/ 324614 w 1093926"/>
              <a:gd name="connsiteY218" fmla="*/ 92875 h 2032526"/>
              <a:gd name="connsiteX219" fmla="*/ 397791 w 1093926"/>
              <a:gd name="connsiteY219" fmla="*/ 187195 h 2032526"/>
              <a:gd name="connsiteX220" fmla="*/ 400622 w 1093926"/>
              <a:gd name="connsiteY220" fmla="*/ 197195 h 2032526"/>
              <a:gd name="connsiteX221" fmla="*/ 386521 w 1093926"/>
              <a:gd name="connsiteY221" fmla="*/ 224001 h 2032526"/>
              <a:gd name="connsiteX222" fmla="*/ 362183 w 1093926"/>
              <a:gd name="connsiteY222" fmla="*/ 222367 h 2032526"/>
              <a:gd name="connsiteX223" fmla="*/ 285739 w 1093926"/>
              <a:gd name="connsiteY223" fmla="*/ 124944 h 2032526"/>
              <a:gd name="connsiteX224" fmla="*/ 294378 w 1093926"/>
              <a:gd name="connsiteY224" fmla="*/ 96178 h 2032526"/>
              <a:gd name="connsiteX225" fmla="*/ 309006 w 1093926"/>
              <a:gd name="connsiteY225" fmla="*/ 88660 h 2032526"/>
              <a:gd name="connsiteX226" fmla="*/ 647140 w 1093926"/>
              <a:gd name="connsiteY226" fmla="*/ 424 h 2032526"/>
              <a:gd name="connsiteX227" fmla="*/ 675597 w 1093926"/>
              <a:gd name="connsiteY227" fmla="*/ 41785 h 2032526"/>
              <a:gd name="connsiteX228" fmla="*/ 675579 w 1093926"/>
              <a:gd name="connsiteY228" fmla="*/ 51749 h 2032526"/>
              <a:gd name="connsiteX229" fmla="*/ 662693 w 1093926"/>
              <a:gd name="connsiteY229" fmla="*/ 131986 h 2032526"/>
              <a:gd name="connsiteX230" fmla="*/ 628973 w 1093926"/>
              <a:gd name="connsiteY230" fmla="*/ 155180 h 2032526"/>
              <a:gd name="connsiteX231" fmla="*/ 604163 w 1093926"/>
              <a:gd name="connsiteY231" fmla="*/ 122530 h 2032526"/>
              <a:gd name="connsiteX232" fmla="*/ 614272 w 1093926"/>
              <a:gd name="connsiteY232" fmla="*/ 34144 h 2032526"/>
              <a:gd name="connsiteX233" fmla="*/ 647140 w 1093926"/>
              <a:gd name="connsiteY233" fmla="*/ 424 h 203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093926" h="2032526">
                <a:moveTo>
                  <a:pt x="735071" y="2030984"/>
                </a:moveTo>
                <a:cubicBezTo>
                  <a:pt x="744291" y="2030621"/>
                  <a:pt x="753546" y="2029404"/>
                  <a:pt x="762566" y="2032526"/>
                </a:cubicBezTo>
                <a:cubicBezTo>
                  <a:pt x="753492" y="2032526"/>
                  <a:pt x="744418" y="2032526"/>
                  <a:pt x="735343" y="2032526"/>
                </a:cubicBezTo>
                <a:cubicBezTo>
                  <a:pt x="735343" y="2032000"/>
                  <a:pt x="735252" y="2031473"/>
                  <a:pt x="735071" y="2030984"/>
                </a:cubicBezTo>
                <a:close/>
                <a:moveTo>
                  <a:pt x="371384" y="1547386"/>
                </a:moveTo>
                <a:cubicBezTo>
                  <a:pt x="426194" y="1558494"/>
                  <a:pt x="481602" y="1566751"/>
                  <a:pt x="536866" y="1575499"/>
                </a:cubicBezTo>
                <a:cubicBezTo>
                  <a:pt x="549951" y="1577568"/>
                  <a:pt x="554961" y="1579691"/>
                  <a:pt x="551948" y="1596189"/>
                </a:cubicBezTo>
                <a:cubicBezTo>
                  <a:pt x="535360" y="1687442"/>
                  <a:pt x="521240" y="1779148"/>
                  <a:pt x="505142" y="1870492"/>
                </a:cubicBezTo>
                <a:cubicBezTo>
                  <a:pt x="503581" y="1879349"/>
                  <a:pt x="509243" y="1896100"/>
                  <a:pt x="494525" y="1896572"/>
                </a:cubicBezTo>
                <a:cubicBezTo>
                  <a:pt x="429334" y="1885900"/>
                  <a:pt x="368571" y="1875936"/>
                  <a:pt x="307808" y="1866009"/>
                </a:cubicBezTo>
                <a:cubicBezTo>
                  <a:pt x="296883" y="1864212"/>
                  <a:pt x="299169" y="1856608"/>
                  <a:pt x="300385" y="1849457"/>
                </a:cubicBezTo>
                <a:cubicBezTo>
                  <a:pt x="316501" y="1754048"/>
                  <a:pt x="332727" y="1658657"/>
                  <a:pt x="348662" y="1563231"/>
                </a:cubicBezTo>
                <a:cubicBezTo>
                  <a:pt x="350948" y="1549510"/>
                  <a:pt x="354161" y="1543902"/>
                  <a:pt x="371384" y="1547386"/>
                </a:cubicBezTo>
                <a:close/>
                <a:moveTo>
                  <a:pt x="159151" y="1398927"/>
                </a:moveTo>
                <a:cubicBezTo>
                  <a:pt x="249279" y="1410561"/>
                  <a:pt x="343054" y="1422666"/>
                  <a:pt x="436830" y="1434736"/>
                </a:cubicBezTo>
                <a:cubicBezTo>
                  <a:pt x="557629" y="1450271"/>
                  <a:pt x="678410" y="1465752"/>
                  <a:pt x="799192" y="1481306"/>
                </a:cubicBezTo>
                <a:cubicBezTo>
                  <a:pt x="811098" y="1482848"/>
                  <a:pt x="823094" y="1484119"/>
                  <a:pt x="834873" y="1486460"/>
                </a:cubicBezTo>
                <a:cubicBezTo>
                  <a:pt x="858793" y="1491215"/>
                  <a:pt x="872986" y="1510598"/>
                  <a:pt x="869882" y="1533284"/>
                </a:cubicBezTo>
                <a:cubicBezTo>
                  <a:pt x="866870" y="1555281"/>
                  <a:pt x="849882" y="1570780"/>
                  <a:pt x="825925" y="1568312"/>
                </a:cubicBezTo>
                <a:cubicBezTo>
                  <a:pt x="767740" y="1562286"/>
                  <a:pt x="709754" y="1554482"/>
                  <a:pt x="651732" y="1546986"/>
                </a:cubicBezTo>
                <a:cubicBezTo>
                  <a:pt x="532529" y="1531596"/>
                  <a:pt x="413363" y="1515934"/>
                  <a:pt x="294179" y="1500435"/>
                </a:cubicBezTo>
                <a:cubicBezTo>
                  <a:pt x="244106" y="1493937"/>
                  <a:pt x="193997" y="1487821"/>
                  <a:pt x="143978" y="1480961"/>
                </a:cubicBezTo>
                <a:cubicBezTo>
                  <a:pt x="119913" y="1477658"/>
                  <a:pt x="104559" y="1458601"/>
                  <a:pt x="106301" y="1436097"/>
                </a:cubicBezTo>
                <a:cubicBezTo>
                  <a:pt x="108225" y="1411360"/>
                  <a:pt x="126519" y="1397476"/>
                  <a:pt x="159151" y="1398927"/>
                </a:cubicBezTo>
                <a:close/>
                <a:moveTo>
                  <a:pt x="786705" y="1261957"/>
                </a:moveTo>
                <a:cubicBezTo>
                  <a:pt x="776251" y="1260433"/>
                  <a:pt x="773892" y="1263790"/>
                  <a:pt x="773783" y="1272647"/>
                </a:cubicBezTo>
                <a:cubicBezTo>
                  <a:pt x="773438" y="1303863"/>
                  <a:pt x="773112" y="1335061"/>
                  <a:pt x="772440" y="1366259"/>
                </a:cubicBezTo>
                <a:cubicBezTo>
                  <a:pt x="772241" y="1375261"/>
                  <a:pt x="775780" y="1378746"/>
                  <a:pt x="784854" y="1379671"/>
                </a:cubicBezTo>
                <a:cubicBezTo>
                  <a:pt x="830952" y="1384426"/>
                  <a:pt x="876996" y="1389780"/>
                  <a:pt x="927959" y="1395479"/>
                </a:cubicBezTo>
                <a:cubicBezTo>
                  <a:pt x="942442" y="1400107"/>
                  <a:pt x="948485" y="1392884"/>
                  <a:pt x="945618" y="1373428"/>
                </a:cubicBezTo>
                <a:cubicBezTo>
                  <a:pt x="941897" y="1348147"/>
                  <a:pt x="939283" y="1322647"/>
                  <a:pt x="937614" y="1297148"/>
                </a:cubicBezTo>
                <a:cubicBezTo>
                  <a:pt x="936797" y="1284662"/>
                  <a:pt x="930191" y="1280632"/>
                  <a:pt x="919773" y="1279290"/>
                </a:cubicBezTo>
                <a:cubicBezTo>
                  <a:pt x="875399" y="1273572"/>
                  <a:pt x="830971" y="1268400"/>
                  <a:pt x="786705" y="1261957"/>
                </a:cubicBezTo>
                <a:close/>
                <a:moveTo>
                  <a:pt x="571059" y="1238835"/>
                </a:moveTo>
                <a:cubicBezTo>
                  <a:pt x="559643" y="1237746"/>
                  <a:pt x="553328" y="1242012"/>
                  <a:pt x="552311" y="1254280"/>
                </a:cubicBezTo>
                <a:cubicBezTo>
                  <a:pt x="550133" y="1280578"/>
                  <a:pt x="547865" y="1306912"/>
                  <a:pt x="544362" y="1333065"/>
                </a:cubicBezTo>
                <a:cubicBezTo>
                  <a:pt x="542420" y="1347475"/>
                  <a:pt x="548555" y="1349980"/>
                  <a:pt x="561186" y="1351250"/>
                </a:cubicBezTo>
                <a:cubicBezTo>
                  <a:pt x="592185" y="1354390"/>
                  <a:pt x="651804" y="1362502"/>
                  <a:pt x="682712" y="1366622"/>
                </a:cubicBezTo>
                <a:cubicBezTo>
                  <a:pt x="709935" y="1370252"/>
                  <a:pt x="710244" y="1366441"/>
                  <a:pt x="709935" y="1343029"/>
                </a:cubicBezTo>
                <a:cubicBezTo>
                  <a:pt x="709717" y="1327003"/>
                  <a:pt x="711097" y="1282121"/>
                  <a:pt x="711587" y="1266113"/>
                </a:cubicBezTo>
                <a:cubicBezTo>
                  <a:pt x="711877" y="1256041"/>
                  <a:pt x="707467" y="1251685"/>
                  <a:pt x="697739" y="1250796"/>
                </a:cubicBezTo>
                <a:cubicBezTo>
                  <a:pt x="655488" y="1246948"/>
                  <a:pt x="613273" y="1242846"/>
                  <a:pt x="571059" y="1238835"/>
                </a:cubicBezTo>
                <a:close/>
                <a:moveTo>
                  <a:pt x="352056" y="1212156"/>
                </a:moveTo>
                <a:cubicBezTo>
                  <a:pt x="336756" y="1209942"/>
                  <a:pt x="332219" y="1216930"/>
                  <a:pt x="329460" y="1229289"/>
                </a:cubicBezTo>
                <a:cubicBezTo>
                  <a:pt x="323907" y="1254262"/>
                  <a:pt x="321547" y="1270433"/>
                  <a:pt x="311602" y="1303900"/>
                </a:cubicBezTo>
                <a:cubicBezTo>
                  <a:pt x="307645" y="1317203"/>
                  <a:pt x="311765" y="1319199"/>
                  <a:pt x="322201" y="1320379"/>
                </a:cubicBezTo>
                <a:cubicBezTo>
                  <a:pt x="370005" y="1325769"/>
                  <a:pt x="402310" y="1329889"/>
                  <a:pt x="454035" y="1335769"/>
                </a:cubicBezTo>
                <a:cubicBezTo>
                  <a:pt x="477628" y="1339399"/>
                  <a:pt x="481258" y="1337584"/>
                  <a:pt x="484888" y="1312175"/>
                </a:cubicBezTo>
                <a:cubicBezTo>
                  <a:pt x="488300" y="1288364"/>
                  <a:pt x="488137" y="1273518"/>
                  <a:pt x="491621" y="1249743"/>
                </a:cubicBezTo>
                <a:cubicBezTo>
                  <a:pt x="493853" y="1234407"/>
                  <a:pt x="488736" y="1228454"/>
                  <a:pt x="473817" y="1226875"/>
                </a:cubicBezTo>
                <a:cubicBezTo>
                  <a:pt x="433163" y="1222556"/>
                  <a:pt x="392510" y="1218055"/>
                  <a:pt x="352056" y="1212156"/>
                </a:cubicBezTo>
                <a:close/>
                <a:moveTo>
                  <a:pt x="117830" y="1183860"/>
                </a:moveTo>
                <a:cubicBezTo>
                  <a:pt x="112839" y="1185437"/>
                  <a:pt x="109894" y="1189960"/>
                  <a:pt x="107390" y="1199652"/>
                </a:cubicBezTo>
                <a:cubicBezTo>
                  <a:pt x="102217" y="1219707"/>
                  <a:pt x="91056" y="1239580"/>
                  <a:pt x="85575" y="1270614"/>
                </a:cubicBezTo>
                <a:cubicBezTo>
                  <a:pt x="82634" y="1287184"/>
                  <a:pt x="85320" y="1291213"/>
                  <a:pt x="99150" y="1292738"/>
                </a:cubicBezTo>
                <a:cubicBezTo>
                  <a:pt x="143778" y="1297638"/>
                  <a:pt x="188443" y="1302375"/>
                  <a:pt x="233071" y="1307329"/>
                </a:cubicBezTo>
                <a:cubicBezTo>
                  <a:pt x="242980" y="1308437"/>
                  <a:pt x="247590" y="1306803"/>
                  <a:pt x="251438" y="1294879"/>
                </a:cubicBezTo>
                <a:cubicBezTo>
                  <a:pt x="261656" y="1263173"/>
                  <a:pt x="261964" y="1244770"/>
                  <a:pt x="268516" y="1220033"/>
                </a:cubicBezTo>
                <a:cubicBezTo>
                  <a:pt x="272037" y="1206748"/>
                  <a:pt x="266701" y="1202973"/>
                  <a:pt x="254868" y="1201449"/>
                </a:cubicBezTo>
                <a:cubicBezTo>
                  <a:pt x="216719" y="1196530"/>
                  <a:pt x="178642" y="1191031"/>
                  <a:pt x="140548" y="1185750"/>
                </a:cubicBezTo>
                <a:cubicBezTo>
                  <a:pt x="129858" y="1183654"/>
                  <a:pt x="122821" y="1182283"/>
                  <a:pt x="117830" y="1183860"/>
                </a:cubicBezTo>
                <a:close/>
                <a:moveTo>
                  <a:pt x="784460" y="1108056"/>
                </a:moveTo>
                <a:cubicBezTo>
                  <a:pt x="775272" y="1107886"/>
                  <a:pt x="775272" y="1110268"/>
                  <a:pt x="775272" y="1119797"/>
                </a:cubicBezTo>
                <a:cubicBezTo>
                  <a:pt x="775272" y="1127818"/>
                  <a:pt x="776251" y="1166494"/>
                  <a:pt x="775181" y="1174388"/>
                </a:cubicBezTo>
                <a:cubicBezTo>
                  <a:pt x="772640" y="1193064"/>
                  <a:pt x="771279" y="1199652"/>
                  <a:pt x="791606" y="1201467"/>
                </a:cubicBezTo>
                <a:cubicBezTo>
                  <a:pt x="832295" y="1205115"/>
                  <a:pt x="880118" y="1213100"/>
                  <a:pt x="920554" y="1219126"/>
                </a:cubicBezTo>
                <a:cubicBezTo>
                  <a:pt x="933240" y="1221031"/>
                  <a:pt x="931280" y="1213663"/>
                  <a:pt x="930844" y="1206676"/>
                </a:cubicBezTo>
                <a:cubicBezTo>
                  <a:pt x="929320" y="1182646"/>
                  <a:pt x="927015" y="1158653"/>
                  <a:pt x="926107" y="1134606"/>
                </a:cubicBezTo>
                <a:cubicBezTo>
                  <a:pt x="925690" y="1123499"/>
                  <a:pt x="919392" y="1121484"/>
                  <a:pt x="910772" y="1120522"/>
                </a:cubicBezTo>
                <a:cubicBezTo>
                  <a:pt x="880481" y="1117147"/>
                  <a:pt x="827413" y="1111430"/>
                  <a:pt x="797050" y="1108907"/>
                </a:cubicBezTo>
                <a:cubicBezTo>
                  <a:pt x="791605" y="1108453"/>
                  <a:pt x="787522" y="1108113"/>
                  <a:pt x="784460" y="1108056"/>
                </a:cubicBezTo>
                <a:close/>
                <a:moveTo>
                  <a:pt x="582384" y="1081992"/>
                </a:moveTo>
                <a:cubicBezTo>
                  <a:pt x="572330" y="1080704"/>
                  <a:pt x="569916" y="1084841"/>
                  <a:pt x="569407" y="1093734"/>
                </a:cubicBezTo>
                <a:cubicBezTo>
                  <a:pt x="568174" y="1115350"/>
                  <a:pt x="566740" y="1136965"/>
                  <a:pt x="564380" y="1158472"/>
                </a:cubicBezTo>
                <a:cubicBezTo>
                  <a:pt x="563073" y="1170432"/>
                  <a:pt x="566195" y="1175568"/>
                  <a:pt x="579026" y="1177056"/>
                </a:cubicBezTo>
                <a:cubicBezTo>
                  <a:pt x="617103" y="1181448"/>
                  <a:pt x="655089" y="1186748"/>
                  <a:pt x="694163" y="1192011"/>
                </a:cubicBezTo>
                <a:cubicBezTo>
                  <a:pt x="704545" y="1193409"/>
                  <a:pt x="713783" y="1185314"/>
                  <a:pt x="713747" y="1174842"/>
                </a:cubicBezTo>
                <a:cubicBezTo>
                  <a:pt x="713674" y="1152900"/>
                  <a:pt x="713565" y="1131339"/>
                  <a:pt x="714001" y="1109778"/>
                </a:cubicBezTo>
                <a:cubicBezTo>
                  <a:pt x="714164" y="1100468"/>
                  <a:pt x="710461" y="1097074"/>
                  <a:pt x="701714" y="1096094"/>
                </a:cubicBezTo>
                <a:cubicBezTo>
                  <a:pt x="661913" y="1091647"/>
                  <a:pt x="622112" y="1087074"/>
                  <a:pt x="582384" y="1081992"/>
                </a:cubicBezTo>
                <a:close/>
                <a:moveTo>
                  <a:pt x="388335" y="1060068"/>
                </a:moveTo>
                <a:cubicBezTo>
                  <a:pt x="373853" y="1060141"/>
                  <a:pt x="369551" y="1060957"/>
                  <a:pt x="367029" y="1071502"/>
                </a:cubicBezTo>
                <a:cubicBezTo>
                  <a:pt x="362038" y="1092373"/>
                  <a:pt x="357083" y="1113245"/>
                  <a:pt x="351983" y="1134642"/>
                </a:cubicBezTo>
                <a:cubicBezTo>
                  <a:pt x="349860" y="1143572"/>
                  <a:pt x="356012" y="1152374"/>
                  <a:pt x="365123" y="1153426"/>
                </a:cubicBezTo>
                <a:cubicBezTo>
                  <a:pt x="382891" y="1155477"/>
                  <a:pt x="452365" y="1165096"/>
                  <a:pt x="487011" y="1170069"/>
                </a:cubicBezTo>
                <a:cubicBezTo>
                  <a:pt x="495850" y="1171339"/>
                  <a:pt x="503962" y="1165005"/>
                  <a:pt x="504870" y="1156131"/>
                </a:cubicBezTo>
                <a:cubicBezTo>
                  <a:pt x="508100" y="1124388"/>
                  <a:pt x="507320" y="1109887"/>
                  <a:pt x="511603" y="1093027"/>
                </a:cubicBezTo>
                <a:cubicBezTo>
                  <a:pt x="515215" y="1078798"/>
                  <a:pt x="509934" y="1073753"/>
                  <a:pt x="491403" y="1071484"/>
                </a:cubicBezTo>
                <a:cubicBezTo>
                  <a:pt x="455831" y="1067146"/>
                  <a:pt x="426793" y="1059887"/>
                  <a:pt x="388335" y="1060068"/>
                </a:cubicBezTo>
                <a:close/>
                <a:moveTo>
                  <a:pt x="186639" y="1035474"/>
                </a:moveTo>
                <a:cubicBezTo>
                  <a:pt x="168081" y="1033858"/>
                  <a:pt x="167281" y="1037672"/>
                  <a:pt x="161836" y="1052645"/>
                </a:cubicBezTo>
                <a:cubicBezTo>
                  <a:pt x="158588" y="1061611"/>
                  <a:pt x="146464" y="1091793"/>
                  <a:pt x="142798" y="1100595"/>
                </a:cubicBezTo>
                <a:cubicBezTo>
                  <a:pt x="135684" y="1117655"/>
                  <a:pt x="141909" y="1126748"/>
                  <a:pt x="159368" y="1128998"/>
                </a:cubicBezTo>
                <a:cubicBezTo>
                  <a:pt x="193434" y="1133390"/>
                  <a:pt x="227554" y="1137455"/>
                  <a:pt x="261656" y="1141666"/>
                </a:cubicBezTo>
                <a:cubicBezTo>
                  <a:pt x="280059" y="1143336"/>
                  <a:pt x="288516" y="1143227"/>
                  <a:pt x="292509" y="1125241"/>
                </a:cubicBezTo>
                <a:cubicBezTo>
                  <a:pt x="296139" y="1108907"/>
                  <a:pt x="297954" y="1090758"/>
                  <a:pt x="305195" y="1065858"/>
                </a:cubicBezTo>
                <a:cubicBezTo>
                  <a:pt x="309533" y="1050975"/>
                  <a:pt x="303090" y="1049760"/>
                  <a:pt x="292872" y="1048507"/>
                </a:cubicBezTo>
                <a:cubicBezTo>
                  <a:pt x="265902" y="1045204"/>
                  <a:pt x="238860" y="1042445"/>
                  <a:pt x="211946" y="1038689"/>
                </a:cubicBezTo>
                <a:cubicBezTo>
                  <a:pt x="200984" y="1037155"/>
                  <a:pt x="192825" y="1036013"/>
                  <a:pt x="186639" y="1035474"/>
                </a:cubicBezTo>
                <a:close/>
                <a:moveTo>
                  <a:pt x="789591" y="940902"/>
                </a:moveTo>
                <a:cubicBezTo>
                  <a:pt x="778048" y="939396"/>
                  <a:pt x="774164" y="942753"/>
                  <a:pt x="774745" y="954713"/>
                </a:cubicBezTo>
                <a:cubicBezTo>
                  <a:pt x="775852" y="977944"/>
                  <a:pt x="776233" y="1001284"/>
                  <a:pt x="775453" y="1024532"/>
                </a:cubicBezTo>
                <a:cubicBezTo>
                  <a:pt x="775017" y="1037564"/>
                  <a:pt x="778647" y="1041720"/>
                  <a:pt x="792313" y="1043190"/>
                </a:cubicBezTo>
                <a:cubicBezTo>
                  <a:pt x="829700" y="1047219"/>
                  <a:pt x="857468" y="1052500"/>
                  <a:pt x="890190" y="1054587"/>
                </a:cubicBezTo>
                <a:cubicBezTo>
                  <a:pt x="916833" y="1056275"/>
                  <a:pt x="916833" y="1056275"/>
                  <a:pt x="916216" y="1033825"/>
                </a:cubicBezTo>
                <a:cubicBezTo>
                  <a:pt x="914637" y="1009886"/>
                  <a:pt x="912532" y="988289"/>
                  <a:pt x="912078" y="966656"/>
                </a:cubicBezTo>
                <a:cubicBezTo>
                  <a:pt x="911879" y="956855"/>
                  <a:pt x="907632" y="954841"/>
                  <a:pt x="899374" y="953933"/>
                </a:cubicBezTo>
                <a:cubicBezTo>
                  <a:pt x="862749" y="949886"/>
                  <a:pt x="826143" y="945639"/>
                  <a:pt x="789591" y="940902"/>
                </a:cubicBezTo>
                <a:close/>
                <a:moveTo>
                  <a:pt x="602312" y="918162"/>
                </a:moveTo>
                <a:cubicBezTo>
                  <a:pt x="592965" y="916891"/>
                  <a:pt x="589571" y="920339"/>
                  <a:pt x="588682" y="929541"/>
                </a:cubicBezTo>
                <a:cubicBezTo>
                  <a:pt x="586213" y="954967"/>
                  <a:pt x="583292" y="980358"/>
                  <a:pt x="579753" y="1005639"/>
                </a:cubicBezTo>
                <a:cubicBezTo>
                  <a:pt x="578482" y="1014678"/>
                  <a:pt x="580152" y="1018308"/>
                  <a:pt x="590025" y="1019179"/>
                </a:cubicBezTo>
                <a:cubicBezTo>
                  <a:pt x="615451" y="1021429"/>
                  <a:pt x="670025" y="1026511"/>
                  <a:pt x="695416" y="1029052"/>
                </a:cubicBezTo>
                <a:cubicBezTo>
                  <a:pt x="713565" y="1030866"/>
                  <a:pt x="713565" y="1030866"/>
                  <a:pt x="713565" y="1010903"/>
                </a:cubicBezTo>
                <a:cubicBezTo>
                  <a:pt x="713565" y="998108"/>
                  <a:pt x="714781" y="957545"/>
                  <a:pt x="715307" y="944768"/>
                </a:cubicBezTo>
                <a:cubicBezTo>
                  <a:pt x="715634" y="936528"/>
                  <a:pt x="714817" y="932009"/>
                  <a:pt x="704454" y="930956"/>
                </a:cubicBezTo>
                <a:cubicBezTo>
                  <a:pt x="670334" y="927508"/>
                  <a:pt x="636323" y="922753"/>
                  <a:pt x="602312" y="918162"/>
                </a:cubicBezTo>
                <a:close/>
                <a:moveTo>
                  <a:pt x="419388" y="897508"/>
                </a:moveTo>
                <a:cubicBezTo>
                  <a:pt x="409642" y="896310"/>
                  <a:pt x="405867" y="898651"/>
                  <a:pt x="404198" y="909287"/>
                </a:cubicBezTo>
                <a:cubicBezTo>
                  <a:pt x="400731" y="931301"/>
                  <a:pt x="397120" y="953752"/>
                  <a:pt x="389424" y="974478"/>
                </a:cubicBezTo>
                <a:cubicBezTo>
                  <a:pt x="382637" y="992754"/>
                  <a:pt x="391512" y="995458"/>
                  <a:pt x="404669" y="997146"/>
                </a:cubicBezTo>
                <a:cubicBezTo>
                  <a:pt x="437156" y="1001320"/>
                  <a:pt x="469679" y="1005095"/>
                  <a:pt x="505487" y="1009433"/>
                </a:cubicBezTo>
                <a:cubicBezTo>
                  <a:pt x="516195" y="1013752"/>
                  <a:pt x="521948" y="1009287"/>
                  <a:pt x="522892" y="993988"/>
                </a:cubicBezTo>
                <a:cubicBezTo>
                  <a:pt x="524308" y="970902"/>
                  <a:pt x="527574" y="947908"/>
                  <a:pt x="530823" y="924986"/>
                </a:cubicBezTo>
                <a:cubicBezTo>
                  <a:pt x="532239" y="915113"/>
                  <a:pt x="529789" y="909994"/>
                  <a:pt x="519407" y="908869"/>
                </a:cubicBezTo>
                <a:cubicBezTo>
                  <a:pt x="486049" y="905294"/>
                  <a:pt x="452691" y="901610"/>
                  <a:pt x="419388" y="897508"/>
                </a:cubicBezTo>
                <a:close/>
                <a:moveTo>
                  <a:pt x="225192" y="875949"/>
                </a:moveTo>
                <a:cubicBezTo>
                  <a:pt x="221551" y="876600"/>
                  <a:pt x="219968" y="879713"/>
                  <a:pt x="217209" y="889050"/>
                </a:cubicBezTo>
                <a:cubicBezTo>
                  <a:pt x="210203" y="912753"/>
                  <a:pt x="201946" y="936129"/>
                  <a:pt x="193343" y="959305"/>
                </a:cubicBezTo>
                <a:cubicBezTo>
                  <a:pt x="188878" y="971338"/>
                  <a:pt x="192544" y="973897"/>
                  <a:pt x="204414" y="974822"/>
                </a:cubicBezTo>
                <a:cubicBezTo>
                  <a:pt x="229151" y="976728"/>
                  <a:pt x="275086" y="982754"/>
                  <a:pt x="299768" y="985494"/>
                </a:cubicBezTo>
                <a:cubicBezTo>
                  <a:pt x="316102" y="987309"/>
                  <a:pt x="323362" y="987309"/>
                  <a:pt x="328807" y="965530"/>
                </a:cubicBezTo>
                <a:cubicBezTo>
                  <a:pt x="332491" y="950811"/>
                  <a:pt x="342037" y="914713"/>
                  <a:pt x="346193" y="900121"/>
                </a:cubicBezTo>
                <a:cubicBezTo>
                  <a:pt x="348389" y="892408"/>
                  <a:pt x="347428" y="888742"/>
                  <a:pt x="338063" y="887871"/>
                </a:cubicBezTo>
                <a:cubicBezTo>
                  <a:pt x="307754" y="885040"/>
                  <a:pt x="277554" y="881246"/>
                  <a:pt x="245521" y="877617"/>
                </a:cubicBezTo>
                <a:cubicBezTo>
                  <a:pt x="234532" y="877109"/>
                  <a:pt x="228833" y="875298"/>
                  <a:pt x="225192" y="875949"/>
                </a:cubicBezTo>
                <a:close/>
                <a:moveTo>
                  <a:pt x="792930" y="774676"/>
                </a:moveTo>
                <a:cubicBezTo>
                  <a:pt x="778720" y="771899"/>
                  <a:pt x="776451" y="776600"/>
                  <a:pt x="776705" y="788832"/>
                </a:cubicBezTo>
                <a:cubicBezTo>
                  <a:pt x="777104" y="808052"/>
                  <a:pt x="776651" y="833878"/>
                  <a:pt x="775253" y="853025"/>
                </a:cubicBezTo>
                <a:cubicBezTo>
                  <a:pt x="773656" y="874894"/>
                  <a:pt x="777032" y="876746"/>
                  <a:pt x="797032" y="878433"/>
                </a:cubicBezTo>
                <a:cubicBezTo>
                  <a:pt x="817758" y="880194"/>
                  <a:pt x="861588" y="885911"/>
                  <a:pt x="882332" y="887508"/>
                </a:cubicBezTo>
                <a:cubicBezTo>
                  <a:pt x="905926" y="889323"/>
                  <a:pt x="904111" y="892953"/>
                  <a:pt x="902296" y="865729"/>
                </a:cubicBezTo>
                <a:cubicBezTo>
                  <a:pt x="902296" y="845765"/>
                  <a:pt x="898448" y="823805"/>
                  <a:pt x="898557" y="809504"/>
                </a:cubicBezTo>
                <a:cubicBezTo>
                  <a:pt x="898684" y="793079"/>
                  <a:pt x="891606" y="787925"/>
                  <a:pt x="876071" y="786473"/>
                </a:cubicBezTo>
                <a:cubicBezTo>
                  <a:pt x="848230" y="783859"/>
                  <a:pt x="820390" y="780048"/>
                  <a:pt x="792930" y="774676"/>
                </a:cubicBezTo>
                <a:close/>
                <a:moveTo>
                  <a:pt x="621513" y="754839"/>
                </a:moveTo>
                <a:cubicBezTo>
                  <a:pt x="612312" y="753532"/>
                  <a:pt x="608373" y="755111"/>
                  <a:pt x="607829" y="765057"/>
                </a:cubicBezTo>
                <a:cubicBezTo>
                  <a:pt x="606540" y="788977"/>
                  <a:pt x="604762" y="812897"/>
                  <a:pt x="602421" y="836727"/>
                </a:cubicBezTo>
                <a:cubicBezTo>
                  <a:pt x="601277" y="848361"/>
                  <a:pt x="603655" y="853025"/>
                  <a:pt x="617049" y="854658"/>
                </a:cubicBezTo>
                <a:cubicBezTo>
                  <a:pt x="648229" y="858451"/>
                  <a:pt x="683238" y="865548"/>
                  <a:pt x="699046" y="867526"/>
                </a:cubicBezTo>
                <a:cubicBezTo>
                  <a:pt x="713565" y="869341"/>
                  <a:pt x="713565" y="862081"/>
                  <a:pt x="713565" y="849377"/>
                </a:cubicBezTo>
                <a:cubicBezTo>
                  <a:pt x="713565" y="838978"/>
                  <a:pt x="713438" y="797925"/>
                  <a:pt x="714708" y="787689"/>
                </a:cubicBezTo>
                <a:cubicBezTo>
                  <a:pt x="716832" y="770429"/>
                  <a:pt x="710389" y="763623"/>
                  <a:pt x="692857" y="762734"/>
                </a:cubicBezTo>
                <a:cubicBezTo>
                  <a:pt x="668991" y="761536"/>
                  <a:pt x="645198" y="758215"/>
                  <a:pt x="621513" y="754839"/>
                </a:cubicBezTo>
                <a:close/>
                <a:moveTo>
                  <a:pt x="459479" y="729594"/>
                </a:moveTo>
                <a:cubicBezTo>
                  <a:pt x="441566" y="726418"/>
                  <a:pt x="441348" y="736835"/>
                  <a:pt x="437701" y="755002"/>
                </a:cubicBezTo>
                <a:cubicBezTo>
                  <a:pt x="433309" y="776890"/>
                  <a:pt x="430441" y="787670"/>
                  <a:pt x="426122" y="819921"/>
                </a:cubicBezTo>
                <a:cubicBezTo>
                  <a:pt x="424542" y="831718"/>
                  <a:pt x="424924" y="833751"/>
                  <a:pt x="437392" y="835547"/>
                </a:cubicBezTo>
                <a:cubicBezTo>
                  <a:pt x="470350" y="840303"/>
                  <a:pt x="485106" y="841301"/>
                  <a:pt x="508971" y="844096"/>
                </a:cubicBezTo>
                <a:cubicBezTo>
                  <a:pt x="540115" y="847725"/>
                  <a:pt x="539335" y="847562"/>
                  <a:pt x="542964" y="827598"/>
                </a:cubicBezTo>
                <a:cubicBezTo>
                  <a:pt x="545215" y="815184"/>
                  <a:pt x="548409" y="791300"/>
                  <a:pt x="553854" y="762262"/>
                </a:cubicBezTo>
                <a:cubicBezTo>
                  <a:pt x="556613" y="747561"/>
                  <a:pt x="553854" y="742298"/>
                  <a:pt x="539335" y="740483"/>
                </a:cubicBezTo>
                <a:cubicBezTo>
                  <a:pt x="507320" y="736490"/>
                  <a:pt x="490569" y="731863"/>
                  <a:pt x="459479" y="729594"/>
                </a:cubicBezTo>
                <a:close/>
                <a:moveTo>
                  <a:pt x="299768" y="711445"/>
                </a:moveTo>
                <a:cubicBezTo>
                  <a:pt x="277990" y="709630"/>
                  <a:pt x="273598" y="711844"/>
                  <a:pt x="268915" y="735038"/>
                </a:cubicBezTo>
                <a:cubicBezTo>
                  <a:pt x="267826" y="740447"/>
                  <a:pt x="253325" y="787580"/>
                  <a:pt x="252581" y="793115"/>
                </a:cubicBezTo>
                <a:cubicBezTo>
                  <a:pt x="248951" y="820338"/>
                  <a:pt x="239278" y="811119"/>
                  <a:pt x="268915" y="818524"/>
                </a:cubicBezTo>
                <a:cubicBezTo>
                  <a:pt x="290694" y="823968"/>
                  <a:pt x="314705" y="825184"/>
                  <a:pt x="348771" y="829413"/>
                </a:cubicBezTo>
                <a:cubicBezTo>
                  <a:pt x="357319" y="830484"/>
                  <a:pt x="358099" y="834640"/>
                  <a:pt x="363290" y="818524"/>
                </a:cubicBezTo>
                <a:cubicBezTo>
                  <a:pt x="369243" y="800066"/>
                  <a:pt x="379134" y="760320"/>
                  <a:pt x="381439" y="749558"/>
                </a:cubicBezTo>
                <a:cubicBezTo>
                  <a:pt x="386884" y="724149"/>
                  <a:pt x="386884" y="724149"/>
                  <a:pt x="361475" y="720519"/>
                </a:cubicBezTo>
                <a:cubicBezTo>
                  <a:pt x="349606" y="718831"/>
                  <a:pt x="311656" y="713060"/>
                  <a:pt x="299768" y="711445"/>
                </a:cubicBezTo>
                <a:close/>
                <a:moveTo>
                  <a:pt x="975617" y="497033"/>
                </a:moveTo>
                <a:cubicBezTo>
                  <a:pt x="1005762" y="500572"/>
                  <a:pt x="1035944" y="503803"/>
                  <a:pt x="1066017" y="507795"/>
                </a:cubicBezTo>
                <a:cubicBezTo>
                  <a:pt x="1083367" y="510100"/>
                  <a:pt x="1094928" y="521534"/>
                  <a:pt x="1093858" y="538249"/>
                </a:cubicBezTo>
                <a:cubicBezTo>
                  <a:pt x="1092769" y="555400"/>
                  <a:pt x="1079647" y="564401"/>
                  <a:pt x="1061716" y="562859"/>
                </a:cubicBezTo>
                <a:cubicBezTo>
                  <a:pt x="1030681" y="560173"/>
                  <a:pt x="999628" y="557450"/>
                  <a:pt x="968684" y="553893"/>
                </a:cubicBezTo>
                <a:cubicBezTo>
                  <a:pt x="950753" y="551824"/>
                  <a:pt x="934782" y="545073"/>
                  <a:pt x="937123" y="522986"/>
                </a:cubicBezTo>
                <a:cubicBezTo>
                  <a:pt x="939519" y="500372"/>
                  <a:pt x="955563" y="495218"/>
                  <a:pt x="975617" y="497033"/>
                </a:cubicBezTo>
                <a:close/>
                <a:moveTo>
                  <a:pt x="121637" y="386362"/>
                </a:moveTo>
                <a:cubicBezTo>
                  <a:pt x="151800" y="389955"/>
                  <a:pt x="182000" y="393258"/>
                  <a:pt x="212109" y="397251"/>
                </a:cubicBezTo>
                <a:cubicBezTo>
                  <a:pt x="229750" y="399592"/>
                  <a:pt x="241003" y="411988"/>
                  <a:pt x="239387" y="428086"/>
                </a:cubicBezTo>
                <a:cubicBezTo>
                  <a:pt x="237609" y="445854"/>
                  <a:pt x="223489" y="454783"/>
                  <a:pt x="204414" y="452768"/>
                </a:cubicBezTo>
                <a:cubicBezTo>
                  <a:pt x="174995" y="449646"/>
                  <a:pt x="145485" y="447160"/>
                  <a:pt x="116101" y="443639"/>
                </a:cubicBezTo>
                <a:cubicBezTo>
                  <a:pt x="97535" y="441407"/>
                  <a:pt x="80130" y="435799"/>
                  <a:pt x="82780" y="411861"/>
                </a:cubicBezTo>
                <a:cubicBezTo>
                  <a:pt x="85339" y="388757"/>
                  <a:pt x="101945" y="384892"/>
                  <a:pt x="121637" y="386362"/>
                </a:cubicBezTo>
                <a:close/>
                <a:moveTo>
                  <a:pt x="615557" y="277869"/>
                </a:moveTo>
                <a:cubicBezTo>
                  <a:pt x="575460" y="272925"/>
                  <a:pt x="532506" y="278506"/>
                  <a:pt x="489262" y="297431"/>
                </a:cubicBezTo>
                <a:cubicBezTo>
                  <a:pt x="352092" y="357468"/>
                  <a:pt x="301983" y="528068"/>
                  <a:pt x="384379" y="653695"/>
                </a:cubicBezTo>
                <a:cubicBezTo>
                  <a:pt x="389170" y="661009"/>
                  <a:pt x="393762" y="664893"/>
                  <a:pt x="402909" y="665927"/>
                </a:cubicBezTo>
                <a:cubicBezTo>
                  <a:pt x="511984" y="678359"/>
                  <a:pt x="621005" y="691390"/>
                  <a:pt x="730044" y="704076"/>
                </a:cubicBezTo>
                <a:cubicBezTo>
                  <a:pt x="739264" y="705147"/>
                  <a:pt x="747739" y="706563"/>
                  <a:pt x="755943" y="697289"/>
                </a:cubicBezTo>
                <a:cubicBezTo>
                  <a:pt x="801751" y="645673"/>
                  <a:pt x="828103" y="586471"/>
                  <a:pt x="829972" y="530427"/>
                </a:cubicBezTo>
                <a:cubicBezTo>
                  <a:pt x="830421" y="402259"/>
                  <a:pt x="735847" y="292702"/>
                  <a:pt x="615557" y="277869"/>
                </a:cubicBezTo>
                <a:close/>
                <a:moveTo>
                  <a:pt x="552638" y="215706"/>
                </a:moveTo>
                <a:cubicBezTo>
                  <a:pt x="675906" y="197938"/>
                  <a:pt x="852495" y="289427"/>
                  <a:pt x="884419" y="457287"/>
                </a:cubicBezTo>
                <a:cubicBezTo>
                  <a:pt x="899156" y="534837"/>
                  <a:pt x="887287" y="610609"/>
                  <a:pt x="845526" y="679702"/>
                </a:cubicBezTo>
                <a:cubicBezTo>
                  <a:pt x="838194" y="691826"/>
                  <a:pt x="830771" y="703895"/>
                  <a:pt x="821733" y="718668"/>
                </a:cubicBezTo>
                <a:cubicBezTo>
                  <a:pt x="862350" y="723877"/>
                  <a:pt x="899447" y="729394"/>
                  <a:pt x="936743" y="733042"/>
                </a:cubicBezTo>
                <a:cubicBezTo>
                  <a:pt x="949846" y="734331"/>
                  <a:pt x="953930" y="738432"/>
                  <a:pt x="955001" y="751608"/>
                </a:cubicBezTo>
                <a:cubicBezTo>
                  <a:pt x="973603" y="978834"/>
                  <a:pt x="992732" y="1206022"/>
                  <a:pt x="1011879" y="1433211"/>
                </a:cubicBezTo>
                <a:cubicBezTo>
                  <a:pt x="1014874" y="1468783"/>
                  <a:pt x="1014384" y="1469545"/>
                  <a:pt x="979356" y="1465117"/>
                </a:cubicBezTo>
                <a:cubicBezTo>
                  <a:pt x="807468" y="1443392"/>
                  <a:pt x="635597" y="1421595"/>
                  <a:pt x="463708" y="1399962"/>
                </a:cubicBezTo>
                <a:cubicBezTo>
                  <a:pt x="318099" y="1381650"/>
                  <a:pt x="172417" y="1363918"/>
                  <a:pt x="27316" y="1341686"/>
                </a:cubicBezTo>
                <a:cubicBezTo>
                  <a:pt x="-4172" y="1336858"/>
                  <a:pt x="-4063" y="1336949"/>
                  <a:pt x="5955" y="1308418"/>
                </a:cubicBezTo>
                <a:cubicBezTo>
                  <a:pt x="79876" y="1098072"/>
                  <a:pt x="153651" y="887671"/>
                  <a:pt x="227681" y="677343"/>
                </a:cubicBezTo>
                <a:cubicBezTo>
                  <a:pt x="240385" y="641263"/>
                  <a:pt x="240821" y="641408"/>
                  <a:pt x="275267" y="647669"/>
                </a:cubicBezTo>
                <a:cubicBezTo>
                  <a:pt x="310876" y="654148"/>
                  <a:pt x="310676" y="654221"/>
                  <a:pt x="298825" y="619230"/>
                </a:cubicBezTo>
                <a:cubicBezTo>
                  <a:pt x="227590" y="408865"/>
                  <a:pt x="387120" y="239572"/>
                  <a:pt x="552638" y="215706"/>
                </a:cubicBezTo>
                <a:close/>
                <a:moveTo>
                  <a:pt x="944093" y="172893"/>
                </a:moveTo>
                <a:cubicBezTo>
                  <a:pt x="957179" y="172058"/>
                  <a:pt x="964438" y="180207"/>
                  <a:pt x="970935" y="189935"/>
                </a:cubicBezTo>
                <a:cubicBezTo>
                  <a:pt x="978032" y="200533"/>
                  <a:pt x="972006" y="208392"/>
                  <a:pt x="965473" y="215579"/>
                </a:cubicBezTo>
                <a:cubicBezTo>
                  <a:pt x="939937" y="243655"/>
                  <a:pt x="910209" y="266704"/>
                  <a:pt x="877740" y="286214"/>
                </a:cubicBezTo>
                <a:cubicBezTo>
                  <a:pt x="862223" y="295525"/>
                  <a:pt x="850172" y="289300"/>
                  <a:pt x="840281" y="276378"/>
                </a:cubicBezTo>
                <a:cubicBezTo>
                  <a:pt x="830589" y="263692"/>
                  <a:pt x="833620" y="253401"/>
                  <a:pt x="845091" y="243075"/>
                </a:cubicBezTo>
                <a:cubicBezTo>
                  <a:pt x="868375" y="222094"/>
                  <a:pt x="891878" y="201477"/>
                  <a:pt x="917868" y="183855"/>
                </a:cubicBezTo>
                <a:cubicBezTo>
                  <a:pt x="925890" y="178410"/>
                  <a:pt x="934020" y="173347"/>
                  <a:pt x="944093" y="172893"/>
                </a:cubicBezTo>
                <a:close/>
                <a:moveTo>
                  <a:pt x="309006" y="88660"/>
                </a:moveTo>
                <a:cubicBezTo>
                  <a:pt x="313993" y="87067"/>
                  <a:pt x="319142" y="87430"/>
                  <a:pt x="324614" y="92875"/>
                </a:cubicBezTo>
                <a:cubicBezTo>
                  <a:pt x="353017" y="121169"/>
                  <a:pt x="378989" y="151441"/>
                  <a:pt x="397791" y="187195"/>
                </a:cubicBezTo>
                <a:cubicBezTo>
                  <a:pt x="399933" y="191296"/>
                  <a:pt x="400368" y="196269"/>
                  <a:pt x="400622" y="197195"/>
                </a:cubicBezTo>
                <a:cubicBezTo>
                  <a:pt x="402002" y="212331"/>
                  <a:pt x="394760" y="218502"/>
                  <a:pt x="386521" y="224001"/>
                </a:cubicBezTo>
                <a:cubicBezTo>
                  <a:pt x="378009" y="229663"/>
                  <a:pt x="369533" y="228611"/>
                  <a:pt x="362183" y="222367"/>
                </a:cubicBezTo>
                <a:cubicBezTo>
                  <a:pt x="330095" y="195144"/>
                  <a:pt x="305068" y="162058"/>
                  <a:pt x="285739" y="124944"/>
                </a:cubicBezTo>
                <a:cubicBezTo>
                  <a:pt x="280476" y="114835"/>
                  <a:pt x="281347" y="102603"/>
                  <a:pt x="294378" y="96178"/>
                </a:cubicBezTo>
                <a:cubicBezTo>
                  <a:pt x="299197" y="93800"/>
                  <a:pt x="304020" y="90252"/>
                  <a:pt x="309006" y="88660"/>
                </a:cubicBezTo>
                <a:close/>
                <a:moveTo>
                  <a:pt x="647140" y="424"/>
                </a:moveTo>
                <a:cubicBezTo>
                  <a:pt x="667230" y="3636"/>
                  <a:pt x="676414" y="20805"/>
                  <a:pt x="675597" y="41785"/>
                </a:cubicBezTo>
                <a:cubicBezTo>
                  <a:pt x="675506" y="44181"/>
                  <a:pt x="675579" y="46594"/>
                  <a:pt x="675579" y="51749"/>
                </a:cubicBezTo>
                <a:cubicBezTo>
                  <a:pt x="672766" y="76903"/>
                  <a:pt x="670352" y="104798"/>
                  <a:pt x="662693" y="131986"/>
                </a:cubicBezTo>
                <a:cubicBezTo>
                  <a:pt x="657739" y="149572"/>
                  <a:pt x="646632" y="157703"/>
                  <a:pt x="628973" y="155180"/>
                </a:cubicBezTo>
                <a:cubicBezTo>
                  <a:pt x="610715" y="152549"/>
                  <a:pt x="602765" y="139717"/>
                  <a:pt x="604163" y="122530"/>
                </a:cubicBezTo>
                <a:cubicBezTo>
                  <a:pt x="606595" y="92984"/>
                  <a:pt x="609807" y="63437"/>
                  <a:pt x="614272" y="34144"/>
                </a:cubicBezTo>
                <a:cubicBezTo>
                  <a:pt x="617049" y="15905"/>
                  <a:pt x="625071" y="-3097"/>
                  <a:pt x="647140" y="424"/>
                </a:cubicBezTo>
                <a:close/>
              </a:path>
            </a:pathLst>
          </a:custGeom>
          <a:solidFill>
            <a:schemeClr val="accent4"/>
          </a:solidFill>
          <a:ln w="611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6448D-15EA-4113-936F-150F272923FB}"/>
              </a:ext>
            </a:extLst>
          </p:cNvPr>
          <p:cNvSpPr txBox="1"/>
          <p:nvPr/>
        </p:nvSpPr>
        <p:spPr>
          <a:xfrm>
            <a:off x="809876" y="3265176"/>
            <a:ext cx="543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21656-B9DB-4A07-9A90-B4271AD03E52}"/>
              </a:ext>
            </a:extLst>
          </p:cNvPr>
          <p:cNvSpPr txBox="1"/>
          <p:nvPr/>
        </p:nvSpPr>
        <p:spPr>
          <a:xfrm>
            <a:off x="2753419" y="1460709"/>
            <a:ext cx="3533421" cy="12970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Green City</a:t>
            </a:r>
          </a:p>
          <a:p>
            <a:pPr>
              <a:lnSpc>
                <a:spcPts val="4900"/>
              </a:lnSpc>
            </a:pP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PowerPoint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8C17094D-45FE-429A-8760-A7080BD156F7}"/>
              </a:ext>
            </a:extLst>
          </p:cNvPr>
          <p:cNvCxnSpPr>
            <a:cxnSpLocks/>
          </p:cNvCxnSpPr>
          <p:nvPr/>
        </p:nvCxnSpPr>
        <p:spPr>
          <a:xfrm>
            <a:off x="809877" y="2776302"/>
            <a:ext cx="5486363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FB5539-BEF1-4DEA-B374-7D53DED90518}"/>
              </a:ext>
            </a:extLst>
          </p:cNvPr>
          <p:cNvSpPr txBox="1"/>
          <p:nvPr/>
        </p:nvSpPr>
        <p:spPr>
          <a:xfrm>
            <a:off x="809876" y="2957400"/>
            <a:ext cx="543568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B320A77-F9A5-4C2F-AFBC-26865359FABC}"/>
              </a:ext>
            </a:extLst>
          </p:cNvPr>
          <p:cNvGrpSpPr/>
          <p:nvPr/>
        </p:nvGrpSpPr>
        <p:grpSpPr>
          <a:xfrm>
            <a:off x="827436" y="1476999"/>
            <a:ext cx="1632647" cy="1160968"/>
            <a:chOff x="829736" y="2505852"/>
            <a:chExt cx="1632647" cy="1160968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16C9F475-C764-4137-9BC6-91354DC2CF50}"/>
                </a:ext>
              </a:extLst>
            </p:cNvPr>
            <p:cNvGrpSpPr/>
            <p:nvPr/>
          </p:nvGrpSpPr>
          <p:grpSpPr>
            <a:xfrm>
              <a:off x="829736" y="2505852"/>
              <a:ext cx="1282885" cy="1160968"/>
              <a:chOff x="1953635" y="709594"/>
              <a:chExt cx="1932335" cy="1748699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1E3BF3CC-BCCE-499D-BCFA-E2098C68112D}"/>
                  </a:ext>
                </a:extLst>
              </p:cNvPr>
              <p:cNvSpPr/>
              <p:nvPr/>
            </p:nvSpPr>
            <p:spPr>
              <a:xfrm>
                <a:off x="2141451" y="1113741"/>
                <a:ext cx="1744519" cy="1344552"/>
              </a:xfrm>
              <a:custGeom>
                <a:avLst/>
                <a:gdLst>
                  <a:gd name="connsiteX0" fmla="*/ 1732860 w 1744519"/>
                  <a:gd name="connsiteY0" fmla="*/ 265957 h 1344552"/>
                  <a:gd name="connsiteX1" fmla="*/ 1157150 w 1744519"/>
                  <a:gd name="connsiteY1" fmla="*/ 456208 h 1344552"/>
                  <a:gd name="connsiteX2" fmla="*/ 759145 w 1744519"/>
                  <a:gd name="connsiteY2" fmla="*/ 288388 h 1344552"/>
                  <a:gd name="connsiteX3" fmla="*/ 628720 w 1744519"/>
                  <a:gd name="connsiteY3" fmla="*/ 182322 h 1344552"/>
                  <a:gd name="connsiteX4" fmla="*/ 447405 w 1744519"/>
                  <a:gd name="connsiteY4" fmla="*/ 132809 h 1344552"/>
                  <a:gd name="connsiteX5" fmla="*/ 429442 w 1744519"/>
                  <a:gd name="connsiteY5" fmla="*/ 135685 h 1344552"/>
                  <a:gd name="connsiteX6" fmla="*/ 665840 w 1744519"/>
                  <a:gd name="connsiteY6" fmla="*/ 44094 h 1344552"/>
                  <a:gd name="connsiteX7" fmla="*/ 920140 w 1744519"/>
                  <a:gd name="connsiteY7" fmla="*/ 36780 h 1344552"/>
                  <a:gd name="connsiteX8" fmla="*/ 862854 w 1744519"/>
                  <a:gd name="connsiteY8" fmla="*/ 20592 h 1344552"/>
                  <a:gd name="connsiteX9" fmla="*/ 395902 w 1744519"/>
                  <a:gd name="connsiteY9" fmla="*/ 98565 h 1344552"/>
                  <a:gd name="connsiteX10" fmla="*/ 156474 w 1744519"/>
                  <a:gd name="connsiteY10" fmla="*/ 689087 h 1344552"/>
                  <a:gd name="connsiteX11" fmla="*/ 1041568 w 1744519"/>
                  <a:gd name="connsiteY11" fmla="*/ 1086328 h 1344552"/>
                  <a:gd name="connsiteX12" fmla="*/ 1157640 w 1744519"/>
                  <a:gd name="connsiteY12" fmla="*/ 996512 h 1344552"/>
                  <a:gd name="connsiteX13" fmla="*/ 572994 w 1744519"/>
                  <a:gd name="connsiteY13" fmla="*/ 1192301 h 1344552"/>
                  <a:gd name="connsiteX14" fmla="*/ 86764 w 1744519"/>
                  <a:gd name="connsiteY14" fmla="*/ 714823 h 1344552"/>
                  <a:gd name="connsiteX15" fmla="*/ 411723 w 1744519"/>
                  <a:gd name="connsiteY15" fmla="*/ 27784 h 1344552"/>
                  <a:gd name="connsiteX16" fmla="*/ 3619 w 1744519"/>
                  <a:gd name="connsiteY16" fmla="*/ 582991 h 1344552"/>
                  <a:gd name="connsiteX17" fmla="*/ 372369 w 1744519"/>
                  <a:gd name="connsiteY17" fmla="*/ 1261125 h 1344552"/>
                  <a:gd name="connsiteX18" fmla="*/ 1170126 w 1744519"/>
                  <a:gd name="connsiteY18" fmla="*/ 1130210 h 1344552"/>
                  <a:gd name="connsiteX19" fmla="*/ 839352 w 1744519"/>
                  <a:gd name="connsiteY19" fmla="*/ 1343749 h 1344552"/>
                  <a:gd name="connsiteX20" fmla="*/ 847767 w 1744519"/>
                  <a:gd name="connsiteY20" fmla="*/ 1344545 h 1344552"/>
                  <a:gd name="connsiteX21" fmla="*/ 853826 w 1744519"/>
                  <a:gd name="connsiteY21" fmla="*/ 1343933 h 1344552"/>
                  <a:gd name="connsiteX22" fmla="*/ 1307741 w 1744519"/>
                  <a:gd name="connsiteY22" fmla="*/ 1107320 h 1344552"/>
                  <a:gd name="connsiteX23" fmla="*/ 1572997 w 1744519"/>
                  <a:gd name="connsiteY23" fmla="*/ 470835 h 1344552"/>
                  <a:gd name="connsiteX24" fmla="*/ 1582331 w 1744519"/>
                  <a:gd name="connsiteY24" fmla="*/ 450332 h 1344552"/>
                  <a:gd name="connsiteX25" fmla="*/ 1733350 w 1744519"/>
                  <a:gd name="connsiteY25" fmla="*/ 279666 h 1344552"/>
                  <a:gd name="connsiteX26" fmla="*/ 1744520 w 1744519"/>
                  <a:gd name="connsiteY26" fmla="*/ 259469 h 1344552"/>
                  <a:gd name="connsiteX27" fmla="*/ 1732860 w 1744519"/>
                  <a:gd name="connsiteY27" fmla="*/ 265957 h 134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44519" h="1344552">
                    <a:moveTo>
                      <a:pt x="1732860" y="265957"/>
                    </a:moveTo>
                    <a:cubicBezTo>
                      <a:pt x="1568162" y="411682"/>
                      <a:pt x="1376351" y="477690"/>
                      <a:pt x="1157150" y="456208"/>
                    </a:cubicBezTo>
                    <a:cubicBezTo>
                      <a:pt x="1007875" y="441580"/>
                      <a:pt x="874941" y="384324"/>
                      <a:pt x="759145" y="288388"/>
                    </a:cubicBezTo>
                    <a:cubicBezTo>
                      <a:pt x="715996" y="252645"/>
                      <a:pt x="675755" y="213199"/>
                      <a:pt x="628720" y="182322"/>
                    </a:cubicBezTo>
                    <a:cubicBezTo>
                      <a:pt x="573759" y="146273"/>
                      <a:pt x="515096" y="122771"/>
                      <a:pt x="447405" y="132809"/>
                    </a:cubicBezTo>
                    <a:cubicBezTo>
                      <a:pt x="441407" y="133696"/>
                      <a:pt x="435440" y="134706"/>
                      <a:pt x="429442" y="135685"/>
                    </a:cubicBezTo>
                    <a:cubicBezTo>
                      <a:pt x="502610" y="89691"/>
                      <a:pt x="581808" y="60436"/>
                      <a:pt x="665840" y="44094"/>
                    </a:cubicBezTo>
                    <a:cubicBezTo>
                      <a:pt x="750148" y="27692"/>
                      <a:pt x="834914" y="25427"/>
                      <a:pt x="920140" y="36780"/>
                    </a:cubicBezTo>
                    <a:cubicBezTo>
                      <a:pt x="901075" y="30813"/>
                      <a:pt x="882041" y="25366"/>
                      <a:pt x="862854" y="20592"/>
                    </a:cubicBezTo>
                    <a:cubicBezTo>
                      <a:pt x="695891" y="-21149"/>
                      <a:pt x="536670" y="-1502"/>
                      <a:pt x="395902" y="98565"/>
                    </a:cubicBezTo>
                    <a:cubicBezTo>
                      <a:pt x="192646" y="243036"/>
                      <a:pt x="113510" y="445619"/>
                      <a:pt x="156474" y="689087"/>
                    </a:cubicBezTo>
                    <a:cubicBezTo>
                      <a:pt x="228572" y="1097803"/>
                      <a:pt x="686312" y="1298673"/>
                      <a:pt x="1041568" y="1086328"/>
                    </a:cubicBezTo>
                    <a:cubicBezTo>
                      <a:pt x="1084012" y="1060959"/>
                      <a:pt x="1122234" y="1030112"/>
                      <a:pt x="1157640" y="996512"/>
                    </a:cubicBezTo>
                    <a:cubicBezTo>
                      <a:pt x="997807" y="1165555"/>
                      <a:pt x="802079" y="1239979"/>
                      <a:pt x="572994" y="1192301"/>
                    </a:cubicBezTo>
                    <a:cubicBezTo>
                      <a:pt x="312727" y="1138106"/>
                      <a:pt x="151486" y="973132"/>
                      <a:pt x="86764" y="714823"/>
                    </a:cubicBezTo>
                    <a:cubicBezTo>
                      <a:pt x="34435" y="404215"/>
                      <a:pt x="154455" y="177579"/>
                      <a:pt x="411723" y="27784"/>
                    </a:cubicBezTo>
                    <a:cubicBezTo>
                      <a:pt x="251401" y="86631"/>
                      <a:pt x="35261" y="276881"/>
                      <a:pt x="3619" y="582991"/>
                    </a:cubicBezTo>
                    <a:cubicBezTo>
                      <a:pt x="-23617" y="846471"/>
                      <a:pt x="103227" y="1123203"/>
                      <a:pt x="372369" y="1261125"/>
                    </a:cubicBezTo>
                    <a:cubicBezTo>
                      <a:pt x="631444" y="1393875"/>
                      <a:pt x="957291" y="1347268"/>
                      <a:pt x="1170126" y="1130210"/>
                    </a:cubicBezTo>
                    <a:cubicBezTo>
                      <a:pt x="1081197" y="1231808"/>
                      <a:pt x="971918" y="1302620"/>
                      <a:pt x="839352" y="1343749"/>
                    </a:cubicBezTo>
                    <a:cubicBezTo>
                      <a:pt x="844799" y="1344300"/>
                      <a:pt x="846268" y="1344606"/>
                      <a:pt x="847767" y="1344545"/>
                    </a:cubicBezTo>
                    <a:cubicBezTo>
                      <a:pt x="849787" y="1344484"/>
                      <a:pt x="851837" y="1344331"/>
                      <a:pt x="853826" y="1343933"/>
                    </a:cubicBezTo>
                    <a:cubicBezTo>
                      <a:pt x="1028378" y="1309659"/>
                      <a:pt x="1181295" y="1232696"/>
                      <a:pt x="1307741" y="1107320"/>
                    </a:cubicBezTo>
                    <a:cubicBezTo>
                      <a:pt x="1484160" y="932401"/>
                      <a:pt x="1572905" y="719750"/>
                      <a:pt x="1572997" y="470835"/>
                    </a:cubicBezTo>
                    <a:cubicBezTo>
                      <a:pt x="1572997" y="462022"/>
                      <a:pt x="1574680" y="456055"/>
                      <a:pt x="1582331" y="450332"/>
                    </a:cubicBezTo>
                    <a:cubicBezTo>
                      <a:pt x="1644268" y="403787"/>
                      <a:pt x="1693813" y="346103"/>
                      <a:pt x="1733350" y="279666"/>
                    </a:cubicBezTo>
                    <a:cubicBezTo>
                      <a:pt x="1737267" y="273056"/>
                      <a:pt x="1740786" y="266202"/>
                      <a:pt x="1744520" y="259469"/>
                    </a:cubicBezTo>
                    <a:cubicBezTo>
                      <a:pt x="1738950" y="260663"/>
                      <a:pt x="1735890" y="263294"/>
                      <a:pt x="1732860" y="265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7AC9FB94-78D5-40B2-91C7-6BAC7BEC0157}"/>
                  </a:ext>
                </a:extLst>
              </p:cNvPr>
              <p:cNvSpPr/>
              <p:nvPr/>
            </p:nvSpPr>
            <p:spPr>
              <a:xfrm>
                <a:off x="1953635" y="709594"/>
                <a:ext cx="1674308" cy="1479469"/>
              </a:xfrm>
              <a:custGeom>
                <a:avLst/>
                <a:gdLst>
                  <a:gd name="connsiteX0" fmla="*/ 138800 w 1674308"/>
                  <a:gd name="connsiteY0" fmla="*/ 846002 h 1479469"/>
                  <a:gd name="connsiteX1" fmla="*/ 276447 w 1674308"/>
                  <a:gd name="connsiteY1" fmla="*/ 595527 h 1479469"/>
                  <a:gd name="connsiteX2" fmla="*/ 393651 w 1674308"/>
                  <a:gd name="connsiteY2" fmla="*/ 487044 h 1479469"/>
                  <a:gd name="connsiteX3" fmla="*/ 628030 w 1674308"/>
                  <a:gd name="connsiteY3" fmla="*/ 371492 h 1479469"/>
                  <a:gd name="connsiteX4" fmla="*/ 799614 w 1674308"/>
                  <a:gd name="connsiteY4" fmla="*/ 346735 h 1479469"/>
                  <a:gd name="connsiteX5" fmla="*/ 812007 w 1674308"/>
                  <a:gd name="connsiteY5" fmla="*/ 339085 h 1479469"/>
                  <a:gd name="connsiteX6" fmla="*/ 863020 w 1674308"/>
                  <a:gd name="connsiteY6" fmla="*/ 290795 h 1479469"/>
                  <a:gd name="connsiteX7" fmla="*/ 1178677 w 1674308"/>
                  <a:gd name="connsiteY7" fmla="*/ 191676 h 1479469"/>
                  <a:gd name="connsiteX8" fmla="*/ 1415198 w 1674308"/>
                  <a:gd name="connsiteY8" fmla="*/ 277912 h 1479469"/>
                  <a:gd name="connsiteX9" fmla="*/ 1609733 w 1674308"/>
                  <a:gd name="connsiteY9" fmla="*/ 445089 h 1479469"/>
                  <a:gd name="connsiteX10" fmla="*/ 1673384 w 1674308"/>
                  <a:gd name="connsiteY10" fmla="*/ 503936 h 1479469"/>
                  <a:gd name="connsiteX11" fmla="*/ 1674272 w 1674308"/>
                  <a:gd name="connsiteY11" fmla="*/ 500295 h 1479469"/>
                  <a:gd name="connsiteX12" fmla="*/ 1671732 w 1674308"/>
                  <a:gd name="connsiteY12" fmla="*/ 494786 h 1479469"/>
                  <a:gd name="connsiteX13" fmla="*/ 1365929 w 1674308"/>
                  <a:gd name="connsiteY13" fmla="*/ 146416 h 1479469"/>
                  <a:gd name="connsiteX14" fmla="*/ 976736 w 1674308"/>
                  <a:gd name="connsiteY14" fmla="*/ 5465 h 1479469"/>
                  <a:gd name="connsiteX15" fmla="*/ 742205 w 1674308"/>
                  <a:gd name="connsiteY15" fmla="*/ 11096 h 1479469"/>
                  <a:gd name="connsiteX16" fmla="*/ 2653 w 1674308"/>
                  <a:gd name="connsiteY16" fmla="*/ 818828 h 1479469"/>
                  <a:gd name="connsiteX17" fmla="*/ 233513 w 1674308"/>
                  <a:gd name="connsiteY17" fmla="*/ 1479213 h 1479469"/>
                  <a:gd name="connsiteX18" fmla="*/ 236573 w 1674308"/>
                  <a:gd name="connsiteY18" fmla="*/ 1476061 h 1479469"/>
                  <a:gd name="connsiteX19" fmla="*/ 138800 w 1674308"/>
                  <a:gd name="connsiteY19" fmla="*/ 846002 h 1479469"/>
                  <a:gd name="connsiteX20" fmla="*/ 580169 w 1674308"/>
                  <a:gd name="connsiteY20" fmla="*/ 59569 h 1479469"/>
                  <a:gd name="connsiteX21" fmla="*/ 579771 w 1674308"/>
                  <a:gd name="connsiteY21" fmla="*/ 60579 h 1479469"/>
                  <a:gd name="connsiteX22" fmla="*/ 578914 w 1674308"/>
                  <a:gd name="connsiteY22" fmla="*/ 59722 h 1479469"/>
                  <a:gd name="connsiteX23" fmla="*/ 580169 w 1674308"/>
                  <a:gd name="connsiteY23" fmla="*/ 59569 h 147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74308" h="1479469">
                    <a:moveTo>
                      <a:pt x="138800" y="846002"/>
                    </a:moveTo>
                    <a:cubicBezTo>
                      <a:pt x="166495" y="752942"/>
                      <a:pt x="213438" y="669614"/>
                      <a:pt x="276447" y="595527"/>
                    </a:cubicBezTo>
                    <a:cubicBezTo>
                      <a:pt x="312587" y="556204"/>
                      <a:pt x="350625" y="518992"/>
                      <a:pt x="393651" y="487044"/>
                    </a:cubicBezTo>
                    <a:cubicBezTo>
                      <a:pt x="464770" y="434195"/>
                      <a:pt x="543355" y="396708"/>
                      <a:pt x="628030" y="371492"/>
                    </a:cubicBezTo>
                    <a:cubicBezTo>
                      <a:pt x="684459" y="358027"/>
                      <a:pt x="741195" y="346460"/>
                      <a:pt x="799614" y="346735"/>
                    </a:cubicBezTo>
                    <a:cubicBezTo>
                      <a:pt x="805703" y="346766"/>
                      <a:pt x="808611" y="342818"/>
                      <a:pt x="812007" y="339085"/>
                    </a:cubicBezTo>
                    <a:cubicBezTo>
                      <a:pt x="827859" y="321764"/>
                      <a:pt x="844659" y="305454"/>
                      <a:pt x="863020" y="290795"/>
                    </a:cubicBezTo>
                    <a:cubicBezTo>
                      <a:pt x="955438" y="216984"/>
                      <a:pt x="1061014" y="184026"/>
                      <a:pt x="1178677" y="191676"/>
                    </a:cubicBezTo>
                    <a:cubicBezTo>
                      <a:pt x="1265586" y="197338"/>
                      <a:pt x="1343590" y="229163"/>
                      <a:pt x="1415198" y="277912"/>
                    </a:cubicBezTo>
                    <a:cubicBezTo>
                      <a:pt x="1486347" y="326355"/>
                      <a:pt x="1547550" y="386242"/>
                      <a:pt x="1609733" y="445089"/>
                    </a:cubicBezTo>
                    <a:cubicBezTo>
                      <a:pt x="1630450" y="464705"/>
                      <a:pt x="1651626" y="483862"/>
                      <a:pt x="1673384" y="503936"/>
                    </a:cubicBezTo>
                    <a:cubicBezTo>
                      <a:pt x="1674088" y="501182"/>
                      <a:pt x="1674425" y="500631"/>
                      <a:pt x="1674272" y="500295"/>
                    </a:cubicBezTo>
                    <a:cubicBezTo>
                      <a:pt x="1673507" y="498428"/>
                      <a:pt x="1672619" y="496592"/>
                      <a:pt x="1671732" y="494786"/>
                    </a:cubicBezTo>
                    <a:cubicBezTo>
                      <a:pt x="1601042" y="351234"/>
                      <a:pt x="1499016" y="235100"/>
                      <a:pt x="1365929" y="146416"/>
                    </a:cubicBezTo>
                    <a:cubicBezTo>
                      <a:pt x="1247776" y="67739"/>
                      <a:pt x="1117566" y="21102"/>
                      <a:pt x="976736" y="5465"/>
                    </a:cubicBezTo>
                    <a:cubicBezTo>
                      <a:pt x="898549" y="-3226"/>
                      <a:pt x="820086" y="-1696"/>
                      <a:pt x="742205" y="11096"/>
                    </a:cubicBezTo>
                    <a:cubicBezTo>
                      <a:pt x="346984" y="75941"/>
                      <a:pt x="34112" y="420179"/>
                      <a:pt x="2653" y="818828"/>
                    </a:cubicBezTo>
                    <a:cubicBezTo>
                      <a:pt x="-16534" y="1061775"/>
                      <a:pt x="69151" y="1300438"/>
                      <a:pt x="233513" y="1479213"/>
                    </a:cubicBezTo>
                    <a:cubicBezTo>
                      <a:pt x="236297" y="1479886"/>
                      <a:pt x="237858" y="1479366"/>
                      <a:pt x="236573" y="1476061"/>
                    </a:cubicBezTo>
                    <a:cubicBezTo>
                      <a:pt x="105353" y="1281342"/>
                      <a:pt x="71813" y="1071109"/>
                      <a:pt x="138800" y="846002"/>
                    </a:cubicBezTo>
                    <a:close/>
                    <a:moveTo>
                      <a:pt x="580169" y="59569"/>
                    </a:moveTo>
                    <a:cubicBezTo>
                      <a:pt x="580016" y="59905"/>
                      <a:pt x="579893" y="60242"/>
                      <a:pt x="579771" y="60579"/>
                    </a:cubicBezTo>
                    <a:cubicBezTo>
                      <a:pt x="579496" y="60303"/>
                      <a:pt x="579220" y="59997"/>
                      <a:pt x="578914" y="59722"/>
                    </a:cubicBezTo>
                    <a:cubicBezTo>
                      <a:pt x="579373" y="59661"/>
                      <a:pt x="579771" y="59630"/>
                      <a:pt x="580169" y="5956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C9E1E27-3465-4BDF-8772-8FE5830F96B0}"/>
                </a:ext>
              </a:extLst>
            </p:cNvPr>
            <p:cNvSpPr txBox="1"/>
            <p:nvPr/>
          </p:nvSpPr>
          <p:spPr>
            <a:xfrm>
              <a:off x="1983254" y="3202327"/>
              <a:ext cx="479129" cy="241352"/>
            </a:xfrm>
            <a:custGeom>
              <a:avLst/>
              <a:gdLst/>
              <a:ahLst/>
              <a:cxnLst/>
              <a:rect l="l" t="t" r="r" b="b"/>
              <a:pathLst>
                <a:path w="479129" h="241352">
                  <a:moveTo>
                    <a:pt x="342002" y="53871"/>
                  </a:moveTo>
                  <a:lnTo>
                    <a:pt x="379549" y="53871"/>
                  </a:lnTo>
                  <a:lnTo>
                    <a:pt x="411444" y="148553"/>
                  </a:lnTo>
                  <a:lnTo>
                    <a:pt x="442587" y="53871"/>
                  </a:lnTo>
                  <a:lnTo>
                    <a:pt x="479129" y="53871"/>
                  </a:lnTo>
                  <a:lnTo>
                    <a:pt x="432039" y="182207"/>
                  </a:lnTo>
                  <a:lnTo>
                    <a:pt x="423625" y="205438"/>
                  </a:lnTo>
                  <a:cubicBezTo>
                    <a:pt x="420528" y="213224"/>
                    <a:pt x="417577" y="219168"/>
                    <a:pt x="414772" y="223270"/>
                  </a:cubicBezTo>
                  <a:cubicBezTo>
                    <a:pt x="411968" y="227372"/>
                    <a:pt x="408745" y="230700"/>
                    <a:pt x="405103" y="233253"/>
                  </a:cubicBezTo>
                  <a:cubicBezTo>
                    <a:pt x="401461" y="235806"/>
                    <a:pt x="396983" y="237794"/>
                    <a:pt x="391667" y="239218"/>
                  </a:cubicBezTo>
                  <a:cubicBezTo>
                    <a:pt x="386351" y="240641"/>
                    <a:pt x="380344" y="241352"/>
                    <a:pt x="373647" y="241352"/>
                  </a:cubicBezTo>
                  <a:cubicBezTo>
                    <a:pt x="366866" y="241352"/>
                    <a:pt x="360210" y="240641"/>
                    <a:pt x="353681" y="239218"/>
                  </a:cubicBezTo>
                  <a:lnTo>
                    <a:pt x="350541" y="211591"/>
                  </a:lnTo>
                  <a:cubicBezTo>
                    <a:pt x="356066" y="212680"/>
                    <a:pt x="361048" y="213224"/>
                    <a:pt x="365484" y="213224"/>
                  </a:cubicBezTo>
                  <a:cubicBezTo>
                    <a:pt x="373689" y="213224"/>
                    <a:pt x="379758" y="210817"/>
                    <a:pt x="383693" y="206003"/>
                  </a:cubicBezTo>
                  <a:cubicBezTo>
                    <a:pt x="387627" y="201190"/>
                    <a:pt x="390641" y="195058"/>
                    <a:pt x="392734" y="187607"/>
                  </a:cubicBezTo>
                  <a:close/>
                  <a:moveTo>
                    <a:pt x="196779" y="53871"/>
                  </a:moveTo>
                  <a:lnTo>
                    <a:pt x="232065" y="53871"/>
                  </a:lnTo>
                  <a:lnTo>
                    <a:pt x="232065" y="187230"/>
                  </a:lnTo>
                  <a:lnTo>
                    <a:pt x="196779" y="187230"/>
                  </a:lnTo>
                  <a:close/>
                  <a:moveTo>
                    <a:pt x="310023" y="6781"/>
                  </a:moveTo>
                  <a:lnTo>
                    <a:pt x="310023" y="53871"/>
                  </a:lnTo>
                  <a:lnTo>
                    <a:pt x="334133" y="53871"/>
                  </a:lnTo>
                  <a:lnTo>
                    <a:pt x="334133" y="81999"/>
                  </a:lnTo>
                  <a:lnTo>
                    <a:pt x="310023" y="81999"/>
                  </a:lnTo>
                  <a:lnTo>
                    <a:pt x="310023" y="135745"/>
                  </a:lnTo>
                  <a:cubicBezTo>
                    <a:pt x="310023" y="146628"/>
                    <a:pt x="310253" y="152969"/>
                    <a:pt x="310713" y="154769"/>
                  </a:cubicBezTo>
                  <a:cubicBezTo>
                    <a:pt x="311174" y="156569"/>
                    <a:pt x="312220" y="158055"/>
                    <a:pt x="313853" y="159227"/>
                  </a:cubicBezTo>
                  <a:cubicBezTo>
                    <a:pt x="315485" y="160399"/>
                    <a:pt x="317473" y="160985"/>
                    <a:pt x="319817" y="160985"/>
                  </a:cubicBezTo>
                  <a:cubicBezTo>
                    <a:pt x="323082" y="160985"/>
                    <a:pt x="327812" y="159855"/>
                    <a:pt x="334007" y="157595"/>
                  </a:cubicBezTo>
                  <a:lnTo>
                    <a:pt x="337021" y="184970"/>
                  </a:lnTo>
                  <a:cubicBezTo>
                    <a:pt x="328817" y="188486"/>
                    <a:pt x="319524" y="190244"/>
                    <a:pt x="309144" y="190244"/>
                  </a:cubicBezTo>
                  <a:cubicBezTo>
                    <a:pt x="302781" y="190244"/>
                    <a:pt x="297047" y="189177"/>
                    <a:pt x="291940" y="187042"/>
                  </a:cubicBezTo>
                  <a:cubicBezTo>
                    <a:pt x="286833" y="184907"/>
                    <a:pt x="283087" y="182144"/>
                    <a:pt x="280701" y="178754"/>
                  </a:cubicBezTo>
                  <a:cubicBezTo>
                    <a:pt x="278315" y="175363"/>
                    <a:pt x="276662" y="170780"/>
                    <a:pt x="275741" y="165004"/>
                  </a:cubicBezTo>
                  <a:cubicBezTo>
                    <a:pt x="274988" y="160902"/>
                    <a:pt x="274611" y="152614"/>
                    <a:pt x="274611" y="140140"/>
                  </a:cubicBezTo>
                  <a:lnTo>
                    <a:pt x="274611" y="81999"/>
                  </a:lnTo>
                  <a:lnTo>
                    <a:pt x="258412" y="81999"/>
                  </a:lnTo>
                  <a:lnTo>
                    <a:pt x="258412" y="53871"/>
                  </a:lnTo>
                  <a:lnTo>
                    <a:pt x="274611" y="53871"/>
                  </a:lnTo>
                  <a:lnTo>
                    <a:pt x="274611" y="27375"/>
                  </a:lnTo>
                  <a:close/>
                  <a:moveTo>
                    <a:pt x="196779" y="3139"/>
                  </a:moveTo>
                  <a:lnTo>
                    <a:pt x="232065" y="3139"/>
                  </a:lnTo>
                  <a:lnTo>
                    <a:pt x="232065" y="35788"/>
                  </a:lnTo>
                  <a:lnTo>
                    <a:pt x="196779" y="35788"/>
                  </a:lnTo>
                  <a:close/>
                  <a:moveTo>
                    <a:pt x="86143" y="0"/>
                  </a:moveTo>
                  <a:cubicBezTo>
                    <a:pt x="108663" y="0"/>
                    <a:pt x="126955" y="6655"/>
                    <a:pt x="141019" y="19966"/>
                  </a:cubicBezTo>
                  <a:cubicBezTo>
                    <a:pt x="149391" y="27835"/>
                    <a:pt x="155669" y="39137"/>
                    <a:pt x="159855" y="53871"/>
                  </a:cubicBezTo>
                  <a:lnTo>
                    <a:pt x="123062" y="62661"/>
                  </a:lnTo>
                  <a:cubicBezTo>
                    <a:pt x="120885" y="53117"/>
                    <a:pt x="116344" y="45583"/>
                    <a:pt x="109437" y="40058"/>
                  </a:cubicBezTo>
                  <a:cubicBezTo>
                    <a:pt x="102531" y="34532"/>
                    <a:pt x="94138" y="31770"/>
                    <a:pt x="84260" y="31770"/>
                  </a:cubicBezTo>
                  <a:cubicBezTo>
                    <a:pt x="70614" y="31770"/>
                    <a:pt x="59543" y="36667"/>
                    <a:pt x="51045" y="46462"/>
                  </a:cubicBezTo>
                  <a:cubicBezTo>
                    <a:pt x="42548" y="56257"/>
                    <a:pt x="38300" y="72121"/>
                    <a:pt x="38300" y="94054"/>
                  </a:cubicBezTo>
                  <a:cubicBezTo>
                    <a:pt x="38300" y="117327"/>
                    <a:pt x="42486" y="133903"/>
                    <a:pt x="50857" y="143782"/>
                  </a:cubicBezTo>
                  <a:cubicBezTo>
                    <a:pt x="59229" y="153660"/>
                    <a:pt x="70112" y="158599"/>
                    <a:pt x="83506" y="158599"/>
                  </a:cubicBezTo>
                  <a:cubicBezTo>
                    <a:pt x="93385" y="158599"/>
                    <a:pt x="101882" y="155460"/>
                    <a:pt x="108998" y="149181"/>
                  </a:cubicBezTo>
                  <a:cubicBezTo>
                    <a:pt x="116114" y="142903"/>
                    <a:pt x="121220" y="133024"/>
                    <a:pt x="124318" y="119546"/>
                  </a:cubicBezTo>
                  <a:lnTo>
                    <a:pt x="160358" y="130973"/>
                  </a:lnTo>
                  <a:cubicBezTo>
                    <a:pt x="154832" y="151065"/>
                    <a:pt x="145644" y="165987"/>
                    <a:pt x="132794" y="175740"/>
                  </a:cubicBezTo>
                  <a:cubicBezTo>
                    <a:pt x="119944" y="185493"/>
                    <a:pt x="103640" y="190369"/>
                    <a:pt x="83883" y="190369"/>
                  </a:cubicBezTo>
                  <a:cubicBezTo>
                    <a:pt x="59438" y="190369"/>
                    <a:pt x="39346" y="182019"/>
                    <a:pt x="23608" y="165318"/>
                  </a:cubicBezTo>
                  <a:cubicBezTo>
                    <a:pt x="7869" y="148616"/>
                    <a:pt x="0" y="125783"/>
                    <a:pt x="0" y="96817"/>
                  </a:cubicBezTo>
                  <a:cubicBezTo>
                    <a:pt x="0" y="66177"/>
                    <a:pt x="7911" y="42381"/>
                    <a:pt x="23733" y="25428"/>
                  </a:cubicBezTo>
                  <a:cubicBezTo>
                    <a:pt x="39555" y="8476"/>
                    <a:pt x="60359" y="0"/>
                    <a:pt x="86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CA415A72-F9C7-43E6-B86D-CE06D071167D}"/>
                </a:ext>
              </a:extLst>
            </p:cNvPr>
            <p:cNvSpPr/>
            <p:nvPr/>
          </p:nvSpPr>
          <p:spPr>
            <a:xfrm>
              <a:off x="1209356" y="3202327"/>
              <a:ext cx="718008" cy="190369"/>
            </a:xfrm>
            <a:custGeom>
              <a:avLst/>
              <a:gdLst/>
              <a:ahLst/>
              <a:cxnLst/>
              <a:rect l="l" t="t" r="r" b="b"/>
              <a:pathLst>
                <a:path w="718008" h="190369">
                  <a:moveTo>
                    <a:pt x="506821" y="77855"/>
                  </a:moveTo>
                  <a:cubicBezTo>
                    <a:pt x="499119" y="77855"/>
                    <a:pt x="492756" y="80660"/>
                    <a:pt x="487733" y="86269"/>
                  </a:cubicBezTo>
                  <a:cubicBezTo>
                    <a:pt x="482710" y="91878"/>
                    <a:pt x="480241" y="99496"/>
                    <a:pt x="480325" y="109123"/>
                  </a:cubicBezTo>
                  <a:lnTo>
                    <a:pt x="533066" y="109123"/>
                  </a:lnTo>
                  <a:cubicBezTo>
                    <a:pt x="532814" y="98910"/>
                    <a:pt x="530177" y="91145"/>
                    <a:pt x="525154" y="85829"/>
                  </a:cubicBezTo>
                  <a:cubicBezTo>
                    <a:pt x="520132" y="80513"/>
                    <a:pt x="514020" y="77855"/>
                    <a:pt x="506821" y="77855"/>
                  </a:cubicBezTo>
                  <a:close/>
                  <a:moveTo>
                    <a:pt x="363946" y="77855"/>
                  </a:moveTo>
                  <a:cubicBezTo>
                    <a:pt x="356244" y="77855"/>
                    <a:pt x="349881" y="80660"/>
                    <a:pt x="344858" y="86269"/>
                  </a:cubicBezTo>
                  <a:cubicBezTo>
                    <a:pt x="339836" y="91878"/>
                    <a:pt x="337366" y="99496"/>
                    <a:pt x="337450" y="109123"/>
                  </a:cubicBezTo>
                  <a:lnTo>
                    <a:pt x="390191" y="109123"/>
                  </a:lnTo>
                  <a:cubicBezTo>
                    <a:pt x="389939" y="98910"/>
                    <a:pt x="387302" y="91145"/>
                    <a:pt x="382279" y="85829"/>
                  </a:cubicBezTo>
                  <a:cubicBezTo>
                    <a:pt x="377256" y="80513"/>
                    <a:pt x="371145" y="77855"/>
                    <a:pt x="363946" y="77855"/>
                  </a:cubicBezTo>
                  <a:close/>
                  <a:moveTo>
                    <a:pt x="673178" y="50857"/>
                  </a:moveTo>
                  <a:cubicBezTo>
                    <a:pt x="680964" y="50857"/>
                    <a:pt x="688079" y="52259"/>
                    <a:pt x="694526" y="55064"/>
                  </a:cubicBezTo>
                  <a:cubicBezTo>
                    <a:pt x="700972" y="57868"/>
                    <a:pt x="705848" y="61447"/>
                    <a:pt x="709155" y="65800"/>
                  </a:cubicBezTo>
                  <a:cubicBezTo>
                    <a:pt x="712462" y="70153"/>
                    <a:pt x="714764" y="75093"/>
                    <a:pt x="716061" y="80618"/>
                  </a:cubicBezTo>
                  <a:cubicBezTo>
                    <a:pt x="717359" y="86143"/>
                    <a:pt x="718008" y="94054"/>
                    <a:pt x="718008" y="104351"/>
                  </a:cubicBezTo>
                  <a:lnTo>
                    <a:pt x="718008" y="187230"/>
                  </a:lnTo>
                  <a:lnTo>
                    <a:pt x="682722" y="187230"/>
                  </a:lnTo>
                  <a:lnTo>
                    <a:pt x="682722" y="119169"/>
                  </a:lnTo>
                  <a:cubicBezTo>
                    <a:pt x="682722" y="104770"/>
                    <a:pt x="681968" y="95457"/>
                    <a:pt x="680461" y="91229"/>
                  </a:cubicBezTo>
                  <a:cubicBezTo>
                    <a:pt x="678954" y="87001"/>
                    <a:pt x="676506" y="83715"/>
                    <a:pt x="673115" y="81371"/>
                  </a:cubicBezTo>
                  <a:cubicBezTo>
                    <a:pt x="669725" y="79027"/>
                    <a:pt x="665644" y="77855"/>
                    <a:pt x="660872" y="77855"/>
                  </a:cubicBezTo>
                  <a:cubicBezTo>
                    <a:pt x="654760" y="77855"/>
                    <a:pt x="649277" y="79530"/>
                    <a:pt x="644422" y="82878"/>
                  </a:cubicBezTo>
                  <a:cubicBezTo>
                    <a:pt x="639566" y="86227"/>
                    <a:pt x="636238" y="90664"/>
                    <a:pt x="634438" y="96189"/>
                  </a:cubicBezTo>
                  <a:cubicBezTo>
                    <a:pt x="632639" y="101714"/>
                    <a:pt x="631739" y="111928"/>
                    <a:pt x="631739" y="126829"/>
                  </a:cubicBezTo>
                  <a:lnTo>
                    <a:pt x="631739" y="187230"/>
                  </a:lnTo>
                  <a:lnTo>
                    <a:pt x="596452" y="187230"/>
                  </a:lnTo>
                  <a:lnTo>
                    <a:pt x="596452" y="53871"/>
                  </a:lnTo>
                  <a:lnTo>
                    <a:pt x="629227" y="53871"/>
                  </a:lnTo>
                  <a:lnTo>
                    <a:pt x="629227" y="73460"/>
                  </a:lnTo>
                  <a:cubicBezTo>
                    <a:pt x="640864" y="58391"/>
                    <a:pt x="655514" y="50857"/>
                    <a:pt x="673178" y="50857"/>
                  </a:cubicBezTo>
                  <a:close/>
                  <a:moveTo>
                    <a:pt x="504686" y="50857"/>
                  </a:moveTo>
                  <a:cubicBezTo>
                    <a:pt x="524527" y="50857"/>
                    <a:pt x="540181" y="57408"/>
                    <a:pt x="551651" y="70509"/>
                  </a:cubicBezTo>
                  <a:cubicBezTo>
                    <a:pt x="563120" y="83611"/>
                    <a:pt x="568603" y="103682"/>
                    <a:pt x="568101" y="130722"/>
                  </a:cubicBezTo>
                  <a:lnTo>
                    <a:pt x="479697" y="130722"/>
                  </a:lnTo>
                  <a:cubicBezTo>
                    <a:pt x="479948" y="141186"/>
                    <a:pt x="482794" y="149328"/>
                    <a:pt x="488236" y="155146"/>
                  </a:cubicBezTo>
                  <a:cubicBezTo>
                    <a:pt x="493677" y="160964"/>
                    <a:pt x="500458" y="163873"/>
                    <a:pt x="508579" y="163873"/>
                  </a:cubicBezTo>
                  <a:cubicBezTo>
                    <a:pt x="514104" y="163873"/>
                    <a:pt x="518750" y="162366"/>
                    <a:pt x="522517" y="159353"/>
                  </a:cubicBezTo>
                  <a:cubicBezTo>
                    <a:pt x="526285" y="156339"/>
                    <a:pt x="529131" y="151483"/>
                    <a:pt x="531056" y="144786"/>
                  </a:cubicBezTo>
                  <a:lnTo>
                    <a:pt x="566217" y="150688"/>
                  </a:lnTo>
                  <a:cubicBezTo>
                    <a:pt x="561696" y="163580"/>
                    <a:pt x="554560" y="173396"/>
                    <a:pt x="544807" y="180135"/>
                  </a:cubicBezTo>
                  <a:cubicBezTo>
                    <a:pt x="535054" y="186874"/>
                    <a:pt x="522852" y="190244"/>
                    <a:pt x="508202" y="190244"/>
                  </a:cubicBezTo>
                  <a:cubicBezTo>
                    <a:pt x="485013" y="190244"/>
                    <a:pt x="467851" y="182668"/>
                    <a:pt x="456717" y="167515"/>
                  </a:cubicBezTo>
                  <a:cubicBezTo>
                    <a:pt x="447927" y="155376"/>
                    <a:pt x="443531" y="140056"/>
                    <a:pt x="443531" y="121555"/>
                  </a:cubicBezTo>
                  <a:cubicBezTo>
                    <a:pt x="443531" y="99454"/>
                    <a:pt x="449308" y="82146"/>
                    <a:pt x="460861" y="69630"/>
                  </a:cubicBezTo>
                  <a:cubicBezTo>
                    <a:pt x="472413" y="57115"/>
                    <a:pt x="487022" y="50857"/>
                    <a:pt x="504686" y="50857"/>
                  </a:cubicBezTo>
                  <a:close/>
                  <a:moveTo>
                    <a:pt x="361811" y="50857"/>
                  </a:moveTo>
                  <a:cubicBezTo>
                    <a:pt x="381652" y="50857"/>
                    <a:pt x="397306" y="57408"/>
                    <a:pt x="408775" y="70509"/>
                  </a:cubicBezTo>
                  <a:cubicBezTo>
                    <a:pt x="420245" y="83611"/>
                    <a:pt x="425728" y="103682"/>
                    <a:pt x="425226" y="130722"/>
                  </a:cubicBezTo>
                  <a:lnTo>
                    <a:pt x="336822" y="130722"/>
                  </a:lnTo>
                  <a:cubicBezTo>
                    <a:pt x="337073" y="141186"/>
                    <a:pt x="339919" y="149328"/>
                    <a:pt x="345361" y="155146"/>
                  </a:cubicBezTo>
                  <a:cubicBezTo>
                    <a:pt x="350802" y="160964"/>
                    <a:pt x="357583" y="163873"/>
                    <a:pt x="365704" y="163873"/>
                  </a:cubicBezTo>
                  <a:cubicBezTo>
                    <a:pt x="371229" y="163873"/>
                    <a:pt x="375875" y="162366"/>
                    <a:pt x="379642" y="159353"/>
                  </a:cubicBezTo>
                  <a:cubicBezTo>
                    <a:pt x="383410" y="156339"/>
                    <a:pt x="386256" y="151483"/>
                    <a:pt x="388181" y="144786"/>
                  </a:cubicBezTo>
                  <a:lnTo>
                    <a:pt x="423342" y="150688"/>
                  </a:lnTo>
                  <a:cubicBezTo>
                    <a:pt x="418821" y="163580"/>
                    <a:pt x="411685" y="173396"/>
                    <a:pt x="401932" y="180135"/>
                  </a:cubicBezTo>
                  <a:cubicBezTo>
                    <a:pt x="392179" y="186874"/>
                    <a:pt x="379977" y="190244"/>
                    <a:pt x="365327" y="190244"/>
                  </a:cubicBezTo>
                  <a:cubicBezTo>
                    <a:pt x="342138" y="190244"/>
                    <a:pt x="324976" y="182668"/>
                    <a:pt x="313842" y="167515"/>
                  </a:cubicBezTo>
                  <a:cubicBezTo>
                    <a:pt x="305052" y="155376"/>
                    <a:pt x="300657" y="140056"/>
                    <a:pt x="300657" y="121555"/>
                  </a:cubicBezTo>
                  <a:cubicBezTo>
                    <a:pt x="300657" y="99454"/>
                    <a:pt x="306433" y="82146"/>
                    <a:pt x="317986" y="69630"/>
                  </a:cubicBezTo>
                  <a:cubicBezTo>
                    <a:pt x="329538" y="57115"/>
                    <a:pt x="344147" y="50857"/>
                    <a:pt x="361811" y="50857"/>
                  </a:cubicBezTo>
                  <a:close/>
                  <a:moveTo>
                    <a:pt x="267835" y="50857"/>
                  </a:moveTo>
                  <a:cubicBezTo>
                    <a:pt x="275872" y="50857"/>
                    <a:pt x="283616" y="53075"/>
                    <a:pt x="291066" y="57512"/>
                  </a:cubicBezTo>
                  <a:lnTo>
                    <a:pt x="280141" y="88278"/>
                  </a:lnTo>
                  <a:cubicBezTo>
                    <a:pt x="274198" y="84427"/>
                    <a:pt x="268672" y="82502"/>
                    <a:pt x="263566" y="82502"/>
                  </a:cubicBezTo>
                  <a:cubicBezTo>
                    <a:pt x="258627" y="82502"/>
                    <a:pt x="254441" y="83862"/>
                    <a:pt x="251008" y="86583"/>
                  </a:cubicBezTo>
                  <a:cubicBezTo>
                    <a:pt x="247576" y="89303"/>
                    <a:pt x="244876" y="94222"/>
                    <a:pt x="242909" y="101338"/>
                  </a:cubicBezTo>
                  <a:cubicBezTo>
                    <a:pt x="240942" y="108453"/>
                    <a:pt x="239958" y="123355"/>
                    <a:pt x="239958" y="146042"/>
                  </a:cubicBezTo>
                  <a:lnTo>
                    <a:pt x="239958" y="187230"/>
                  </a:lnTo>
                  <a:lnTo>
                    <a:pt x="204672" y="187230"/>
                  </a:lnTo>
                  <a:lnTo>
                    <a:pt x="204672" y="53871"/>
                  </a:lnTo>
                  <a:lnTo>
                    <a:pt x="237446" y="53871"/>
                  </a:lnTo>
                  <a:lnTo>
                    <a:pt x="237446" y="72832"/>
                  </a:lnTo>
                  <a:cubicBezTo>
                    <a:pt x="243055" y="63875"/>
                    <a:pt x="248099" y="57973"/>
                    <a:pt x="252578" y="55126"/>
                  </a:cubicBezTo>
                  <a:cubicBezTo>
                    <a:pt x="257057" y="52280"/>
                    <a:pt x="262143" y="50857"/>
                    <a:pt x="267835" y="50857"/>
                  </a:cubicBezTo>
                  <a:close/>
                  <a:moveTo>
                    <a:pt x="91418" y="0"/>
                  </a:moveTo>
                  <a:cubicBezTo>
                    <a:pt x="114273" y="0"/>
                    <a:pt x="132125" y="4792"/>
                    <a:pt x="144975" y="14378"/>
                  </a:cubicBezTo>
                  <a:cubicBezTo>
                    <a:pt x="157826" y="23963"/>
                    <a:pt x="166093" y="37211"/>
                    <a:pt x="169776" y="54122"/>
                  </a:cubicBezTo>
                  <a:lnTo>
                    <a:pt x="132857" y="61028"/>
                  </a:lnTo>
                  <a:cubicBezTo>
                    <a:pt x="130262" y="51987"/>
                    <a:pt x="125386" y="44850"/>
                    <a:pt x="118228" y="39618"/>
                  </a:cubicBezTo>
                  <a:cubicBezTo>
                    <a:pt x="111070" y="34386"/>
                    <a:pt x="102134" y="31770"/>
                    <a:pt x="91418" y="31770"/>
                  </a:cubicBezTo>
                  <a:cubicBezTo>
                    <a:pt x="75177" y="31770"/>
                    <a:pt x="62264" y="36918"/>
                    <a:pt x="52679" y="47215"/>
                  </a:cubicBezTo>
                  <a:cubicBezTo>
                    <a:pt x="43093" y="57512"/>
                    <a:pt x="38300" y="72791"/>
                    <a:pt x="38300" y="93050"/>
                  </a:cubicBezTo>
                  <a:cubicBezTo>
                    <a:pt x="38300" y="114900"/>
                    <a:pt x="43156" y="131287"/>
                    <a:pt x="52867" y="142212"/>
                  </a:cubicBezTo>
                  <a:cubicBezTo>
                    <a:pt x="62578" y="153137"/>
                    <a:pt x="75303" y="158599"/>
                    <a:pt x="91041" y="158599"/>
                  </a:cubicBezTo>
                  <a:cubicBezTo>
                    <a:pt x="98827" y="158599"/>
                    <a:pt x="106633" y="157071"/>
                    <a:pt x="114461" y="154016"/>
                  </a:cubicBezTo>
                  <a:cubicBezTo>
                    <a:pt x="122288" y="150960"/>
                    <a:pt x="129007" y="147256"/>
                    <a:pt x="134616" y="142903"/>
                  </a:cubicBezTo>
                  <a:lnTo>
                    <a:pt x="134616" y="119546"/>
                  </a:lnTo>
                  <a:lnTo>
                    <a:pt x="92046" y="119546"/>
                  </a:lnTo>
                  <a:lnTo>
                    <a:pt x="92046" y="88529"/>
                  </a:lnTo>
                  <a:lnTo>
                    <a:pt x="172162" y="88529"/>
                  </a:lnTo>
                  <a:lnTo>
                    <a:pt x="172162" y="161864"/>
                  </a:lnTo>
                  <a:cubicBezTo>
                    <a:pt x="164376" y="169399"/>
                    <a:pt x="153096" y="176033"/>
                    <a:pt x="138320" y="181768"/>
                  </a:cubicBezTo>
                  <a:cubicBezTo>
                    <a:pt x="123544" y="187502"/>
                    <a:pt x="108580" y="190369"/>
                    <a:pt x="93427" y="190369"/>
                  </a:cubicBezTo>
                  <a:cubicBezTo>
                    <a:pt x="74173" y="190369"/>
                    <a:pt x="57388" y="186330"/>
                    <a:pt x="43072" y="178252"/>
                  </a:cubicBezTo>
                  <a:cubicBezTo>
                    <a:pt x="28757" y="170173"/>
                    <a:pt x="17999" y="158620"/>
                    <a:pt x="10800" y="143593"/>
                  </a:cubicBezTo>
                  <a:cubicBezTo>
                    <a:pt x="3600" y="128566"/>
                    <a:pt x="0" y="112221"/>
                    <a:pt x="0" y="94557"/>
                  </a:cubicBezTo>
                  <a:cubicBezTo>
                    <a:pt x="0" y="75386"/>
                    <a:pt x="4019" y="58350"/>
                    <a:pt x="12056" y="43448"/>
                  </a:cubicBezTo>
                  <a:cubicBezTo>
                    <a:pt x="20092" y="28547"/>
                    <a:pt x="31854" y="17120"/>
                    <a:pt x="47342" y="9167"/>
                  </a:cubicBezTo>
                  <a:cubicBezTo>
                    <a:pt x="59146" y="3055"/>
                    <a:pt x="73838" y="0"/>
                    <a:pt x="91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20">
            <a:extLst>
              <a:ext uri="{FF2B5EF4-FFF2-40B4-BE49-F238E27FC236}">
                <a16:creationId xmlns:a16="http://schemas.microsoft.com/office/drawing/2014/main" id="{3558D418-D4EF-47C6-BF86-300031B621F0}"/>
              </a:ext>
            </a:extLst>
          </p:cNvPr>
          <p:cNvGrpSpPr/>
          <p:nvPr/>
        </p:nvGrpSpPr>
        <p:grpSpPr>
          <a:xfrm>
            <a:off x="1114110" y="4049513"/>
            <a:ext cx="5020197" cy="646331"/>
            <a:chOff x="959011" y="3630156"/>
            <a:chExt cx="5020197" cy="64633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232940-1C5A-4934-9228-17B7C4BFC1AC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5E7D26B-D9F2-45B5-9DF3-B68B6DED9578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Chevron 26">
              <a:extLst>
                <a:ext uri="{FF2B5EF4-FFF2-40B4-BE49-F238E27FC236}">
                  <a16:creationId xmlns:a16="http://schemas.microsoft.com/office/drawing/2014/main" id="{1536DA46-0236-4F7B-AB53-BC72F9083316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그룹 4">
            <a:extLst>
              <a:ext uri="{FF2B5EF4-FFF2-40B4-BE49-F238E27FC236}">
                <a16:creationId xmlns:a16="http://schemas.microsoft.com/office/drawing/2014/main" id="{F2B4BF96-653B-47BD-8BA4-6C0E8A466C9B}"/>
              </a:ext>
            </a:extLst>
          </p:cNvPr>
          <p:cNvGrpSpPr/>
          <p:nvPr/>
        </p:nvGrpSpPr>
        <p:grpSpPr>
          <a:xfrm>
            <a:off x="1114110" y="5708303"/>
            <a:ext cx="5020197" cy="646331"/>
            <a:chOff x="959011" y="4662686"/>
            <a:chExt cx="5020197" cy="6463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83840EF-9E78-41F0-AFD4-94D164FE813A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BD1B3E-7841-476C-8525-ED02E54A96E8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7" name="Chevron 27">
              <a:extLst>
                <a:ext uri="{FF2B5EF4-FFF2-40B4-BE49-F238E27FC236}">
                  <a16:creationId xmlns:a16="http://schemas.microsoft.com/office/drawing/2014/main" id="{2B60FC78-0697-4560-80D0-F1F045023ED3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그룹 3">
            <a:extLst>
              <a:ext uri="{FF2B5EF4-FFF2-40B4-BE49-F238E27FC236}">
                <a16:creationId xmlns:a16="http://schemas.microsoft.com/office/drawing/2014/main" id="{8710E141-44FD-4DB7-A06A-8AE8410F9131}"/>
              </a:ext>
            </a:extLst>
          </p:cNvPr>
          <p:cNvGrpSpPr/>
          <p:nvPr/>
        </p:nvGrpSpPr>
        <p:grpSpPr>
          <a:xfrm>
            <a:off x="1114110" y="4878908"/>
            <a:ext cx="5020197" cy="646331"/>
            <a:chOff x="959011" y="5695216"/>
            <a:chExt cx="5020197" cy="6463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B088A3-0091-4682-B510-7E773F404E6F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47F9E7-BBE4-4B59-8309-934B796F310D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1" name="Chevron 28">
              <a:extLst>
                <a:ext uri="{FF2B5EF4-FFF2-40B4-BE49-F238E27FC236}">
                  <a16:creationId xmlns:a16="http://schemas.microsoft.com/office/drawing/2014/main" id="{44A04722-A057-43A7-BCE1-CE9A6D6F00D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9330</TotalTime>
  <Words>4903</Words>
  <Application>Microsoft Office PowerPoint</Application>
  <PresentationFormat>와이드스크린</PresentationFormat>
  <Paragraphs>580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100</cp:revision>
  <dcterms:created xsi:type="dcterms:W3CDTF">2020-01-20T05:08:25Z</dcterms:created>
  <dcterms:modified xsi:type="dcterms:W3CDTF">2023-06-09T05:42:24Z</dcterms:modified>
</cp:coreProperties>
</file>